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4" r:id="rId2"/>
    <p:sldMasterId id="2147483656" r:id="rId3"/>
  </p:sldMasterIdLst>
  <p:notesMasterIdLst>
    <p:notesMasterId r:id="rId151"/>
  </p:notesMasterIdLst>
  <p:sldIdLst>
    <p:sldId id="464" r:id="rId4"/>
    <p:sldId id="319" r:id="rId5"/>
    <p:sldId id="330" r:id="rId6"/>
    <p:sldId id="448" r:id="rId7"/>
    <p:sldId id="447" r:id="rId8"/>
    <p:sldId id="332" r:id="rId9"/>
    <p:sldId id="333" r:id="rId10"/>
    <p:sldId id="334" r:id="rId11"/>
    <p:sldId id="335" r:id="rId12"/>
    <p:sldId id="336" r:id="rId13"/>
    <p:sldId id="337" r:id="rId14"/>
    <p:sldId id="338" r:id="rId15"/>
    <p:sldId id="339" r:id="rId16"/>
    <p:sldId id="340" r:id="rId17"/>
    <p:sldId id="341" r:id="rId18"/>
    <p:sldId id="342" r:id="rId19"/>
    <p:sldId id="346" r:id="rId20"/>
    <p:sldId id="343" r:id="rId21"/>
    <p:sldId id="345" r:id="rId22"/>
    <p:sldId id="347" r:id="rId23"/>
    <p:sldId id="348" r:id="rId24"/>
    <p:sldId id="349" r:id="rId25"/>
    <p:sldId id="350" r:id="rId26"/>
    <p:sldId id="344"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4" r:id="rId40"/>
    <p:sldId id="365" r:id="rId41"/>
    <p:sldId id="363" r:id="rId42"/>
    <p:sldId id="366" r:id="rId43"/>
    <p:sldId id="367" r:id="rId44"/>
    <p:sldId id="368" r:id="rId45"/>
    <p:sldId id="369" r:id="rId46"/>
    <p:sldId id="375" r:id="rId47"/>
    <p:sldId id="376" r:id="rId48"/>
    <p:sldId id="377" r:id="rId49"/>
    <p:sldId id="378" r:id="rId50"/>
    <p:sldId id="379" r:id="rId51"/>
    <p:sldId id="380" r:id="rId52"/>
    <p:sldId id="381" r:id="rId53"/>
    <p:sldId id="382" r:id="rId54"/>
    <p:sldId id="449" r:id="rId55"/>
    <p:sldId id="257" r:id="rId56"/>
    <p:sldId id="266" r:id="rId57"/>
    <p:sldId id="268" r:id="rId58"/>
    <p:sldId id="269" r:id="rId59"/>
    <p:sldId id="267" r:id="rId60"/>
    <p:sldId id="256" r:id="rId61"/>
    <p:sldId id="259" r:id="rId62"/>
    <p:sldId id="260" r:id="rId63"/>
    <p:sldId id="262" r:id="rId64"/>
    <p:sldId id="258" r:id="rId65"/>
    <p:sldId id="261" r:id="rId66"/>
    <p:sldId id="263" r:id="rId67"/>
    <p:sldId id="264" r:id="rId68"/>
    <p:sldId id="265" r:id="rId69"/>
    <p:sldId id="271" r:id="rId70"/>
    <p:sldId id="270" r:id="rId71"/>
    <p:sldId id="612" r:id="rId72"/>
    <p:sldId id="620" r:id="rId73"/>
    <p:sldId id="621" r:id="rId74"/>
    <p:sldId id="622" r:id="rId75"/>
    <p:sldId id="623" r:id="rId76"/>
    <p:sldId id="535" r:id="rId77"/>
    <p:sldId id="536" r:id="rId78"/>
    <p:sldId id="537" r:id="rId79"/>
    <p:sldId id="538" r:id="rId80"/>
    <p:sldId id="539" r:id="rId81"/>
    <p:sldId id="540" r:id="rId82"/>
    <p:sldId id="541" r:id="rId83"/>
    <p:sldId id="542" r:id="rId84"/>
    <p:sldId id="543" r:id="rId85"/>
    <p:sldId id="544" r:id="rId86"/>
    <p:sldId id="545" r:id="rId87"/>
    <p:sldId id="546" r:id="rId88"/>
    <p:sldId id="547" r:id="rId89"/>
    <p:sldId id="548" r:id="rId90"/>
    <p:sldId id="549" r:id="rId91"/>
    <p:sldId id="550" r:id="rId92"/>
    <p:sldId id="551" r:id="rId93"/>
    <p:sldId id="552" r:id="rId94"/>
    <p:sldId id="553" r:id="rId95"/>
    <p:sldId id="554" r:id="rId96"/>
    <p:sldId id="555" r:id="rId97"/>
    <p:sldId id="556" r:id="rId98"/>
    <p:sldId id="557" r:id="rId99"/>
    <p:sldId id="558" r:id="rId100"/>
    <p:sldId id="559" r:id="rId101"/>
    <p:sldId id="560" r:id="rId102"/>
    <p:sldId id="561" r:id="rId103"/>
    <p:sldId id="562" r:id="rId104"/>
    <p:sldId id="563" r:id="rId105"/>
    <p:sldId id="564" r:id="rId106"/>
    <p:sldId id="565" r:id="rId107"/>
    <p:sldId id="566" r:id="rId108"/>
    <p:sldId id="567" r:id="rId109"/>
    <p:sldId id="568" r:id="rId110"/>
    <p:sldId id="569" r:id="rId111"/>
    <p:sldId id="570" r:id="rId112"/>
    <p:sldId id="571" r:id="rId113"/>
    <p:sldId id="572" r:id="rId114"/>
    <p:sldId id="573" r:id="rId115"/>
    <p:sldId id="574" r:id="rId116"/>
    <p:sldId id="575" r:id="rId117"/>
    <p:sldId id="576" r:id="rId118"/>
    <p:sldId id="577" r:id="rId119"/>
    <p:sldId id="578" r:id="rId120"/>
    <p:sldId id="580" r:id="rId121"/>
    <p:sldId id="581" r:id="rId122"/>
    <p:sldId id="582" r:id="rId123"/>
    <p:sldId id="583" r:id="rId124"/>
    <p:sldId id="584" r:id="rId125"/>
    <p:sldId id="585" r:id="rId126"/>
    <p:sldId id="586" r:id="rId127"/>
    <p:sldId id="587" r:id="rId128"/>
    <p:sldId id="588" r:id="rId129"/>
    <p:sldId id="589" r:id="rId130"/>
    <p:sldId id="590" r:id="rId131"/>
    <p:sldId id="591" r:id="rId132"/>
    <p:sldId id="592" r:id="rId133"/>
    <p:sldId id="593" r:id="rId134"/>
    <p:sldId id="594" r:id="rId135"/>
    <p:sldId id="595" r:id="rId136"/>
    <p:sldId id="596" r:id="rId137"/>
    <p:sldId id="597" r:id="rId138"/>
    <p:sldId id="598" r:id="rId139"/>
    <p:sldId id="599" r:id="rId140"/>
    <p:sldId id="601" r:id="rId141"/>
    <p:sldId id="602" r:id="rId142"/>
    <p:sldId id="603" r:id="rId143"/>
    <p:sldId id="604" r:id="rId144"/>
    <p:sldId id="605" r:id="rId145"/>
    <p:sldId id="606" r:id="rId146"/>
    <p:sldId id="607" r:id="rId147"/>
    <p:sldId id="608" r:id="rId148"/>
    <p:sldId id="609" r:id="rId149"/>
    <p:sldId id="611" r:id="rId150"/>
  </p:sldIdLst>
  <p:sldSz cx="12192000" cy="6858000"/>
  <p:notesSz cx="6858000" cy="9144000"/>
  <p:embeddedFontLst>
    <p:embeddedFont>
      <p:font typeface="Calibri" panose="020F0502020204030204" pitchFamily="34" charset="0"/>
      <p:regular r:id="rId152"/>
      <p:bold r:id="rId153"/>
      <p:italic r:id="rId154"/>
      <p:boldItalic r:id="rId155"/>
    </p:embeddedFont>
    <p:embeddedFont>
      <p:font typeface="Roboto" panose="02000000000000000000" pitchFamily="2" charset="0"/>
      <p:regular r:id="rId156"/>
      <p:bold r:id="rId157"/>
      <p:italic r:id="rId158"/>
      <p:boldItalic r:id="rId159"/>
    </p:embeddedFont>
    <p:embeddedFont>
      <p:font typeface="Tahoma" panose="020B0604030504040204" pitchFamily="34" charset="0"/>
      <p:regular r:id="rId160"/>
      <p:bold r:id="rId1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00000"/>
    <a:srgbClr val="CC3300"/>
    <a:srgbClr val="FF5050"/>
    <a:srgbClr val="FF0000"/>
    <a:srgbClr val="FB1186"/>
    <a:srgbClr val="66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72" d="100"/>
          <a:sy n="72" d="100"/>
        </p:scale>
        <p:origin x="660" y="84"/>
      </p:cViewPr>
      <p:guideLst>
        <p:guide orient="horz" pos="2160"/>
        <p:guide pos="385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3.fntdata"/><Relationship Id="rId159" Type="http://schemas.openxmlformats.org/officeDocument/2006/relationships/font" Target="fonts/font8.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9.fntdata"/><Relationship Id="rId16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font" Target="fonts/font4.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notesMaster" Target="notesMasters/notesMaster1.xml"/><Relationship Id="rId156" Type="http://schemas.openxmlformats.org/officeDocument/2006/relationships/font" Target="fonts/font5.fntdata"/><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6.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834631-E775-420C-A51A-1449A676E334}" type="doc">
      <dgm:prSet loTypeId="urn:microsoft.com/office/officeart/2005/8/layout/vProcess5" loCatId="process" qsTypeId="urn:microsoft.com/office/officeart/2005/8/quickstyle/simple3#1" qsCatId="simple" csTypeId="urn:microsoft.com/office/officeart/2005/8/colors/colorful2#1" csCatId="colorful" phldr="1"/>
      <dgm:spPr/>
      <dgm:t>
        <a:bodyPr/>
        <a:lstStyle/>
        <a:p>
          <a:endParaRPr lang="en-US"/>
        </a:p>
      </dgm:t>
    </dgm:pt>
    <dgm:pt modelId="{1965DF0B-B5E0-4896-9F40-07111FAA1E2E}">
      <dgm:prSet phldrT="[Text]"/>
      <dgm:spPr/>
      <dgm:t>
        <a:bodyPr/>
        <a:lstStyle/>
        <a:p>
          <a:r>
            <a:rPr lang="en-US" b="1" dirty="0"/>
            <a:t>1. </a:t>
          </a:r>
          <a:r>
            <a:rPr lang="en-US" b="1" dirty="0" err="1"/>
            <a:t>Vai</a:t>
          </a:r>
          <a:r>
            <a:rPr lang="en-US" b="1" dirty="0"/>
            <a:t> </a:t>
          </a:r>
          <a:r>
            <a:rPr lang="en-US" b="1" dirty="0" err="1"/>
            <a:t>trò</a:t>
          </a:r>
          <a:r>
            <a:rPr lang="en-US" b="1" dirty="0"/>
            <a:t> </a:t>
          </a:r>
          <a:r>
            <a:rPr lang="en-US" b="1" dirty="0" err="1"/>
            <a:t>của</a:t>
          </a:r>
          <a:r>
            <a:rPr lang="en-US" b="1" dirty="0"/>
            <a:t> </a:t>
          </a:r>
          <a:r>
            <a:rPr lang="en-US" b="1" dirty="0" err="1"/>
            <a:t>đàn</a:t>
          </a:r>
          <a:r>
            <a:rPr lang="en-US" b="1" dirty="0"/>
            <a:t> guitar </a:t>
          </a:r>
          <a:r>
            <a:rPr lang="en-US" b="1" dirty="0" err="1"/>
            <a:t>phím</a:t>
          </a:r>
          <a:r>
            <a:rPr lang="en-US" b="1" dirty="0"/>
            <a:t> </a:t>
          </a:r>
          <a:r>
            <a:rPr lang="en-US" b="1" dirty="0" err="1"/>
            <a:t>lõm</a:t>
          </a:r>
          <a:r>
            <a:rPr lang="en-US" b="1" dirty="0"/>
            <a:t> </a:t>
          </a:r>
          <a:r>
            <a:rPr lang="en-US" b="1" dirty="0" err="1"/>
            <a:t>trong</a:t>
          </a:r>
          <a:r>
            <a:rPr lang="en-US" b="1" dirty="0"/>
            <a:t> </a:t>
          </a:r>
          <a:r>
            <a:rPr lang="en-US" b="1" dirty="0" err="1"/>
            <a:t>dàn</a:t>
          </a:r>
          <a:r>
            <a:rPr lang="en-US" b="1" dirty="0"/>
            <a:t> </a:t>
          </a:r>
          <a:r>
            <a:rPr lang="en-US" b="1" dirty="0" err="1"/>
            <a:t>nhạc</a:t>
          </a:r>
          <a:r>
            <a:rPr lang="en-US" b="1" dirty="0"/>
            <a:t> </a:t>
          </a:r>
          <a:r>
            <a:rPr lang="en-US" b="1" dirty="0" err="1"/>
            <a:t>cải</a:t>
          </a:r>
          <a:r>
            <a:rPr lang="en-US" b="1" dirty="0"/>
            <a:t> </a:t>
          </a:r>
          <a:r>
            <a:rPr lang="en-US" b="1" dirty="0" err="1"/>
            <a:t>lương</a:t>
          </a:r>
          <a:endParaRPr lang="en-US" b="1" dirty="0"/>
        </a:p>
      </dgm:t>
    </dgm:pt>
    <dgm:pt modelId="{E300B443-85E7-4E00-B697-404614401CFD}" type="parTrans" cxnId="{F35A74C7-FEC1-4B7F-96FE-A0F82B341471}">
      <dgm:prSet/>
      <dgm:spPr/>
      <dgm:t>
        <a:bodyPr/>
        <a:lstStyle/>
        <a:p>
          <a:endParaRPr lang="en-US" b="1"/>
        </a:p>
      </dgm:t>
    </dgm:pt>
    <dgm:pt modelId="{F62065F9-1F00-453C-A8BA-A9FE6DCE4AAF}" type="sibTrans" cxnId="{F35A74C7-FEC1-4B7F-96FE-A0F82B341471}">
      <dgm:prSet/>
      <dgm:spPr/>
      <dgm:t>
        <a:bodyPr/>
        <a:lstStyle/>
        <a:p>
          <a:endParaRPr lang="en-US" b="1"/>
        </a:p>
      </dgm:t>
    </dgm:pt>
    <dgm:pt modelId="{EC6B84D2-977F-440A-876F-C1F2E8F87718}">
      <dgm:prSet phldrT="[Text]"/>
      <dgm:spPr/>
      <dgm:t>
        <a:bodyPr/>
        <a:lstStyle/>
        <a:p>
          <a:r>
            <a:rPr lang="en-US" b="1" dirty="0"/>
            <a:t>2. </a:t>
          </a:r>
          <a:r>
            <a:rPr lang="en-US" b="1" dirty="0" err="1"/>
            <a:t>Các</a:t>
          </a:r>
          <a:r>
            <a:rPr lang="en-US" b="1" dirty="0"/>
            <a:t> </a:t>
          </a:r>
          <a:r>
            <a:rPr lang="en-US" b="1" dirty="0" err="1"/>
            <a:t>phương</a:t>
          </a:r>
          <a:r>
            <a:rPr lang="en-US" b="1" dirty="0"/>
            <a:t> </a:t>
          </a:r>
          <a:r>
            <a:rPr lang="en-US" b="1" dirty="0" err="1"/>
            <a:t>tiện</a:t>
          </a:r>
          <a:r>
            <a:rPr lang="en-US" b="1" dirty="0"/>
            <a:t> phi </a:t>
          </a:r>
          <a:r>
            <a:rPr lang="en-US" b="1" dirty="0" err="1"/>
            <a:t>ngôn</a:t>
          </a:r>
          <a:r>
            <a:rPr lang="en-US" b="1" dirty="0"/>
            <a:t> </a:t>
          </a:r>
          <a:r>
            <a:rPr lang="en-US" b="1" dirty="0" err="1"/>
            <a:t>ngữ</a:t>
          </a:r>
          <a:r>
            <a:rPr lang="en-US" b="1" dirty="0"/>
            <a:t> </a:t>
          </a:r>
          <a:r>
            <a:rPr lang="en-US" b="1" dirty="0" err="1"/>
            <a:t>trong</a:t>
          </a:r>
          <a:r>
            <a:rPr lang="en-US" b="1" dirty="0"/>
            <a:t> </a:t>
          </a:r>
          <a:r>
            <a:rPr lang="en-US" b="1" dirty="0" err="1"/>
            <a:t>văn</a:t>
          </a:r>
          <a:r>
            <a:rPr lang="en-US" b="1" dirty="0"/>
            <a:t> </a:t>
          </a:r>
          <a:r>
            <a:rPr lang="en-US" b="1" dirty="0" err="1"/>
            <a:t>bản</a:t>
          </a:r>
          <a:endParaRPr lang="en-US" b="1" dirty="0"/>
        </a:p>
      </dgm:t>
    </dgm:pt>
    <dgm:pt modelId="{BF02B087-EF9A-48F3-BF83-D33436931F6B}" type="parTrans" cxnId="{8A8B817F-E474-4837-A01E-769E9372290D}">
      <dgm:prSet/>
      <dgm:spPr/>
      <dgm:t>
        <a:bodyPr/>
        <a:lstStyle/>
        <a:p>
          <a:endParaRPr lang="en-US" b="1"/>
        </a:p>
      </dgm:t>
    </dgm:pt>
    <dgm:pt modelId="{99E28EB8-67C3-4CF9-9497-AB94670541AD}" type="sibTrans" cxnId="{8A8B817F-E474-4837-A01E-769E9372290D}">
      <dgm:prSet/>
      <dgm:spPr/>
      <dgm:t>
        <a:bodyPr/>
        <a:lstStyle/>
        <a:p>
          <a:endParaRPr lang="en-US" b="1"/>
        </a:p>
      </dgm:t>
    </dgm:pt>
    <dgm:pt modelId="{8D3AD21A-D5DE-4DEB-B01B-7702858BE049}">
      <dgm:prSet phldrT="[Text]"/>
      <dgm:spPr/>
      <dgm:t>
        <a:bodyPr/>
        <a:lstStyle/>
        <a:p>
          <a:r>
            <a:rPr lang="en-US" b="1" dirty="0"/>
            <a:t>3. </a:t>
          </a:r>
          <a:r>
            <a:rPr lang="en-US" b="1" dirty="0" err="1"/>
            <a:t>Cách</a:t>
          </a:r>
          <a:r>
            <a:rPr lang="en-US" b="1" dirty="0"/>
            <a:t> </a:t>
          </a:r>
          <a:r>
            <a:rPr lang="en-US" b="1" dirty="0" err="1"/>
            <a:t>đọc</a:t>
          </a:r>
          <a:r>
            <a:rPr lang="en-US" b="1" dirty="0"/>
            <a:t> </a:t>
          </a:r>
          <a:r>
            <a:rPr lang="en-US" b="1" dirty="0" err="1"/>
            <a:t>văn</a:t>
          </a:r>
          <a:r>
            <a:rPr lang="en-US" b="1" dirty="0"/>
            <a:t> </a:t>
          </a:r>
          <a:r>
            <a:rPr lang="en-US" b="1" dirty="0" err="1"/>
            <a:t>bản</a:t>
          </a:r>
          <a:r>
            <a:rPr lang="en-US" b="1" dirty="0"/>
            <a:t> </a:t>
          </a:r>
          <a:r>
            <a:rPr lang="en-US" b="1" dirty="0" err="1"/>
            <a:t>thông</a:t>
          </a:r>
          <a:r>
            <a:rPr lang="en-US" b="1" dirty="0"/>
            <a:t> tin </a:t>
          </a:r>
          <a:r>
            <a:rPr lang="en-US" b="1" dirty="0" err="1"/>
            <a:t>có</a:t>
          </a:r>
          <a:r>
            <a:rPr lang="en-US" b="1" dirty="0"/>
            <a:t> </a:t>
          </a:r>
          <a:r>
            <a:rPr lang="en-US" b="1" dirty="0" err="1"/>
            <a:t>sử</a:t>
          </a:r>
          <a:r>
            <a:rPr lang="en-US" b="1" dirty="0"/>
            <a:t> </a:t>
          </a:r>
          <a:r>
            <a:rPr lang="en-US" b="1" dirty="0" err="1"/>
            <a:t>dụng</a:t>
          </a:r>
          <a:r>
            <a:rPr lang="en-US" b="1" dirty="0"/>
            <a:t> </a:t>
          </a:r>
          <a:r>
            <a:rPr lang="en-US" b="1" dirty="0" err="1"/>
            <a:t>các</a:t>
          </a:r>
          <a:r>
            <a:rPr lang="en-US" b="1" dirty="0"/>
            <a:t> </a:t>
          </a:r>
          <a:r>
            <a:rPr lang="en-US" b="1" dirty="0" err="1"/>
            <a:t>phương</a:t>
          </a:r>
          <a:r>
            <a:rPr lang="en-US" b="1" dirty="0"/>
            <a:t> </a:t>
          </a:r>
          <a:r>
            <a:rPr lang="en-US" b="1" dirty="0" err="1"/>
            <a:t>tiện</a:t>
          </a:r>
          <a:r>
            <a:rPr lang="en-US" b="1" dirty="0"/>
            <a:t> phi </a:t>
          </a:r>
          <a:r>
            <a:rPr lang="en-US" b="1" dirty="0" err="1"/>
            <a:t>ngôn</a:t>
          </a:r>
          <a:r>
            <a:rPr lang="en-US" b="1" dirty="0"/>
            <a:t> </a:t>
          </a:r>
          <a:r>
            <a:rPr lang="en-US" b="1" dirty="0" err="1"/>
            <a:t>ngữ</a:t>
          </a:r>
          <a:endParaRPr lang="en-US" b="1" dirty="0"/>
        </a:p>
      </dgm:t>
    </dgm:pt>
    <dgm:pt modelId="{39B13A9E-6535-49CD-82F6-E403DE37B025}" type="parTrans" cxnId="{966D9F70-B70B-45C1-A58B-1FBEFBA3F14E}">
      <dgm:prSet/>
      <dgm:spPr/>
      <dgm:t>
        <a:bodyPr/>
        <a:lstStyle/>
        <a:p>
          <a:endParaRPr lang="en-US" b="1"/>
        </a:p>
      </dgm:t>
    </dgm:pt>
    <dgm:pt modelId="{44F5B602-2FEA-4B2F-B88A-8F7579208D04}" type="sibTrans" cxnId="{966D9F70-B70B-45C1-A58B-1FBEFBA3F14E}">
      <dgm:prSet/>
      <dgm:spPr/>
      <dgm:t>
        <a:bodyPr/>
        <a:lstStyle/>
        <a:p>
          <a:endParaRPr lang="en-US" b="1"/>
        </a:p>
      </dgm:t>
    </dgm:pt>
    <dgm:pt modelId="{81A1D4E2-B564-4BBC-8C04-33105DED61ED}" type="pres">
      <dgm:prSet presAssocID="{0D834631-E775-420C-A51A-1449A676E334}" presName="outerComposite" presStyleCnt="0">
        <dgm:presLayoutVars>
          <dgm:chMax val="5"/>
          <dgm:dir/>
          <dgm:resizeHandles val="exact"/>
        </dgm:presLayoutVars>
      </dgm:prSet>
      <dgm:spPr/>
    </dgm:pt>
    <dgm:pt modelId="{2C402FB8-AB8C-4171-B38F-781AF6F661E7}" type="pres">
      <dgm:prSet presAssocID="{0D834631-E775-420C-A51A-1449A676E334}" presName="dummyMaxCanvas" presStyleCnt="0">
        <dgm:presLayoutVars/>
      </dgm:prSet>
      <dgm:spPr/>
    </dgm:pt>
    <dgm:pt modelId="{A1047EAF-7918-411D-A735-E2AC6563DFB0}" type="pres">
      <dgm:prSet presAssocID="{0D834631-E775-420C-A51A-1449A676E334}" presName="ThreeNodes_1" presStyleLbl="node1" presStyleIdx="0" presStyleCnt="3">
        <dgm:presLayoutVars>
          <dgm:bulletEnabled val="1"/>
        </dgm:presLayoutVars>
      </dgm:prSet>
      <dgm:spPr/>
    </dgm:pt>
    <dgm:pt modelId="{67D5312E-35C6-4719-B990-C2E15D264745}" type="pres">
      <dgm:prSet presAssocID="{0D834631-E775-420C-A51A-1449A676E334}" presName="ThreeNodes_2" presStyleLbl="node1" presStyleIdx="1" presStyleCnt="3">
        <dgm:presLayoutVars>
          <dgm:bulletEnabled val="1"/>
        </dgm:presLayoutVars>
      </dgm:prSet>
      <dgm:spPr/>
    </dgm:pt>
    <dgm:pt modelId="{14C5C2EB-89C7-4754-9DCC-13FE27EE0901}" type="pres">
      <dgm:prSet presAssocID="{0D834631-E775-420C-A51A-1449A676E334}" presName="ThreeNodes_3" presStyleLbl="node1" presStyleIdx="2" presStyleCnt="3">
        <dgm:presLayoutVars>
          <dgm:bulletEnabled val="1"/>
        </dgm:presLayoutVars>
      </dgm:prSet>
      <dgm:spPr/>
    </dgm:pt>
    <dgm:pt modelId="{E4FB7767-20DC-48EA-A5FD-9678EA20A04C}" type="pres">
      <dgm:prSet presAssocID="{0D834631-E775-420C-A51A-1449A676E334}" presName="ThreeConn_1-2" presStyleLbl="fgAccFollowNode1" presStyleIdx="0" presStyleCnt="2">
        <dgm:presLayoutVars>
          <dgm:bulletEnabled val="1"/>
        </dgm:presLayoutVars>
      </dgm:prSet>
      <dgm:spPr/>
    </dgm:pt>
    <dgm:pt modelId="{63598337-5A28-4A2E-B135-064DB9CE51A2}" type="pres">
      <dgm:prSet presAssocID="{0D834631-E775-420C-A51A-1449A676E334}" presName="ThreeConn_2-3" presStyleLbl="fgAccFollowNode1" presStyleIdx="1" presStyleCnt="2">
        <dgm:presLayoutVars>
          <dgm:bulletEnabled val="1"/>
        </dgm:presLayoutVars>
      </dgm:prSet>
      <dgm:spPr/>
    </dgm:pt>
    <dgm:pt modelId="{A9ACD234-5657-4F8A-BF08-82432A45C061}" type="pres">
      <dgm:prSet presAssocID="{0D834631-E775-420C-A51A-1449A676E334}" presName="ThreeNodes_1_text" presStyleLbl="node1" presStyleIdx="2" presStyleCnt="3">
        <dgm:presLayoutVars>
          <dgm:bulletEnabled val="1"/>
        </dgm:presLayoutVars>
      </dgm:prSet>
      <dgm:spPr/>
    </dgm:pt>
    <dgm:pt modelId="{9E5B49F9-09F4-4F2F-876B-91FE3D3B3B4D}" type="pres">
      <dgm:prSet presAssocID="{0D834631-E775-420C-A51A-1449A676E334}" presName="ThreeNodes_2_text" presStyleLbl="node1" presStyleIdx="2" presStyleCnt="3">
        <dgm:presLayoutVars>
          <dgm:bulletEnabled val="1"/>
        </dgm:presLayoutVars>
      </dgm:prSet>
      <dgm:spPr/>
    </dgm:pt>
    <dgm:pt modelId="{3F486CC4-851E-45F6-A3AC-D10541F9B135}" type="pres">
      <dgm:prSet presAssocID="{0D834631-E775-420C-A51A-1449A676E334}" presName="ThreeNodes_3_text" presStyleLbl="node1" presStyleIdx="2" presStyleCnt="3">
        <dgm:presLayoutVars>
          <dgm:bulletEnabled val="1"/>
        </dgm:presLayoutVars>
      </dgm:prSet>
      <dgm:spPr/>
    </dgm:pt>
  </dgm:ptLst>
  <dgm:cxnLst>
    <dgm:cxn modelId="{BB7AD834-528D-4578-A493-C946218392A9}" type="presOf" srcId="{EC6B84D2-977F-440A-876F-C1F2E8F87718}" destId="{67D5312E-35C6-4719-B990-C2E15D264745}" srcOrd="0" destOrd="0" presId="urn:microsoft.com/office/officeart/2005/8/layout/vProcess5"/>
    <dgm:cxn modelId="{0510475C-A473-4F2E-A0C3-95AA0262FB3B}" type="presOf" srcId="{EC6B84D2-977F-440A-876F-C1F2E8F87718}" destId="{9E5B49F9-09F4-4F2F-876B-91FE3D3B3B4D}" srcOrd="1" destOrd="0" presId="urn:microsoft.com/office/officeart/2005/8/layout/vProcess5"/>
    <dgm:cxn modelId="{9077625D-AD6D-4D27-8FC5-4FEE7AE9B4AB}" type="presOf" srcId="{8D3AD21A-D5DE-4DEB-B01B-7702858BE049}" destId="{14C5C2EB-89C7-4754-9DCC-13FE27EE0901}" srcOrd="0" destOrd="0" presId="urn:microsoft.com/office/officeart/2005/8/layout/vProcess5"/>
    <dgm:cxn modelId="{37280948-65A1-45CE-ACD4-0F03E7BC29F6}" type="presOf" srcId="{F62065F9-1F00-453C-A8BA-A9FE6DCE4AAF}" destId="{E4FB7767-20DC-48EA-A5FD-9678EA20A04C}" srcOrd="0" destOrd="0" presId="urn:microsoft.com/office/officeart/2005/8/layout/vProcess5"/>
    <dgm:cxn modelId="{966D9F70-B70B-45C1-A58B-1FBEFBA3F14E}" srcId="{0D834631-E775-420C-A51A-1449A676E334}" destId="{8D3AD21A-D5DE-4DEB-B01B-7702858BE049}" srcOrd="2" destOrd="0" parTransId="{39B13A9E-6535-49CD-82F6-E403DE37B025}" sibTransId="{44F5B602-2FEA-4B2F-B88A-8F7579208D04}"/>
    <dgm:cxn modelId="{49DF7D7D-34D6-4B1F-B78A-24A662DF25F1}" type="presOf" srcId="{1965DF0B-B5E0-4896-9F40-07111FAA1E2E}" destId="{A1047EAF-7918-411D-A735-E2AC6563DFB0}" srcOrd="0" destOrd="0" presId="urn:microsoft.com/office/officeart/2005/8/layout/vProcess5"/>
    <dgm:cxn modelId="{8A8B817F-E474-4837-A01E-769E9372290D}" srcId="{0D834631-E775-420C-A51A-1449A676E334}" destId="{EC6B84D2-977F-440A-876F-C1F2E8F87718}" srcOrd="1" destOrd="0" parTransId="{BF02B087-EF9A-48F3-BF83-D33436931F6B}" sibTransId="{99E28EB8-67C3-4CF9-9497-AB94670541AD}"/>
    <dgm:cxn modelId="{B15DA186-9BB9-44F1-A49B-8544B3C3BAA3}" type="presOf" srcId="{99E28EB8-67C3-4CF9-9497-AB94670541AD}" destId="{63598337-5A28-4A2E-B135-064DB9CE51A2}" srcOrd="0" destOrd="0" presId="urn:microsoft.com/office/officeart/2005/8/layout/vProcess5"/>
    <dgm:cxn modelId="{F35A74C7-FEC1-4B7F-96FE-A0F82B341471}" srcId="{0D834631-E775-420C-A51A-1449A676E334}" destId="{1965DF0B-B5E0-4896-9F40-07111FAA1E2E}" srcOrd="0" destOrd="0" parTransId="{E300B443-85E7-4E00-B697-404614401CFD}" sibTransId="{F62065F9-1F00-453C-A8BA-A9FE6DCE4AAF}"/>
    <dgm:cxn modelId="{33982AD3-A769-4492-B682-C63AA6C4575D}" type="presOf" srcId="{8D3AD21A-D5DE-4DEB-B01B-7702858BE049}" destId="{3F486CC4-851E-45F6-A3AC-D10541F9B135}" srcOrd="1" destOrd="0" presId="urn:microsoft.com/office/officeart/2005/8/layout/vProcess5"/>
    <dgm:cxn modelId="{EC9D77DA-6930-48AF-8168-C9BC780A1F81}" type="presOf" srcId="{1965DF0B-B5E0-4896-9F40-07111FAA1E2E}" destId="{A9ACD234-5657-4F8A-BF08-82432A45C061}" srcOrd="1" destOrd="0" presId="urn:microsoft.com/office/officeart/2005/8/layout/vProcess5"/>
    <dgm:cxn modelId="{CC5781DC-BF28-455A-948A-EDDAAB581EAB}" type="presOf" srcId="{0D834631-E775-420C-A51A-1449A676E334}" destId="{81A1D4E2-B564-4BBC-8C04-33105DED61ED}" srcOrd="0" destOrd="0" presId="urn:microsoft.com/office/officeart/2005/8/layout/vProcess5"/>
    <dgm:cxn modelId="{76537B40-9B7C-44C3-B62D-7F23F7A23CE4}" type="presParOf" srcId="{81A1D4E2-B564-4BBC-8C04-33105DED61ED}" destId="{2C402FB8-AB8C-4171-B38F-781AF6F661E7}" srcOrd="0" destOrd="0" presId="urn:microsoft.com/office/officeart/2005/8/layout/vProcess5"/>
    <dgm:cxn modelId="{7E86DE08-8CB9-4436-8176-DC4979B103C4}" type="presParOf" srcId="{81A1D4E2-B564-4BBC-8C04-33105DED61ED}" destId="{A1047EAF-7918-411D-A735-E2AC6563DFB0}" srcOrd="1" destOrd="0" presId="urn:microsoft.com/office/officeart/2005/8/layout/vProcess5"/>
    <dgm:cxn modelId="{9595DA6C-02B1-44A0-B50A-E94380FC948B}" type="presParOf" srcId="{81A1D4E2-B564-4BBC-8C04-33105DED61ED}" destId="{67D5312E-35C6-4719-B990-C2E15D264745}" srcOrd="2" destOrd="0" presId="urn:microsoft.com/office/officeart/2005/8/layout/vProcess5"/>
    <dgm:cxn modelId="{55130A03-8079-4C50-9C69-2D4B2D7E45AE}" type="presParOf" srcId="{81A1D4E2-B564-4BBC-8C04-33105DED61ED}" destId="{14C5C2EB-89C7-4754-9DCC-13FE27EE0901}" srcOrd="3" destOrd="0" presId="urn:microsoft.com/office/officeart/2005/8/layout/vProcess5"/>
    <dgm:cxn modelId="{AE4C841C-14B5-4105-999C-75A914B06C74}" type="presParOf" srcId="{81A1D4E2-B564-4BBC-8C04-33105DED61ED}" destId="{E4FB7767-20DC-48EA-A5FD-9678EA20A04C}" srcOrd="4" destOrd="0" presId="urn:microsoft.com/office/officeart/2005/8/layout/vProcess5"/>
    <dgm:cxn modelId="{3D6E2601-5CAF-4D47-B7DF-2BD27F5C7617}" type="presParOf" srcId="{81A1D4E2-B564-4BBC-8C04-33105DED61ED}" destId="{63598337-5A28-4A2E-B135-064DB9CE51A2}" srcOrd="5" destOrd="0" presId="urn:microsoft.com/office/officeart/2005/8/layout/vProcess5"/>
    <dgm:cxn modelId="{A8154F28-4E06-4E70-A1C3-09F1959F2D87}" type="presParOf" srcId="{81A1D4E2-B564-4BBC-8C04-33105DED61ED}" destId="{A9ACD234-5657-4F8A-BF08-82432A45C061}" srcOrd="6" destOrd="0" presId="urn:microsoft.com/office/officeart/2005/8/layout/vProcess5"/>
    <dgm:cxn modelId="{F27C81F6-E09F-4DA9-9FD0-A491043649DB}" type="presParOf" srcId="{81A1D4E2-B564-4BBC-8C04-33105DED61ED}" destId="{9E5B49F9-09F4-4F2F-876B-91FE3D3B3B4D}" srcOrd="7" destOrd="0" presId="urn:microsoft.com/office/officeart/2005/8/layout/vProcess5"/>
    <dgm:cxn modelId="{712924BD-4197-4C7E-808C-ACA24BBCCFD2}" type="presParOf" srcId="{81A1D4E2-B564-4BBC-8C04-33105DED61ED}" destId="{3F486CC4-851E-45F6-A3AC-D10541F9B13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05698-985A-4934-A89C-96094F712CB6}" type="doc">
      <dgm:prSet loTypeId="urn:microsoft.com/office/officeart/2005/8/layout/hierarchy1#1" loCatId="hierarchy" qsTypeId="urn:microsoft.com/office/officeart/2005/8/quickstyle/simple1#1" qsCatId="simple" csTypeId="urn:microsoft.com/office/officeart/2005/8/colors/colorful5#1" csCatId="colorful" phldr="1"/>
      <dgm:spPr/>
      <dgm:t>
        <a:bodyPr/>
        <a:lstStyle/>
        <a:p>
          <a:endParaRPr lang="en-US"/>
        </a:p>
      </dgm:t>
    </dgm:pt>
    <dgm:pt modelId="{FB445E86-D58B-4A30-A452-DE1B8FDAD391}">
      <dgm:prSet phldrT="[Text]" custT="1"/>
      <dgm:spPr/>
      <dgm:t>
        <a:bodyPr/>
        <a:lstStyle/>
        <a:p>
          <a:r>
            <a:rPr lang="en-US" sz="2800" b="1" dirty="0" err="1">
              <a:solidFill>
                <a:srgbClr val="FF0000"/>
              </a:solidFill>
            </a:rPr>
            <a:t>Đàn</a:t>
          </a:r>
          <a:r>
            <a:rPr lang="en-US" sz="2800" b="1" dirty="0">
              <a:solidFill>
                <a:srgbClr val="FF0000"/>
              </a:solidFill>
            </a:rPr>
            <a:t> guitar </a:t>
          </a:r>
          <a:r>
            <a:rPr lang="en-US" sz="2800" b="1" dirty="0" err="1">
              <a:solidFill>
                <a:srgbClr val="FF0000"/>
              </a:solidFill>
            </a:rPr>
            <a:t>phím</a:t>
          </a:r>
          <a:r>
            <a:rPr lang="en-US" sz="2800" b="1" dirty="0">
              <a:solidFill>
                <a:srgbClr val="FF0000"/>
              </a:solidFill>
            </a:rPr>
            <a:t> </a:t>
          </a:r>
          <a:r>
            <a:rPr lang="en-US" sz="2800" b="1" dirty="0" err="1">
              <a:solidFill>
                <a:srgbClr val="FF0000"/>
              </a:solidFill>
            </a:rPr>
            <a:t>lõm</a:t>
          </a:r>
          <a:endParaRPr lang="en-US" sz="2800" b="1" dirty="0">
            <a:solidFill>
              <a:srgbClr val="FF0000"/>
            </a:solidFill>
          </a:endParaRPr>
        </a:p>
      </dgm:t>
    </dgm:pt>
    <dgm:pt modelId="{76F0EBFE-90A6-4466-8659-0E09EAE9D694}" type="parTrans" cxnId="{A26C200A-4892-450F-A1C2-C7A7263183F2}">
      <dgm:prSet/>
      <dgm:spPr/>
      <dgm:t>
        <a:bodyPr/>
        <a:lstStyle/>
        <a:p>
          <a:endParaRPr lang="en-US" sz="2000"/>
        </a:p>
      </dgm:t>
    </dgm:pt>
    <dgm:pt modelId="{F53923E0-7C49-4E7C-A4B3-2197A3EAA083}" type="sibTrans" cxnId="{A26C200A-4892-450F-A1C2-C7A7263183F2}">
      <dgm:prSet/>
      <dgm:spPr/>
      <dgm:t>
        <a:bodyPr/>
        <a:lstStyle/>
        <a:p>
          <a:endParaRPr lang="en-US" sz="2000"/>
        </a:p>
      </dgm:t>
    </dgm:pt>
    <dgm:pt modelId="{36A98BF1-AD84-40B8-B0FC-4361CF2BA4AA}">
      <dgm:prSet phldrT="[Text]" custT="1"/>
      <dgm:spPr/>
      <dgm:t>
        <a:bodyPr/>
        <a:lstStyle/>
        <a:p>
          <a:r>
            <a:rPr lang="en-US" sz="2000" b="1" dirty="0" err="1">
              <a:solidFill>
                <a:schemeClr val="tx2">
                  <a:lumMod val="75000"/>
                </a:schemeClr>
              </a:solidFill>
            </a:rPr>
            <a:t>Nguồn</a:t>
          </a:r>
          <a:r>
            <a:rPr lang="en-US" sz="2000" b="1" dirty="0">
              <a:solidFill>
                <a:schemeClr val="tx2">
                  <a:lumMod val="75000"/>
                </a:schemeClr>
              </a:solidFill>
            </a:rPr>
            <a:t> </a:t>
          </a:r>
          <a:r>
            <a:rPr lang="en-US" sz="2000" b="1" dirty="0" err="1">
              <a:solidFill>
                <a:schemeClr val="tx2">
                  <a:lumMod val="75000"/>
                </a:schemeClr>
              </a:solidFill>
            </a:rPr>
            <a:t>gốc</a:t>
          </a:r>
          <a:endParaRPr lang="en-US" sz="2000" b="1" dirty="0">
            <a:solidFill>
              <a:schemeClr val="tx2">
                <a:lumMod val="75000"/>
              </a:schemeClr>
            </a:solidFill>
          </a:endParaRPr>
        </a:p>
      </dgm:t>
    </dgm:pt>
    <dgm:pt modelId="{8E7F2716-52F6-464C-B819-6927669781DF}" type="parTrans" cxnId="{19527F1F-CD46-40EC-9BE5-4F746C57C992}">
      <dgm:prSet/>
      <dgm:spPr/>
      <dgm:t>
        <a:bodyPr/>
        <a:lstStyle/>
        <a:p>
          <a:endParaRPr lang="en-US" sz="2000"/>
        </a:p>
      </dgm:t>
    </dgm:pt>
    <dgm:pt modelId="{7D488BCB-71DE-4AB8-90C1-1D85CC616D43}" type="sibTrans" cxnId="{19527F1F-CD46-40EC-9BE5-4F746C57C992}">
      <dgm:prSet/>
      <dgm:spPr/>
      <dgm:t>
        <a:bodyPr/>
        <a:lstStyle/>
        <a:p>
          <a:endParaRPr lang="en-US" sz="2000"/>
        </a:p>
      </dgm:t>
    </dgm:pt>
    <dgm:pt modelId="{7E24C231-C584-4065-94A5-8215FA569D63}">
      <dgm:prSet phldrT="[Text]" custT="1"/>
      <dgm:spPr/>
      <dgm:t>
        <a:bodyPr/>
        <a:lstStyle/>
        <a:p>
          <a:r>
            <a:rPr lang="en-US" sz="2000" dirty="0" err="1"/>
            <a:t>Các</a:t>
          </a:r>
          <a:r>
            <a:rPr lang="en-US" sz="2000" dirty="0"/>
            <a:t> </a:t>
          </a:r>
          <a:r>
            <a:rPr lang="en-US" sz="2000" dirty="0" err="1"/>
            <a:t>nghệ</a:t>
          </a:r>
          <a:r>
            <a:rPr lang="en-US" sz="2000" dirty="0"/>
            <a:t> </a:t>
          </a:r>
          <a:r>
            <a:rPr lang="en-US" sz="2000" dirty="0" err="1"/>
            <a:t>nhân</a:t>
          </a:r>
          <a:r>
            <a:rPr lang="en-US" sz="2000" dirty="0"/>
            <a:t> VN </a:t>
          </a:r>
          <a:r>
            <a:rPr lang="en-US" sz="2000" dirty="0" err="1"/>
            <a:t>cải</a:t>
          </a:r>
          <a:r>
            <a:rPr lang="en-US" sz="2000" dirty="0"/>
            <a:t> </a:t>
          </a:r>
          <a:r>
            <a:rPr lang="en-US" sz="2000" dirty="0" err="1"/>
            <a:t>tiến</a:t>
          </a:r>
          <a:r>
            <a:rPr lang="en-US" sz="2000" dirty="0"/>
            <a:t> </a:t>
          </a:r>
          <a:r>
            <a:rPr lang="en-US" sz="2000" dirty="0" err="1"/>
            <a:t>từ</a:t>
          </a:r>
          <a:r>
            <a:rPr lang="en-US" sz="2000" dirty="0"/>
            <a:t> </a:t>
          </a:r>
          <a:r>
            <a:rPr lang="en-US" sz="2000" dirty="0" err="1"/>
            <a:t>cây</a:t>
          </a:r>
          <a:r>
            <a:rPr lang="en-US" sz="2000" dirty="0"/>
            <a:t> </a:t>
          </a:r>
          <a:r>
            <a:rPr lang="en-US" sz="2000" dirty="0" err="1"/>
            <a:t>đàn</a:t>
          </a:r>
          <a:r>
            <a:rPr lang="en-US" sz="2000" dirty="0"/>
            <a:t> guitar </a:t>
          </a:r>
          <a:r>
            <a:rPr lang="en-US" sz="2000" dirty="0" err="1"/>
            <a:t>thông</a:t>
          </a:r>
          <a:r>
            <a:rPr lang="en-US" sz="2000" dirty="0"/>
            <a:t> </a:t>
          </a:r>
          <a:r>
            <a:rPr lang="en-US" sz="2000" dirty="0" err="1"/>
            <a:t>thường</a:t>
          </a:r>
          <a:endParaRPr lang="en-US" sz="2000" dirty="0"/>
        </a:p>
      </dgm:t>
    </dgm:pt>
    <dgm:pt modelId="{A727D522-6940-457F-AEF9-C9B9CAEC67D8}" type="parTrans" cxnId="{391B54F3-F616-46AB-94AD-4234A3628370}">
      <dgm:prSet/>
      <dgm:spPr/>
      <dgm:t>
        <a:bodyPr/>
        <a:lstStyle/>
        <a:p>
          <a:endParaRPr lang="en-US" sz="2000"/>
        </a:p>
      </dgm:t>
    </dgm:pt>
    <dgm:pt modelId="{CD66B4E1-6DCE-40F3-A41E-CBE688501508}" type="sibTrans" cxnId="{391B54F3-F616-46AB-94AD-4234A3628370}">
      <dgm:prSet/>
      <dgm:spPr/>
      <dgm:t>
        <a:bodyPr/>
        <a:lstStyle/>
        <a:p>
          <a:endParaRPr lang="en-US" sz="2000"/>
        </a:p>
      </dgm:t>
    </dgm:pt>
    <dgm:pt modelId="{63036A38-5F27-4206-9B21-B733E6BA1D03}">
      <dgm:prSet phldrT="[Text]" custT="1"/>
      <dgm:spPr/>
      <dgm:t>
        <a:bodyPr/>
        <a:lstStyle/>
        <a:p>
          <a:r>
            <a:rPr lang="vi-VN" sz="2000" b="1" dirty="0">
              <a:solidFill>
                <a:schemeClr val="tx2">
                  <a:lumMod val="75000"/>
                </a:schemeClr>
              </a:solidFill>
            </a:rPr>
            <a:t>Ư</a:t>
          </a:r>
          <a:r>
            <a:rPr lang="en-US" sz="2000" b="1" dirty="0">
              <a:solidFill>
                <a:schemeClr val="tx2">
                  <a:lumMod val="75000"/>
                </a:schemeClr>
              </a:solidFill>
            </a:rPr>
            <a:t>u </a:t>
          </a:r>
          <a:r>
            <a:rPr lang="en-US" sz="2000" b="1" dirty="0" err="1">
              <a:solidFill>
                <a:schemeClr val="tx2">
                  <a:lumMod val="75000"/>
                </a:schemeClr>
              </a:solidFill>
            </a:rPr>
            <a:t>thế</a:t>
          </a:r>
          <a:endParaRPr lang="en-US" sz="2000" b="1" dirty="0">
            <a:solidFill>
              <a:schemeClr val="tx2">
                <a:lumMod val="75000"/>
              </a:schemeClr>
            </a:solidFill>
          </a:endParaRPr>
        </a:p>
      </dgm:t>
    </dgm:pt>
    <dgm:pt modelId="{AF039FCF-0AC2-4DFB-B8D4-ED72D74BAE9C}" type="parTrans" cxnId="{B414BC8E-30FB-4F8F-9F8A-462678C0A449}">
      <dgm:prSet/>
      <dgm:spPr/>
      <dgm:t>
        <a:bodyPr/>
        <a:lstStyle/>
        <a:p>
          <a:endParaRPr lang="en-US" sz="2000"/>
        </a:p>
      </dgm:t>
    </dgm:pt>
    <dgm:pt modelId="{5F81F2AF-D240-49EB-A57B-711854D7C36A}" type="sibTrans" cxnId="{B414BC8E-30FB-4F8F-9F8A-462678C0A449}">
      <dgm:prSet/>
      <dgm:spPr/>
      <dgm:t>
        <a:bodyPr/>
        <a:lstStyle/>
        <a:p>
          <a:endParaRPr lang="en-US" sz="2000"/>
        </a:p>
      </dgm:t>
    </dgm:pt>
    <dgm:pt modelId="{C95BBA94-0A92-453E-9DE4-66305B846D03}">
      <dgm:prSet phldrT="[Text]" custT="1"/>
      <dgm:spPr/>
      <dgm:t>
        <a:bodyPr/>
        <a:lstStyle/>
        <a:p>
          <a:r>
            <a:rPr lang="en-US" sz="2000" dirty="0" err="1"/>
            <a:t>Đảm</a:t>
          </a:r>
          <a:r>
            <a:rPr lang="en-US" sz="2000" dirty="0"/>
            <a:t> </a:t>
          </a:r>
          <a:r>
            <a:rPr lang="en-US" sz="2000" dirty="0" err="1"/>
            <a:t>bảo</a:t>
          </a:r>
          <a:r>
            <a:rPr lang="en-US" sz="2000" dirty="0"/>
            <a:t> </a:t>
          </a:r>
          <a:r>
            <a:rPr lang="en-US" sz="2000" dirty="0" err="1"/>
            <a:t>được</a:t>
          </a:r>
          <a:r>
            <a:rPr lang="en-US" sz="2000" dirty="0"/>
            <a:t> </a:t>
          </a:r>
          <a:r>
            <a:rPr lang="en-US" sz="2000" dirty="0" err="1"/>
            <a:t>âm</a:t>
          </a:r>
          <a:r>
            <a:rPr lang="en-US" sz="2000" dirty="0"/>
            <a:t> </a:t>
          </a:r>
          <a:r>
            <a:rPr lang="en-US" sz="2000" dirty="0" err="1"/>
            <a:t>độ</a:t>
          </a:r>
          <a:r>
            <a:rPr lang="en-US" sz="2000" dirty="0"/>
            <a:t> </a:t>
          </a:r>
          <a:r>
            <a:rPr lang="en-US" sz="2000" dirty="0" err="1"/>
            <a:t>rộng</a:t>
          </a:r>
          <a:r>
            <a:rPr lang="en-US" sz="2000" dirty="0"/>
            <a:t>, </a:t>
          </a:r>
          <a:r>
            <a:rPr lang="en-US" sz="2000" dirty="0" err="1"/>
            <a:t>từ</a:t>
          </a:r>
          <a:r>
            <a:rPr lang="en-US" sz="2000" dirty="0"/>
            <a:t> </a:t>
          </a:r>
          <a:r>
            <a:rPr lang="en-US" sz="2000" dirty="0" err="1"/>
            <a:t>thấp</a:t>
          </a:r>
          <a:r>
            <a:rPr lang="en-US" sz="2000" dirty="0"/>
            <a:t>, </a:t>
          </a:r>
          <a:r>
            <a:rPr lang="en-US" sz="2000" dirty="0" err="1"/>
            <a:t>trung</a:t>
          </a:r>
          <a:r>
            <a:rPr lang="en-US" sz="2000" dirty="0"/>
            <a:t> </a:t>
          </a:r>
          <a:r>
            <a:rPr lang="en-US" sz="2000" dirty="0" err="1"/>
            <a:t>đến</a:t>
          </a:r>
          <a:r>
            <a:rPr lang="en-US" sz="2000" dirty="0"/>
            <a:t> </a:t>
          </a:r>
          <a:r>
            <a:rPr lang="en-US" sz="2000" dirty="0" err="1"/>
            <a:t>cao</a:t>
          </a:r>
          <a:r>
            <a:rPr lang="en-US" sz="2000" dirty="0"/>
            <a:t>, </a:t>
          </a:r>
          <a:r>
            <a:rPr lang="en-US" sz="2000" dirty="0" err="1"/>
            <a:t>âm</a:t>
          </a:r>
          <a:r>
            <a:rPr lang="en-US" sz="2000" dirty="0"/>
            <a:t> </a:t>
          </a:r>
          <a:r>
            <a:rPr lang="en-US" sz="2000" dirty="0" err="1"/>
            <a:t>sắc</a:t>
          </a:r>
          <a:r>
            <a:rPr lang="en-US" sz="2000" dirty="0"/>
            <a:t> </a:t>
          </a:r>
          <a:r>
            <a:rPr lang="en-US" sz="2000" dirty="0" err="1"/>
            <a:t>phong</a:t>
          </a:r>
          <a:r>
            <a:rPr lang="en-US" sz="2000" dirty="0"/>
            <a:t> </a:t>
          </a:r>
          <a:r>
            <a:rPr lang="en-US" sz="2000" dirty="0" err="1"/>
            <a:t>phú</a:t>
          </a:r>
          <a:r>
            <a:rPr lang="en-US" sz="2000" dirty="0"/>
            <a:t>, </a:t>
          </a:r>
          <a:r>
            <a:rPr lang="en-US" sz="2000" dirty="0" err="1"/>
            <a:t>phím</a:t>
          </a:r>
          <a:r>
            <a:rPr lang="en-US" sz="2000" dirty="0"/>
            <a:t> </a:t>
          </a:r>
          <a:r>
            <a:rPr lang="en-US" sz="2000" dirty="0" err="1"/>
            <a:t>cung</a:t>
          </a:r>
          <a:r>
            <a:rPr lang="en-US" sz="2000" dirty="0"/>
            <a:t> </a:t>
          </a:r>
          <a:r>
            <a:rPr lang="en-US" sz="2000" dirty="0" err="1"/>
            <a:t>sâu</a:t>
          </a:r>
          <a:r>
            <a:rPr lang="en-US" sz="2000" dirty="0"/>
            <a:t> </a:t>
          </a:r>
          <a:r>
            <a:rPr lang="en-US" sz="2000" dirty="0" err="1"/>
            <a:t>nhấn</a:t>
          </a:r>
          <a:r>
            <a:rPr lang="en-US" sz="2000" dirty="0"/>
            <a:t> </a:t>
          </a:r>
          <a:r>
            <a:rPr lang="en-US" sz="2000" dirty="0" err="1"/>
            <a:t>nhá</a:t>
          </a:r>
          <a:r>
            <a:rPr lang="en-US" sz="2000" dirty="0"/>
            <a:t> </a:t>
          </a:r>
          <a:r>
            <a:rPr lang="en-US" sz="2000" dirty="0" err="1"/>
            <a:t>rất</a:t>
          </a:r>
          <a:r>
            <a:rPr lang="en-US" sz="2000" dirty="0"/>
            <a:t> </a:t>
          </a:r>
          <a:r>
            <a:rPr lang="en-US" sz="2000" dirty="0" err="1"/>
            <a:t>đa</a:t>
          </a:r>
          <a:r>
            <a:rPr lang="en-US" sz="2000" dirty="0"/>
            <a:t> </a:t>
          </a:r>
          <a:r>
            <a:rPr lang="en-US" sz="2000" dirty="0" err="1"/>
            <a:t>dạng</a:t>
          </a:r>
          <a:r>
            <a:rPr lang="en-US" sz="2000" dirty="0"/>
            <a:t>.</a:t>
          </a:r>
        </a:p>
      </dgm:t>
    </dgm:pt>
    <dgm:pt modelId="{6A8B2EA7-09A5-4C01-A772-4920F509D472}" type="parTrans" cxnId="{2FD00DFD-4DBF-495C-BD5F-6AC5E0203620}">
      <dgm:prSet/>
      <dgm:spPr/>
      <dgm:t>
        <a:bodyPr/>
        <a:lstStyle/>
        <a:p>
          <a:endParaRPr lang="en-US" sz="2000"/>
        </a:p>
      </dgm:t>
    </dgm:pt>
    <dgm:pt modelId="{275C80C3-680A-422F-A7D6-413E8D5D41BE}" type="sibTrans" cxnId="{2FD00DFD-4DBF-495C-BD5F-6AC5E0203620}">
      <dgm:prSet/>
      <dgm:spPr/>
      <dgm:t>
        <a:bodyPr/>
        <a:lstStyle/>
        <a:p>
          <a:endParaRPr lang="en-US" sz="2000"/>
        </a:p>
      </dgm:t>
    </dgm:pt>
    <dgm:pt modelId="{502B39F2-7705-4F0A-AFA1-81D060905C00}">
      <dgm:prSet custT="1"/>
      <dgm:spPr/>
      <dgm:t>
        <a:bodyPr/>
        <a:lstStyle/>
        <a:p>
          <a:r>
            <a:rPr lang="en-US" sz="2000" b="1" i="1" dirty="0" err="1">
              <a:solidFill>
                <a:schemeClr val="tx2">
                  <a:lumMod val="75000"/>
                </a:schemeClr>
              </a:solidFill>
            </a:rPr>
            <a:t>Vai</a:t>
          </a:r>
          <a:r>
            <a:rPr lang="en-US" sz="2000" b="1" i="1" dirty="0">
              <a:solidFill>
                <a:schemeClr val="tx2">
                  <a:lumMod val="75000"/>
                </a:schemeClr>
              </a:solidFill>
            </a:rPr>
            <a:t> </a:t>
          </a:r>
          <a:r>
            <a:rPr lang="en-US" sz="2000" b="1" i="1" dirty="0" err="1">
              <a:solidFill>
                <a:schemeClr val="tx2">
                  <a:lumMod val="75000"/>
                </a:schemeClr>
              </a:solidFill>
            </a:rPr>
            <a:t>trò</a:t>
          </a:r>
          <a:endParaRPr lang="en-US" sz="2000" b="1" dirty="0">
            <a:solidFill>
              <a:schemeClr val="tx2">
                <a:lumMod val="75000"/>
              </a:schemeClr>
            </a:solidFill>
          </a:endParaRPr>
        </a:p>
      </dgm:t>
    </dgm:pt>
    <dgm:pt modelId="{674FD655-A7F4-449B-B633-DC84816AF6AD}" type="parTrans" cxnId="{B575DBE4-C184-4397-A616-483C45B38BEB}">
      <dgm:prSet/>
      <dgm:spPr/>
      <dgm:t>
        <a:bodyPr/>
        <a:lstStyle/>
        <a:p>
          <a:endParaRPr lang="en-US" sz="2000"/>
        </a:p>
      </dgm:t>
    </dgm:pt>
    <dgm:pt modelId="{7C2E8790-9D3F-4CE6-A0A6-BE12CFAA90F1}" type="sibTrans" cxnId="{B575DBE4-C184-4397-A616-483C45B38BEB}">
      <dgm:prSet/>
      <dgm:spPr/>
      <dgm:t>
        <a:bodyPr/>
        <a:lstStyle/>
        <a:p>
          <a:endParaRPr lang="en-US" sz="2000"/>
        </a:p>
      </dgm:t>
    </dgm:pt>
    <dgm:pt modelId="{F879FA84-9AA5-44F8-81DF-EB1303EB4D91}">
      <dgm:prSet custT="1"/>
      <dgm:spPr/>
      <dgm:t>
        <a:bodyPr/>
        <a:lstStyle/>
        <a:p>
          <a:r>
            <a:rPr lang="en-US" sz="2000" dirty="0" err="1"/>
            <a:t>Cây</a:t>
          </a:r>
          <a:r>
            <a:rPr lang="en-US" sz="2000" dirty="0"/>
            <a:t> </a:t>
          </a:r>
          <a:r>
            <a:rPr lang="en-US" sz="2000" dirty="0" err="1"/>
            <a:t>đàn</a:t>
          </a:r>
          <a:r>
            <a:rPr lang="en-US" sz="2000" dirty="0"/>
            <a:t>  guitar </a:t>
          </a:r>
          <a:r>
            <a:rPr lang="en-US" sz="2000" dirty="0" err="1"/>
            <a:t>phím</a:t>
          </a:r>
          <a:r>
            <a:rPr lang="en-US" sz="2000" dirty="0"/>
            <a:t> </a:t>
          </a:r>
          <a:r>
            <a:rPr lang="en-US" sz="2000" dirty="0" err="1"/>
            <a:t>lõm</a:t>
          </a:r>
          <a:r>
            <a:rPr lang="en-US" sz="2000" dirty="0"/>
            <a:t> nay </a:t>
          </a:r>
          <a:r>
            <a:rPr lang="en-US" sz="2000" dirty="0" err="1"/>
            <a:t>đã</a:t>
          </a:r>
          <a:r>
            <a:rPr lang="en-US" sz="2000" dirty="0"/>
            <a:t> </a:t>
          </a:r>
          <a:r>
            <a:rPr lang="en-US" sz="2000" dirty="0" err="1"/>
            <a:t>trở</a:t>
          </a:r>
          <a:r>
            <a:rPr lang="en-US" sz="2000" dirty="0"/>
            <a:t> </a:t>
          </a:r>
          <a:r>
            <a:rPr lang="en-US" sz="2000" dirty="0" err="1"/>
            <a:t>thành</a:t>
          </a:r>
          <a:r>
            <a:rPr lang="en-US" sz="2000" dirty="0"/>
            <a:t> </a:t>
          </a:r>
          <a:r>
            <a:rPr lang="en-US" sz="2000" dirty="0" err="1"/>
            <a:t>nhạc</a:t>
          </a:r>
          <a:r>
            <a:rPr lang="en-US" sz="2000" dirty="0"/>
            <a:t> </a:t>
          </a:r>
          <a:r>
            <a:rPr lang="en-US" sz="2000" dirty="0" err="1"/>
            <a:t>cụ</a:t>
          </a:r>
          <a:r>
            <a:rPr lang="en-US" sz="2000" dirty="0"/>
            <a:t> </a:t>
          </a:r>
          <a:r>
            <a:rPr lang="en-US" sz="2000" dirty="0" err="1"/>
            <a:t>trụ</a:t>
          </a:r>
          <a:r>
            <a:rPr lang="en-US" sz="2000" dirty="0"/>
            <a:t> </a:t>
          </a:r>
          <a:r>
            <a:rPr lang="en-US" sz="2000" dirty="0" err="1"/>
            <a:t>cột</a:t>
          </a:r>
          <a:r>
            <a:rPr lang="en-US" sz="2000" dirty="0"/>
            <a:t> </a:t>
          </a:r>
          <a:r>
            <a:rPr lang="en-US" sz="2000" dirty="0" err="1"/>
            <a:t>không</a:t>
          </a:r>
          <a:r>
            <a:rPr lang="en-US" sz="2000" dirty="0"/>
            <a:t> </a:t>
          </a:r>
          <a:r>
            <a:rPr lang="en-US" sz="2000" dirty="0" err="1"/>
            <a:t>thể</a:t>
          </a:r>
          <a:r>
            <a:rPr lang="en-US" sz="2000" dirty="0"/>
            <a:t> </a:t>
          </a:r>
          <a:r>
            <a:rPr lang="en-US" sz="2000" dirty="0" err="1"/>
            <a:t>thay</a:t>
          </a:r>
          <a:r>
            <a:rPr lang="en-US" sz="2000" dirty="0"/>
            <a:t> </a:t>
          </a:r>
          <a:r>
            <a:rPr lang="en-US" sz="2000" dirty="0" err="1"/>
            <a:t>thể</a:t>
          </a:r>
          <a:r>
            <a:rPr lang="en-US" sz="2000" dirty="0"/>
            <a:t> </a:t>
          </a:r>
          <a:r>
            <a:rPr lang="en-US" sz="2000" dirty="0" err="1"/>
            <a:t>của</a:t>
          </a:r>
          <a:r>
            <a:rPr lang="en-US" sz="2000" dirty="0"/>
            <a:t> </a:t>
          </a:r>
          <a:r>
            <a:rPr lang="en-US" sz="2000" dirty="0" err="1"/>
            <a:t>dàn</a:t>
          </a:r>
          <a:r>
            <a:rPr lang="en-US" sz="2000" dirty="0"/>
            <a:t> </a:t>
          </a:r>
          <a:r>
            <a:rPr lang="en-US" sz="2000" dirty="0" err="1"/>
            <a:t>nhạc</a:t>
          </a:r>
          <a:r>
            <a:rPr lang="en-US" sz="2000" dirty="0"/>
            <a:t> </a:t>
          </a:r>
          <a:r>
            <a:rPr lang="en-US" sz="2000" dirty="0" err="1"/>
            <a:t>tài</a:t>
          </a:r>
          <a:r>
            <a:rPr lang="en-US" sz="2000" dirty="0"/>
            <a:t> </a:t>
          </a:r>
          <a:r>
            <a:rPr lang="en-US" sz="2000" dirty="0" err="1"/>
            <a:t>tử</a:t>
          </a:r>
          <a:r>
            <a:rPr lang="en-US" sz="2000" dirty="0"/>
            <a:t> </a:t>
          </a:r>
          <a:r>
            <a:rPr lang="en-US" sz="2000" dirty="0" err="1"/>
            <a:t>và</a:t>
          </a:r>
          <a:r>
            <a:rPr lang="en-US" sz="2000" dirty="0"/>
            <a:t> </a:t>
          </a:r>
          <a:r>
            <a:rPr lang="en-US" sz="2000" dirty="0" err="1"/>
            <a:t>cải</a:t>
          </a:r>
          <a:r>
            <a:rPr lang="en-US" sz="2000" dirty="0"/>
            <a:t> </a:t>
          </a:r>
          <a:r>
            <a:rPr lang="en-US" sz="2000" dirty="0" err="1"/>
            <a:t>lương</a:t>
          </a:r>
          <a:r>
            <a:rPr lang="en-US" sz="2000" dirty="0"/>
            <a:t>.</a:t>
          </a:r>
        </a:p>
      </dgm:t>
    </dgm:pt>
    <dgm:pt modelId="{36BB960A-C284-42E5-96D9-BD6DCEFF570B}" type="parTrans" cxnId="{033D9A83-0C8D-470B-B693-4E489C2C0677}">
      <dgm:prSet/>
      <dgm:spPr/>
      <dgm:t>
        <a:bodyPr/>
        <a:lstStyle/>
        <a:p>
          <a:endParaRPr lang="en-US" sz="2000"/>
        </a:p>
      </dgm:t>
    </dgm:pt>
    <dgm:pt modelId="{04199D82-2FC4-498A-8C54-530F69BA0120}" type="sibTrans" cxnId="{033D9A83-0C8D-470B-B693-4E489C2C0677}">
      <dgm:prSet/>
      <dgm:spPr/>
      <dgm:t>
        <a:bodyPr/>
        <a:lstStyle/>
        <a:p>
          <a:endParaRPr lang="en-US" sz="2000"/>
        </a:p>
      </dgm:t>
    </dgm:pt>
    <dgm:pt modelId="{DEB7C590-C159-4CC2-9D0E-05210F3D370C}" type="pres">
      <dgm:prSet presAssocID="{C2E05698-985A-4934-A89C-96094F712CB6}" presName="hierChild1" presStyleCnt="0">
        <dgm:presLayoutVars>
          <dgm:chPref val="1"/>
          <dgm:dir/>
          <dgm:animOne val="branch"/>
          <dgm:animLvl val="lvl"/>
          <dgm:resizeHandles/>
        </dgm:presLayoutVars>
      </dgm:prSet>
      <dgm:spPr/>
    </dgm:pt>
    <dgm:pt modelId="{470FB818-B177-4688-8235-B20E932F5B4B}" type="pres">
      <dgm:prSet presAssocID="{FB445E86-D58B-4A30-A452-DE1B8FDAD391}" presName="hierRoot1" presStyleCnt="0"/>
      <dgm:spPr/>
    </dgm:pt>
    <dgm:pt modelId="{70E0DE1F-BD68-4468-A629-A9DB557923F7}" type="pres">
      <dgm:prSet presAssocID="{FB445E86-D58B-4A30-A452-DE1B8FDAD391}" presName="composite" presStyleCnt="0"/>
      <dgm:spPr/>
    </dgm:pt>
    <dgm:pt modelId="{398719BC-56BC-44BB-A0DC-78E353211BB7}" type="pres">
      <dgm:prSet presAssocID="{FB445E86-D58B-4A30-A452-DE1B8FDAD391}" presName="background" presStyleLbl="node0" presStyleIdx="0" presStyleCnt="1"/>
      <dgm:spPr/>
    </dgm:pt>
    <dgm:pt modelId="{2B766F9D-3C9F-4099-A586-DE02665A1FEB}" type="pres">
      <dgm:prSet presAssocID="{FB445E86-D58B-4A30-A452-DE1B8FDAD391}" presName="text" presStyleLbl="fgAcc0" presStyleIdx="0" presStyleCnt="1" custScaleX="194590" custScaleY="53213" custLinFactNeighborX="-7278" custLinFactNeighborY="537">
        <dgm:presLayoutVars>
          <dgm:chPref val="3"/>
        </dgm:presLayoutVars>
      </dgm:prSet>
      <dgm:spPr/>
    </dgm:pt>
    <dgm:pt modelId="{C6C21446-564B-4E50-8506-73FB25DF035F}" type="pres">
      <dgm:prSet presAssocID="{FB445E86-D58B-4A30-A452-DE1B8FDAD391}" presName="hierChild2" presStyleCnt="0"/>
      <dgm:spPr/>
    </dgm:pt>
    <dgm:pt modelId="{6F320DCE-AC61-4E94-BB43-D8ADB4B1B0CD}" type="pres">
      <dgm:prSet presAssocID="{8E7F2716-52F6-464C-B819-6927669781DF}" presName="Name10" presStyleLbl="parChTrans1D2" presStyleIdx="0" presStyleCnt="3"/>
      <dgm:spPr/>
    </dgm:pt>
    <dgm:pt modelId="{0BE36E40-B8BD-4B45-99CA-B1FCC5A3E880}" type="pres">
      <dgm:prSet presAssocID="{36A98BF1-AD84-40B8-B0FC-4361CF2BA4AA}" presName="hierRoot2" presStyleCnt="0"/>
      <dgm:spPr/>
    </dgm:pt>
    <dgm:pt modelId="{AE5968D0-CF1A-4924-A811-92C91912DDAC}" type="pres">
      <dgm:prSet presAssocID="{36A98BF1-AD84-40B8-B0FC-4361CF2BA4AA}" presName="composite2" presStyleCnt="0"/>
      <dgm:spPr/>
    </dgm:pt>
    <dgm:pt modelId="{FF48105C-2BCB-4ACC-BF53-161EF6D99C91}" type="pres">
      <dgm:prSet presAssocID="{36A98BF1-AD84-40B8-B0FC-4361CF2BA4AA}" presName="background2" presStyleLbl="node2" presStyleIdx="0" presStyleCnt="3"/>
      <dgm:spPr/>
    </dgm:pt>
    <dgm:pt modelId="{199E10F5-7F26-455E-84CF-595D85938E9D}" type="pres">
      <dgm:prSet presAssocID="{36A98BF1-AD84-40B8-B0FC-4361CF2BA4AA}" presName="text2" presStyleLbl="fgAcc2" presStyleIdx="0" presStyleCnt="3" custScaleX="94699" custScaleY="63021">
        <dgm:presLayoutVars>
          <dgm:chPref val="3"/>
        </dgm:presLayoutVars>
      </dgm:prSet>
      <dgm:spPr/>
    </dgm:pt>
    <dgm:pt modelId="{BB9AC168-FD64-45DC-A146-7F79CB917766}" type="pres">
      <dgm:prSet presAssocID="{36A98BF1-AD84-40B8-B0FC-4361CF2BA4AA}" presName="hierChild3" presStyleCnt="0"/>
      <dgm:spPr/>
    </dgm:pt>
    <dgm:pt modelId="{DF312801-6B05-44AE-BF5D-34CED70F3E47}" type="pres">
      <dgm:prSet presAssocID="{A727D522-6940-457F-AEF9-C9B9CAEC67D8}" presName="Name17" presStyleLbl="parChTrans1D3" presStyleIdx="0" presStyleCnt="3"/>
      <dgm:spPr/>
    </dgm:pt>
    <dgm:pt modelId="{C7189584-B0BD-4D1B-B6E5-6BB384EC29B2}" type="pres">
      <dgm:prSet presAssocID="{7E24C231-C584-4065-94A5-8215FA569D63}" presName="hierRoot3" presStyleCnt="0"/>
      <dgm:spPr/>
    </dgm:pt>
    <dgm:pt modelId="{28FD8A34-4CD9-4896-B052-2C55DDA610CF}" type="pres">
      <dgm:prSet presAssocID="{7E24C231-C584-4065-94A5-8215FA569D63}" presName="composite3" presStyleCnt="0"/>
      <dgm:spPr/>
    </dgm:pt>
    <dgm:pt modelId="{C020D05E-4FA9-4215-9A9F-D7B90EE6AE88}" type="pres">
      <dgm:prSet presAssocID="{7E24C231-C584-4065-94A5-8215FA569D63}" presName="background3" presStyleLbl="node3" presStyleIdx="0" presStyleCnt="3"/>
      <dgm:spPr/>
    </dgm:pt>
    <dgm:pt modelId="{2D39B055-7A72-4486-A063-871E53E3482B}" type="pres">
      <dgm:prSet presAssocID="{7E24C231-C584-4065-94A5-8215FA569D63}" presName="text3" presStyleLbl="fgAcc3" presStyleIdx="0" presStyleCnt="3" custScaleY="195772">
        <dgm:presLayoutVars>
          <dgm:chPref val="3"/>
        </dgm:presLayoutVars>
      </dgm:prSet>
      <dgm:spPr/>
    </dgm:pt>
    <dgm:pt modelId="{51CD8BC4-0662-41C3-8E8D-FBE003378796}" type="pres">
      <dgm:prSet presAssocID="{7E24C231-C584-4065-94A5-8215FA569D63}" presName="hierChild4" presStyleCnt="0"/>
      <dgm:spPr/>
    </dgm:pt>
    <dgm:pt modelId="{45C5351D-7040-417B-97E6-40A1AA4E43DE}" type="pres">
      <dgm:prSet presAssocID="{AF039FCF-0AC2-4DFB-B8D4-ED72D74BAE9C}" presName="Name10" presStyleLbl="parChTrans1D2" presStyleIdx="1" presStyleCnt="3"/>
      <dgm:spPr/>
    </dgm:pt>
    <dgm:pt modelId="{02629709-FAB0-420B-B901-F6092994F445}" type="pres">
      <dgm:prSet presAssocID="{63036A38-5F27-4206-9B21-B733E6BA1D03}" presName="hierRoot2" presStyleCnt="0"/>
      <dgm:spPr/>
    </dgm:pt>
    <dgm:pt modelId="{71921E2A-A2EA-4514-BB65-3F74BD1984F3}" type="pres">
      <dgm:prSet presAssocID="{63036A38-5F27-4206-9B21-B733E6BA1D03}" presName="composite2" presStyleCnt="0"/>
      <dgm:spPr/>
    </dgm:pt>
    <dgm:pt modelId="{E24498D4-48E6-4A24-AC7C-20B4C9014891}" type="pres">
      <dgm:prSet presAssocID="{63036A38-5F27-4206-9B21-B733E6BA1D03}" presName="background2" presStyleLbl="node2" presStyleIdx="1" presStyleCnt="3"/>
      <dgm:spPr/>
    </dgm:pt>
    <dgm:pt modelId="{82F50EC5-53F0-4E3B-A58B-A755856DAD4D}" type="pres">
      <dgm:prSet presAssocID="{63036A38-5F27-4206-9B21-B733E6BA1D03}" presName="text2" presStyleLbl="fgAcc2" presStyleIdx="1" presStyleCnt="3" custScaleX="94699" custScaleY="63021">
        <dgm:presLayoutVars>
          <dgm:chPref val="3"/>
        </dgm:presLayoutVars>
      </dgm:prSet>
      <dgm:spPr/>
    </dgm:pt>
    <dgm:pt modelId="{AE880210-5A6F-4C6F-98F3-E9A6CB5AEC41}" type="pres">
      <dgm:prSet presAssocID="{63036A38-5F27-4206-9B21-B733E6BA1D03}" presName="hierChild3" presStyleCnt="0"/>
      <dgm:spPr/>
    </dgm:pt>
    <dgm:pt modelId="{84FAD613-8E49-421D-A41D-97B51CD032B2}" type="pres">
      <dgm:prSet presAssocID="{6A8B2EA7-09A5-4C01-A772-4920F509D472}" presName="Name17" presStyleLbl="parChTrans1D3" presStyleIdx="1" presStyleCnt="3"/>
      <dgm:spPr/>
    </dgm:pt>
    <dgm:pt modelId="{9C377B8E-B180-4300-BBAE-D85085E12466}" type="pres">
      <dgm:prSet presAssocID="{C95BBA94-0A92-453E-9DE4-66305B846D03}" presName="hierRoot3" presStyleCnt="0"/>
      <dgm:spPr/>
    </dgm:pt>
    <dgm:pt modelId="{C85FF4BF-C5A2-42C5-9FBB-7C8E1DBC739A}" type="pres">
      <dgm:prSet presAssocID="{C95BBA94-0A92-453E-9DE4-66305B846D03}" presName="composite3" presStyleCnt="0"/>
      <dgm:spPr/>
    </dgm:pt>
    <dgm:pt modelId="{38DE6540-B88B-499D-8051-514F7B34725B}" type="pres">
      <dgm:prSet presAssocID="{C95BBA94-0A92-453E-9DE4-66305B846D03}" presName="background3" presStyleLbl="node3" presStyleIdx="1" presStyleCnt="3"/>
      <dgm:spPr/>
    </dgm:pt>
    <dgm:pt modelId="{44C07579-87FF-44B1-9707-2E9BAE05C46F}" type="pres">
      <dgm:prSet presAssocID="{C95BBA94-0A92-453E-9DE4-66305B846D03}" presName="text3" presStyleLbl="fgAcc3" presStyleIdx="1" presStyleCnt="3" custScaleX="139341" custScaleY="189145">
        <dgm:presLayoutVars>
          <dgm:chPref val="3"/>
        </dgm:presLayoutVars>
      </dgm:prSet>
      <dgm:spPr/>
    </dgm:pt>
    <dgm:pt modelId="{73856CF8-528B-4E3E-919C-A511DD31030C}" type="pres">
      <dgm:prSet presAssocID="{C95BBA94-0A92-453E-9DE4-66305B846D03}" presName="hierChild4" presStyleCnt="0"/>
      <dgm:spPr/>
    </dgm:pt>
    <dgm:pt modelId="{6818F11B-BB65-4386-9958-DEF1B6A49477}" type="pres">
      <dgm:prSet presAssocID="{674FD655-A7F4-449B-B633-DC84816AF6AD}" presName="Name10" presStyleLbl="parChTrans1D2" presStyleIdx="2" presStyleCnt="3"/>
      <dgm:spPr/>
    </dgm:pt>
    <dgm:pt modelId="{7E85FA6D-3DF7-4321-9AE5-2AAA16E394F6}" type="pres">
      <dgm:prSet presAssocID="{502B39F2-7705-4F0A-AFA1-81D060905C00}" presName="hierRoot2" presStyleCnt="0"/>
      <dgm:spPr/>
    </dgm:pt>
    <dgm:pt modelId="{44E4716E-AAF6-4273-9B14-86B4174666F1}" type="pres">
      <dgm:prSet presAssocID="{502B39F2-7705-4F0A-AFA1-81D060905C00}" presName="composite2" presStyleCnt="0"/>
      <dgm:spPr/>
    </dgm:pt>
    <dgm:pt modelId="{E95B52C4-04D4-42DF-84B6-846D9526A28D}" type="pres">
      <dgm:prSet presAssocID="{502B39F2-7705-4F0A-AFA1-81D060905C00}" presName="background2" presStyleLbl="node2" presStyleIdx="2" presStyleCnt="3"/>
      <dgm:spPr/>
    </dgm:pt>
    <dgm:pt modelId="{CF2E7A6E-BCD6-4570-AC51-DE8346363B8D}" type="pres">
      <dgm:prSet presAssocID="{502B39F2-7705-4F0A-AFA1-81D060905C00}" presName="text2" presStyleLbl="fgAcc2" presStyleIdx="2" presStyleCnt="3" custScaleX="94699" custScaleY="63021">
        <dgm:presLayoutVars>
          <dgm:chPref val="3"/>
        </dgm:presLayoutVars>
      </dgm:prSet>
      <dgm:spPr/>
    </dgm:pt>
    <dgm:pt modelId="{58F1AF7F-D307-4CE5-9C29-2585CCBCDA46}" type="pres">
      <dgm:prSet presAssocID="{502B39F2-7705-4F0A-AFA1-81D060905C00}" presName="hierChild3" presStyleCnt="0"/>
      <dgm:spPr/>
    </dgm:pt>
    <dgm:pt modelId="{DD492887-66D4-4586-90E7-FDCDE94053F2}" type="pres">
      <dgm:prSet presAssocID="{36BB960A-C284-42E5-96D9-BD6DCEFF570B}" presName="Name17" presStyleLbl="parChTrans1D3" presStyleIdx="2" presStyleCnt="3"/>
      <dgm:spPr/>
    </dgm:pt>
    <dgm:pt modelId="{399A9E79-1B07-49B3-AE03-1B4567830C42}" type="pres">
      <dgm:prSet presAssocID="{F879FA84-9AA5-44F8-81DF-EB1303EB4D91}" presName="hierRoot3" presStyleCnt="0"/>
      <dgm:spPr/>
    </dgm:pt>
    <dgm:pt modelId="{0765F59D-D157-4A4F-B54D-99AFDBDA2F4E}" type="pres">
      <dgm:prSet presAssocID="{F879FA84-9AA5-44F8-81DF-EB1303EB4D91}" presName="composite3" presStyleCnt="0"/>
      <dgm:spPr/>
    </dgm:pt>
    <dgm:pt modelId="{EAD97AA0-0C58-4B7A-BFEA-8277ED367C81}" type="pres">
      <dgm:prSet presAssocID="{F879FA84-9AA5-44F8-81DF-EB1303EB4D91}" presName="background3" presStyleLbl="node3" presStyleIdx="2" presStyleCnt="3"/>
      <dgm:spPr/>
    </dgm:pt>
    <dgm:pt modelId="{D9BFA914-9A6A-425C-8D5F-62891814C9DB}" type="pres">
      <dgm:prSet presAssocID="{F879FA84-9AA5-44F8-81DF-EB1303EB4D91}" presName="text3" presStyleLbl="fgAcc3" presStyleIdx="2" presStyleCnt="3" custScaleX="138492" custScaleY="184072">
        <dgm:presLayoutVars>
          <dgm:chPref val="3"/>
        </dgm:presLayoutVars>
      </dgm:prSet>
      <dgm:spPr/>
    </dgm:pt>
    <dgm:pt modelId="{FEC62258-37EC-458E-A6A0-84C1F0F63D02}" type="pres">
      <dgm:prSet presAssocID="{F879FA84-9AA5-44F8-81DF-EB1303EB4D91}" presName="hierChild4" presStyleCnt="0"/>
      <dgm:spPr/>
    </dgm:pt>
  </dgm:ptLst>
  <dgm:cxnLst>
    <dgm:cxn modelId="{A26C200A-4892-450F-A1C2-C7A7263183F2}" srcId="{C2E05698-985A-4934-A89C-96094F712CB6}" destId="{FB445E86-D58B-4A30-A452-DE1B8FDAD391}" srcOrd="0" destOrd="0" parTransId="{76F0EBFE-90A6-4466-8659-0E09EAE9D694}" sibTransId="{F53923E0-7C49-4E7C-A4B3-2197A3EAA083}"/>
    <dgm:cxn modelId="{BB1A5A18-0016-4F8E-B6B3-86D22FB8171F}" type="presOf" srcId="{FB445E86-D58B-4A30-A452-DE1B8FDAD391}" destId="{2B766F9D-3C9F-4099-A586-DE02665A1FEB}" srcOrd="0" destOrd="0" presId="urn:microsoft.com/office/officeart/2005/8/layout/hierarchy1#1"/>
    <dgm:cxn modelId="{19527F1F-CD46-40EC-9BE5-4F746C57C992}" srcId="{FB445E86-D58B-4A30-A452-DE1B8FDAD391}" destId="{36A98BF1-AD84-40B8-B0FC-4361CF2BA4AA}" srcOrd="0" destOrd="0" parTransId="{8E7F2716-52F6-464C-B819-6927669781DF}" sibTransId="{7D488BCB-71DE-4AB8-90C1-1D85CC616D43}"/>
    <dgm:cxn modelId="{BBD61571-7149-4502-AB52-353FF330CC5B}" type="presOf" srcId="{36BB960A-C284-42E5-96D9-BD6DCEFF570B}" destId="{DD492887-66D4-4586-90E7-FDCDE94053F2}" srcOrd="0" destOrd="0" presId="urn:microsoft.com/office/officeart/2005/8/layout/hierarchy1#1"/>
    <dgm:cxn modelId="{5D65D475-DB90-4CE8-A304-7EE7F2F3314F}" type="presOf" srcId="{AF039FCF-0AC2-4DFB-B8D4-ED72D74BAE9C}" destId="{45C5351D-7040-417B-97E6-40A1AA4E43DE}" srcOrd="0" destOrd="0" presId="urn:microsoft.com/office/officeart/2005/8/layout/hierarchy1#1"/>
    <dgm:cxn modelId="{033D9A83-0C8D-470B-B693-4E489C2C0677}" srcId="{502B39F2-7705-4F0A-AFA1-81D060905C00}" destId="{F879FA84-9AA5-44F8-81DF-EB1303EB4D91}" srcOrd="0" destOrd="0" parTransId="{36BB960A-C284-42E5-96D9-BD6DCEFF570B}" sibTransId="{04199D82-2FC4-498A-8C54-530F69BA0120}"/>
    <dgm:cxn modelId="{89575185-CA0D-4144-9969-12E10C56BDE6}" type="presOf" srcId="{63036A38-5F27-4206-9B21-B733E6BA1D03}" destId="{82F50EC5-53F0-4E3B-A58B-A755856DAD4D}" srcOrd="0" destOrd="0" presId="urn:microsoft.com/office/officeart/2005/8/layout/hierarchy1#1"/>
    <dgm:cxn modelId="{B209F385-223A-458E-92CB-428865152F22}" type="presOf" srcId="{36A98BF1-AD84-40B8-B0FC-4361CF2BA4AA}" destId="{199E10F5-7F26-455E-84CF-595D85938E9D}" srcOrd="0" destOrd="0" presId="urn:microsoft.com/office/officeart/2005/8/layout/hierarchy1#1"/>
    <dgm:cxn modelId="{BBE2ED86-8324-4EFC-88A2-CF1B1482AB00}" type="presOf" srcId="{8E7F2716-52F6-464C-B819-6927669781DF}" destId="{6F320DCE-AC61-4E94-BB43-D8ADB4B1B0CD}" srcOrd="0" destOrd="0" presId="urn:microsoft.com/office/officeart/2005/8/layout/hierarchy1#1"/>
    <dgm:cxn modelId="{54073787-8A4F-43E6-8CBA-A884512D7190}" type="presOf" srcId="{C2E05698-985A-4934-A89C-96094F712CB6}" destId="{DEB7C590-C159-4CC2-9D0E-05210F3D370C}" srcOrd="0" destOrd="0" presId="urn:microsoft.com/office/officeart/2005/8/layout/hierarchy1#1"/>
    <dgm:cxn modelId="{B414BC8E-30FB-4F8F-9F8A-462678C0A449}" srcId="{FB445E86-D58B-4A30-A452-DE1B8FDAD391}" destId="{63036A38-5F27-4206-9B21-B733E6BA1D03}" srcOrd="1" destOrd="0" parTransId="{AF039FCF-0AC2-4DFB-B8D4-ED72D74BAE9C}" sibTransId="{5F81F2AF-D240-49EB-A57B-711854D7C36A}"/>
    <dgm:cxn modelId="{DCE8E298-B931-4A32-9586-D92BEB1A24A6}" type="presOf" srcId="{7E24C231-C584-4065-94A5-8215FA569D63}" destId="{2D39B055-7A72-4486-A063-871E53E3482B}" srcOrd="0" destOrd="0" presId="urn:microsoft.com/office/officeart/2005/8/layout/hierarchy1#1"/>
    <dgm:cxn modelId="{979C52AC-2871-4667-ABE6-2ACC7A94C60A}" type="presOf" srcId="{674FD655-A7F4-449B-B633-DC84816AF6AD}" destId="{6818F11B-BB65-4386-9958-DEF1B6A49477}" srcOrd="0" destOrd="0" presId="urn:microsoft.com/office/officeart/2005/8/layout/hierarchy1#1"/>
    <dgm:cxn modelId="{1B367FBF-C7E1-4D1B-A43E-5D75AC6441F4}" type="presOf" srcId="{F879FA84-9AA5-44F8-81DF-EB1303EB4D91}" destId="{D9BFA914-9A6A-425C-8D5F-62891814C9DB}" srcOrd="0" destOrd="0" presId="urn:microsoft.com/office/officeart/2005/8/layout/hierarchy1#1"/>
    <dgm:cxn modelId="{778714C5-D17E-4E9C-9516-4CEDEE535F3C}" type="presOf" srcId="{6A8B2EA7-09A5-4C01-A772-4920F509D472}" destId="{84FAD613-8E49-421D-A41D-97B51CD032B2}" srcOrd="0" destOrd="0" presId="urn:microsoft.com/office/officeart/2005/8/layout/hierarchy1#1"/>
    <dgm:cxn modelId="{F85193CE-A2AA-45B8-8D77-2224FA36AD65}" type="presOf" srcId="{C95BBA94-0A92-453E-9DE4-66305B846D03}" destId="{44C07579-87FF-44B1-9707-2E9BAE05C46F}" srcOrd="0" destOrd="0" presId="urn:microsoft.com/office/officeart/2005/8/layout/hierarchy1#1"/>
    <dgm:cxn modelId="{B575DBE4-C184-4397-A616-483C45B38BEB}" srcId="{FB445E86-D58B-4A30-A452-DE1B8FDAD391}" destId="{502B39F2-7705-4F0A-AFA1-81D060905C00}" srcOrd="2" destOrd="0" parTransId="{674FD655-A7F4-449B-B633-DC84816AF6AD}" sibTransId="{7C2E8790-9D3F-4CE6-A0A6-BE12CFAA90F1}"/>
    <dgm:cxn modelId="{ABB160E7-5259-4349-87F7-43EE8C531B5E}" type="presOf" srcId="{A727D522-6940-457F-AEF9-C9B9CAEC67D8}" destId="{DF312801-6B05-44AE-BF5D-34CED70F3E47}" srcOrd="0" destOrd="0" presId="urn:microsoft.com/office/officeart/2005/8/layout/hierarchy1#1"/>
    <dgm:cxn modelId="{7C3F52EF-33C8-4F5D-80FA-E42DEDA07E7B}" type="presOf" srcId="{502B39F2-7705-4F0A-AFA1-81D060905C00}" destId="{CF2E7A6E-BCD6-4570-AC51-DE8346363B8D}" srcOrd="0" destOrd="0" presId="urn:microsoft.com/office/officeart/2005/8/layout/hierarchy1#1"/>
    <dgm:cxn modelId="{391B54F3-F616-46AB-94AD-4234A3628370}" srcId="{36A98BF1-AD84-40B8-B0FC-4361CF2BA4AA}" destId="{7E24C231-C584-4065-94A5-8215FA569D63}" srcOrd="0" destOrd="0" parTransId="{A727D522-6940-457F-AEF9-C9B9CAEC67D8}" sibTransId="{CD66B4E1-6DCE-40F3-A41E-CBE688501508}"/>
    <dgm:cxn modelId="{2FD00DFD-4DBF-495C-BD5F-6AC5E0203620}" srcId="{63036A38-5F27-4206-9B21-B733E6BA1D03}" destId="{C95BBA94-0A92-453E-9DE4-66305B846D03}" srcOrd="0" destOrd="0" parTransId="{6A8B2EA7-09A5-4C01-A772-4920F509D472}" sibTransId="{275C80C3-680A-422F-A7D6-413E8D5D41BE}"/>
    <dgm:cxn modelId="{BAA8F3EB-3FF4-4BAF-AAE5-70692DFEBDEB}" type="presParOf" srcId="{DEB7C590-C159-4CC2-9D0E-05210F3D370C}" destId="{470FB818-B177-4688-8235-B20E932F5B4B}" srcOrd="0" destOrd="0" presId="urn:microsoft.com/office/officeart/2005/8/layout/hierarchy1#1"/>
    <dgm:cxn modelId="{64426437-41AA-43E6-862C-C9D5E3A61F8C}" type="presParOf" srcId="{470FB818-B177-4688-8235-B20E932F5B4B}" destId="{70E0DE1F-BD68-4468-A629-A9DB557923F7}" srcOrd="0" destOrd="0" presId="urn:microsoft.com/office/officeart/2005/8/layout/hierarchy1#1"/>
    <dgm:cxn modelId="{B48A8832-6AE7-4CED-A2AF-EA25684935B9}" type="presParOf" srcId="{70E0DE1F-BD68-4468-A629-A9DB557923F7}" destId="{398719BC-56BC-44BB-A0DC-78E353211BB7}" srcOrd="0" destOrd="0" presId="urn:microsoft.com/office/officeart/2005/8/layout/hierarchy1#1"/>
    <dgm:cxn modelId="{0D68D267-065E-4032-951E-C8DCFDFD3395}" type="presParOf" srcId="{70E0DE1F-BD68-4468-A629-A9DB557923F7}" destId="{2B766F9D-3C9F-4099-A586-DE02665A1FEB}" srcOrd="1" destOrd="0" presId="urn:microsoft.com/office/officeart/2005/8/layout/hierarchy1#1"/>
    <dgm:cxn modelId="{22DF1532-9530-4175-AC6D-FCB546E46C24}" type="presParOf" srcId="{470FB818-B177-4688-8235-B20E932F5B4B}" destId="{C6C21446-564B-4E50-8506-73FB25DF035F}" srcOrd="1" destOrd="0" presId="urn:microsoft.com/office/officeart/2005/8/layout/hierarchy1#1"/>
    <dgm:cxn modelId="{470972BB-AAA0-4F70-B1D2-6F34B4A42E1A}" type="presParOf" srcId="{C6C21446-564B-4E50-8506-73FB25DF035F}" destId="{6F320DCE-AC61-4E94-BB43-D8ADB4B1B0CD}" srcOrd="0" destOrd="0" presId="urn:microsoft.com/office/officeart/2005/8/layout/hierarchy1#1"/>
    <dgm:cxn modelId="{74B786DB-24D3-46E1-8FAB-84D14D0C0773}" type="presParOf" srcId="{C6C21446-564B-4E50-8506-73FB25DF035F}" destId="{0BE36E40-B8BD-4B45-99CA-B1FCC5A3E880}" srcOrd="1" destOrd="0" presId="urn:microsoft.com/office/officeart/2005/8/layout/hierarchy1#1"/>
    <dgm:cxn modelId="{11D288DC-E678-4D75-90A8-1A3CF0017F54}" type="presParOf" srcId="{0BE36E40-B8BD-4B45-99CA-B1FCC5A3E880}" destId="{AE5968D0-CF1A-4924-A811-92C91912DDAC}" srcOrd="0" destOrd="0" presId="urn:microsoft.com/office/officeart/2005/8/layout/hierarchy1#1"/>
    <dgm:cxn modelId="{BECADA2E-7BC1-40E0-8EFF-7656EABB8BDA}" type="presParOf" srcId="{AE5968D0-CF1A-4924-A811-92C91912DDAC}" destId="{FF48105C-2BCB-4ACC-BF53-161EF6D99C91}" srcOrd="0" destOrd="0" presId="urn:microsoft.com/office/officeart/2005/8/layout/hierarchy1#1"/>
    <dgm:cxn modelId="{F1DDD02F-BA50-48E5-8D4B-5B17D1402544}" type="presParOf" srcId="{AE5968D0-CF1A-4924-A811-92C91912DDAC}" destId="{199E10F5-7F26-455E-84CF-595D85938E9D}" srcOrd="1" destOrd="0" presId="urn:microsoft.com/office/officeart/2005/8/layout/hierarchy1#1"/>
    <dgm:cxn modelId="{A5628AF0-E08D-4339-BFBE-81506F59BC18}" type="presParOf" srcId="{0BE36E40-B8BD-4B45-99CA-B1FCC5A3E880}" destId="{BB9AC168-FD64-45DC-A146-7F79CB917766}" srcOrd="1" destOrd="0" presId="urn:microsoft.com/office/officeart/2005/8/layout/hierarchy1#1"/>
    <dgm:cxn modelId="{F5AFFC74-641A-4D0A-B641-090F94C05FDB}" type="presParOf" srcId="{BB9AC168-FD64-45DC-A146-7F79CB917766}" destId="{DF312801-6B05-44AE-BF5D-34CED70F3E47}" srcOrd="0" destOrd="0" presId="urn:microsoft.com/office/officeart/2005/8/layout/hierarchy1#1"/>
    <dgm:cxn modelId="{6822C2AA-376E-45F0-AF26-321470D5C86F}" type="presParOf" srcId="{BB9AC168-FD64-45DC-A146-7F79CB917766}" destId="{C7189584-B0BD-4D1B-B6E5-6BB384EC29B2}" srcOrd="1" destOrd="0" presId="urn:microsoft.com/office/officeart/2005/8/layout/hierarchy1#1"/>
    <dgm:cxn modelId="{FD2988DC-7023-4D46-BC65-7370AFCB74CF}" type="presParOf" srcId="{C7189584-B0BD-4D1B-B6E5-6BB384EC29B2}" destId="{28FD8A34-4CD9-4896-B052-2C55DDA610CF}" srcOrd="0" destOrd="0" presId="urn:microsoft.com/office/officeart/2005/8/layout/hierarchy1#1"/>
    <dgm:cxn modelId="{0D657B19-8F4E-41AC-B352-3388E4C87A65}" type="presParOf" srcId="{28FD8A34-4CD9-4896-B052-2C55DDA610CF}" destId="{C020D05E-4FA9-4215-9A9F-D7B90EE6AE88}" srcOrd="0" destOrd="0" presId="urn:microsoft.com/office/officeart/2005/8/layout/hierarchy1#1"/>
    <dgm:cxn modelId="{4ABD0CA7-9D88-4935-88D9-B2F95C92A36E}" type="presParOf" srcId="{28FD8A34-4CD9-4896-B052-2C55DDA610CF}" destId="{2D39B055-7A72-4486-A063-871E53E3482B}" srcOrd="1" destOrd="0" presId="urn:microsoft.com/office/officeart/2005/8/layout/hierarchy1#1"/>
    <dgm:cxn modelId="{EC5B1657-982F-42BA-99C1-BA288E69B59E}" type="presParOf" srcId="{C7189584-B0BD-4D1B-B6E5-6BB384EC29B2}" destId="{51CD8BC4-0662-41C3-8E8D-FBE003378796}" srcOrd="1" destOrd="0" presId="urn:microsoft.com/office/officeart/2005/8/layout/hierarchy1#1"/>
    <dgm:cxn modelId="{741C58CF-7F96-4832-AC03-E6795C813BC9}" type="presParOf" srcId="{C6C21446-564B-4E50-8506-73FB25DF035F}" destId="{45C5351D-7040-417B-97E6-40A1AA4E43DE}" srcOrd="2" destOrd="0" presId="urn:microsoft.com/office/officeart/2005/8/layout/hierarchy1#1"/>
    <dgm:cxn modelId="{97935A40-7D5C-4EE7-AF0C-0E3380A92AC8}" type="presParOf" srcId="{C6C21446-564B-4E50-8506-73FB25DF035F}" destId="{02629709-FAB0-420B-B901-F6092994F445}" srcOrd="3" destOrd="0" presId="urn:microsoft.com/office/officeart/2005/8/layout/hierarchy1#1"/>
    <dgm:cxn modelId="{74E0B771-FD85-4BF7-B334-F1E084B2F2E5}" type="presParOf" srcId="{02629709-FAB0-420B-B901-F6092994F445}" destId="{71921E2A-A2EA-4514-BB65-3F74BD1984F3}" srcOrd="0" destOrd="0" presId="urn:microsoft.com/office/officeart/2005/8/layout/hierarchy1#1"/>
    <dgm:cxn modelId="{C4F1A905-BE15-412A-B719-E48C4DFA4DD9}" type="presParOf" srcId="{71921E2A-A2EA-4514-BB65-3F74BD1984F3}" destId="{E24498D4-48E6-4A24-AC7C-20B4C9014891}" srcOrd="0" destOrd="0" presId="urn:microsoft.com/office/officeart/2005/8/layout/hierarchy1#1"/>
    <dgm:cxn modelId="{72DA8648-2E31-415C-8CA4-DAB632C9D3B0}" type="presParOf" srcId="{71921E2A-A2EA-4514-BB65-3F74BD1984F3}" destId="{82F50EC5-53F0-4E3B-A58B-A755856DAD4D}" srcOrd="1" destOrd="0" presId="urn:microsoft.com/office/officeart/2005/8/layout/hierarchy1#1"/>
    <dgm:cxn modelId="{18E08987-3438-44D5-843B-D11E1D4C2ECC}" type="presParOf" srcId="{02629709-FAB0-420B-B901-F6092994F445}" destId="{AE880210-5A6F-4C6F-98F3-E9A6CB5AEC41}" srcOrd="1" destOrd="0" presId="urn:microsoft.com/office/officeart/2005/8/layout/hierarchy1#1"/>
    <dgm:cxn modelId="{06F3EB5A-1D0C-45E3-9920-6F3824B82C0C}" type="presParOf" srcId="{AE880210-5A6F-4C6F-98F3-E9A6CB5AEC41}" destId="{84FAD613-8E49-421D-A41D-97B51CD032B2}" srcOrd="0" destOrd="0" presId="urn:microsoft.com/office/officeart/2005/8/layout/hierarchy1#1"/>
    <dgm:cxn modelId="{AD60B010-EDB4-4C72-8A90-71BB11E7B024}" type="presParOf" srcId="{AE880210-5A6F-4C6F-98F3-E9A6CB5AEC41}" destId="{9C377B8E-B180-4300-BBAE-D85085E12466}" srcOrd="1" destOrd="0" presId="urn:microsoft.com/office/officeart/2005/8/layout/hierarchy1#1"/>
    <dgm:cxn modelId="{21BCA9E9-FFD4-4030-A102-287D4EB3732D}" type="presParOf" srcId="{9C377B8E-B180-4300-BBAE-D85085E12466}" destId="{C85FF4BF-C5A2-42C5-9FBB-7C8E1DBC739A}" srcOrd="0" destOrd="0" presId="urn:microsoft.com/office/officeart/2005/8/layout/hierarchy1#1"/>
    <dgm:cxn modelId="{6BDAFE91-752F-4B3C-B19B-8F029E3ABD07}" type="presParOf" srcId="{C85FF4BF-C5A2-42C5-9FBB-7C8E1DBC739A}" destId="{38DE6540-B88B-499D-8051-514F7B34725B}" srcOrd="0" destOrd="0" presId="urn:microsoft.com/office/officeart/2005/8/layout/hierarchy1#1"/>
    <dgm:cxn modelId="{2C91FD3E-BD64-4073-A09B-86D850CFE242}" type="presParOf" srcId="{C85FF4BF-C5A2-42C5-9FBB-7C8E1DBC739A}" destId="{44C07579-87FF-44B1-9707-2E9BAE05C46F}" srcOrd="1" destOrd="0" presId="urn:microsoft.com/office/officeart/2005/8/layout/hierarchy1#1"/>
    <dgm:cxn modelId="{67C81311-8388-40A2-94DB-1A39B0363CC9}" type="presParOf" srcId="{9C377B8E-B180-4300-BBAE-D85085E12466}" destId="{73856CF8-528B-4E3E-919C-A511DD31030C}" srcOrd="1" destOrd="0" presId="urn:microsoft.com/office/officeart/2005/8/layout/hierarchy1#1"/>
    <dgm:cxn modelId="{8447370B-8A17-49E6-A7C2-485BF0C866F9}" type="presParOf" srcId="{C6C21446-564B-4E50-8506-73FB25DF035F}" destId="{6818F11B-BB65-4386-9958-DEF1B6A49477}" srcOrd="4" destOrd="0" presId="urn:microsoft.com/office/officeart/2005/8/layout/hierarchy1#1"/>
    <dgm:cxn modelId="{372AC66E-09CF-4D21-919C-A55CB7C37D65}" type="presParOf" srcId="{C6C21446-564B-4E50-8506-73FB25DF035F}" destId="{7E85FA6D-3DF7-4321-9AE5-2AAA16E394F6}" srcOrd="5" destOrd="0" presId="urn:microsoft.com/office/officeart/2005/8/layout/hierarchy1#1"/>
    <dgm:cxn modelId="{2391ECFD-35D9-4525-B9FF-6B1A7635791B}" type="presParOf" srcId="{7E85FA6D-3DF7-4321-9AE5-2AAA16E394F6}" destId="{44E4716E-AAF6-4273-9B14-86B4174666F1}" srcOrd="0" destOrd="0" presId="urn:microsoft.com/office/officeart/2005/8/layout/hierarchy1#1"/>
    <dgm:cxn modelId="{A65AD055-EEDB-4E1F-8B8D-386D2F966E5F}" type="presParOf" srcId="{44E4716E-AAF6-4273-9B14-86B4174666F1}" destId="{E95B52C4-04D4-42DF-84B6-846D9526A28D}" srcOrd="0" destOrd="0" presId="urn:microsoft.com/office/officeart/2005/8/layout/hierarchy1#1"/>
    <dgm:cxn modelId="{6E6D5AF1-5EC6-4A12-9FA1-072A0F4D5958}" type="presParOf" srcId="{44E4716E-AAF6-4273-9B14-86B4174666F1}" destId="{CF2E7A6E-BCD6-4570-AC51-DE8346363B8D}" srcOrd="1" destOrd="0" presId="urn:microsoft.com/office/officeart/2005/8/layout/hierarchy1#1"/>
    <dgm:cxn modelId="{B2262A78-9401-4D22-BF0B-B637ABE4059C}" type="presParOf" srcId="{7E85FA6D-3DF7-4321-9AE5-2AAA16E394F6}" destId="{58F1AF7F-D307-4CE5-9C29-2585CCBCDA46}" srcOrd="1" destOrd="0" presId="urn:microsoft.com/office/officeart/2005/8/layout/hierarchy1#1"/>
    <dgm:cxn modelId="{D55FF5F3-980B-4D08-BE1A-1276624F6E74}" type="presParOf" srcId="{58F1AF7F-D307-4CE5-9C29-2585CCBCDA46}" destId="{DD492887-66D4-4586-90E7-FDCDE94053F2}" srcOrd="0" destOrd="0" presId="urn:microsoft.com/office/officeart/2005/8/layout/hierarchy1#1"/>
    <dgm:cxn modelId="{64B864DB-4704-49FE-9FAA-C13578059C6A}" type="presParOf" srcId="{58F1AF7F-D307-4CE5-9C29-2585CCBCDA46}" destId="{399A9E79-1B07-49B3-AE03-1B4567830C42}" srcOrd="1" destOrd="0" presId="urn:microsoft.com/office/officeart/2005/8/layout/hierarchy1#1"/>
    <dgm:cxn modelId="{1FB9BBE2-D276-43CE-8B55-FF0C757253E5}" type="presParOf" srcId="{399A9E79-1B07-49B3-AE03-1B4567830C42}" destId="{0765F59D-D157-4A4F-B54D-99AFDBDA2F4E}" srcOrd="0" destOrd="0" presId="urn:microsoft.com/office/officeart/2005/8/layout/hierarchy1#1"/>
    <dgm:cxn modelId="{0E0245DC-2E31-4D09-A98E-F8F6D722772C}" type="presParOf" srcId="{0765F59D-D157-4A4F-B54D-99AFDBDA2F4E}" destId="{EAD97AA0-0C58-4B7A-BFEA-8277ED367C81}" srcOrd="0" destOrd="0" presId="urn:microsoft.com/office/officeart/2005/8/layout/hierarchy1#1"/>
    <dgm:cxn modelId="{F8E09C18-2C9B-4B35-B6BF-7DBEB8ACA07A}" type="presParOf" srcId="{0765F59D-D157-4A4F-B54D-99AFDBDA2F4E}" destId="{D9BFA914-9A6A-425C-8D5F-62891814C9DB}" srcOrd="1" destOrd="0" presId="urn:microsoft.com/office/officeart/2005/8/layout/hierarchy1#1"/>
    <dgm:cxn modelId="{9A4D3F49-972B-4526-8BBA-5F6794A6E3C9}" type="presParOf" srcId="{399A9E79-1B07-49B3-AE03-1B4567830C42}" destId="{FEC62258-37EC-458E-A6A0-84C1F0F63D02}" srcOrd="1" destOrd="0" presId="urn:microsoft.com/office/officeart/2005/8/layout/hierarchy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60A4E3-FEC8-4C34-AE77-253B54DBE0EC}" type="doc">
      <dgm:prSet loTypeId="urn:microsoft.com/office/officeart/2005/8/layout/chevron2" loCatId="list" qsTypeId="urn:microsoft.com/office/officeart/2005/8/quickstyle/simple1#2" qsCatId="simple" csTypeId="urn:microsoft.com/office/officeart/2005/8/colors/colorful5#2" csCatId="colorful" phldr="1"/>
      <dgm:spPr/>
      <dgm:t>
        <a:bodyPr/>
        <a:lstStyle/>
        <a:p>
          <a:endParaRPr lang="en-US"/>
        </a:p>
      </dgm:t>
    </dgm:pt>
    <dgm:pt modelId="{09AFCEDA-36A4-4107-8C51-AB0904B495D6}">
      <dgm:prSet phldrT="[Text]" custT="1"/>
      <dgm:spPr/>
      <dgm:t>
        <a:bodyPr/>
        <a:lstStyle/>
        <a:p>
          <a:r>
            <a:rPr lang="en-US" sz="2400" dirty="0"/>
            <a:t>1</a:t>
          </a:r>
        </a:p>
      </dgm:t>
    </dgm:pt>
    <dgm:pt modelId="{5A012411-1A88-4209-B874-144FD54195C1}" type="parTrans" cxnId="{3D2E8F1D-46A0-42D1-B7A1-8E27F99B460A}">
      <dgm:prSet/>
      <dgm:spPr/>
      <dgm:t>
        <a:bodyPr/>
        <a:lstStyle/>
        <a:p>
          <a:endParaRPr lang="en-US" sz="2400"/>
        </a:p>
      </dgm:t>
    </dgm:pt>
    <dgm:pt modelId="{E225CB61-B675-4810-A0CA-A36113E330A6}" type="sibTrans" cxnId="{3D2E8F1D-46A0-42D1-B7A1-8E27F99B460A}">
      <dgm:prSet/>
      <dgm:spPr/>
      <dgm:t>
        <a:bodyPr/>
        <a:lstStyle/>
        <a:p>
          <a:endParaRPr lang="en-US" sz="2400"/>
        </a:p>
      </dgm:t>
    </dgm:pt>
    <dgm:pt modelId="{574CA190-2440-4727-A220-1E6B53323FB9}">
      <dgm:prSet phldrT="[Text]" custT="1"/>
      <dgm:spPr/>
      <dgm:t>
        <a:bodyPr/>
        <a:lstStyle/>
        <a:p>
          <a:r>
            <a:rPr lang="en-US" sz="2400" dirty="0" err="1"/>
            <a:t>Xác</a:t>
          </a:r>
          <a:r>
            <a:rPr lang="en-US" sz="2400" dirty="0"/>
            <a:t> </a:t>
          </a:r>
          <a:r>
            <a:rPr lang="en-US" sz="2400" dirty="0" err="1"/>
            <a:t>định</a:t>
          </a:r>
          <a:r>
            <a:rPr lang="en-US" sz="2400" dirty="0"/>
            <a:t> </a:t>
          </a:r>
          <a:r>
            <a:rPr lang="en-US" sz="2400" dirty="0" err="1"/>
            <a:t>đúng</a:t>
          </a:r>
          <a:r>
            <a:rPr lang="en-US" sz="2400" dirty="0"/>
            <a:t> </a:t>
          </a:r>
          <a:r>
            <a:rPr lang="en-US" sz="2400" dirty="0" err="1"/>
            <a:t>đối</a:t>
          </a:r>
          <a:r>
            <a:rPr lang="en-US" sz="2400" dirty="0"/>
            <a:t> </a:t>
          </a:r>
          <a:r>
            <a:rPr lang="en-US" sz="2400" dirty="0" err="1"/>
            <a:t>tượng</a:t>
          </a:r>
          <a:r>
            <a:rPr lang="en-US" sz="2400" dirty="0"/>
            <a:t>-&gt; </a:t>
          </a:r>
          <a:r>
            <a:rPr lang="en-US" sz="2400" dirty="0" err="1"/>
            <a:t>tìm</a:t>
          </a:r>
          <a:r>
            <a:rPr lang="en-US" sz="2400" dirty="0"/>
            <a:t> </a:t>
          </a:r>
          <a:r>
            <a:rPr lang="en-US" sz="2400" dirty="0" err="1"/>
            <a:t>các</a:t>
          </a:r>
          <a:r>
            <a:rPr lang="en-US" sz="2400" dirty="0"/>
            <a:t> ý </a:t>
          </a:r>
          <a:r>
            <a:rPr lang="en-US" sz="2400" dirty="0" err="1"/>
            <a:t>chính</a:t>
          </a:r>
          <a:r>
            <a:rPr lang="en-US" sz="2400" dirty="0"/>
            <a:t> </a:t>
          </a:r>
          <a:r>
            <a:rPr lang="en-US" sz="2400" dirty="0" err="1"/>
            <a:t>được</a:t>
          </a:r>
          <a:r>
            <a:rPr lang="en-US" sz="2400" dirty="0"/>
            <a:t> </a:t>
          </a:r>
          <a:r>
            <a:rPr lang="en-US" sz="2400" dirty="0" err="1"/>
            <a:t>trình</a:t>
          </a:r>
          <a:r>
            <a:rPr lang="en-US" sz="2400" dirty="0"/>
            <a:t> </a:t>
          </a:r>
          <a:r>
            <a:rPr lang="en-US" sz="2400" dirty="0" err="1"/>
            <a:t>bày</a:t>
          </a:r>
          <a:r>
            <a:rPr lang="en-US" sz="2400" dirty="0"/>
            <a:t> </a:t>
          </a:r>
          <a:r>
            <a:rPr lang="en-US" sz="2400" dirty="0" err="1"/>
            <a:t>về</a:t>
          </a:r>
          <a:r>
            <a:rPr lang="en-US" sz="2400" dirty="0"/>
            <a:t> </a:t>
          </a:r>
          <a:r>
            <a:rPr lang="en-US" sz="2400" dirty="0" err="1"/>
            <a:t>đối</a:t>
          </a:r>
          <a:r>
            <a:rPr lang="en-US" sz="2400" dirty="0"/>
            <a:t> </a:t>
          </a:r>
          <a:r>
            <a:rPr lang="en-US" sz="2400" dirty="0" err="1"/>
            <a:t>tượng</a:t>
          </a:r>
          <a:r>
            <a:rPr lang="en-US" sz="2400" dirty="0"/>
            <a:t> </a:t>
          </a:r>
          <a:r>
            <a:rPr lang="en-US" sz="2400" dirty="0" err="1"/>
            <a:t>để</a:t>
          </a:r>
          <a:r>
            <a:rPr lang="en-US" sz="2400" dirty="0"/>
            <a:t> </a:t>
          </a:r>
          <a:r>
            <a:rPr lang="en-US" sz="2400" dirty="0" err="1"/>
            <a:t>nắm</a:t>
          </a:r>
          <a:r>
            <a:rPr lang="en-US" sz="2400" dirty="0"/>
            <a:t> </a:t>
          </a:r>
          <a:r>
            <a:rPr lang="en-US" sz="2400" dirty="0" err="1"/>
            <a:t>bắt</a:t>
          </a:r>
          <a:r>
            <a:rPr lang="en-US" sz="2400" dirty="0"/>
            <a:t> </a:t>
          </a:r>
          <a:r>
            <a:rPr lang="en-US" sz="2400" dirty="0" err="1"/>
            <a:t>những</a:t>
          </a:r>
          <a:r>
            <a:rPr lang="en-US" sz="2400" dirty="0"/>
            <a:t> </a:t>
          </a:r>
          <a:r>
            <a:rPr lang="en-US" sz="2400" dirty="0" err="1"/>
            <a:t>nội</a:t>
          </a:r>
          <a:r>
            <a:rPr lang="en-US" sz="2400" dirty="0"/>
            <a:t> dung </a:t>
          </a:r>
          <a:r>
            <a:rPr lang="en-US" sz="2400" dirty="0" err="1"/>
            <a:t>chính</a:t>
          </a:r>
          <a:r>
            <a:rPr lang="en-US" sz="2400" dirty="0"/>
            <a:t> </a:t>
          </a:r>
          <a:r>
            <a:rPr lang="en-US" sz="2400" dirty="0" err="1"/>
            <a:t>của</a:t>
          </a:r>
          <a:r>
            <a:rPr lang="en-US" sz="2400" dirty="0"/>
            <a:t> VB.</a:t>
          </a:r>
        </a:p>
      </dgm:t>
    </dgm:pt>
    <dgm:pt modelId="{7994001D-442F-47C0-A9B0-3E4D48DF95C8}" type="parTrans" cxnId="{640AE58A-F675-4ED6-AD1A-927C05B8D4C8}">
      <dgm:prSet/>
      <dgm:spPr/>
      <dgm:t>
        <a:bodyPr/>
        <a:lstStyle/>
        <a:p>
          <a:endParaRPr lang="en-US" sz="2400"/>
        </a:p>
      </dgm:t>
    </dgm:pt>
    <dgm:pt modelId="{0B7DE40F-B6F8-4F6C-8846-E0C9B6321452}" type="sibTrans" cxnId="{640AE58A-F675-4ED6-AD1A-927C05B8D4C8}">
      <dgm:prSet/>
      <dgm:spPr/>
      <dgm:t>
        <a:bodyPr/>
        <a:lstStyle/>
        <a:p>
          <a:endParaRPr lang="en-US" sz="2400"/>
        </a:p>
      </dgm:t>
    </dgm:pt>
    <dgm:pt modelId="{E1EF1B78-55CD-4515-ABEA-3849722A3E54}">
      <dgm:prSet phldrT="[Text]" custT="1"/>
      <dgm:spPr/>
      <dgm:t>
        <a:bodyPr/>
        <a:lstStyle/>
        <a:p>
          <a:r>
            <a:rPr lang="en-US" sz="2400" dirty="0"/>
            <a:t>2</a:t>
          </a:r>
        </a:p>
      </dgm:t>
    </dgm:pt>
    <dgm:pt modelId="{B4171187-C52F-4FE5-B6E2-59DDE1FB4658}" type="parTrans" cxnId="{17236672-61A2-4025-851A-35914BC76CB3}">
      <dgm:prSet/>
      <dgm:spPr/>
      <dgm:t>
        <a:bodyPr/>
        <a:lstStyle/>
        <a:p>
          <a:endParaRPr lang="en-US" sz="2400"/>
        </a:p>
      </dgm:t>
    </dgm:pt>
    <dgm:pt modelId="{1FE781F4-A9A9-4CED-BA5A-9AFF80D86DE0}" type="sibTrans" cxnId="{17236672-61A2-4025-851A-35914BC76CB3}">
      <dgm:prSet/>
      <dgm:spPr/>
      <dgm:t>
        <a:bodyPr/>
        <a:lstStyle/>
        <a:p>
          <a:endParaRPr lang="en-US" sz="2400"/>
        </a:p>
      </dgm:t>
    </dgm:pt>
    <dgm:pt modelId="{7C2C8361-8223-4124-A0B7-6377B9013297}">
      <dgm:prSet phldrT="[Text]" custT="1"/>
      <dgm:spPr/>
      <dgm:t>
        <a:bodyPr/>
        <a:lstStyle/>
        <a:p>
          <a:r>
            <a:rPr lang="en-US" sz="2400" dirty="0" err="1"/>
            <a:t>Quan</a:t>
          </a:r>
          <a:r>
            <a:rPr lang="en-US" sz="2400" dirty="0"/>
            <a:t> </a:t>
          </a:r>
          <a:r>
            <a:rPr lang="en-US" sz="2400" dirty="0" err="1"/>
            <a:t>sát</a:t>
          </a:r>
          <a:r>
            <a:rPr lang="en-US" sz="2400" dirty="0"/>
            <a:t> </a:t>
          </a:r>
          <a:r>
            <a:rPr lang="en-US" sz="2400" dirty="0" err="1"/>
            <a:t>kĩ</a:t>
          </a:r>
          <a:r>
            <a:rPr lang="en-US" sz="2400" dirty="0"/>
            <a:t> </a:t>
          </a:r>
          <a:r>
            <a:rPr lang="en-US" sz="2400" dirty="0" err="1"/>
            <a:t>tranh</a:t>
          </a:r>
          <a:r>
            <a:rPr lang="en-US" sz="2400" dirty="0"/>
            <a:t> </a:t>
          </a:r>
          <a:r>
            <a:rPr lang="en-US" sz="2400" dirty="0" err="1"/>
            <a:t>ảnh</a:t>
          </a:r>
          <a:r>
            <a:rPr lang="en-US" sz="2400" dirty="0"/>
            <a:t>, </a:t>
          </a:r>
          <a:r>
            <a:rPr lang="en-US" sz="2400" dirty="0" err="1"/>
            <a:t>sơ</a:t>
          </a:r>
          <a:r>
            <a:rPr lang="en-US" sz="2400" dirty="0"/>
            <a:t> </a:t>
          </a:r>
          <a:r>
            <a:rPr lang="en-US" sz="2400" dirty="0" err="1"/>
            <a:t>đồ</a:t>
          </a:r>
          <a:r>
            <a:rPr lang="en-US" sz="2400" dirty="0"/>
            <a:t>, </a:t>
          </a:r>
          <a:r>
            <a:rPr lang="en-US" sz="2400" dirty="0" err="1"/>
            <a:t>biểu</a:t>
          </a:r>
          <a:r>
            <a:rPr lang="en-US" sz="2400" dirty="0"/>
            <a:t> </a:t>
          </a:r>
          <a:r>
            <a:rPr lang="en-US" sz="2400" dirty="0" err="1"/>
            <a:t>đồ</a:t>
          </a:r>
          <a:r>
            <a:rPr lang="en-US" sz="2400" dirty="0"/>
            <a:t>,… </a:t>
          </a:r>
          <a:r>
            <a:rPr lang="en-US" sz="2400" dirty="0" err="1"/>
            <a:t>để</a:t>
          </a:r>
          <a:r>
            <a:rPr lang="en-US" sz="2400" dirty="0"/>
            <a:t> </a:t>
          </a:r>
          <a:r>
            <a:rPr lang="en-US" sz="2400" dirty="0" err="1"/>
            <a:t>tăng</a:t>
          </a:r>
          <a:r>
            <a:rPr lang="en-US" sz="2400" dirty="0"/>
            <a:t> </a:t>
          </a:r>
          <a:r>
            <a:rPr lang="en-US" sz="2400" dirty="0" err="1"/>
            <a:t>cường</a:t>
          </a:r>
          <a:r>
            <a:rPr lang="en-US" sz="2400" dirty="0"/>
            <a:t> </a:t>
          </a:r>
          <a:r>
            <a:rPr lang="en-US" sz="2400" dirty="0" err="1"/>
            <a:t>khả</a:t>
          </a:r>
          <a:r>
            <a:rPr lang="en-US" sz="2400" dirty="0"/>
            <a:t> </a:t>
          </a:r>
          <a:r>
            <a:rPr lang="en-US" sz="2400" dirty="0" err="1"/>
            <a:t>năng</a:t>
          </a:r>
          <a:r>
            <a:rPr lang="en-US" sz="2400" dirty="0"/>
            <a:t> </a:t>
          </a:r>
          <a:r>
            <a:rPr lang="en-US" sz="2400" dirty="0" err="1"/>
            <a:t>tiếp</a:t>
          </a:r>
          <a:r>
            <a:rPr lang="en-US" sz="2400" dirty="0"/>
            <a:t> </a:t>
          </a:r>
          <a:r>
            <a:rPr lang="en-US" sz="2400" dirty="0" err="1"/>
            <a:t>nhận</a:t>
          </a:r>
          <a:r>
            <a:rPr lang="en-US" sz="2400" dirty="0"/>
            <a:t> </a:t>
          </a:r>
          <a:r>
            <a:rPr lang="en-US" sz="2400" dirty="0" err="1"/>
            <a:t>thông</a:t>
          </a:r>
          <a:r>
            <a:rPr lang="en-US" sz="2400" dirty="0"/>
            <a:t> tin.</a:t>
          </a:r>
        </a:p>
      </dgm:t>
    </dgm:pt>
    <dgm:pt modelId="{3C34B030-2866-45E5-BB4F-989875B3A5A0}" type="parTrans" cxnId="{DFB11229-328F-4CE2-95E0-883929DDB947}">
      <dgm:prSet/>
      <dgm:spPr/>
      <dgm:t>
        <a:bodyPr/>
        <a:lstStyle/>
        <a:p>
          <a:endParaRPr lang="en-US" sz="2400"/>
        </a:p>
      </dgm:t>
    </dgm:pt>
    <dgm:pt modelId="{CA9A3505-A94C-46FA-825F-238FA4558383}" type="sibTrans" cxnId="{DFB11229-328F-4CE2-95E0-883929DDB947}">
      <dgm:prSet/>
      <dgm:spPr/>
      <dgm:t>
        <a:bodyPr/>
        <a:lstStyle/>
        <a:p>
          <a:endParaRPr lang="en-US" sz="2400"/>
        </a:p>
      </dgm:t>
    </dgm:pt>
    <dgm:pt modelId="{BA90774D-E3B0-4B9A-A456-DA6A4BCBD1F8}">
      <dgm:prSet phldrT="[Text]" custT="1"/>
      <dgm:spPr/>
      <dgm:t>
        <a:bodyPr/>
        <a:lstStyle/>
        <a:p>
          <a:r>
            <a:rPr lang="en-US" sz="2400" dirty="0"/>
            <a:t>3</a:t>
          </a:r>
        </a:p>
      </dgm:t>
    </dgm:pt>
    <dgm:pt modelId="{39A6A3A9-63CD-483D-B9F2-A640D1310821}" type="parTrans" cxnId="{DCD91B5A-FAD9-421A-945A-9A053E3DD47B}">
      <dgm:prSet/>
      <dgm:spPr/>
      <dgm:t>
        <a:bodyPr/>
        <a:lstStyle/>
        <a:p>
          <a:endParaRPr lang="en-US" sz="2400"/>
        </a:p>
      </dgm:t>
    </dgm:pt>
    <dgm:pt modelId="{6018070C-F624-4890-87F3-CAAD741631FE}" type="sibTrans" cxnId="{DCD91B5A-FAD9-421A-945A-9A053E3DD47B}">
      <dgm:prSet/>
      <dgm:spPr/>
      <dgm:t>
        <a:bodyPr/>
        <a:lstStyle/>
        <a:p>
          <a:endParaRPr lang="en-US" sz="2400"/>
        </a:p>
      </dgm:t>
    </dgm:pt>
    <dgm:pt modelId="{278CFC40-4BA6-4D04-90E4-59FF2E04B2E5}">
      <dgm:prSet phldrT="[Text]" custT="1"/>
      <dgm:spPr/>
      <dgm:t>
        <a:bodyPr/>
        <a:lstStyle/>
        <a:p>
          <a:r>
            <a:rPr lang="en-US" sz="2400" dirty="0" err="1"/>
            <a:t>Chú</a:t>
          </a:r>
          <a:r>
            <a:rPr lang="en-US" sz="2400" dirty="0"/>
            <a:t> ý </a:t>
          </a:r>
          <a:r>
            <a:rPr lang="en-US" sz="2400" dirty="0" err="1"/>
            <a:t>nhận</a:t>
          </a:r>
          <a:r>
            <a:rPr lang="en-US" sz="2400" dirty="0"/>
            <a:t> </a:t>
          </a:r>
          <a:r>
            <a:rPr lang="en-US" sz="2400" dirty="0" err="1"/>
            <a:t>biết</a:t>
          </a:r>
          <a:r>
            <a:rPr lang="en-US" sz="2400" dirty="0"/>
            <a:t> </a:t>
          </a:r>
          <a:r>
            <a:rPr lang="en-US" sz="2400" dirty="0" err="1"/>
            <a:t>thêm</a:t>
          </a:r>
          <a:r>
            <a:rPr lang="en-US" sz="2400" dirty="0"/>
            <a:t> </a:t>
          </a:r>
          <a:r>
            <a:rPr lang="en-US" sz="2400" dirty="0" err="1"/>
            <a:t>các</a:t>
          </a:r>
          <a:r>
            <a:rPr lang="en-US" sz="2400" dirty="0"/>
            <a:t> </a:t>
          </a:r>
          <a:r>
            <a:rPr lang="en-US" sz="2400" dirty="0" err="1"/>
            <a:t>phương</a:t>
          </a:r>
          <a:r>
            <a:rPr lang="en-US" sz="2400" dirty="0"/>
            <a:t> </a:t>
          </a:r>
          <a:r>
            <a:rPr lang="en-US" sz="2400" dirty="0" err="1"/>
            <a:t>biểu</a:t>
          </a:r>
          <a:r>
            <a:rPr lang="en-US" sz="2400" dirty="0"/>
            <a:t> </a:t>
          </a:r>
          <a:r>
            <a:rPr lang="en-US" sz="2400" dirty="0" err="1"/>
            <a:t>đạt</a:t>
          </a:r>
          <a:r>
            <a:rPr lang="en-US" sz="2400" dirty="0"/>
            <a:t> </a:t>
          </a:r>
          <a:r>
            <a:rPr lang="en-US" sz="2400" dirty="0" err="1"/>
            <a:t>được</a:t>
          </a:r>
          <a:r>
            <a:rPr lang="en-US" sz="2400" dirty="0"/>
            <a:t> </a:t>
          </a:r>
          <a:r>
            <a:rPr lang="en-US" sz="2400" dirty="0" err="1"/>
            <a:t>kết</a:t>
          </a:r>
          <a:r>
            <a:rPr lang="en-US" sz="2400" dirty="0"/>
            <a:t> </a:t>
          </a:r>
          <a:r>
            <a:rPr lang="en-US" sz="2400" dirty="0" err="1"/>
            <a:t>hợp</a:t>
          </a:r>
          <a:r>
            <a:rPr lang="en-US" sz="2400" dirty="0"/>
            <a:t> </a:t>
          </a:r>
          <a:r>
            <a:rPr lang="en-US" sz="2400" dirty="0" err="1"/>
            <a:t>trong</a:t>
          </a:r>
          <a:r>
            <a:rPr lang="en-US" sz="2400" dirty="0"/>
            <a:t> VB </a:t>
          </a:r>
          <a:r>
            <a:rPr lang="en-US" sz="2400" dirty="0" err="1"/>
            <a:t>để</a:t>
          </a:r>
          <a:r>
            <a:rPr lang="en-US" sz="2400" dirty="0"/>
            <a:t> </a:t>
          </a:r>
          <a:r>
            <a:rPr lang="en-US" sz="2400" dirty="0" err="1"/>
            <a:t>nhận</a:t>
          </a:r>
          <a:r>
            <a:rPr lang="en-US" sz="2400" dirty="0"/>
            <a:t> </a:t>
          </a:r>
          <a:r>
            <a:rPr lang="en-US" sz="2400" dirty="0" err="1"/>
            <a:t>biết</a:t>
          </a:r>
          <a:r>
            <a:rPr lang="en-US" sz="2400" dirty="0"/>
            <a:t> </a:t>
          </a:r>
          <a:r>
            <a:rPr lang="en-US" sz="2400" dirty="0" err="1"/>
            <a:t>thái</a:t>
          </a:r>
          <a:r>
            <a:rPr lang="en-US" sz="2400" dirty="0"/>
            <a:t> </a:t>
          </a:r>
          <a:r>
            <a:rPr lang="en-US" sz="2400" dirty="0" err="1"/>
            <a:t>độ</a:t>
          </a:r>
          <a:r>
            <a:rPr lang="en-US" sz="2400" dirty="0"/>
            <a:t>, </a:t>
          </a:r>
          <a:r>
            <a:rPr lang="en-US" sz="2400" dirty="0" err="1"/>
            <a:t>tình</a:t>
          </a:r>
          <a:r>
            <a:rPr lang="en-US" sz="2400" dirty="0"/>
            <a:t> </a:t>
          </a:r>
          <a:r>
            <a:rPr lang="en-US" sz="2400" dirty="0" err="1"/>
            <a:t>cảm</a:t>
          </a:r>
          <a:r>
            <a:rPr lang="en-US" sz="2400" dirty="0"/>
            <a:t> </a:t>
          </a:r>
          <a:r>
            <a:rPr lang="en-US" sz="2400" dirty="0" err="1"/>
            <a:t>của</a:t>
          </a:r>
          <a:r>
            <a:rPr lang="en-US" sz="2400" dirty="0"/>
            <a:t> </a:t>
          </a:r>
          <a:r>
            <a:rPr lang="en-US" sz="2400" dirty="0" err="1"/>
            <a:t>tác</a:t>
          </a:r>
          <a:r>
            <a:rPr lang="en-US" sz="2400" dirty="0"/>
            <a:t> </a:t>
          </a:r>
          <a:r>
            <a:rPr lang="en-US" sz="2400" dirty="0" err="1"/>
            <a:t>giả</a:t>
          </a:r>
          <a:r>
            <a:rPr lang="en-US" sz="2400" dirty="0"/>
            <a:t>.</a:t>
          </a:r>
        </a:p>
      </dgm:t>
    </dgm:pt>
    <dgm:pt modelId="{9BEED30E-A431-4401-A882-5CFB7DDCE88F}" type="parTrans" cxnId="{DC26A0D9-76E8-4451-BA41-74651CFFB5DF}">
      <dgm:prSet/>
      <dgm:spPr/>
      <dgm:t>
        <a:bodyPr/>
        <a:lstStyle/>
        <a:p>
          <a:endParaRPr lang="en-US" sz="2400"/>
        </a:p>
      </dgm:t>
    </dgm:pt>
    <dgm:pt modelId="{CC46902E-763C-4A62-82E3-F74E1B9D95E3}" type="sibTrans" cxnId="{DC26A0D9-76E8-4451-BA41-74651CFFB5DF}">
      <dgm:prSet/>
      <dgm:spPr/>
      <dgm:t>
        <a:bodyPr/>
        <a:lstStyle/>
        <a:p>
          <a:endParaRPr lang="en-US" sz="2400"/>
        </a:p>
      </dgm:t>
    </dgm:pt>
    <dgm:pt modelId="{43D07B3A-E920-4F83-8BF6-65DCE384241D}" type="pres">
      <dgm:prSet presAssocID="{7160A4E3-FEC8-4C34-AE77-253B54DBE0EC}" presName="linearFlow" presStyleCnt="0">
        <dgm:presLayoutVars>
          <dgm:dir/>
          <dgm:animLvl val="lvl"/>
          <dgm:resizeHandles val="exact"/>
        </dgm:presLayoutVars>
      </dgm:prSet>
      <dgm:spPr/>
    </dgm:pt>
    <dgm:pt modelId="{9FB33855-C297-46E1-ACFD-AA9D8B90627E}" type="pres">
      <dgm:prSet presAssocID="{09AFCEDA-36A4-4107-8C51-AB0904B495D6}" presName="composite" presStyleCnt="0"/>
      <dgm:spPr/>
    </dgm:pt>
    <dgm:pt modelId="{F66C31E4-AD08-49C5-94AE-E506A2FFF3ED}" type="pres">
      <dgm:prSet presAssocID="{09AFCEDA-36A4-4107-8C51-AB0904B495D6}" presName="parentText" presStyleLbl="alignNode1" presStyleIdx="0" presStyleCnt="3">
        <dgm:presLayoutVars>
          <dgm:chMax val="1"/>
          <dgm:bulletEnabled val="1"/>
        </dgm:presLayoutVars>
      </dgm:prSet>
      <dgm:spPr/>
    </dgm:pt>
    <dgm:pt modelId="{A5F49845-0414-4CFE-B25B-1DEC96DF9498}" type="pres">
      <dgm:prSet presAssocID="{09AFCEDA-36A4-4107-8C51-AB0904B495D6}" presName="descendantText" presStyleLbl="alignAcc1" presStyleIdx="0" presStyleCnt="3">
        <dgm:presLayoutVars>
          <dgm:bulletEnabled val="1"/>
        </dgm:presLayoutVars>
      </dgm:prSet>
      <dgm:spPr/>
    </dgm:pt>
    <dgm:pt modelId="{7CB23DB0-5315-4EAB-9F79-E82DC326C04E}" type="pres">
      <dgm:prSet presAssocID="{E225CB61-B675-4810-A0CA-A36113E330A6}" presName="sp" presStyleCnt="0"/>
      <dgm:spPr/>
    </dgm:pt>
    <dgm:pt modelId="{C1499550-B12A-476C-B2D5-B90D65E61964}" type="pres">
      <dgm:prSet presAssocID="{E1EF1B78-55CD-4515-ABEA-3849722A3E54}" presName="composite" presStyleCnt="0"/>
      <dgm:spPr/>
    </dgm:pt>
    <dgm:pt modelId="{8E4ACAC7-C122-4406-AB14-4B2586A086D8}" type="pres">
      <dgm:prSet presAssocID="{E1EF1B78-55CD-4515-ABEA-3849722A3E54}" presName="parentText" presStyleLbl="alignNode1" presStyleIdx="1" presStyleCnt="3">
        <dgm:presLayoutVars>
          <dgm:chMax val="1"/>
          <dgm:bulletEnabled val="1"/>
        </dgm:presLayoutVars>
      </dgm:prSet>
      <dgm:spPr/>
    </dgm:pt>
    <dgm:pt modelId="{19676AC5-A47D-46DB-BD41-4E07D7CF0D6C}" type="pres">
      <dgm:prSet presAssocID="{E1EF1B78-55CD-4515-ABEA-3849722A3E54}" presName="descendantText" presStyleLbl="alignAcc1" presStyleIdx="1" presStyleCnt="3">
        <dgm:presLayoutVars>
          <dgm:bulletEnabled val="1"/>
        </dgm:presLayoutVars>
      </dgm:prSet>
      <dgm:spPr/>
    </dgm:pt>
    <dgm:pt modelId="{981E419C-67E5-48A1-A034-3D17B7EA8FB5}" type="pres">
      <dgm:prSet presAssocID="{1FE781F4-A9A9-4CED-BA5A-9AFF80D86DE0}" presName="sp" presStyleCnt="0"/>
      <dgm:spPr/>
    </dgm:pt>
    <dgm:pt modelId="{F29E3A74-0B34-4791-9AE8-B89B79622DAF}" type="pres">
      <dgm:prSet presAssocID="{BA90774D-E3B0-4B9A-A456-DA6A4BCBD1F8}" presName="composite" presStyleCnt="0"/>
      <dgm:spPr/>
    </dgm:pt>
    <dgm:pt modelId="{20E1F0B7-2374-41C3-AC0B-ACC0AA900653}" type="pres">
      <dgm:prSet presAssocID="{BA90774D-E3B0-4B9A-A456-DA6A4BCBD1F8}" presName="parentText" presStyleLbl="alignNode1" presStyleIdx="2" presStyleCnt="3">
        <dgm:presLayoutVars>
          <dgm:chMax val="1"/>
          <dgm:bulletEnabled val="1"/>
        </dgm:presLayoutVars>
      </dgm:prSet>
      <dgm:spPr/>
    </dgm:pt>
    <dgm:pt modelId="{AB6D8177-F1D8-47E0-83C1-DE7B6B55BEB6}" type="pres">
      <dgm:prSet presAssocID="{BA90774D-E3B0-4B9A-A456-DA6A4BCBD1F8}" presName="descendantText" presStyleLbl="alignAcc1" presStyleIdx="2" presStyleCnt="3">
        <dgm:presLayoutVars>
          <dgm:bulletEnabled val="1"/>
        </dgm:presLayoutVars>
      </dgm:prSet>
      <dgm:spPr/>
    </dgm:pt>
  </dgm:ptLst>
  <dgm:cxnLst>
    <dgm:cxn modelId="{1D74D80B-27FD-4932-8963-758CCEA22696}" type="presOf" srcId="{09AFCEDA-36A4-4107-8C51-AB0904B495D6}" destId="{F66C31E4-AD08-49C5-94AE-E506A2FFF3ED}" srcOrd="0" destOrd="0" presId="urn:microsoft.com/office/officeart/2005/8/layout/chevron2"/>
    <dgm:cxn modelId="{3D2E8F1D-46A0-42D1-B7A1-8E27F99B460A}" srcId="{7160A4E3-FEC8-4C34-AE77-253B54DBE0EC}" destId="{09AFCEDA-36A4-4107-8C51-AB0904B495D6}" srcOrd="0" destOrd="0" parTransId="{5A012411-1A88-4209-B874-144FD54195C1}" sibTransId="{E225CB61-B675-4810-A0CA-A36113E330A6}"/>
    <dgm:cxn modelId="{DFB11229-328F-4CE2-95E0-883929DDB947}" srcId="{E1EF1B78-55CD-4515-ABEA-3849722A3E54}" destId="{7C2C8361-8223-4124-A0B7-6377B9013297}" srcOrd="0" destOrd="0" parTransId="{3C34B030-2866-45E5-BB4F-989875B3A5A0}" sibTransId="{CA9A3505-A94C-46FA-825F-238FA4558383}"/>
    <dgm:cxn modelId="{17236672-61A2-4025-851A-35914BC76CB3}" srcId="{7160A4E3-FEC8-4C34-AE77-253B54DBE0EC}" destId="{E1EF1B78-55CD-4515-ABEA-3849722A3E54}" srcOrd="1" destOrd="0" parTransId="{B4171187-C52F-4FE5-B6E2-59DDE1FB4658}" sibTransId="{1FE781F4-A9A9-4CED-BA5A-9AFF80D86DE0}"/>
    <dgm:cxn modelId="{DCD91B5A-FAD9-421A-945A-9A053E3DD47B}" srcId="{7160A4E3-FEC8-4C34-AE77-253B54DBE0EC}" destId="{BA90774D-E3B0-4B9A-A456-DA6A4BCBD1F8}" srcOrd="2" destOrd="0" parTransId="{39A6A3A9-63CD-483D-B9F2-A640D1310821}" sibTransId="{6018070C-F624-4890-87F3-CAAD741631FE}"/>
    <dgm:cxn modelId="{640AE58A-F675-4ED6-AD1A-927C05B8D4C8}" srcId="{09AFCEDA-36A4-4107-8C51-AB0904B495D6}" destId="{574CA190-2440-4727-A220-1E6B53323FB9}" srcOrd="0" destOrd="0" parTransId="{7994001D-442F-47C0-A9B0-3E4D48DF95C8}" sibTransId="{0B7DE40F-B6F8-4F6C-8846-E0C9B6321452}"/>
    <dgm:cxn modelId="{0D61979A-5321-4498-84E4-319A30D7E306}" type="presOf" srcId="{BA90774D-E3B0-4B9A-A456-DA6A4BCBD1F8}" destId="{20E1F0B7-2374-41C3-AC0B-ACC0AA900653}" srcOrd="0" destOrd="0" presId="urn:microsoft.com/office/officeart/2005/8/layout/chevron2"/>
    <dgm:cxn modelId="{3D59A7A3-2CBA-41CD-AF35-61B158F415BE}" type="presOf" srcId="{574CA190-2440-4727-A220-1E6B53323FB9}" destId="{A5F49845-0414-4CFE-B25B-1DEC96DF9498}" srcOrd="0" destOrd="0" presId="urn:microsoft.com/office/officeart/2005/8/layout/chevron2"/>
    <dgm:cxn modelId="{4BC0BCAA-8EE0-41F2-BC48-5263D13ABB11}" type="presOf" srcId="{278CFC40-4BA6-4D04-90E4-59FF2E04B2E5}" destId="{AB6D8177-F1D8-47E0-83C1-DE7B6B55BEB6}" srcOrd="0" destOrd="0" presId="urn:microsoft.com/office/officeart/2005/8/layout/chevron2"/>
    <dgm:cxn modelId="{FE763BB6-D34B-48CB-B317-1BFF61DE5E32}" type="presOf" srcId="{E1EF1B78-55CD-4515-ABEA-3849722A3E54}" destId="{8E4ACAC7-C122-4406-AB14-4B2586A086D8}" srcOrd="0" destOrd="0" presId="urn:microsoft.com/office/officeart/2005/8/layout/chevron2"/>
    <dgm:cxn modelId="{52FBB6BA-D249-42F3-97B6-8D2EB1AC4EAA}" type="presOf" srcId="{7160A4E3-FEC8-4C34-AE77-253B54DBE0EC}" destId="{43D07B3A-E920-4F83-8BF6-65DCE384241D}" srcOrd="0" destOrd="0" presId="urn:microsoft.com/office/officeart/2005/8/layout/chevron2"/>
    <dgm:cxn modelId="{1A24DAC2-64A8-47C2-9AE0-1C42343E8F38}" type="presOf" srcId="{7C2C8361-8223-4124-A0B7-6377B9013297}" destId="{19676AC5-A47D-46DB-BD41-4E07D7CF0D6C}" srcOrd="0" destOrd="0" presId="urn:microsoft.com/office/officeart/2005/8/layout/chevron2"/>
    <dgm:cxn modelId="{DC26A0D9-76E8-4451-BA41-74651CFFB5DF}" srcId="{BA90774D-E3B0-4B9A-A456-DA6A4BCBD1F8}" destId="{278CFC40-4BA6-4D04-90E4-59FF2E04B2E5}" srcOrd="0" destOrd="0" parTransId="{9BEED30E-A431-4401-A882-5CFB7DDCE88F}" sibTransId="{CC46902E-763C-4A62-82E3-F74E1B9D95E3}"/>
    <dgm:cxn modelId="{46B66F9F-088E-4B62-A493-BDDCEE2F0746}" type="presParOf" srcId="{43D07B3A-E920-4F83-8BF6-65DCE384241D}" destId="{9FB33855-C297-46E1-ACFD-AA9D8B90627E}" srcOrd="0" destOrd="0" presId="urn:microsoft.com/office/officeart/2005/8/layout/chevron2"/>
    <dgm:cxn modelId="{16F5FBE5-F710-4DBC-A6CD-2983A5B03D4F}" type="presParOf" srcId="{9FB33855-C297-46E1-ACFD-AA9D8B90627E}" destId="{F66C31E4-AD08-49C5-94AE-E506A2FFF3ED}" srcOrd="0" destOrd="0" presId="urn:microsoft.com/office/officeart/2005/8/layout/chevron2"/>
    <dgm:cxn modelId="{2E4D1660-AA0B-4252-87A2-F15575FFD9F5}" type="presParOf" srcId="{9FB33855-C297-46E1-ACFD-AA9D8B90627E}" destId="{A5F49845-0414-4CFE-B25B-1DEC96DF9498}" srcOrd="1" destOrd="0" presId="urn:microsoft.com/office/officeart/2005/8/layout/chevron2"/>
    <dgm:cxn modelId="{35079C49-32D0-48AA-8151-81B3F22B37AB}" type="presParOf" srcId="{43D07B3A-E920-4F83-8BF6-65DCE384241D}" destId="{7CB23DB0-5315-4EAB-9F79-E82DC326C04E}" srcOrd="1" destOrd="0" presId="urn:microsoft.com/office/officeart/2005/8/layout/chevron2"/>
    <dgm:cxn modelId="{B5947F86-4847-41FB-9CA3-44902A792FD9}" type="presParOf" srcId="{43D07B3A-E920-4F83-8BF6-65DCE384241D}" destId="{C1499550-B12A-476C-B2D5-B90D65E61964}" srcOrd="2" destOrd="0" presId="urn:microsoft.com/office/officeart/2005/8/layout/chevron2"/>
    <dgm:cxn modelId="{D77FF741-C441-411E-AE1D-A24A79CE6EC1}" type="presParOf" srcId="{C1499550-B12A-476C-B2D5-B90D65E61964}" destId="{8E4ACAC7-C122-4406-AB14-4B2586A086D8}" srcOrd="0" destOrd="0" presId="urn:microsoft.com/office/officeart/2005/8/layout/chevron2"/>
    <dgm:cxn modelId="{693D347B-B301-4912-92FF-272C46F575C4}" type="presParOf" srcId="{C1499550-B12A-476C-B2D5-B90D65E61964}" destId="{19676AC5-A47D-46DB-BD41-4E07D7CF0D6C}" srcOrd="1" destOrd="0" presId="urn:microsoft.com/office/officeart/2005/8/layout/chevron2"/>
    <dgm:cxn modelId="{8C2A2E85-7D84-4897-9BAF-F5EA13470C87}" type="presParOf" srcId="{43D07B3A-E920-4F83-8BF6-65DCE384241D}" destId="{981E419C-67E5-48A1-A034-3D17B7EA8FB5}" srcOrd="3" destOrd="0" presId="urn:microsoft.com/office/officeart/2005/8/layout/chevron2"/>
    <dgm:cxn modelId="{08B763AA-1D50-427F-BC38-2BCBACF46C7F}" type="presParOf" srcId="{43D07B3A-E920-4F83-8BF6-65DCE384241D}" destId="{F29E3A74-0B34-4791-9AE8-B89B79622DAF}" srcOrd="4" destOrd="0" presId="urn:microsoft.com/office/officeart/2005/8/layout/chevron2"/>
    <dgm:cxn modelId="{69FF39D4-3938-4756-8C02-0D9B4D9C60F0}" type="presParOf" srcId="{F29E3A74-0B34-4791-9AE8-B89B79622DAF}" destId="{20E1F0B7-2374-41C3-AC0B-ACC0AA900653}" srcOrd="0" destOrd="0" presId="urn:microsoft.com/office/officeart/2005/8/layout/chevron2"/>
    <dgm:cxn modelId="{14457AE4-666B-47E0-90ED-508E0D4A929C}" type="presParOf" srcId="{F29E3A74-0B34-4791-9AE8-B89B79622DAF}" destId="{AB6D8177-F1D8-47E0-83C1-DE7B6B55BEB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834631-E775-420C-A51A-1449A676E334}" type="doc">
      <dgm:prSet loTypeId="urn:microsoft.com/office/officeart/2005/8/layout/vProcess5" loCatId="process" qsTypeId="urn:microsoft.com/office/officeart/2005/8/quickstyle/simple3#2" qsCatId="simple" csTypeId="urn:microsoft.com/office/officeart/2005/8/colors/colorful2#2" csCatId="colorful" phldr="1"/>
      <dgm:spPr/>
      <dgm:t>
        <a:bodyPr/>
        <a:lstStyle/>
        <a:p>
          <a:endParaRPr lang="en-US"/>
        </a:p>
      </dgm:t>
    </dgm:pt>
    <dgm:pt modelId="{1965DF0B-B5E0-4896-9F40-07111FAA1E2E}">
      <dgm:prSet phldrT="[Text]"/>
      <dgm:spPr/>
      <dgm:t>
        <a:bodyPr/>
        <a:lstStyle/>
        <a:p>
          <a:r>
            <a:rPr lang="en-US" b="1" dirty="0"/>
            <a:t>1. </a:t>
          </a:r>
          <a:r>
            <a:rPr lang="en-US" b="1" dirty="0" err="1"/>
            <a:t>Các</a:t>
          </a:r>
          <a:r>
            <a:rPr lang="en-US" b="1" dirty="0"/>
            <a:t> </a:t>
          </a:r>
          <a:r>
            <a:rPr lang="en-US" b="1" dirty="0" err="1"/>
            <a:t>bước</a:t>
          </a:r>
          <a:r>
            <a:rPr lang="en-US" b="1" dirty="0"/>
            <a:t> </a:t>
          </a:r>
          <a:r>
            <a:rPr lang="en-US" b="1" dirty="0" err="1"/>
            <a:t>thực</a:t>
          </a:r>
          <a:r>
            <a:rPr lang="en-US" b="1" dirty="0"/>
            <a:t> </a:t>
          </a:r>
          <a:r>
            <a:rPr lang="en-US" b="1" dirty="0" err="1"/>
            <a:t>hiện</a:t>
          </a:r>
          <a:r>
            <a:rPr lang="en-US" b="1" dirty="0"/>
            <a:t> </a:t>
          </a:r>
          <a:r>
            <a:rPr lang="en-US" b="1" dirty="0" err="1"/>
            <a:t>hoạt</a:t>
          </a:r>
          <a:r>
            <a:rPr lang="en-US" b="1" dirty="0"/>
            <a:t> </a:t>
          </a:r>
          <a:r>
            <a:rPr lang="en-US" b="1" dirty="0" err="1"/>
            <a:t>động</a:t>
          </a:r>
          <a:r>
            <a:rPr lang="en-US" b="1" dirty="0"/>
            <a:t> </a:t>
          </a:r>
          <a:r>
            <a:rPr lang="en-US" b="1" dirty="0" err="1"/>
            <a:t>thảo</a:t>
          </a:r>
          <a:r>
            <a:rPr lang="en-US" b="1" dirty="0"/>
            <a:t> </a:t>
          </a:r>
          <a:r>
            <a:rPr lang="en-US" b="1" dirty="0" err="1"/>
            <a:t>luận</a:t>
          </a:r>
          <a:r>
            <a:rPr lang="en-US" b="1" dirty="0"/>
            <a:t> </a:t>
          </a:r>
          <a:r>
            <a:rPr lang="en-US" b="1" dirty="0" err="1"/>
            <a:t>nhóm</a:t>
          </a:r>
          <a:r>
            <a:rPr lang="en-US" b="1" dirty="0"/>
            <a:t> </a:t>
          </a:r>
          <a:r>
            <a:rPr lang="en-US" b="1" dirty="0" err="1"/>
            <a:t>về</a:t>
          </a:r>
          <a:r>
            <a:rPr lang="en-US" b="1" dirty="0"/>
            <a:t> </a:t>
          </a:r>
          <a:r>
            <a:rPr lang="en-US" b="1" dirty="0" err="1"/>
            <a:t>một</a:t>
          </a:r>
          <a:r>
            <a:rPr lang="en-US" b="1" dirty="0"/>
            <a:t> </a:t>
          </a:r>
          <a:r>
            <a:rPr lang="en-US" b="1" dirty="0" err="1"/>
            <a:t>vấn</a:t>
          </a:r>
          <a:r>
            <a:rPr lang="en-US" b="1" dirty="0"/>
            <a:t> </a:t>
          </a:r>
          <a:r>
            <a:rPr lang="en-US" b="1" dirty="0" err="1"/>
            <a:t>đề</a:t>
          </a:r>
          <a:r>
            <a:rPr lang="en-US" b="1" dirty="0"/>
            <a:t> </a:t>
          </a:r>
          <a:r>
            <a:rPr lang="en-US" b="1" dirty="0" err="1"/>
            <a:t>có</a:t>
          </a:r>
          <a:r>
            <a:rPr lang="en-US" b="1" dirty="0"/>
            <a:t> ý </a:t>
          </a:r>
          <a:r>
            <a:rPr lang="en-US" b="1" dirty="0" err="1"/>
            <a:t>kiến</a:t>
          </a:r>
          <a:r>
            <a:rPr lang="en-US" b="1" dirty="0"/>
            <a:t> </a:t>
          </a:r>
          <a:r>
            <a:rPr lang="en-US" b="1" dirty="0" err="1"/>
            <a:t>khác</a:t>
          </a:r>
          <a:r>
            <a:rPr lang="en-US" b="1" dirty="0"/>
            <a:t> </a:t>
          </a:r>
          <a:r>
            <a:rPr lang="en-US" b="1" dirty="0" err="1"/>
            <a:t>nhau</a:t>
          </a:r>
          <a:endParaRPr lang="en-US" b="1" dirty="0"/>
        </a:p>
      </dgm:t>
    </dgm:pt>
    <dgm:pt modelId="{E300B443-85E7-4E00-B697-404614401CFD}" type="parTrans" cxnId="{F35A74C7-FEC1-4B7F-96FE-A0F82B341471}">
      <dgm:prSet/>
      <dgm:spPr/>
      <dgm:t>
        <a:bodyPr/>
        <a:lstStyle/>
        <a:p>
          <a:endParaRPr lang="en-US" b="1"/>
        </a:p>
      </dgm:t>
    </dgm:pt>
    <dgm:pt modelId="{F62065F9-1F00-453C-A8BA-A9FE6DCE4AAF}" type="sibTrans" cxnId="{F35A74C7-FEC1-4B7F-96FE-A0F82B341471}">
      <dgm:prSet/>
      <dgm:spPr/>
      <dgm:t>
        <a:bodyPr/>
        <a:lstStyle/>
        <a:p>
          <a:endParaRPr lang="en-US" b="1"/>
        </a:p>
      </dgm:t>
    </dgm:pt>
    <dgm:pt modelId="{EC6B84D2-977F-440A-876F-C1F2E8F87718}">
      <dgm:prSet phldrT="[Text]"/>
      <dgm:spPr/>
      <dgm:t>
        <a:bodyPr/>
        <a:lstStyle/>
        <a:p>
          <a:r>
            <a:rPr lang="en-US" b="1" dirty="0"/>
            <a:t>2. </a:t>
          </a:r>
          <a:r>
            <a:rPr lang="en-US" b="1" dirty="0" err="1"/>
            <a:t>Luyện</a:t>
          </a:r>
          <a:r>
            <a:rPr lang="en-US" b="1" dirty="0"/>
            <a:t> </a:t>
          </a:r>
          <a:r>
            <a:rPr lang="en-US" b="1" dirty="0" err="1"/>
            <a:t>tập</a:t>
          </a:r>
          <a:r>
            <a:rPr lang="en-US" b="1" dirty="0"/>
            <a:t>- </a:t>
          </a:r>
          <a:r>
            <a:rPr lang="en-US" b="1" dirty="0" err="1"/>
            <a:t>Vận</a:t>
          </a:r>
          <a:r>
            <a:rPr lang="en-US" b="1" dirty="0"/>
            <a:t> </a:t>
          </a:r>
          <a:r>
            <a:rPr lang="en-US" b="1" dirty="0" err="1"/>
            <a:t>dụng</a:t>
          </a:r>
          <a:endParaRPr lang="en-US" b="1" dirty="0"/>
        </a:p>
      </dgm:t>
    </dgm:pt>
    <dgm:pt modelId="{BF02B087-EF9A-48F3-BF83-D33436931F6B}" type="parTrans" cxnId="{8A8B817F-E474-4837-A01E-769E9372290D}">
      <dgm:prSet/>
      <dgm:spPr/>
      <dgm:t>
        <a:bodyPr/>
        <a:lstStyle/>
        <a:p>
          <a:endParaRPr lang="en-US" b="1"/>
        </a:p>
      </dgm:t>
    </dgm:pt>
    <dgm:pt modelId="{99E28EB8-67C3-4CF9-9497-AB94670541AD}" type="sibTrans" cxnId="{8A8B817F-E474-4837-A01E-769E9372290D}">
      <dgm:prSet/>
      <dgm:spPr/>
      <dgm:t>
        <a:bodyPr/>
        <a:lstStyle/>
        <a:p>
          <a:endParaRPr lang="en-US" b="1"/>
        </a:p>
      </dgm:t>
    </dgm:pt>
    <dgm:pt modelId="{81A1D4E2-B564-4BBC-8C04-33105DED61ED}" type="pres">
      <dgm:prSet presAssocID="{0D834631-E775-420C-A51A-1449A676E334}" presName="outerComposite" presStyleCnt="0">
        <dgm:presLayoutVars>
          <dgm:chMax val="5"/>
          <dgm:dir/>
          <dgm:resizeHandles val="exact"/>
        </dgm:presLayoutVars>
      </dgm:prSet>
      <dgm:spPr/>
    </dgm:pt>
    <dgm:pt modelId="{2C402FB8-AB8C-4171-B38F-781AF6F661E7}" type="pres">
      <dgm:prSet presAssocID="{0D834631-E775-420C-A51A-1449A676E334}" presName="dummyMaxCanvas" presStyleCnt="0">
        <dgm:presLayoutVars/>
      </dgm:prSet>
      <dgm:spPr/>
    </dgm:pt>
    <dgm:pt modelId="{04FB95BE-7715-412C-8486-F051D04ADF3E}" type="pres">
      <dgm:prSet presAssocID="{0D834631-E775-420C-A51A-1449A676E334}" presName="TwoNodes_1" presStyleLbl="node1" presStyleIdx="0" presStyleCnt="2">
        <dgm:presLayoutVars>
          <dgm:bulletEnabled val="1"/>
        </dgm:presLayoutVars>
      </dgm:prSet>
      <dgm:spPr/>
    </dgm:pt>
    <dgm:pt modelId="{55FE7366-F46D-42B3-A695-78313C56E98C}" type="pres">
      <dgm:prSet presAssocID="{0D834631-E775-420C-A51A-1449A676E334}" presName="TwoNodes_2" presStyleLbl="node1" presStyleIdx="1" presStyleCnt="2">
        <dgm:presLayoutVars>
          <dgm:bulletEnabled val="1"/>
        </dgm:presLayoutVars>
      </dgm:prSet>
      <dgm:spPr/>
    </dgm:pt>
    <dgm:pt modelId="{6827C463-2B5B-4DED-87CE-13770E81185D}" type="pres">
      <dgm:prSet presAssocID="{0D834631-E775-420C-A51A-1449A676E334}" presName="TwoConn_1-2" presStyleLbl="fgAccFollowNode1" presStyleIdx="0" presStyleCnt="1">
        <dgm:presLayoutVars>
          <dgm:bulletEnabled val="1"/>
        </dgm:presLayoutVars>
      </dgm:prSet>
      <dgm:spPr/>
    </dgm:pt>
    <dgm:pt modelId="{BD0BA017-512F-4F1B-AFAB-B9B417A565CE}" type="pres">
      <dgm:prSet presAssocID="{0D834631-E775-420C-A51A-1449A676E334}" presName="TwoNodes_1_text" presStyleLbl="node1" presStyleIdx="1" presStyleCnt="2">
        <dgm:presLayoutVars>
          <dgm:bulletEnabled val="1"/>
        </dgm:presLayoutVars>
      </dgm:prSet>
      <dgm:spPr/>
    </dgm:pt>
    <dgm:pt modelId="{A7ED0387-E6CE-4752-BBDF-AE4B4DA5BAE9}" type="pres">
      <dgm:prSet presAssocID="{0D834631-E775-420C-A51A-1449A676E334}" presName="TwoNodes_2_text" presStyleLbl="node1" presStyleIdx="1" presStyleCnt="2">
        <dgm:presLayoutVars>
          <dgm:bulletEnabled val="1"/>
        </dgm:presLayoutVars>
      </dgm:prSet>
      <dgm:spPr/>
    </dgm:pt>
  </dgm:ptLst>
  <dgm:cxnLst>
    <dgm:cxn modelId="{FC411032-79B3-4D78-8F96-F08637CDFB3C}" type="presOf" srcId="{EC6B84D2-977F-440A-876F-C1F2E8F87718}" destId="{A7ED0387-E6CE-4752-BBDF-AE4B4DA5BAE9}" srcOrd="1" destOrd="0" presId="urn:microsoft.com/office/officeart/2005/8/layout/vProcess5"/>
    <dgm:cxn modelId="{2D61613D-34A9-49AD-A135-F1080ABAFF41}" type="presOf" srcId="{1965DF0B-B5E0-4896-9F40-07111FAA1E2E}" destId="{BD0BA017-512F-4F1B-AFAB-B9B417A565CE}" srcOrd="1" destOrd="0" presId="urn:microsoft.com/office/officeart/2005/8/layout/vProcess5"/>
    <dgm:cxn modelId="{E9239C57-629C-41F1-9523-85B64D0DB5EA}" type="presOf" srcId="{1965DF0B-B5E0-4896-9F40-07111FAA1E2E}" destId="{04FB95BE-7715-412C-8486-F051D04ADF3E}" srcOrd="0" destOrd="0" presId="urn:microsoft.com/office/officeart/2005/8/layout/vProcess5"/>
    <dgm:cxn modelId="{8A8B817F-E474-4837-A01E-769E9372290D}" srcId="{0D834631-E775-420C-A51A-1449A676E334}" destId="{EC6B84D2-977F-440A-876F-C1F2E8F87718}" srcOrd="1" destOrd="0" parTransId="{BF02B087-EF9A-48F3-BF83-D33436931F6B}" sibTransId="{99E28EB8-67C3-4CF9-9497-AB94670541AD}"/>
    <dgm:cxn modelId="{E495F48E-ACB5-4FEE-819A-6B0468D8C5CD}" type="presOf" srcId="{F62065F9-1F00-453C-A8BA-A9FE6DCE4AAF}" destId="{6827C463-2B5B-4DED-87CE-13770E81185D}" srcOrd="0" destOrd="0" presId="urn:microsoft.com/office/officeart/2005/8/layout/vProcess5"/>
    <dgm:cxn modelId="{7FF0FFAF-14F6-4B5E-B687-51213E37FDEE}" type="presOf" srcId="{0D834631-E775-420C-A51A-1449A676E334}" destId="{81A1D4E2-B564-4BBC-8C04-33105DED61ED}" srcOrd="0" destOrd="0" presId="urn:microsoft.com/office/officeart/2005/8/layout/vProcess5"/>
    <dgm:cxn modelId="{F35A74C7-FEC1-4B7F-96FE-A0F82B341471}" srcId="{0D834631-E775-420C-A51A-1449A676E334}" destId="{1965DF0B-B5E0-4896-9F40-07111FAA1E2E}" srcOrd="0" destOrd="0" parTransId="{E300B443-85E7-4E00-B697-404614401CFD}" sibTransId="{F62065F9-1F00-453C-A8BA-A9FE6DCE4AAF}"/>
    <dgm:cxn modelId="{CFC8DDFF-9062-4850-B647-1B60B063F189}" type="presOf" srcId="{EC6B84D2-977F-440A-876F-C1F2E8F87718}" destId="{55FE7366-F46D-42B3-A695-78313C56E98C}" srcOrd="0" destOrd="0" presId="urn:microsoft.com/office/officeart/2005/8/layout/vProcess5"/>
    <dgm:cxn modelId="{6302C64B-E113-4BC9-8C76-111AADC65D0E}" type="presParOf" srcId="{81A1D4E2-B564-4BBC-8C04-33105DED61ED}" destId="{2C402FB8-AB8C-4171-B38F-781AF6F661E7}" srcOrd="0" destOrd="0" presId="urn:microsoft.com/office/officeart/2005/8/layout/vProcess5"/>
    <dgm:cxn modelId="{DBFE7CF6-8F15-49B5-B46D-76BF8B3C775B}" type="presParOf" srcId="{81A1D4E2-B564-4BBC-8C04-33105DED61ED}" destId="{04FB95BE-7715-412C-8486-F051D04ADF3E}" srcOrd="1" destOrd="0" presId="urn:microsoft.com/office/officeart/2005/8/layout/vProcess5"/>
    <dgm:cxn modelId="{8A655A4C-3D8E-4D4F-B67A-4D6AA497DF0B}" type="presParOf" srcId="{81A1D4E2-B564-4BBC-8C04-33105DED61ED}" destId="{55FE7366-F46D-42B3-A695-78313C56E98C}" srcOrd="2" destOrd="0" presId="urn:microsoft.com/office/officeart/2005/8/layout/vProcess5"/>
    <dgm:cxn modelId="{31BD5A59-2547-4AAC-9FCE-7CEC3388D0CF}" type="presParOf" srcId="{81A1D4E2-B564-4BBC-8C04-33105DED61ED}" destId="{6827C463-2B5B-4DED-87CE-13770E81185D}" srcOrd="3" destOrd="0" presId="urn:microsoft.com/office/officeart/2005/8/layout/vProcess5"/>
    <dgm:cxn modelId="{286F7D15-54BC-4FCD-AFF2-B58F93BCACD1}" type="presParOf" srcId="{81A1D4E2-B564-4BBC-8C04-33105DED61ED}" destId="{BD0BA017-512F-4F1B-AFAB-B9B417A565CE}" srcOrd="4" destOrd="0" presId="urn:microsoft.com/office/officeart/2005/8/layout/vProcess5"/>
    <dgm:cxn modelId="{7CFE158C-04EF-400A-9260-6AC887C0AAF9}" type="presParOf" srcId="{81A1D4E2-B564-4BBC-8C04-33105DED61ED}" destId="{A7ED0387-E6CE-4752-BBDF-AE4B4DA5BAE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37A57D-5A61-405E-9BA8-9299A2FE3633}" type="doc">
      <dgm:prSet loTypeId="urn:microsoft.com/office/officeart/2005/8/layout/hierarchy2#1" loCatId="hierarchy" qsTypeId="urn:microsoft.com/office/officeart/2005/8/quickstyle/simple1#3" qsCatId="simple" csTypeId="urn:microsoft.com/office/officeart/2005/8/colors/colorful4#1" csCatId="colorful" phldr="1"/>
      <dgm:spPr/>
      <dgm:t>
        <a:bodyPr/>
        <a:lstStyle/>
        <a:p>
          <a:endParaRPr lang="en-US"/>
        </a:p>
      </dgm:t>
    </dgm:pt>
    <dgm:pt modelId="{E6AD5931-47BF-40CF-A74B-930233323201}">
      <dgm:prSet phldrT="[Text]" custT="1">
        <dgm:style>
          <a:lnRef idx="2">
            <a:schemeClr val="dk1"/>
          </a:lnRef>
          <a:fillRef idx="1">
            <a:schemeClr val="lt1"/>
          </a:fillRef>
          <a:effectRef idx="0">
            <a:schemeClr val="dk1"/>
          </a:effectRef>
          <a:fontRef idx="minor">
            <a:schemeClr val="dk1"/>
          </a:fontRef>
        </dgm:style>
      </dgm:prSet>
      <dgm:spPr/>
      <dgm:t>
        <a:bodyPr/>
        <a:lstStyle/>
        <a:p>
          <a:pPr algn="l"/>
          <a:r>
            <a:rPr lang="en-US" sz="2000" b="1" dirty="0" err="1">
              <a:solidFill>
                <a:schemeClr val="tx1"/>
              </a:solidFill>
            </a:rPr>
            <a:t>Các</a:t>
          </a:r>
          <a:r>
            <a:rPr lang="en-US" sz="2000" b="1" dirty="0">
              <a:solidFill>
                <a:schemeClr val="tx1"/>
              </a:solidFill>
            </a:rPr>
            <a:t> </a:t>
          </a:r>
          <a:r>
            <a:rPr lang="en-US" sz="2000" b="1" dirty="0" err="1">
              <a:solidFill>
                <a:schemeClr val="tx1"/>
              </a:solidFill>
            </a:rPr>
            <a:t>bước</a:t>
          </a:r>
          <a:r>
            <a:rPr lang="en-US" sz="2000" b="1" dirty="0">
              <a:solidFill>
                <a:schemeClr val="tx1"/>
              </a:solidFill>
            </a:rPr>
            <a:t> </a:t>
          </a:r>
          <a:r>
            <a:rPr lang="en-US" sz="2000" b="1" dirty="0" err="1">
              <a:solidFill>
                <a:schemeClr val="tx1"/>
              </a:solidFill>
            </a:rPr>
            <a:t>thảo</a:t>
          </a:r>
          <a:r>
            <a:rPr lang="en-US" sz="2000" b="1" dirty="0">
              <a:solidFill>
                <a:schemeClr val="tx1"/>
              </a:solidFill>
            </a:rPr>
            <a:t> </a:t>
          </a:r>
          <a:r>
            <a:rPr lang="en-US" sz="2000" b="1" dirty="0" err="1">
              <a:solidFill>
                <a:schemeClr val="tx1"/>
              </a:solidFill>
            </a:rPr>
            <a:t>luận</a:t>
          </a:r>
          <a:r>
            <a:rPr lang="en-US" sz="2000" b="1" dirty="0">
              <a:solidFill>
                <a:schemeClr val="tx1"/>
              </a:solidFill>
            </a:rPr>
            <a:t> </a:t>
          </a:r>
          <a:r>
            <a:rPr lang="en-US" sz="2000" b="1" dirty="0" err="1">
              <a:solidFill>
                <a:schemeClr val="tx1"/>
              </a:solidFill>
            </a:rPr>
            <a:t>nhóm</a:t>
          </a:r>
          <a:endParaRPr lang="en-US" sz="2000" b="1" dirty="0">
            <a:solidFill>
              <a:schemeClr val="tx1"/>
            </a:solidFill>
          </a:endParaRPr>
        </a:p>
      </dgm:t>
    </dgm:pt>
    <dgm:pt modelId="{6EB04F43-D262-408E-B6ED-2047F97B2ABA}" type="parTrans" cxnId="{885D2CC6-7CF1-4484-B80F-8DE0C4B40627}">
      <dgm:prSet/>
      <dgm:spPr/>
      <dgm:t>
        <a:bodyPr/>
        <a:lstStyle/>
        <a:p>
          <a:pPr algn="l"/>
          <a:endParaRPr lang="en-US" sz="1800">
            <a:solidFill>
              <a:schemeClr val="accent2">
                <a:lumMod val="50000"/>
              </a:schemeClr>
            </a:solidFill>
          </a:endParaRPr>
        </a:p>
      </dgm:t>
    </dgm:pt>
    <dgm:pt modelId="{70B63331-8BB7-489F-BA84-75BCA9094231}" type="sibTrans" cxnId="{885D2CC6-7CF1-4484-B80F-8DE0C4B40627}">
      <dgm:prSet/>
      <dgm:spPr/>
      <dgm:t>
        <a:bodyPr/>
        <a:lstStyle/>
        <a:p>
          <a:pPr algn="l"/>
          <a:endParaRPr lang="en-US" sz="1800">
            <a:solidFill>
              <a:schemeClr val="accent2">
                <a:lumMod val="50000"/>
              </a:schemeClr>
            </a:solidFill>
          </a:endParaRPr>
        </a:p>
      </dgm:t>
    </dgm:pt>
    <dgm:pt modelId="{53EDFC25-895D-462D-A9DE-59125A92990A}">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algn="l"/>
          <a:r>
            <a:rPr lang="en-US" sz="1800" b="1" dirty="0" err="1">
              <a:solidFill>
                <a:schemeClr val="tx1"/>
              </a:solidFill>
            </a:rPr>
            <a:t>Bước</a:t>
          </a:r>
          <a:r>
            <a:rPr lang="en-US" sz="1800" b="1" dirty="0">
              <a:solidFill>
                <a:schemeClr val="tx1"/>
              </a:solidFill>
            </a:rPr>
            <a:t> 1</a:t>
          </a:r>
        </a:p>
      </dgm:t>
    </dgm:pt>
    <dgm:pt modelId="{6D73D0B6-696F-4BE6-9651-8FBDC67B1061}" type="parTrans" cxnId="{5D4DEBB6-4820-4551-AF28-8EBCE51E84FB}">
      <dgm:prSet custT="1"/>
      <dgm:spPr/>
      <dgm:t>
        <a:bodyPr/>
        <a:lstStyle/>
        <a:p>
          <a:pPr algn="l"/>
          <a:endParaRPr lang="en-US" sz="1800">
            <a:solidFill>
              <a:schemeClr val="accent2">
                <a:lumMod val="50000"/>
              </a:schemeClr>
            </a:solidFill>
          </a:endParaRPr>
        </a:p>
      </dgm:t>
    </dgm:pt>
    <dgm:pt modelId="{A6323ADE-6106-45F9-8081-BDD1871601CB}" type="sibTrans" cxnId="{5D4DEBB6-4820-4551-AF28-8EBCE51E84FB}">
      <dgm:prSet/>
      <dgm:spPr/>
      <dgm:t>
        <a:bodyPr/>
        <a:lstStyle/>
        <a:p>
          <a:pPr algn="l"/>
          <a:endParaRPr lang="en-US" sz="1800">
            <a:solidFill>
              <a:schemeClr val="accent2">
                <a:lumMod val="50000"/>
              </a:schemeClr>
            </a:solidFill>
          </a:endParaRPr>
        </a:p>
      </dgm:t>
    </dgm:pt>
    <dgm:pt modelId="{8AFBA967-7D63-418A-9D10-192EAE2F0864}">
      <dgm:prSet phldrT="[Tex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Trước</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r>
            <a:rPr lang="en-US" sz="1800" dirty="0" err="1">
              <a:solidFill>
                <a:schemeClr val="accent2">
                  <a:lumMod val="50000"/>
                </a:schemeClr>
              </a:solidFill>
            </a:rPr>
            <a:t>mỗi</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cần</a:t>
          </a:r>
          <a:r>
            <a:rPr lang="en-US" sz="1800" dirty="0">
              <a:solidFill>
                <a:schemeClr val="accent2">
                  <a:lumMod val="50000"/>
                </a:schemeClr>
              </a:solidFill>
            </a:rPr>
            <a:t> </a:t>
          </a:r>
          <a:r>
            <a:rPr lang="en-US" sz="1800" dirty="0" err="1">
              <a:solidFill>
                <a:schemeClr val="accent2">
                  <a:lumMod val="50000"/>
                </a:schemeClr>
              </a:solidFill>
            </a:rPr>
            <a:t>chuẩn</a:t>
          </a:r>
          <a:r>
            <a:rPr lang="en-US" sz="1800" dirty="0">
              <a:solidFill>
                <a:schemeClr val="accent2">
                  <a:lumMod val="50000"/>
                </a:schemeClr>
              </a:solidFill>
            </a:rPr>
            <a:t> </a:t>
          </a:r>
          <a:r>
            <a:rPr lang="en-US" sz="1800" dirty="0" err="1">
              <a:solidFill>
                <a:schemeClr val="accent2">
                  <a:lumMod val="50000"/>
                </a:schemeClr>
              </a:solidFill>
            </a:rPr>
            <a:t>bị</a:t>
          </a:r>
          <a:r>
            <a:rPr lang="en-US" sz="1800" dirty="0">
              <a:solidFill>
                <a:schemeClr val="accent2">
                  <a:lumMod val="50000"/>
                </a:schemeClr>
              </a:solidFill>
            </a:rPr>
            <a:t> </a:t>
          </a:r>
          <a:r>
            <a:rPr lang="en-US" sz="1800" dirty="0" err="1">
              <a:solidFill>
                <a:schemeClr val="accent2">
                  <a:lumMod val="50000"/>
                </a:schemeClr>
              </a:solidFill>
            </a:rPr>
            <a:t>nội</a:t>
          </a:r>
          <a:r>
            <a:rPr lang="en-US" sz="1800" dirty="0">
              <a:solidFill>
                <a:schemeClr val="accent2">
                  <a:lumMod val="50000"/>
                </a:schemeClr>
              </a:solidFill>
            </a:rPr>
            <a:t> dung </a:t>
          </a:r>
          <a:r>
            <a:rPr lang="en-US" sz="1800" dirty="0" err="1">
              <a:solidFill>
                <a:schemeClr val="accent2">
                  <a:lumMod val="50000"/>
                </a:schemeClr>
              </a:solidFill>
            </a:rPr>
            <a:t>cần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tôi</a:t>
          </a:r>
          <a:r>
            <a:rPr lang="en-US" sz="1800" dirty="0">
              <a:solidFill>
                <a:schemeClr val="accent2">
                  <a:lumMod val="50000"/>
                </a:schemeClr>
              </a:solidFill>
            </a:rPr>
            <a:t> – </a:t>
          </a:r>
          <a:r>
            <a:rPr lang="en-US" sz="1800" dirty="0" err="1">
              <a:solidFill>
                <a:schemeClr val="accent2">
                  <a:lumMod val="50000"/>
                </a:schemeClr>
              </a:solidFill>
            </a:rPr>
            <a:t>Lí</a:t>
          </a:r>
          <a:r>
            <a:rPr lang="en-US" sz="1800" dirty="0">
              <a:solidFill>
                <a:schemeClr val="accent2">
                  <a:lumMod val="50000"/>
                </a:schemeClr>
              </a:solidFill>
            </a:rPr>
            <a:t> do – </a:t>
          </a:r>
          <a:r>
            <a:rPr lang="en-US" sz="1800" dirty="0" err="1">
              <a:solidFill>
                <a:schemeClr val="accent2">
                  <a:lumMod val="50000"/>
                </a:schemeClr>
              </a:solidFill>
            </a:rPr>
            <a:t>bằng</a:t>
          </a:r>
          <a:r>
            <a:rPr lang="en-US" sz="1800" dirty="0">
              <a:solidFill>
                <a:schemeClr val="accent2">
                  <a:lumMod val="50000"/>
                </a:schemeClr>
              </a:solidFill>
            </a:rPr>
            <a:t> </a:t>
          </a:r>
          <a:r>
            <a:rPr lang="en-US" sz="1800" dirty="0" err="1">
              <a:solidFill>
                <a:schemeClr val="accent2">
                  <a:lumMod val="50000"/>
                </a:schemeClr>
              </a:solidFill>
            </a:rPr>
            <a:t>chứng</a:t>
          </a:r>
          <a:r>
            <a:rPr lang="en-US" sz="1800" dirty="0">
              <a:solidFill>
                <a:schemeClr val="accent2">
                  <a:lumMod val="50000"/>
                </a:schemeClr>
              </a:solidFill>
            </a:rPr>
            <a:t>).</a:t>
          </a:r>
        </a:p>
      </dgm:t>
    </dgm:pt>
    <dgm:pt modelId="{E3DFC53D-78DB-442F-9C06-DA6D7665DC62}" type="parTrans" cxnId="{5C83E1AE-683B-4102-8A07-8080B3BE8FB1}">
      <dgm:prSet custT="1"/>
      <dgm:spPr/>
      <dgm:t>
        <a:bodyPr/>
        <a:lstStyle/>
        <a:p>
          <a:pPr algn="l"/>
          <a:endParaRPr lang="en-US" sz="1800">
            <a:solidFill>
              <a:schemeClr val="accent2">
                <a:lumMod val="50000"/>
              </a:schemeClr>
            </a:solidFill>
          </a:endParaRPr>
        </a:p>
      </dgm:t>
    </dgm:pt>
    <dgm:pt modelId="{B65C0223-5125-47C2-8A8B-3DDCAEE33FB0}" type="sibTrans" cxnId="{5C83E1AE-683B-4102-8A07-8080B3BE8FB1}">
      <dgm:prSet/>
      <dgm:spPr/>
      <dgm:t>
        <a:bodyPr/>
        <a:lstStyle/>
        <a:p>
          <a:pPr algn="l"/>
          <a:endParaRPr lang="en-US" sz="1800">
            <a:solidFill>
              <a:schemeClr val="accent2">
                <a:lumMod val="50000"/>
              </a:schemeClr>
            </a:solidFill>
          </a:endParaRPr>
        </a:p>
      </dgm:t>
    </dgm:pt>
    <dgm:pt modelId="{59DC2D18-D23F-4B71-9F71-B06194A7F642}">
      <dgm:prSet phldrT="[Tex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lập</a:t>
          </a:r>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p>
      </dgm:t>
    </dgm:pt>
    <dgm:pt modelId="{33823E52-5D0A-4DDD-A36A-6738985CD4F7}" type="parTrans" cxnId="{34652E69-1F0E-4609-B90D-AB4CAE90E6D8}">
      <dgm:prSet custT="1"/>
      <dgm:spPr/>
      <dgm:t>
        <a:bodyPr/>
        <a:lstStyle/>
        <a:p>
          <a:pPr algn="l"/>
          <a:endParaRPr lang="en-US" sz="1800">
            <a:solidFill>
              <a:schemeClr val="accent2">
                <a:lumMod val="50000"/>
              </a:schemeClr>
            </a:solidFill>
          </a:endParaRPr>
        </a:p>
      </dgm:t>
    </dgm:pt>
    <dgm:pt modelId="{E97B508C-5A0D-48EB-900B-B7573B47DF80}" type="sibTrans" cxnId="{34652E69-1F0E-4609-B90D-AB4CAE90E6D8}">
      <dgm:prSet/>
      <dgm:spPr/>
      <dgm:t>
        <a:bodyPr/>
        <a:lstStyle/>
        <a:p>
          <a:pPr algn="l"/>
          <a:endParaRPr lang="en-US" sz="1800">
            <a:solidFill>
              <a:schemeClr val="accent2">
                <a:lumMod val="50000"/>
              </a:schemeClr>
            </a:solidFill>
          </a:endParaRPr>
        </a:p>
      </dgm:t>
    </dgm:pt>
    <dgm:pt modelId="{F387AA13-85B3-4807-ADAC-7251ABB56F22}">
      <dgm:prSet phldrT="[Text]" custT="1"/>
      <dgm:spPr/>
      <dgm:t>
        <a:bodyPr/>
        <a:lstStyle/>
        <a:p>
          <a:pPr algn="l"/>
          <a:r>
            <a:rPr lang="en-US" sz="1800" b="1" dirty="0" err="1">
              <a:solidFill>
                <a:schemeClr val="tx1"/>
              </a:solidFill>
            </a:rPr>
            <a:t>Bước</a:t>
          </a:r>
          <a:r>
            <a:rPr lang="en-US" sz="1800" b="1" dirty="0">
              <a:solidFill>
                <a:schemeClr val="tx1"/>
              </a:solidFill>
            </a:rPr>
            <a:t> 2</a:t>
          </a:r>
        </a:p>
      </dgm:t>
    </dgm:pt>
    <dgm:pt modelId="{EA55955A-3815-4D98-B035-8D5FD767FE15}" type="parTrans" cxnId="{1A2A1FD7-B3CC-446F-9947-D2ED04F103EE}">
      <dgm:prSet custT="1"/>
      <dgm:spPr/>
      <dgm:t>
        <a:bodyPr/>
        <a:lstStyle/>
        <a:p>
          <a:pPr algn="l"/>
          <a:endParaRPr lang="en-US" sz="1800">
            <a:solidFill>
              <a:schemeClr val="accent2">
                <a:lumMod val="50000"/>
              </a:schemeClr>
            </a:solidFill>
          </a:endParaRPr>
        </a:p>
      </dgm:t>
    </dgm:pt>
    <dgm:pt modelId="{A0A1D7FE-F0A4-4E77-BF05-E7B07B2D05B5}" type="sibTrans" cxnId="{1A2A1FD7-B3CC-446F-9947-D2ED04F103EE}">
      <dgm:prSet/>
      <dgm:spPr/>
      <dgm:t>
        <a:bodyPr/>
        <a:lstStyle/>
        <a:p>
          <a:pPr algn="l"/>
          <a:endParaRPr lang="en-US" sz="1800">
            <a:solidFill>
              <a:schemeClr val="accent2">
                <a:lumMod val="50000"/>
              </a:schemeClr>
            </a:solidFill>
          </a:endParaRPr>
        </a:p>
      </dgm:t>
    </dgm:pt>
    <dgm:pt modelId="{1EF5B281-F242-4A94-9FDA-D3010E6AE79B}">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l"/>
          <a:r>
            <a:rPr lang="en-US" sz="1800" b="1" dirty="0" err="1">
              <a:solidFill>
                <a:schemeClr val="tx1"/>
              </a:solidFill>
            </a:rPr>
            <a:t>Bước</a:t>
          </a:r>
          <a:r>
            <a:rPr lang="en-US" sz="1800" b="1" dirty="0">
              <a:solidFill>
                <a:schemeClr val="tx1"/>
              </a:solidFill>
            </a:rPr>
            <a:t> 3</a:t>
          </a:r>
        </a:p>
      </dgm:t>
    </dgm:pt>
    <dgm:pt modelId="{E49D5C30-0667-4EA7-B980-965177D6B610}" type="parTrans" cxnId="{15B22F18-6C93-4C2B-8E52-0DA20A938124}">
      <dgm:prSet custT="1"/>
      <dgm:spPr/>
      <dgm:t>
        <a:bodyPr/>
        <a:lstStyle/>
        <a:p>
          <a:pPr algn="l"/>
          <a:endParaRPr lang="en-US" sz="1800">
            <a:solidFill>
              <a:schemeClr val="accent2">
                <a:lumMod val="50000"/>
              </a:schemeClr>
            </a:solidFill>
          </a:endParaRPr>
        </a:p>
      </dgm:t>
    </dgm:pt>
    <dgm:pt modelId="{28D7B705-DB0F-4085-B94D-FC23DB31FCC1}" type="sibTrans" cxnId="{15B22F18-6C93-4C2B-8E52-0DA20A938124}">
      <dgm:prSet/>
      <dgm:spPr/>
      <dgm:t>
        <a:bodyPr/>
        <a:lstStyle/>
        <a:p>
          <a:pPr algn="l"/>
          <a:endParaRPr lang="en-US" sz="1800">
            <a:solidFill>
              <a:schemeClr val="accent2">
                <a:lumMod val="50000"/>
              </a:schemeClr>
            </a:solidFill>
          </a:endParaRPr>
        </a:p>
      </dgm:t>
    </dgm:pt>
    <dgm:pt modelId="{751A1369-0BFE-4F62-ADD1-384FB6BA4EDC}">
      <dgm:prSe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800" dirty="0" err="1">
              <a:solidFill>
                <a:schemeClr val="accent2">
                  <a:lumMod val="50000"/>
                </a:schemeClr>
              </a:solidFill>
            </a:rPr>
            <a:t>Lưu</a:t>
          </a:r>
          <a:r>
            <a:rPr lang="en-US" sz="1800" dirty="0">
              <a:solidFill>
                <a:schemeClr val="accent2">
                  <a:lumMod val="50000"/>
                </a:schemeClr>
              </a:solidFill>
            </a:rPr>
            <a:t> ý: </a:t>
          </a:r>
          <a:r>
            <a:rPr lang="en-US" sz="1800" dirty="0" err="1">
              <a:solidFill>
                <a:schemeClr val="accent2">
                  <a:lumMod val="50000"/>
                </a:schemeClr>
              </a:solidFill>
            </a:rPr>
            <a:t>mục</a:t>
          </a:r>
          <a:r>
            <a:rPr lang="en-US" sz="1800" dirty="0">
              <a:solidFill>
                <a:schemeClr val="accent2">
                  <a:lumMod val="50000"/>
                </a:schemeClr>
              </a:solidFill>
            </a:rPr>
            <a:t> </a:t>
          </a:r>
          <a:r>
            <a:rPr lang="en-US" sz="1800" dirty="0" err="1">
              <a:solidFill>
                <a:schemeClr val="accent2">
                  <a:lumMod val="50000"/>
                </a:schemeClr>
              </a:solidFill>
            </a:rPr>
            <a:t>đích</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r>
            <a:rPr lang="en-US" sz="1800" dirty="0" err="1">
              <a:solidFill>
                <a:schemeClr val="accent2">
                  <a:lumMod val="50000"/>
                </a:schemeClr>
              </a:solidFill>
            </a:rPr>
            <a:t>thời</a:t>
          </a:r>
          <a:r>
            <a:rPr lang="en-US" sz="1800" dirty="0">
              <a:solidFill>
                <a:schemeClr val="accent2">
                  <a:lumMod val="50000"/>
                </a:schemeClr>
              </a:solidFill>
            </a:rPr>
            <a:t> </a:t>
          </a:r>
          <a:r>
            <a:rPr lang="en-US" sz="1800" dirty="0" err="1">
              <a:solidFill>
                <a:schemeClr val="accent2">
                  <a:lumMod val="50000"/>
                </a:schemeClr>
              </a:solidFill>
            </a:rPr>
            <a:t>gian</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thời</a:t>
          </a:r>
          <a:r>
            <a:rPr lang="en-US" sz="1800" dirty="0">
              <a:solidFill>
                <a:schemeClr val="accent2">
                  <a:lumMod val="50000"/>
                </a:schemeClr>
              </a:solidFill>
            </a:rPr>
            <a:t> </a:t>
          </a:r>
          <a:r>
            <a:rPr lang="en-US" sz="1800" dirty="0" err="1">
              <a:solidFill>
                <a:schemeClr val="accent2">
                  <a:lumMod val="50000"/>
                </a:schemeClr>
              </a:solidFill>
            </a:rPr>
            <a:t>gian</a:t>
          </a:r>
          <a:r>
            <a:rPr lang="en-US" sz="1800" dirty="0">
              <a:solidFill>
                <a:schemeClr val="accent2">
                  <a:lumMod val="50000"/>
                </a:schemeClr>
              </a:solidFill>
            </a:rPr>
            <a:t> </a:t>
          </a:r>
          <a:r>
            <a:rPr lang="en-US" sz="1800" dirty="0" err="1">
              <a:solidFill>
                <a:schemeClr val="accent2">
                  <a:lumMod val="50000"/>
                </a:schemeClr>
              </a:solidFill>
            </a:rPr>
            <a:t>cho</a:t>
          </a:r>
          <a:r>
            <a:rPr lang="en-US" sz="1800" dirty="0">
              <a:solidFill>
                <a:schemeClr val="accent2">
                  <a:lumMod val="50000"/>
                </a:schemeClr>
              </a:solidFill>
            </a:rPr>
            <a:t> </a:t>
          </a:r>
          <a:r>
            <a:rPr lang="en-US" sz="1800" dirty="0" err="1">
              <a:solidFill>
                <a:schemeClr val="accent2">
                  <a:lumMod val="50000"/>
                </a:schemeClr>
              </a:solidFill>
            </a:rPr>
            <a:t>mỗi</a:t>
          </a:r>
          <a:r>
            <a:rPr lang="en-US" sz="1800" dirty="0">
              <a:solidFill>
                <a:schemeClr val="accent2">
                  <a:lumMod val="50000"/>
                </a:schemeClr>
              </a:solidFill>
            </a:rPr>
            <a:t> </a:t>
          </a:r>
          <a:r>
            <a:rPr lang="en-US" sz="1800" dirty="0" err="1">
              <a:solidFill>
                <a:schemeClr val="accent2">
                  <a:lumMod val="50000"/>
                </a:schemeClr>
              </a:solidFill>
            </a:rPr>
            <a:t>cá</a:t>
          </a:r>
          <a:r>
            <a:rPr lang="en-US" sz="1800" dirty="0">
              <a:solidFill>
                <a:schemeClr val="accent2">
                  <a:lumMod val="50000"/>
                </a:schemeClr>
              </a:solidFill>
            </a:rPr>
            <a:t> </a:t>
          </a:r>
          <a:r>
            <a:rPr lang="en-US" sz="1800" dirty="0" err="1">
              <a:solidFill>
                <a:schemeClr val="accent2">
                  <a:lumMod val="50000"/>
                </a:schemeClr>
              </a:solidFill>
            </a:rPr>
            <a:t>nhân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a:t>
          </a:r>
        </a:p>
      </dgm:t>
    </dgm:pt>
    <dgm:pt modelId="{F4CC4B24-EDD0-4EB5-9016-0636DC538B13}" type="parTrans" cxnId="{80A9C5C1-D389-4C88-8838-8CA6202D35E2}">
      <dgm:prSet custT="1"/>
      <dgm:spPr/>
      <dgm:t>
        <a:bodyPr/>
        <a:lstStyle/>
        <a:p>
          <a:pPr algn="l"/>
          <a:endParaRPr lang="en-US" sz="1800">
            <a:solidFill>
              <a:schemeClr val="accent2">
                <a:lumMod val="50000"/>
              </a:schemeClr>
            </a:solidFill>
          </a:endParaRPr>
        </a:p>
      </dgm:t>
    </dgm:pt>
    <dgm:pt modelId="{E2D42A51-0DCF-4627-8AF6-2AAE5A56CCAD}" type="sibTrans" cxnId="{80A9C5C1-D389-4C88-8838-8CA6202D35E2}">
      <dgm:prSet/>
      <dgm:spPr/>
      <dgm:t>
        <a:bodyPr/>
        <a:lstStyle/>
        <a:p>
          <a:pPr algn="l"/>
          <a:endParaRPr lang="en-US" sz="1800">
            <a:solidFill>
              <a:schemeClr val="accent2">
                <a:lumMod val="50000"/>
              </a:schemeClr>
            </a:solidFill>
          </a:endParaRPr>
        </a:p>
      </dgm:t>
    </dgm:pt>
    <dgm:pt modelId="{9B952C22-B176-4D43-A8DF-A512C826D621}">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 </a:t>
          </a:r>
          <a:r>
            <a:rPr lang="en-US" sz="1800" dirty="0" err="1">
              <a:solidFill>
                <a:schemeClr val="accent2">
                  <a:lumMod val="50000"/>
                </a:schemeClr>
              </a:solidFill>
            </a:rPr>
            <a:t>trưởng</a:t>
          </a:r>
          <a:r>
            <a:rPr lang="en-US" sz="1800" dirty="0">
              <a:solidFill>
                <a:schemeClr val="accent2">
                  <a:lumMod val="50000"/>
                </a:schemeClr>
              </a:solidFill>
            </a:rPr>
            <a:t> </a:t>
          </a:r>
          <a:r>
            <a:rPr lang="en-US" sz="1800" dirty="0" err="1">
              <a:solidFill>
                <a:schemeClr val="accent2">
                  <a:lumMod val="50000"/>
                </a:schemeClr>
              </a:solidFill>
            </a:rPr>
            <a:t>điều</a:t>
          </a:r>
          <a:r>
            <a:rPr lang="en-US" sz="1800" dirty="0">
              <a:solidFill>
                <a:schemeClr val="accent2">
                  <a:lumMod val="50000"/>
                </a:schemeClr>
              </a:solidFill>
            </a:rPr>
            <a:t> </a:t>
          </a:r>
          <a:r>
            <a:rPr lang="en-US" sz="1800" dirty="0" err="1">
              <a:solidFill>
                <a:schemeClr val="accent2">
                  <a:lumMod val="50000"/>
                </a:schemeClr>
              </a:solidFill>
            </a:rPr>
            <a:t>khiển</a:t>
          </a:r>
          <a:r>
            <a:rPr lang="en-US" sz="1800" dirty="0">
              <a:solidFill>
                <a:schemeClr val="accent2">
                  <a:lumMod val="50000"/>
                </a:schemeClr>
              </a:solidFill>
            </a:rPr>
            <a:t> </a:t>
          </a:r>
          <a:r>
            <a:rPr lang="en-US" sz="1800" dirty="0" err="1">
              <a:solidFill>
                <a:schemeClr val="accent2">
                  <a:lumMod val="50000"/>
                </a:schemeClr>
              </a:solidFill>
            </a:rPr>
            <a:t>sao</a:t>
          </a:r>
          <a:r>
            <a:rPr lang="en-US" sz="1800" dirty="0">
              <a:solidFill>
                <a:schemeClr val="accent2">
                  <a:lumMod val="50000"/>
                </a:schemeClr>
              </a:solidFill>
            </a:rPr>
            <a:t> </a:t>
          </a:r>
          <a:r>
            <a:rPr lang="en-US" sz="1800" dirty="0" err="1">
              <a:solidFill>
                <a:schemeClr val="accent2">
                  <a:lumMod val="50000"/>
                </a:schemeClr>
              </a:solidFill>
            </a:rPr>
            <a:t>cho</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đều</a:t>
          </a:r>
          <a:r>
            <a:rPr lang="en-US" sz="1800" dirty="0">
              <a:solidFill>
                <a:schemeClr val="accent2">
                  <a:lumMod val="50000"/>
                </a:schemeClr>
              </a:solidFill>
            </a:rPr>
            <a:t> </a:t>
          </a:r>
          <a:r>
            <a:rPr lang="en-US" sz="1800" dirty="0" err="1">
              <a:solidFill>
                <a:schemeClr val="accent2">
                  <a:lumMod val="50000"/>
                </a:schemeClr>
              </a:solidFill>
            </a:rPr>
            <a:t>có</a:t>
          </a:r>
          <a:r>
            <a:rPr lang="en-US" sz="1800" dirty="0">
              <a:solidFill>
                <a:schemeClr val="accent2">
                  <a:lumMod val="50000"/>
                </a:schemeClr>
              </a:solidFill>
            </a:rPr>
            <a:t> </a:t>
          </a:r>
          <a:r>
            <a:rPr lang="en-US" sz="1800" dirty="0" err="1">
              <a:solidFill>
                <a:schemeClr val="accent2">
                  <a:lumMod val="50000"/>
                </a:schemeClr>
              </a:solidFill>
            </a:rPr>
            <a:t>thể</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nhưng</a:t>
          </a:r>
          <a:r>
            <a:rPr lang="en-US" sz="1800" dirty="0">
              <a:solidFill>
                <a:schemeClr val="accent2">
                  <a:lumMod val="50000"/>
                </a:schemeClr>
              </a:solidFill>
            </a:rPr>
            <a:t> </a:t>
          </a:r>
          <a:r>
            <a:rPr lang="en-US" sz="1800" dirty="0" err="1">
              <a:solidFill>
                <a:schemeClr val="accent2">
                  <a:lumMod val="50000"/>
                </a:schemeClr>
              </a:solidFill>
            </a:rPr>
            <a:t>không</a:t>
          </a:r>
          <a:r>
            <a:rPr lang="en-US" sz="1800" dirty="0">
              <a:solidFill>
                <a:schemeClr val="accent2">
                  <a:lumMod val="50000"/>
                </a:schemeClr>
              </a:solidFill>
            </a:rPr>
            <a:t> </a:t>
          </a:r>
          <a:r>
            <a:rPr lang="en-US" sz="1800" dirty="0" err="1">
              <a:solidFill>
                <a:schemeClr val="accent2">
                  <a:lumMod val="50000"/>
                </a:schemeClr>
              </a:solidFill>
            </a:rPr>
            <a:t>vượt</a:t>
          </a:r>
          <a:r>
            <a:rPr lang="en-US" sz="1800" dirty="0">
              <a:solidFill>
                <a:schemeClr val="accent2">
                  <a:lumMod val="50000"/>
                </a:schemeClr>
              </a:solidFill>
            </a:rPr>
            <a:t> </a:t>
          </a:r>
          <a:r>
            <a:rPr lang="en-US" sz="1800" dirty="0" err="1">
              <a:solidFill>
                <a:schemeClr val="accent2">
                  <a:lumMod val="50000"/>
                </a:schemeClr>
              </a:solidFill>
            </a:rPr>
            <a:t>quá</a:t>
          </a:r>
          <a:r>
            <a:rPr lang="en-US" sz="1800" dirty="0">
              <a:solidFill>
                <a:schemeClr val="accent2">
                  <a:lumMod val="50000"/>
                </a:schemeClr>
              </a:solidFill>
            </a:rPr>
            <a:t> </a:t>
          </a:r>
          <a:r>
            <a:rPr lang="en-US" sz="1800" dirty="0" err="1">
              <a:solidFill>
                <a:schemeClr val="accent2">
                  <a:lumMod val="50000"/>
                </a:schemeClr>
              </a:solidFill>
            </a:rPr>
            <a:t>thời</a:t>
          </a:r>
          <a:r>
            <a:rPr lang="en-US" sz="1800" dirty="0">
              <a:solidFill>
                <a:schemeClr val="accent2">
                  <a:lumMod val="50000"/>
                </a:schemeClr>
              </a:solidFill>
            </a:rPr>
            <a:t> </a:t>
          </a:r>
          <a:r>
            <a:rPr lang="en-US" sz="1800" dirty="0" err="1">
              <a:solidFill>
                <a:schemeClr val="accent2">
                  <a:lumMod val="50000"/>
                </a:schemeClr>
              </a:solidFill>
            </a:rPr>
            <a:t>gian</a:t>
          </a:r>
          <a:r>
            <a:rPr lang="en-US" sz="1800" dirty="0">
              <a:solidFill>
                <a:schemeClr val="accent2">
                  <a:lumMod val="50000"/>
                </a:schemeClr>
              </a:solidFill>
            </a:rPr>
            <a:t> </a:t>
          </a:r>
          <a:r>
            <a:rPr lang="en-US" sz="1800" dirty="0" err="1">
              <a:solidFill>
                <a:schemeClr val="accent2">
                  <a:lumMod val="50000"/>
                </a:schemeClr>
              </a:solidFill>
            </a:rPr>
            <a:t>quy</a:t>
          </a:r>
          <a:r>
            <a:rPr lang="en-US" sz="1800" dirty="0">
              <a:solidFill>
                <a:schemeClr val="accent2">
                  <a:lumMod val="50000"/>
                </a:schemeClr>
              </a:solidFill>
            </a:rPr>
            <a:t> </a:t>
          </a:r>
          <a:r>
            <a:rPr lang="en-US" sz="1800" dirty="0" err="1">
              <a:solidFill>
                <a:schemeClr val="accent2">
                  <a:lumMod val="50000"/>
                </a:schemeClr>
              </a:solidFill>
            </a:rPr>
            <a:t>định</a:t>
          </a:r>
          <a:r>
            <a:rPr lang="en-US" sz="1800" dirty="0">
              <a:solidFill>
                <a:schemeClr val="accent2">
                  <a:lumMod val="50000"/>
                </a:schemeClr>
              </a:solidFill>
            </a:rPr>
            <a:t>.</a:t>
          </a:r>
        </a:p>
      </dgm:t>
    </dgm:pt>
    <dgm:pt modelId="{6B1A25D8-7BB2-490C-ACB4-79E9C121DB01}" type="parTrans" cxnId="{073D061A-C46E-4BE1-8FEA-42A7377A911A}">
      <dgm:prSet custT="1"/>
      <dgm:spPr/>
      <dgm:t>
        <a:bodyPr/>
        <a:lstStyle/>
        <a:p>
          <a:pPr algn="l"/>
          <a:endParaRPr lang="en-US" sz="1800">
            <a:solidFill>
              <a:schemeClr val="accent2">
                <a:lumMod val="50000"/>
              </a:schemeClr>
            </a:solidFill>
          </a:endParaRPr>
        </a:p>
      </dgm:t>
    </dgm:pt>
    <dgm:pt modelId="{86C2C243-0C87-4DA6-9052-F942ABCD16DC}" type="sibTrans" cxnId="{073D061A-C46E-4BE1-8FEA-42A7377A911A}">
      <dgm:prSet/>
      <dgm:spPr/>
      <dgm:t>
        <a:bodyPr/>
        <a:lstStyle/>
        <a:p>
          <a:pPr algn="l"/>
          <a:endParaRPr lang="en-US" sz="1800">
            <a:solidFill>
              <a:schemeClr val="accent2">
                <a:lumMod val="50000"/>
              </a:schemeClr>
            </a:solidFill>
          </a:endParaRPr>
        </a:p>
      </dgm:t>
    </dgm:pt>
    <dgm:pt modelId="{1882AA7B-E0A0-4998-9973-3ABD66C56E4B}">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Thư</a:t>
          </a:r>
          <a:r>
            <a:rPr lang="en-US" sz="1800" dirty="0">
              <a:solidFill>
                <a:schemeClr val="accent2">
                  <a:lumMod val="50000"/>
                </a:schemeClr>
              </a:solidFill>
            </a:rPr>
            <a:t> </a:t>
          </a:r>
          <a:r>
            <a:rPr lang="en-US" sz="1800" dirty="0" err="1">
              <a:solidFill>
                <a:schemeClr val="accent2">
                  <a:lumMod val="50000"/>
                </a:schemeClr>
              </a:solidFill>
            </a:rPr>
            <a:t>kí</a:t>
          </a:r>
          <a:r>
            <a:rPr lang="en-US" sz="1800" dirty="0">
              <a:solidFill>
                <a:schemeClr val="accent2">
                  <a:lumMod val="50000"/>
                </a:schemeClr>
              </a:solidFill>
            </a:rPr>
            <a:t> </a:t>
          </a:r>
          <a:r>
            <a:rPr lang="en-US" sz="1800" dirty="0" err="1">
              <a:solidFill>
                <a:schemeClr val="accent2">
                  <a:lumMod val="50000"/>
                </a:schemeClr>
              </a:solidFill>
            </a:rPr>
            <a:t>ghi</a:t>
          </a:r>
          <a:r>
            <a:rPr lang="en-US" sz="1800" dirty="0">
              <a:solidFill>
                <a:schemeClr val="accent2">
                  <a:lumMod val="50000"/>
                </a:schemeClr>
              </a:solidFill>
            </a:rPr>
            <a:t> </a:t>
          </a:r>
          <a:r>
            <a:rPr lang="en-US" sz="1800" dirty="0" err="1">
              <a:solidFill>
                <a:schemeClr val="accent2">
                  <a:lumMod val="50000"/>
                </a:schemeClr>
              </a:solidFill>
            </a:rPr>
            <a:t>chép</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từng</a:t>
          </a:r>
          <a:r>
            <a:rPr lang="en-US" sz="1800" dirty="0">
              <a:solidFill>
                <a:schemeClr val="accent2">
                  <a:lumMod val="50000"/>
                </a:schemeClr>
              </a:solidFill>
            </a:rPr>
            <a:t> </a:t>
          </a:r>
          <a:r>
            <a:rPr lang="en-US" sz="1800" dirty="0" err="1">
              <a:solidFill>
                <a:schemeClr val="accent2">
                  <a:lumMod val="50000"/>
                </a:schemeClr>
              </a:solidFill>
            </a:rPr>
            <a:t>bạn</a:t>
          </a:r>
          <a:r>
            <a:rPr lang="en-US" sz="1800" dirty="0">
              <a:solidFill>
                <a:schemeClr val="accent2">
                  <a:lumMod val="50000"/>
                </a:schemeClr>
              </a:solidFill>
            </a:rPr>
            <a:t>.</a:t>
          </a:r>
        </a:p>
      </dgm:t>
    </dgm:pt>
    <dgm:pt modelId="{B8585400-91B5-428B-9E00-80F49EC50F1E}" type="parTrans" cxnId="{56B166EE-EAD6-4A59-8CD4-B396F6ECBE34}">
      <dgm:prSet custT="1"/>
      <dgm:spPr/>
      <dgm:t>
        <a:bodyPr/>
        <a:lstStyle/>
        <a:p>
          <a:pPr algn="l"/>
          <a:endParaRPr lang="en-US" sz="1800">
            <a:solidFill>
              <a:schemeClr val="accent2">
                <a:lumMod val="50000"/>
              </a:schemeClr>
            </a:solidFill>
          </a:endParaRPr>
        </a:p>
      </dgm:t>
    </dgm:pt>
    <dgm:pt modelId="{D9B03B5D-34A7-4BD8-B4F2-2A059850A0A5}" type="sibTrans" cxnId="{56B166EE-EAD6-4A59-8CD4-B396F6ECBE34}">
      <dgm:prSet/>
      <dgm:spPr/>
      <dgm:t>
        <a:bodyPr/>
        <a:lstStyle/>
        <a:p>
          <a:pPr algn="l"/>
          <a:endParaRPr lang="en-US" sz="1800">
            <a:solidFill>
              <a:schemeClr val="accent2">
                <a:lumMod val="50000"/>
              </a:schemeClr>
            </a:solidFill>
          </a:endParaRPr>
        </a:p>
      </dgm:t>
    </dgm:pt>
    <dgm:pt modelId="{0BD4BF00-B1E9-462E-B2D2-380B3AB46FF7}">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lắng</a:t>
          </a:r>
          <a:r>
            <a:rPr lang="en-US" sz="1800" dirty="0">
              <a:solidFill>
                <a:schemeClr val="accent2">
                  <a:lumMod val="50000"/>
                </a:schemeClr>
              </a:solidFill>
            </a:rPr>
            <a:t> </a:t>
          </a:r>
          <a:r>
            <a:rPr lang="en-US" sz="1800" dirty="0" err="1">
              <a:solidFill>
                <a:schemeClr val="accent2">
                  <a:lumMod val="50000"/>
                </a:schemeClr>
              </a:solidFill>
            </a:rPr>
            <a:t>nghe</a:t>
          </a:r>
          <a:r>
            <a:rPr lang="en-US" sz="1800" dirty="0">
              <a:solidFill>
                <a:schemeClr val="accent2">
                  <a:lumMod val="50000"/>
                </a:schemeClr>
              </a:solidFill>
            </a:rPr>
            <a:t>, </a:t>
          </a:r>
          <a:r>
            <a:rPr lang="en-US" sz="1800" dirty="0" err="1">
              <a:solidFill>
                <a:schemeClr val="accent2">
                  <a:lumMod val="50000"/>
                </a:schemeClr>
              </a:solidFill>
            </a:rPr>
            <a:t>ghi</a:t>
          </a:r>
          <a:r>
            <a:rPr lang="en-US" sz="1800" dirty="0">
              <a:solidFill>
                <a:schemeClr val="accent2">
                  <a:lumMod val="50000"/>
                </a:schemeClr>
              </a:solidFill>
            </a:rPr>
            <a:t> </a:t>
          </a:r>
          <a:r>
            <a:rPr lang="en-US" sz="1800" dirty="0" err="1">
              <a:solidFill>
                <a:schemeClr val="accent2">
                  <a:lumMod val="50000"/>
                </a:schemeClr>
              </a:solidFill>
            </a:rPr>
            <a:t>chép</a:t>
          </a:r>
          <a:r>
            <a:rPr lang="en-US" sz="1800" dirty="0">
              <a:solidFill>
                <a:schemeClr val="accent2">
                  <a:lumMod val="50000"/>
                </a:schemeClr>
              </a:solidFill>
            </a:rPr>
            <a:t> ý </a:t>
          </a:r>
          <a:r>
            <a:rPr lang="en-US" sz="1800" dirty="0" err="1">
              <a:solidFill>
                <a:schemeClr val="accent2">
                  <a:lumMod val="50000"/>
                </a:schemeClr>
              </a:solidFill>
            </a:rPr>
            <a:t>kiên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bạn</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chuẩn</a:t>
          </a:r>
          <a:r>
            <a:rPr lang="en-US" sz="1800" dirty="0">
              <a:solidFill>
                <a:schemeClr val="accent2">
                  <a:lumMod val="50000"/>
                </a:schemeClr>
              </a:solidFill>
            </a:rPr>
            <a:t> </a:t>
          </a:r>
          <a:r>
            <a:rPr lang="en-US" sz="1800" dirty="0" err="1">
              <a:solidFill>
                <a:schemeClr val="accent2">
                  <a:lumMod val="50000"/>
                </a:schemeClr>
              </a:solidFill>
            </a:rPr>
            <a:t>bị</a:t>
          </a:r>
          <a:r>
            <a:rPr lang="en-US" sz="1800" dirty="0">
              <a:solidFill>
                <a:schemeClr val="accent2">
                  <a:lumMod val="50000"/>
                </a:schemeClr>
              </a:solidFill>
            </a:rPr>
            <a:t> </a:t>
          </a:r>
          <a:r>
            <a:rPr lang="en-US" sz="1800" dirty="0" err="1">
              <a:solidFill>
                <a:schemeClr val="accent2">
                  <a:lumMod val="50000"/>
                </a:schemeClr>
              </a:solidFill>
            </a:rPr>
            <a:t>phản</a:t>
          </a:r>
          <a:r>
            <a:rPr lang="en-US" sz="1800" dirty="0">
              <a:solidFill>
                <a:schemeClr val="accent2">
                  <a:lumMod val="50000"/>
                </a:schemeClr>
              </a:solidFill>
            </a:rPr>
            <a:t> </a:t>
          </a:r>
          <a:r>
            <a:rPr lang="en-US" sz="1800" dirty="0" err="1">
              <a:solidFill>
                <a:schemeClr val="accent2">
                  <a:lumMod val="50000"/>
                </a:schemeClr>
              </a:solidFill>
            </a:rPr>
            <a:t>hồi</a:t>
          </a:r>
          <a:r>
            <a:rPr lang="en-US" sz="1800" dirty="0">
              <a:solidFill>
                <a:schemeClr val="accent2">
                  <a:lumMod val="50000"/>
                </a:schemeClr>
              </a:solidFill>
            </a:rPr>
            <a:t> (</a:t>
          </a:r>
          <a:r>
            <a:rPr lang="en-US" sz="1800" dirty="0" err="1">
              <a:solidFill>
                <a:schemeClr val="accent2">
                  <a:lumMod val="50000"/>
                </a:schemeClr>
              </a:solidFill>
            </a:rPr>
            <a:t>đồng</a:t>
          </a:r>
          <a:r>
            <a:rPr lang="en-US" sz="1800" dirty="0">
              <a:solidFill>
                <a:schemeClr val="accent2">
                  <a:lumMod val="50000"/>
                </a:schemeClr>
              </a:solidFill>
            </a:rPr>
            <a:t> </a:t>
          </a:r>
          <a:r>
            <a:rPr lang="en-US" sz="1800" dirty="0" err="1">
              <a:solidFill>
                <a:schemeClr val="accent2">
                  <a:lumMod val="50000"/>
                </a:schemeClr>
              </a:solidFill>
            </a:rPr>
            <a:t>tình</a:t>
          </a:r>
          <a:r>
            <a:rPr lang="en-US" sz="1800" dirty="0">
              <a:solidFill>
                <a:schemeClr val="accent2">
                  <a:lumMod val="50000"/>
                </a:schemeClr>
              </a:solidFill>
            </a:rPr>
            <a:t>/</a:t>
          </a:r>
          <a:r>
            <a:rPr lang="en-US" sz="1800" dirty="0" err="1">
              <a:solidFill>
                <a:schemeClr val="accent2">
                  <a:lumMod val="50000"/>
                </a:schemeClr>
              </a:solidFill>
            </a:rPr>
            <a:t>không</a:t>
          </a:r>
          <a:r>
            <a:rPr lang="en-US" sz="1800" dirty="0">
              <a:solidFill>
                <a:schemeClr val="accent2">
                  <a:lumMod val="50000"/>
                </a:schemeClr>
              </a:solidFill>
            </a:rPr>
            <a:t> </a:t>
          </a:r>
          <a:r>
            <a:rPr lang="en-US" sz="1800" dirty="0" err="1">
              <a:solidFill>
                <a:schemeClr val="accent2">
                  <a:lumMod val="50000"/>
                </a:schemeClr>
              </a:solidFill>
            </a:rPr>
            <a:t>đồng</a:t>
          </a:r>
          <a:r>
            <a:rPr lang="en-US" sz="1800" dirty="0">
              <a:solidFill>
                <a:schemeClr val="accent2">
                  <a:lumMod val="50000"/>
                </a:schemeClr>
              </a:solidFill>
            </a:rPr>
            <a:t> </a:t>
          </a:r>
          <a:r>
            <a:rPr lang="en-US" sz="1800" dirty="0" err="1">
              <a:solidFill>
                <a:schemeClr val="accent2">
                  <a:lumMod val="50000"/>
                </a:schemeClr>
              </a:solidFill>
            </a:rPr>
            <a:t>tình</a:t>
          </a:r>
          <a:r>
            <a:rPr lang="en-US" sz="1800" dirty="0">
              <a:solidFill>
                <a:schemeClr val="accent2">
                  <a:lumMod val="50000"/>
                </a:schemeClr>
              </a:solidFill>
            </a:rPr>
            <a:t> -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sau</a:t>
          </a:r>
          <a:r>
            <a:rPr lang="en-US" sz="1800" dirty="0">
              <a:solidFill>
                <a:schemeClr val="accent2">
                  <a:lumMod val="50000"/>
                </a:schemeClr>
              </a:solidFill>
            </a:rPr>
            <a:t> </a:t>
          </a:r>
          <a:r>
            <a:rPr lang="en-US" sz="1800" dirty="0" err="1">
              <a:solidFill>
                <a:schemeClr val="accent2">
                  <a:lumMod val="50000"/>
                </a:schemeClr>
              </a:solidFill>
            </a:rPr>
            <a:t>khi</a:t>
          </a:r>
          <a:r>
            <a:rPr lang="en-US" sz="1800" dirty="0">
              <a:solidFill>
                <a:schemeClr val="accent2">
                  <a:lumMod val="50000"/>
                </a:schemeClr>
              </a:solidFill>
            </a:rPr>
            <a:t> </a:t>
          </a:r>
          <a:r>
            <a:rPr lang="en-US" sz="1800" dirty="0" err="1">
              <a:solidFill>
                <a:schemeClr val="accent2">
                  <a:lumMod val="50000"/>
                </a:schemeClr>
              </a:solidFill>
            </a:rPr>
            <a:t>nghe</a:t>
          </a:r>
          <a:r>
            <a:rPr lang="en-US" sz="1800" dirty="0">
              <a:solidFill>
                <a:schemeClr val="accent2">
                  <a:lumMod val="50000"/>
                </a:schemeClr>
              </a:solidFill>
            </a:rPr>
            <a:t> </a:t>
          </a:r>
          <a:r>
            <a:rPr lang="en-US" sz="1800" dirty="0" err="1">
              <a:solidFill>
                <a:schemeClr val="accent2">
                  <a:lumMod val="50000"/>
                </a:schemeClr>
              </a:solidFill>
            </a:rPr>
            <a:t>phản</a:t>
          </a:r>
          <a:r>
            <a:rPr lang="en-US" sz="1800" dirty="0">
              <a:solidFill>
                <a:schemeClr val="accent2">
                  <a:lumMod val="50000"/>
                </a:schemeClr>
              </a:solidFill>
            </a:rPr>
            <a:t> </a:t>
          </a:r>
          <a:r>
            <a:rPr lang="en-US" sz="1800" dirty="0" err="1">
              <a:solidFill>
                <a:schemeClr val="accent2">
                  <a:lumMod val="50000"/>
                </a:schemeClr>
              </a:solidFill>
            </a:rPr>
            <a:t>hồi</a:t>
          </a:r>
          <a:r>
            <a:rPr lang="en-US" sz="1800" dirty="0">
              <a:solidFill>
                <a:schemeClr val="accent2">
                  <a:lumMod val="50000"/>
                </a:schemeClr>
              </a:solidFill>
            </a:rPr>
            <a:t>)</a:t>
          </a:r>
        </a:p>
      </dgm:t>
    </dgm:pt>
    <dgm:pt modelId="{65031153-7B11-4E3E-A3F8-BC333C4BEF19}" type="parTrans" cxnId="{3A0D67E7-6737-4160-BDB5-3BF4CB4B5A97}">
      <dgm:prSet custT="1"/>
      <dgm:spPr/>
      <dgm:t>
        <a:bodyPr/>
        <a:lstStyle/>
        <a:p>
          <a:pPr algn="l"/>
          <a:endParaRPr lang="en-US" sz="1800">
            <a:solidFill>
              <a:schemeClr val="accent2">
                <a:lumMod val="50000"/>
              </a:schemeClr>
            </a:solidFill>
          </a:endParaRPr>
        </a:p>
      </dgm:t>
    </dgm:pt>
    <dgm:pt modelId="{AD9C2C34-B698-42B0-8BFC-6D37F7D4F3AA}" type="sibTrans" cxnId="{3A0D67E7-6737-4160-BDB5-3BF4CB4B5A97}">
      <dgm:prSet/>
      <dgm:spPr/>
      <dgm:t>
        <a:bodyPr/>
        <a:lstStyle/>
        <a:p>
          <a:pPr algn="l"/>
          <a:endParaRPr lang="en-US" sz="1800">
            <a:solidFill>
              <a:schemeClr val="accent2">
                <a:lumMod val="50000"/>
              </a:schemeClr>
            </a:solidFill>
          </a:endParaRPr>
        </a:p>
      </dgm:t>
    </dgm:pt>
    <dgm:pt modelId="{E785DEDA-39BA-4DFA-B77A-5B3F89B661A8}">
      <dgm:prSet custT="1">
        <dgm:style>
          <a:lnRef idx="1">
            <a:schemeClr val="accent6"/>
          </a:lnRef>
          <a:fillRef idx="2">
            <a:schemeClr val="accent6"/>
          </a:fillRef>
          <a:effectRef idx="1">
            <a:schemeClr val="accent6"/>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Tự</a:t>
          </a:r>
          <a:r>
            <a:rPr lang="en-US" sz="1800" dirty="0">
              <a:solidFill>
                <a:schemeClr val="accent2">
                  <a:lumMod val="50000"/>
                </a:schemeClr>
              </a:solidFill>
            </a:rPr>
            <a:t> </a:t>
          </a:r>
          <a:r>
            <a:rPr lang="en-US" sz="1800" dirty="0" err="1">
              <a:solidFill>
                <a:schemeClr val="accent2">
                  <a:lumMod val="50000"/>
                </a:schemeClr>
              </a:solidFill>
            </a:rPr>
            <a:t>đánh</a:t>
          </a:r>
          <a:r>
            <a:rPr lang="en-US" sz="1800" dirty="0">
              <a:solidFill>
                <a:schemeClr val="accent2">
                  <a:lumMod val="50000"/>
                </a:schemeClr>
              </a:solidFill>
            </a:rPr>
            <a:t> </a:t>
          </a:r>
          <a:r>
            <a:rPr lang="en-US" sz="1800" dirty="0" err="1">
              <a:solidFill>
                <a:schemeClr val="accent2">
                  <a:lumMod val="50000"/>
                </a:schemeClr>
              </a:solidFill>
            </a:rPr>
            <a:t>giá</a:t>
          </a:r>
          <a:r>
            <a:rPr lang="en-US" sz="1800" dirty="0">
              <a:solidFill>
                <a:schemeClr val="accent2">
                  <a:lumMod val="50000"/>
                </a:schemeClr>
              </a:solidFill>
            </a:rPr>
            <a:t> </a:t>
          </a:r>
          <a:r>
            <a:rPr lang="en-US" sz="1800" dirty="0" err="1">
              <a:solidFill>
                <a:schemeClr val="accent2">
                  <a:lumMod val="50000"/>
                </a:schemeClr>
              </a:solidFill>
            </a:rPr>
            <a:t>phần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cách</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trao</a:t>
          </a:r>
          <a:r>
            <a:rPr lang="en-US" sz="1800" dirty="0">
              <a:solidFill>
                <a:schemeClr val="accent2">
                  <a:lumMod val="50000"/>
                </a:schemeClr>
              </a:solidFill>
            </a:rPr>
            <a:t> </a:t>
          </a:r>
          <a:r>
            <a:rPr lang="en-US" sz="1800" dirty="0" err="1">
              <a:solidFill>
                <a:schemeClr val="accent2">
                  <a:lumMod val="50000"/>
                </a:schemeClr>
              </a:solidFill>
            </a:rPr>
            <a:t>đổi</a:t>
          </a:r>
          <a:r>
            <a:rPr lang="en-US" sz="1800" dirty="0">
              <a:solidFill>
                <a:schemeClr val="accent2">
                  <a:lumMod val="50000"/>
                </a:schemeClr>
              </a:solidFill>
            </a:rPr>
            <a:t> </a:t>
          </a:r>
          <a:r>
            <a:rPr lang="en-US" sz="1800" dirty="0" err="1">
              <a:solidFill>
                <a:schemeClr val="accent2">
                  <a:lumMod val="50000"/>
                </a:schemeClr>
              </a:solidFill>
            </a:rPr>
            <a:t>với</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khác</a:t>
          </a:r>
          <a:r>
            <a:rPr lang="en-US" sz="1800" dirty="0">
              <a:solidFill>
                <a:schemeClr val="accent2">
                  <a:lumMod val="50000"/>
                </a:schemeClr>
              </a:solidFill>
            </a:rPr>
            <a:t> </a:t>
          </a:r>
          <a:r>
            <a:rPr lang="en-US" sz="1800" dirty="0" err="1">
              <a:solidFill>
                <a:schemeClr val="accent2">
                  <a:lumMod val="50000"/>
                </a:schemeClr>
              </a:solidFill>
            </a:rPr>
            <a:t>trong</a:t>
          </a:r>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a:t>
          </a:r>
        </a:p>
      </dgm:t>
    </dgm:pt>
    <dgm:pt modelId="{D736B2A3-96F5-4532-B8B6-6755650F1076}" type="parTrans" cxnId="{DF9B1CFF-9888-4C70-9A7B-5598FC10DA95}">
      <dgm:prSet custT="1"/>
      <dgm:spPr/>
      <dgm:t>
        <a:bodyPr/>
        <a:lstStyle/>
        <a:p>
          <a:pPr algn="l"/>
          <a:endParaRPr lang="en-US" sz="1800">
            <a:solidFill>
              <a:schemeClr val="accent2">
                <a:lumMod val="50000"/>
              </a:schemeClr>
            </a:solidFill>
          </a:endParaRPr>
        </a:p>
      </dgm:t>
    </dgm:pt>
    <dgm:pt modelId="{17ECC34B-637D-4E71-A818-E0C849B91A83}" type="sibTrans" cxnId="{DF9B1CFF-9888-4C70-9A7B-5598FC10DA95}">
      <dgm:prSet/>
      <dgm:spPr/>
      <dgm:t>
        <a:bodyPr/>
        <a:lstStyle/>
        <a:p>
          <a:pPr algn="l"/>
          <a:endParaRPr lang="en-US" sz="1800">
            <a:solidFill>
              <a:schemeClr val="accent2">
                <a:lumMod val="50000"/>
              </a:schemeClr>
            </a:solidFill>
          </a:endParaRPr>
        </a:p>
      </dgm:t>
    </dgm:pt>
    <dgm:pt modelId="{BE6E9221-FF79-4C4E-A580-550AD0D04CB7}">
      <dgm:prSet custT="1">
        <dgm:style>
          <a:lnRef idx="1">
            <a:schemeClr val="accent6"/>
          </a:lnRef>
          <a:fillRef idx="2">
            <a:schemeClr val="accent6"/>
          </a:fillRef>
          <a:effectRef idx="1">
            <a:schemeClr val="accent6"/>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Đánh</a:t>
          </a:r>
          <a:r>
            <a:rPr lang="en-US" sz="1800" dirty="0">
              <a:solidFill>
                <a:schemeClr val="accent2">
                  <a:lumMod val="50000"/>
                </a:schemeClr>
              </a:solidFill>
            </a:rPr>
            <a:t> </a:t>
          </a:r>
          <a:r>
            <a:rPr lang="en-US" sz="1800" dirty="0" err="1">
              <a:solidFill>
                <a:schemeClr val="accent2">
                  <a:lumMod val="50000"/>
                </a:schemeClr>
              </a:solidFill>
            </a:rPr>
            <a:t>giá</a:t>
          </a:r>
          <a:r>
            <a:rPr lang="en-US" sz="1800" dirty="0">
              <a:solidFill>
                <a:schemeClr val="accent2">
                  <a:lumMod val="50000"/>
                </a:schemeClr>
              </a:solidFill>
            </a:rPr>
            <a:t> </a:t>
          </a:r>
          <a:r>
            <a:rPr lang="en-US" sz="1800" dirty="0" err="1">
              <a:solidFill>
                <a:schemeClr val="accent2">
                  <a:lumMod val="50000"/>
                </a:schemeClr>
              </a:solidFill>
            </a:rPr>
            <a:t>phần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khác</a:t>
          </a:r>
          <a:r>
            <a:rPr lang="en-US" sz="1800" dirty="0">
              <a:solidFill>
                <a:schemeClr val="accent2">
                  <a:lumMod val="50000"/>
                </a:schemeClr>
              </a:solidFill>
            </a:rPr>
            <a:t> </a:t>
          </a:r>
          <a:r>
            <a:rPr lang="en-US" sz="1800" dirty="0" err="1">
              <a:solidFill>
                <a:schemeClr val="accent2">
                  <a:lumMod val="50000"/>
                </a:schemeClr>
              </a:solidFill>
            </a:rPr>
            <a:t>trong</a:t>
          </a:r>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cách</a:t>
          </a:r>
          <a:r>
            <a:rPr lang="en-US" sz="1800" dirty="0">
              <a:solidFill>
                <a:schemeClr val="accent2">
                  <a:lumMod val="50000"/>
                </a:schemeClr>
              </a:solidFill>
            </a:rPr>
            <a:t> </a:t>
          </a:r>
          <a:r>
            <a:rPr lang="en-US" sz="1800" dirty="0" err="1">
              <a:solidFill>
                <a:schemeClr val="accent2">
                  <a:lumMod val="50000"/>
                </a:schemeClr>
              </a:solidFill>
            </a:rPr>
            <a:t>họ</a:t>
          </a:r>
          <a:r>
            <a:rPr lang="en-US" sz="1800" dirty="0">
              <a:solidFill>
                <a:schemeClr val="accent2">
                  <a:lumMod val="50000"/>
                </a:schemeClr>
              </a:solidFill>
            </a:rPr>
            <a:t> </a:t>
          </a:r>
          <a:r>
            <a:rPr lang="en-US" sz="1800" dirty="0" err="1">
              <a:solidFill>
                <a:schemeClr val="accent2">
                  <a:lumMod val="50000"/>
                </a:schemeClr>
              </a:solidFill>
            </a:rPr>
            <a:t>trao</a:t>
          </a:r>
          <a:r>
            <a:rPr lang="en-US" sz="1800" dirty="0">
              <a:solidFill>
                <a:schemeClr val="accent2">
                  <a:lumMod val="50000"/>
                </a:schemeClr>
              </a:solidFill>
            </a:rPr>
            <a:t> </a:t>
          </a:r>
          <a:r>
            <a:rPr lang="en-US" sz="1800" dirty="0" err="1">
              <a:solidFill>
                <a:schemeClr val="accent2">
                  <a:lumMod val="50000"/>
                </a:schemeClr>
              </a:solidFill>
            </a:rPr>
            <a:t>đổi</a:t>
          </a:r>
          <a:r>
            <a:rPr lang="en-US" sz="1800" dirty="0">
              <a:solidFill>
                <a:schemeClr val="accent2">
                  <a:lumMod val="50000"/>
                </a:schemeClr>
              </a:solidFill>
            </a:rPr>
            <a:t> </a:t>
          </a:r>
          <a:r>
            <a:rPr lang="en-US" sz="1800" dirty="0" err="1">
              <a:solidFill>
                <a:schemeClr val="accent2">
                  <a:lumMod val="50000"/>
                </a:schemeClr>
              </a:solidFill>
            </a:rPr>
            <a:t>với</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cũng</a:t>
          </a:r>
          <a:r>
            <a:rPr lang="en-US" sz="1800" dirty="0">
              <a:solidFill>
                <a:schemeClr val="accent2">
                  <a:lumMod val="50000"/>
                </a:schemeClr>
              </a:solidFill>
            </a:rPr>
            <a:t> </a:t>
          </a:r>
          <a:r>
            <a:rPr lang="en-US" sz="1800" dirty="0" err="1">
              <a:solidFill>
                <a:schemeClr val="accent2">
                  <a:lumMod val="50000"/>
                </a:schemeClr>
              </a:solidFill>
            </a:rPr>
            <a:t>như</a:t>
          </a:r>
          <a:r>
            <a:rPr lang="en-US" sz="1800" dirty="0">
              <a:solidFill>
                <a:schemeClr val="accent2">
                  <a:lumMod val="50000"/>
                </a:schemeClr>
              </a:solidFill>
            </a:rPr>
            <a:t> </a:t>
          </a:r>
          <a:r>
            <a:rPr lang="en-US" sz="1800" dirty="0" err="1">
              <a:solidFill>
                <a:schemeClr val="accent2">
                  <a:lumMod val="50000"/>
                </a:schemeClr>
              </a:solidFill>
            </a:rPr>
            <a:t>với</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còn</a:t>
          </a:r>
          <a:r>
            <a:rPr lang="en-US" sz="1800" dirty="0">
              <a:solidFill>
                <a:schemeClr val="accent2">
                  <a:lumMod val="50000"/>
                </a:schemeClr>
              </a:solidFill>
            </a:rPr>
            <a:t> </a:t>
          </a:r>
          <a:r>
            <a:rPr lang="en-US" sz="1800" dirty="0" err="1">
              <a:solidFill>
                <a:schemeClr val="accent2">
                  <a:lumMod val="50000"/>
                </a:schemeClr>
              </a:solidFill>
            </a:rPr>
            <a:t>lại</a:t>
          </a:r>
          <a:r>
            <a:rPr lang="en-US" sz="1800" dirty="0">
              <a:solidFill>
                <a:schemeClr val="accent2">
                  <a:lumMod val="50000"/>
                </a:schemeClr>
              </a:solidFill>
            </a:rPr>
            <a:t>.</a:t>
          </a:r>
        </a:p>
      </dgm:t>
    </dgm:pt>
    <dgm:pt modelId="{58B69015-D06F-4C42-AC3F-8BF7FC8FCEBE}" type="parTrans" cxnId="{AD878B42-2A96-4216-8164-277097C56632}">
      <dgm:prSet custT="1"/>
      <dgm:spPr/>
      <dgm:t>
        <a:bodyPr/>
        <a:lstStyle/>
        <a:p>
          <a:pPr algn="l"/>
          <a:endParaRPr lang="en-US" sz="1800">
            <a:solidFill>
              <a:schemeClr val="accent2">
                <a:lumMod val="50000"/>
              </a:schemeClr>
            </a:solidFill>
          </a:endParaRPr>
        </a:p>
      </dgm:t>
    </dgm:pt>
    <dgm:pt modelId="{BEE927E9-FCAD-4350-AA9B-FDFD701F5734}" type="sibTrans" cxnId="{AD878B42-2A96-4216-8164-277097C56632}">
      <dgm:prSet/>
      <dgm:spPr/>
      <dgm:t>
        <a:bodyPr/>
        <a:lstStyle/>
        <a:p>
          <a:pPr algn="l"/>
          <a:endParaRPr lang="en-US" sz="1800">
            <a:solidFill>
              <a:schemeClr val="accent2">
                <a:lumMod val="50000"/>
              </a:schemeClr>
            </a:solidFill>
          </a:endParaRPr>
        </a:p>
      </dgm:t>
    </dgm:pt>
    <dgm:pt modelId="{FC17712C-C418-4D02-89D5-11893B69AD75}" type="pres">
      <dgm:prSet presAssocID="{9537A57D-5A61-405E-9BA8-9299A2FE3633}" presName="diagram" presStyleCnt="0">
        <dgm:presLayoutVars>
          <dgm:chPref val="1"/>
          <dgm:dir/>
          <dgm:animOne val="branch"/>
          <dgm:animLvl val="lvl"/>
          <dgm:resizeHandles val="exact"/>
        </dgm:presLayoutVars>
      </dgm:prSet>
      <dgm:spPr/>
    </dgm:pt>
    <dgm:pt modelId="{1BA2789D-18FB-4911-A8DD-D4ADE167B5EA}" type="pres">
      <dgm:prSet presAssocID="{E6AD5931-47BF-40CF-A74B-930233323201}" presName="root1" presStyleCnt="0"/>
      <dgm:spPr/>
    </dgm:pt>
    <dgm:pt modelId="{F59DDAB0-E50C-49FB-BEB2-ADC066184CFF}" type="pres">
      <dgm:prSet presAssocID="{E6AD5931-47BF-40CF-A74B-930233323201}" presName="LevelOneTextNode" presStyleLbl="node0" presStyleIdx="0" presStyleCnt="1" custScaleY="304556">
        <dgm:presLayoutVars>
          <dgm:chPref val="3"/>
        </dgm:presLayoutVars>
      </dgm:prSet>
      <dgm:spPr/>
    </dgm:pt>
    <dgm:pt modelId="{9D308DF7-0244-4D10-8B73-426094434765}" type="pres">
      <dgm:prSet presAssocID="{E6AD5931-47BF-40CF-A74B-930233323201}" presName="level2hierChild" presStyleCnt="0"/>
      <dgm:spPr/>
    </dgm:pt>
    <dgm:pt modelId="{21D9024F-D077-4FEB-BBEE-FED1C594BAC5}" type="pres">
      <dgm:prSet presAssocID="{6D73D0B6-696F-4BE6-9651-8FBDC67B1061}" presName="conn2-1" presStyleLbl="parChTrans1D2" presStyleIdx="0" presStyleCnt="3"/>
      <dgm:spPr/>
    </dgm:pt>
    <dgm:pt modelId="{6983C8E7-D3AF-4F8E-BD80-8D3FA2BDA383}" type="pres">
      <dgm:prSet presAssocID="{6D73D0B6-696F-4BE6-9651-8FBDC67B1061}" presName="connTx" presStyleLbl="parChTrans1D2" presStyleIdx="0" presStyleCnt="3"/>
      <dgm:spPr/>
    </dgm:pt>
    <dgm:pt modelId="{74935BD4-F652-44C8-8423-BA6B6F9BF414}" type="pres">
      <dgm:prSet presAssocID="{53EDFC25-895D-462D-A9DE-59125A92990A}" presName="root2" presStyleCnt="0"/>
      <dgm:spPr/>
    </dgm:pt>
    <dgm:pt modelId="{222AAFDA-A453-4C30-AF5E-450D8B6E8DE5}" type="pres">
      <dgm:prSet presAssocID="{53EDFC25-895D-462D-A9DE-59125A92990A}" presName="LevelTwoTextNode" presStyleLbl="node2" presStyleIdx="0" presStyleCnt="3">
        <dgm:presLayoutVars>
          <dgm:chPref val="3"/>
        </dgm:presLayoutVars>
      </dgm:prSet>
      <dgm:spPr/>
    </dgm:pt>
    <dgm:pt modelId="{244438C5-B25C-47CF-A55D-CBFAB7DF2F53}" type="pres">
      <dgm:prSet presAssocID="{53EDFC25-895D-462D-A9DE-59125A92990A}" presName="level3hierChild" presStyleCnt="0"/>
      <dgm:spPr/>
    </dgm:pt>
    <dgm:pt modelId="{EF25A6A5-6B37-4B11-8A2E-DA55ED6A70C6}" type="pres">
      <dgm:prSet presAssocID="{E3DFC53D-78DB-442F-9C06-DA6D7665DC62}" presName="conn2-1" presStyleLbl="parChTrans1D3" presStyleIdx="0" presStyleCnt="8"/>
      <dgm:spPr/>
    </dgm:pt>
    <dgm:pt modelId="{43B39E43-89EB-4134-9045-CD0CD4534E7A}" type="pres">
      <dgm:prSet presAssocID="{E3DFC53D-78DB-442F-9C06-DA6D7665DC62}" presName="connTx" presStyleLbl="parChTrans1D3" presStyleIdx="0" presStyleCnt="8"/>
      <dgm:spPr/>
    </dgm:pt>
    <dgm:pt modelId="{D91E0D6F-A5F3-43E3-B346-B761A9C87DD4}" type="pres">
      <dgm:prSet presAssocID="{8AFBA967-7D63-418A-9D10-192EAE2F0864}" presName="root2" presStyleCnt="0"/>
      <dgm:spPr/>
    </dgm:pt>
    <dgm:pt modelId="{52194CB1-68A9-45DA-AA7F-815EB453561B}" type="pres">
      <dgm:prSet presAssocID="{8AFBA967-7D63-418A-9D10-192EAE2F0864}" presName="LevelTwoTextNode" presStyleLbl="node3" presStyleIdx="0" presStyleCnt="8" custScaleX="585740" custScaleY="126991" custLinFactNeighborX="-5374" custLinFactNeighborY="-80897">
        <dgm:presLayoutVars>
          <dgm:chPref val="3"/>
        </dgm:presLayoutVars>
      </dgm:prSet>
      <dgm:spPr/>
    </dgm:pt>
    <dgm:pt modelId="{2200E8BF-ED07-4A22-8569-6CF29CFB00A8}" type="pres">
      <dgm:prSet presAssocID="{8AFBA967-7D63-418A-9D10-192EAE2F0864}" presName="level3hierChild" presStyleCnt="0"/>
      <dgm:spPr/>
    </dgm:pt>
    <dgm:pt modelId="{7C6D424F-4EB5-4CDA-B263-0E128FB79E08}" type="pres">
      <dgm:prSet presAssocID="{33823E52-5D0A-4DDD-A36A-6738985CD4F7}" presName="conn2-1" presStyleLbl="parChTrans1D3" presStyleIdx="1" presStyleCnt="8"/>
      <dgm:spPr/>
    </dgm:pt>
    <dgm:pt modelId="{70023F5C-45A4-4656-8F1C-404D159F6C16}" type="pres">
      <dgm:prSet presAssocID="{33823E52-5D0A-4DDD-A36A-6738985CD4F7}" presName="connTx" presStyleLbl="parChTrans1D3" presStyleIdx="1" presStyleCnt="8"/>
      <dgm:spPr/>
    </dgm:pt>
    <dgm:pt modelId="{F046C2E7-A39E-4205-86EB-7D08E3099C4A}" type="pres">
      <dgm:prSet presAssocID="{59DC2D18-D23F-4B71-9F71-B06194A7F642}" presName="root2" presStyleCnt="0"/>
      <dgm:spPr/>
    </dgm:pt>
    <dgm:pt modelId="{92E47AFC-2A2A-486D-99AD-F21A89CF7206}" type="pres">
      <dgm:prSet presAssocID="{59DC2D18-D23F-4B71-9F71-B06194A7F642}" presName="LevelTwoTextNode" presStyleLbl="node3" presStyleIdx="1" presStyleCnt="8" custScaleX="571901" custLinFactNeighborX="-5374" custLinFactNeighborY="-34230">
        <dgm:presLayoutVars>
          <dgm:chPref val="3"/>
        </dgm:presLayoutVars>
      </dgm:prSet>
      <dgm:spPr/>
    </dgm:pt>
    <dgm:pt modelId="{DFE771ED-FADE-45B8-BC07-8A42E3E26D8F}" type="pres">
      <dgm:prSet presAssocID="{59DC2D18-D23F-4B71-9F71-B06194A7F642}" presName="level3hierChild" presStyleCnt="0"/>
      <dgm:spPr/>
    </dgm:pt>
    <dgm:pt modelId="{E06E16FB-1130-484A-9B0B-C9583D69CD34}" type="pres">
      <dgm:prSet presAssocID="{F4CC4B24-EDD0-4EB5-9016-0636DC538B13}" presName="conn2-1" presStyleLbl="parChTrans1D3" presStyleIdx="2" presStyleCnt="8"/>
      <dgm:spPr/>
    </dgm:pt>
    <dgm:pt modelId="{471C71E1-9033-4D10-9F08-B778656131B5}" type="pres">
      <dgm:prSet presAssocID="{F4CC4B24-EDD0-4EB5-9016-0636DC538B13}" presName="connTx" presStyleLbl="parChTrans1D3" presStyleIdx="2" presStyleCnt="8"/>
      <dgm:spPr/>
    </dgm:pt>
    <dgm:pt modelId="{8B755EDF-0585-4AF6-996D-60AD22C1F582}" type="pres">
      <dgm:prSet presAssocID="{751A1369-0BFE-4F62-ADD1-384FB6BA4EDC}" presName="root2" presStyleCnt="0"/>
      <dgm:spPr/>
    </dgm:pt>
    <dgm:pt modelId="{20300F52-CC11-473C-BD5C-105EE472D189}" type="pres">
      <dgm:prSet presAssocID="{751A1369-0BFE-4F62-ADD1-384FB6BA4EDC}" presName="LevelTwoTextNode" presStyleLbl="node3" presStyleIdx="2" presStyleCnt="8" custScaleX="587961" custScaleY="149411" custLinFactNeighborX="-5374" custLinFactNeighborY="-36506">
        <dgm:presLayoutVars>
          <dgm:chPref val="3"/>
        </dgm:presLayoutVars>
      </dgm:prSet>
      <dgm:spPr/>
    </dgm:pt>
    <dgm:pt modelId="{86105995-709C-4185-AD9C-7B373783395A}" type="pres">
      <dgm:prSet presAssocID="{751A1369-0BFE-4F62-ADD1-384FB6BA4EDC}" presName="level3hierChild" presStyleCnt="0"/>
      <dgm:spPr/>
    </dgm:pt>
    <dgm:pt modelId="{F6D0F411-A2A7-48BA-847F-E73301873782}" type="pres">
      <dgm:prSet presAssocID="{EA55955A-3815-4D98-B035-8D5FD767FE15}" presName="conn2-1" presStyleLbl="parChTrans1D2" presStyleIdx="1" presStyleCnt="3"/>
      <dgm:spPr/>
    </dgm:pt>
    <dgm:pt modelId="{AD092D4D-96FA-42EA-8EBB-AA505395CD52}" type="pres">
      <dgm:prSet presAssocID="{EA55955A-3815-4D98-B035-8D5FD767FE15}" presName="connTx" presStyleLbl="parChTrans1D2" presStyleIdx="1" presStyleCnt="3"/>
      <dgm:spPr/>
    </dgm:pt>
    <dgm:pt modelId="{7A1683B2-CF4A-4AA8-A1D1-C7B2CDFB19CD}" type="pres">
      <dgm:prSet presAssocID="{F387AA13-85B3-4807-ADAC-7251ABB56F22}" presName="root2" presStyleCnt="0"/>
      <dgm:spPr/>
    </dgm:pt>
    <dgm:pt modelId="{F2216D94-E8CC-449F-89C3-63B6B87AFAF5}" type="pres">
      <dgm:prSet presAssocID="{F387AA13-85B3-4807-ADAC-7251ABB56F22}" presName="LevelTwoTextNode" presStyleLbl="node2" presStyleIdx="1" presStyleCnt="3">
        <dgm:presLayoutVars>
          <dgm:chPref val="3"/>
        </dgm:presLayoutVars>
      </dgm:prSet>
      <dgm:spPr/>
    </dgm:pt>
    <dgm:pt modelId="{87F1E68D-7F6D-4C26-9926-8ADBEEC14094}" type="pres">
      <dgm:prSet presAssocID="{F387AA13-85B3-4807-ADAC-7251ABB56F22}" presName="level3hierChild" presStyleCnt="0"/>
      <dgm:spPr/>
    </dgm:pt>
    <dgm:pt modelId="{0B8EC545-8D04-4A0E-88D1-55D52531C894}" type="pres">
      <dgm:prSet presAssocID="{6B1A25D8-7BB2-490C-ACB4-79E9C121DB01}" presName="conn2-1" presStyleLbl="parChTrans1D3" presStyleIdx="3" presStyleCnt="8"/>
      <dgm:spPr/>
    </dgm:pt>
    <dgm:pt modelId="{1918493A-1014-49B2-8898-6E526218DBAB}" type="pres">
      <dgm:prSet presAssocID="{6B1A25D8-7BB2-490C-ACB4-79E9C121DB01}" presName="connTx" presStyleLbl="parChTrans1D3" presStyleIdx="3" presStyleCnt="8"/>
      <dgm:spPr/>
    </dgm:pt>
    <dgm:pt modelId="{AA73E563-0D7A-4261-802F-55F009FB433F}" type="pres">
      <dgm:prSet presAssocID="{9B952C22-B176-4D43-A8DF-A512C826D621}" presName="root2" presStyleCnt="0"/>
      <dgm:spPr/>
    </dgm:pt>
    <dgm:pt modelId="{5B0CC569-2B4A-4A05-995F-BEB3DE57709F}" type="pres">
      <dgm:prSet presAssocID="{9B952C22-B176-4D43-A8DF-A512C826D621}" presName="LevelTwoTextNode" presStyleLbl="node3" presStyleIdx="3" presStyleCnt="8" custScaleX="555265" custScaleY="210123" custLinFactNeighborX="-5374" custLinFactNeighborY="-18425">
        <dgm:presLayoutVars>
          <dgm:chPref val="3"/>
        </dgm:presLayoutVars>
      </dgm:prSet>
      <dgm:spPr/>
    </dgm:pt>
    <dgm:pt modelId="{D40364A9-A8EC-4408-8123-FB0828167BAB}" type="pres">
      <dgm:prSet presAssocID="{9B952C22-B176-4D43-A8DF-A512C826D621}" presName="level3hierChild" presStyleCnt="0"/>
      <dgm:spPr/>
    </dgm:pt>
    <dgm:pt modelId="{F6CEC1D8-F605-48DD-A2FC-43C761CD1986}" type="pres">
      <dgm:prSet presAssocID="{B8585400-91B5-428B-9E00-80F49EC50F1E}" presName="conn2-1" presStyleLbl="parChTrans1D3" presStyleIdx="4" presStyleCnt="8"/>
      <dgm:spPr/>
    </dgm:pt>
    <dgm:pt modelId="{69E98E3A-9E2B-447B-A107-6ED8D572C8B1}" type="pres">
      <dgm:prSet presAssocID="{B8585400-91B5-428B-9E00-80F49EC50F1E}" presName="connTx" presStyleLbl="parChTrans1D3" presStyleIdx="4" presStyleCnt="8"/>
      <dgm:spPr/>
    </dgm:pt>
    <dgm:pt modelId="{C0B8AA5B-9C5E-4931-B323-8EA6B907AACB}" type="pres">
      <dgm:prSet presAssocID="{1882AA7B-E0A0-4998-9973-3ABD66C56E4B}" presName="root2" presStyleCnt="0"/>
      <dgm:spPr/>
    </dgm:pt>
    <dgm:pt modelId="{98E0480E-B382-4205-8941-AC6F7631EC8B}" type="pres">
      <dgm:prSet presAssocID="{1882AA7B-E0A0-4998-9973-3ABD66C56E4B}" presName="LevelTwoTextNode" presStyleLbl="node3" presStyleIdx="4" presStyleCnt="8" custScaleX="581772" custLinFactNeighborX="-5374" custLinFactNeighborY="-19930">
        <dgm:presLayoutVars>
          <dgm:chPref val="3"/>
        </dgm:presLayoutVars>
      </dgm:prSet>
      <dgm:spPr/>
    </dgm:pt>
    <dgm:pt modelId="{F00DECFE-9E37-47D2-838A-0F2AA20227A8}" type="pres">
      <dgm:prSet presAssocID="{1882AA7B-E0A0-4998-9973-3ABD66C56E4B}" presName="level3hierChild" presStyleCnt="0"/>
      <dgm:spPr/>
    </dgm:pt>
    <dgm:pt modelId="{8C5E7FAB-5731-49B8-9A8A-6BF97777945A}" type="pres">
      <dgm:prSet presAssocID="{65031153-7B11-4E3E-A3F8-BC333C4BEF19}" presName="conn2-1" presStyleLbl="parChTrans1D3" presStyleIdx="5" presStyleCnt="8"/>
      <dgm:spPr/>
    </dgm:pt>
    <dgm:pt modelId="{5D0113D0-D5A7-441D-8F9E-8F0F2E29702A}" type="pres">
      <dgm:prSet presAssocID="{65031153-7B11-4E3E-A3F8-BC333C4BEF19}" presName="connTx" presStyleLbl="parChTrans1D3" presStyleIdx="5" presStyleCnt="8"/>
      <dgm:spPr/>
    </dgm:pt>
    <dgm:pt modelId="{44945C75-6DD6-4CCF-B179-E821D6912F10}" type="pres">
      <dgm:prSet presAssocID="{0BD4BF00-B1E9-462E-B2D2-380B3AB46FF7}" presName="root2" presStyleCnt="0"/>
      <dgm:spPr/>
    </dgm:pt>
    <dgm:pt modelId="{8628C377-4EF7-464B-B10A-4FA397F3FFEC}" type="pres">
      <dgm:prSet presAssocID="{0BD4BF00-B1E9-462E-B2D2-380B3AB46FF7}" presName="LevelTwoTextNode" presStyleLbl="node3" presStyleIdx="5" presStyleCnt="8" custScaleX="560366" custScaleY="197204" custLinFactNeighborY="-21358">
        <dgm:presLayoutVars>
          <dgm:chPref val="3"/>
        </dgm:presLayoutVars>
      </dgm:prSet>
      <dgm:spPr/>
    </dgm:pt>
    <dgm:pt modelId="{3CEE33E2-8E78-4F03-B287-C390AD6B3669}" type="pres">
      <dgm:prSet presAssocID="{0BD4BF00-B1E9-462E-B2D2-380B3AB46FF7}" presName="level3hierChild" presStyleCnt="0"/>
      <dgm:spPr/>
    </dgm:pt>
    <dgm:pt modelId="{2B81220E-1C74-4B13-9975-010DEC84EA9A}" type="pres">
      <dgm:prSet presAssocID="{E49D5C30-0667-4EA7-B980-965177D6B610}" presName="conn2-1" presStyleLbl="parChTrans1D2" presStyleIdx="2" presStyleCnt="3"/>
      <dgm:spPr/>
    </dgm:pt>
    <dgm:pt modelId="{0AEED129-73D3-4897-BF84-5292F68152FD}" type="pres">
      <dgm:prSet presAssocID="{E49D5C30-0667-4EA7-B980-965177D6B610}" presName="connTx" presStyleLbl="parChTrans1D2" presStyleIdx="2" presStyleCnt="3"/>
      <dgm:spPr/>
    </dgm:pt>
    <dgm:pt modelId="{2218C1B4-1FED-4DF5-9EE4-166179ABD08A}" type="pres">
      <dgm:prSet presAssocID="{1EF5B281-F242-4A94-9FDA-D3010E6AE79B}" presName="root2" presStyleCnt="0"/>
      <dgm:spPr/>
    </dgm:pt>
    <dgm:pt modelId="{3FDF23A4-B640-491E-A275-10E85E882C95}" type="pres">
      <dgm:prSet presAssocID="{1EF5B281-F242-4A94-9FDA-D3010E6AE79B}" presName="LevelTwoTextNode" presStyleLbl="node2" presStyleIdx="2" presStyleCnt="3">
        <dgm:presLayoutVars>
          <dgm:chPref val="3"/>
        </dgm:presLayoutVars>
      </dgm:prSet>
      <dgm:spPr/>
    </dgm:pt>
    <dgm:pt modelId="{0A96FDBE-A5C4-464B-AE03-D4EB732E3B0F}" type="pres">
      <dgm:prSet presAssocID="{1EF5B281-F242-4A94-9FDA-D3010E6AE79B}" presName="level3hierChild" presStyleCnt="0"/>
      <dgm:spPr/>
    </dgm:pt>
    <dgm:pt modelId="{D07E4A7D-CE39-4488-91D5-D3A46F5AADF4}" type="pres">
      <dgm:prSet presAssocID="{D736B2A3-96F5-4532-B8B6-6755650F1076}" presName="conn2-1" presStyleLbl="parChTrans1D3" presStyleIdx="6" presStyleCnt="8"/>
      <dgm:spPr/>
    </dgm:pt>
    <dgm:pt modelId="{5724A4FC-ED0D-439E-9F60-DAF0BA6766D6}" type="pres">
      <dgm:prSet presAssocID="{D736B2A3-96F5-4532-B8B6-6755650F1076}" presName="connTx" presStyleLbl="parChTrans1D3" presStyleIdx="6" presStyleCnt="8"/>
      <dgm:spPr/>
    </dgm:pt>
    <dgm:pt modelId="{E4351808-B742-4998-AF75-0881FF3BC658}" type="pres">
      <dgm:prSet presAssocID="{E785DEDA-39BA-4DFA-B77A-5B3F89B661A8}" presName="root2" presStyleCnt="0"/>
      <dgm:spPr/>
    </dgm:pt>
    <dgm:pt modelId="{72C20080-97B6-4AED-9642-0DEC1752267E}" type="pres">
      <dgm:prSet presAssocID="{E785DEDA-39BA-4DFA-B77A-5B3F89B661A8}" presName="LevelTwoTextNode" presStyleLbl="node3" presStyleIdx="6" presStyleCnt="8" custScaleX="581772" custScaleY="126991" custLinFactNeighborY="-1213">
        <dgm:presLayoutVars>
          <dgm:chPref val="3"/>
        </dgm:presLayoutVars>
      </dgm:prSet>
      <dgm:spPr/>
    </dgm:pt>
    <dgm:pt modelId="{B8AAB0B3-A85A-488C-875D-641E62D54865}" type="pres">
      <dgm:prSet presAssocID="{E785DEDA-39BA-4DFA-B77A-5B3F89B661A8}" presName="level3hierChild" presStyleCnt="0"/>
      <dgm:spPr/>
    </dgm:pt>
    <dgm:pt modelId="{2CD13EEA-F580-49EA-991D-6ECC989FFFDF}" type="pres">
      <dgm:prSet presAssocID="{58B69015-D06F-4C42-AC3F-8BF7FC8FCEBE}" presName="conn2-1" presStyleLbl="parChTrans1D3" presStyleIdx="7" presStyleCnt="8"/>
      <dgm:spPr/>
    </dgm:pt>
    <dgm:pt modelId="{0E82746C-1610-4FA9-A1A1-FF6A14FDDA2D}" type="pres">
      <dgm:prSet presAssocID="{58B69015-D06F-4C42-AC3F-8BF7FC8FCEBE}" presName="connTx" presStyleLbl="parChTrans1D3" presStyleIdx="7" presStyleCnt="8"/>
      <dgm:spPr/>
    </dgm:pt>
    <dgm:pt modelId="{A3728600-60D0-4426-A194-44B78F7D0CB8}" type="pres">
      <dgm:prSet presAssocID="{BE6E9221-FF79-4C4E-A580-550AD0D04CB7}" presName="root2" presStyleCnt="0"/>
      <dgm:spPr/>
    </dgm:pt>
    <dgm:pt modelId="{9E449E26-F511-440C-A3C6-B1FC556502ED}" type="pres">
      <dgm:prSet presAssocID="{BE6E9221-FF79-4C4E-A580-550AD0D04CB7}" presName="LevelTwoTextNode" presStyleLbl="node3" presStyleIdx="7" presStyleCnt="8" custScaleX="593620" custScaleY="191547">
        <dgm:presLayoutVars>
          <dgm:chPref val="3"/>
        </dgm:presLayoutVars>
      </dgm:prSet>
      <dgm:spPr/>
    </dgm:pt>
    <dgm:pt modelId="{2F2FD48C-7FF9-49A5-B4AD-504A8FF6074A}" type="pres">
      <dgm:prSet presAssocID="{BE6E9221-FF79-4C4E-A580-550AD0D04CB7}" presName="level3hierChild" presStyleCnt="0"/>
      <dgm:spPr/>
    </dgm:pt>
  </dgm:ptLst>
  <dgm:cxnLst>
    <dgm:cxn modelId="{04088200-756D-460F-9E49-40005FB9DEF0}" type="presOf" srcId="{E3DFC53D-78DB-442F-9C06-DA6D7665DC62}" destId="{EF25A6A5-6B37-4B11-8A2E-DA55ED6A70C6}" srcOrd="0" destOrd="0" presId="urn:microsoft.com/office/officeart/2005/8/layout/hierarchy2#1"/>
    <dgm:cxn modelId="{9783F401-3D1C-4C02-8E51-D247DE3F13F9}" type="presOf" srcId="{E49D5C30-0667-4EA7-B980-965177D6B610}" destId="{2B81220E-1C74-4B13-9975-010DEC84EA9A}" srcOrd="0" destOrd="0" presId="urn:microsoft.com/office/officeart/2005/8/layout/hierarchy2#1"/>
    <dgm:cxn modelId="{C2AD9406-255E-460D-9C71-FE6480391B6A}" type="presOf" srcId="{59DC2D18-D23F-4B71-9F71-B06194A7F642}" destId="{92E47AFC-2A2A-486D-99AD-F21A89CF7206}" srcOrd="0" destOrd="0" presId="urn:microsoft.com/office/officeart/2005/8/layout/hierarchy2#1"/>
    <dgm:cxn modelId="{9426320C-2D0A-4881-BC02-17E2C8054BAB}" type="presOf" srcId="{D736B2A3-96F5-4532-B8B6-6755650F1076}" destId="{5724A4FC-ED0D-439E-9F60-DAF0BA6766D6}" srcOrd="1" destOrd="0" presId="urn:microsoft.com/office/officeart/2005/8/layout/hierarchy2#1"/>
    <dgm:cxn modelId="{A5CDDD11-2C72-4828-92B5-B6178DAA464D}" type="presOf" srcId="{F4CC4B24-EDD0-4EB5-9016-0636DC538B13}" destId="{471C71E1-9033-4D10-9F08-B778656131B5}" srcOrd="1" destOrd="0" presId="urn:microsoft.com/office/officeart/2005/8/layout/hierarchy2#1"/>
    <dgm:cxn modelId="{C4910A14-4DD8-4AE4-AFFE-B19333CCE665}" type="presOf" srcId="{6B1A25D8-7BB2-490C-ACB4-79E9C121DB01}" destId="{1918493A-1014-49B2-8898-6E526218DBAB}" srcOrd="1" destOrd="0" presId="urn:microsoft.com/office/officeart/2005/8/layout/hierarchy2#1"/>
    <dgm:cxn modelId="{84AFC116-F980-4634-AE8D-062CBC56905A}" type="presOf" srcId="{6D73D0B6-696F-4BE6-9651-8FBDC67B1061}" destId="{21D9024F-D077-4FEB-BBEE-FED1C594BAC5}" srcOrd="0" destOrd="0" presId="urn:microsoft.com/office/officeart/2005/8/layout/hierarchy2#1"/>
    <dgm:cxn modelId="{15B22F18-6C93-4C2B-8E52-0DA20A938124}" srcId="{E6AD5931-47BF-40CF-A74B-930233323201}" destId="{1EF5B281-F242-4A94-9FDA-D3010E6AE79B}" srcOrd="2" destOrd="0" parTransId="{E49D5C30-0667-4EA7-B980-965177D6B610}" sibTransId="{28D7B705-DB0F-4085-B94D-FC23DB31FCC1}"/>
    <dgm:cxn modelId="{073D061A-C46E-4BE1-8FEA-42A7377A911A}" srcId="{F387AA13-85B3-4807-ADAC-7251ABB56F22}" destId="{9B952C22-B176-4D43-A8DF-A512C826D621}" srcOrd="0" destOrd="0" parTransId="{6B1A25D8-7BB2-490C-ACB4-79E9C121DB01}" sibTransId="{86C2C243-0C87-4DA6-9052-F942ABCD16DC}"/>
    <dgm:cxn modelId="{171D2920-589B-4370-A604-E2D6DDCD6617}" type="presOf" srcId="{1882AA7B-E0A0-4998-9973-3ABD66C56E4B}" destId="{98E0480E-B382-4205-8941-AC6F7631EC8B}" srcOrd="0" destOrd="0" presId="urn:microsoft.com/office/officeart/2005/8/layout/hierarchy2#1"/>
    <dgm:cxn modelId="{A8565A20-819A-4008-898E-BC0330DCE5E4}" type="presOf" srcId="{E785DEDA-39BA-4DFA-B77A-5B3F89B661A8}" destId="{72C20080-97B6-4AED-9642-0DEC1752267E}" srcOrd="0" destOrd="0" presId="urn:microsoft.com/office/officeart/2005/8/layout/hierarchy2#1"/>
    <dgm:cxn modelId="{CE7D0129-FEF8-4EB6-8728-B556653C33C1}" type="presOf" srcId="{65031153-7B11-4E3E-A3F8-BC333C4BEF19}" destId="{5D0113D0-D5A7-441D-8F9E-8F0F2E29702A}" srcOrd="1" destOrd="0" presId="urn:microsoft.com/office/officeart/2005/8/layout/hierarchy2#1"/>
    <dgm:cxn modelId="{5AF2E731-68E0-47D9-8B15-B7F1DB7912B0}" type="presOf" srcId="{9B952C22-B176-4D43-A8DF-A512C826D621}" destId="{5B0CC569-2B4A-4A05-995F-BEB3DE57709F}" srcOrd="0" destOrd="0" presId="urn:microsoft.com/office/officeart/2005/8/layout/hierarchy2#1"/>
    <dgm:cxn modelId="{05AF3F39-B20F-457C-9943-25F55D1E2905}" type="presOf" srcId="{F4CC4B24-EDD0-4EB5-9016-0636DC538B13}" destId="{E06E16FB-1130-484A-9B0B-C9583D69CD34}" srcOrd="0" destOrd="0" presId="urn:microsoft.com/office/officeart/2005/8/layout/hierarchy2#1"/>
    <dgm:cxn modelId="{E23EBE3F-E322-4635-BAD1-5BE879BEC243}" type="presOf" srcId="{8AFBA967-7D63-418A-9D10-192EAE2F0864}" destId="{52194CB1-68A9-45DA-AA7F-815EB453561B}" srcOrd="0" destOrd="0" presId="urn:microsoft.com/office/officeart/2005/8/layout/hierarchy2#1"/>
    <dgm:cxn modelId="{D49C0F62-8411-4847-9990-2C117D6F908F}" type="presOf" srcId="{F387AA13-85B3-4807-ADAC-7251ABB56F22}" destId="{F2216D94-E8CC-449F-89C3-63B6B87AFAF5}" srcOrd="0" destOrd="0" presId="urn:microsoft.com/office/officeart/2005/8/layout/hierarchy2#1"/>
    <dgm:cxn modelId="{AD878B42-2A96-4216-8164-277097C56632}" srcId="{1EF5B281-F242-4A94-9FDA-D3010E6AE79B}" destId="{BE6E9221-FF79-4C4E-A580-550AD0D04CB7}" srcOrd="1" destOrd="0" parTransId="{58B69015-D06F-4C42-AC3F-8BF7FC8FCEBE}" sibTransId="{BEE927E9-FCAD-4350-AA9B-FDFD701F5734}"/>
    <dgm:cxn modelId="{C7FC0369-3B09-4B9E-ADAC-F5CB32B0300D}" type="presOf" srcId="{0BD4BF00-B1E9-462E-B2D2-380B3AB46FF7}" destId="{8628C377-4EF7-464B-B10A-4FA397F3FFEC}" srcOrd="0" destOrd="0" presId="urn:microsoft.com/office/officeart/2005/8/layout/hierarchy2#1"/>
    <dgm:cxn modelId="{34652E69-1F0E-4609-B90D-AB4CAE90E6D8}" srcId="{53EDFC25-895D-462D-A9DE-59125A92990A}" destId="{59DC2D18-D23F-4B71-9F71-B06194A7F642}" srcOrd="1" destOrd="0" parTransId="{33823E52-5D0A-4DDD-A36A-6738985CD4F7}" sibTransId="{E97B508C-5A0D-48EB-900B-B7573B47DF80}"/>
    <dgm:cxn modelId="{10EE586B-3FD8-4254-A799-1A24B04179B9}" type="presOf" srcId="{1EF5B281-F242-4A94-9FDA-D3010E6AE79B}" destId="{3FDF23A4-B640-491E-A275-10E85E882C95}" srcOrd="0" destOrd="0" presId="urn:microsoft.com/office/officeart/2005/8/layout/hierarchy2#1"/>
    <dgm:cxn modelId="{53323B4C-E569-43FD-920E-6D607864A5A4}" type="presOf" srcId="{6D73D0B6-696F-4BE6-9651-8FBDC67B1061}" destId="{6983C8E7-D3AF-4F8E-BD80-8D3FA2BDA383}" srcOrd="1" destOrd="0" presId="urn:microsoft.com/office/officeart/2005/8/layout/hierarchy2#1"/>
    <dgm:cxn modelId="{2F2CA675-58CB-4EC9-9603-AE570BB279A1}" type="presOf" srcId="{EA55955A-3815-4D98-B035-8D5FD767FE15}" destId="{AD092D4D-96FA-42EA-8EBB-AA505395CD52}" srcOrd="1" destOrd="0" presId="urn:microsoft.com/office/officeart/2005/8/layout/hierarchy2#1"/>
    <dgm:cxn modelId="{35EF2456-125C-4470-B0B7-027FA7F0AF72}" type="presOf" srcId="{BE6E9221-FF79-4C4E-A580-550AD0D04CB7}" destId="{9E449E26-F511-440C-A3C6-B1FC556502ED}" srcOrd="0" destOrd="0" presId="urn:microsoft.com/office/officeart/2005/8/layout/hierarchy2#1"/>
    <dgm:cxn modelId="{6F021258-BA45-4093-90A1-8BE25EFF499A}" type="presOf" srcId="{58B69015-D06F-4C42-AC3F-8BF7FC8FCEBE}" destId="{2CD13EEA-F580-49EA-991D-6ECC989FFFDF}" srcOrd="0" destOrd="0" presId="urn:microsoft.com/office/officeart/2005/8/layout/hierarchy2#1"/>
    <dgm:cxn modelId="{1C34207C-F0FE-4167-BEC4-AE2147C840F7}" type="presOf" srcId="{B8585400-91B5-428B-9E00-80F49EC50F1E}" destId="{F6CEC1D8-F605-48DD-A2FC-43C761CD1986}" srcOrd="0" destOrd="0" presId="urn:microsoft.com/office/officeart/2005/8/layout/hierarchy2#1"/>
    <dgm:cxn modelId="{681C6D86-A4C1-4E3F-B71B-A870F914954D}" type="presOf" srcId="{53EDFC25-895D-462D-A9DE-59125A92990A}" destId="{222AAFDA-A453-4C30-AF5E-450D8B6E8DE5}" srcOrd="0" destOrd="0" presId="urn:microsoft.com/office/officeart/2005/8/layout/hierarchy2#1"/>
    <dgm:cxn modelId="{0FA19C89-CA9F-4625-B6D5-ED37B7CE7439}" type="presOf" srcId="{33823E52-5D0A-4DDD-A36A-6738985CD4F7}" destId="{7C6D424F-4EB5-4CDA-B263-0E128FB79E08}" srcOrd="0" destOrd="0" presId="urn:microsoft.com/office/officeart/2005/8/layout/hierarchy2#1"/>
    <dgm:cxn modelId="{6C08DFA4-9E23-4AE8-B1F3-2F7483552C39}" type="presOf" srcId="{58B69015-D06F-4C42-AC3F-8BF7FC8FCEBE}" destId="{0E82746C-1610-4FA9-A1A1-FF6A14FDDA2D}" srcOrd="1" destOrd="0" presId="urn:microsoft.com/office/officeart/2005/8/layout/hierarchy2#1"/>
    <dgm:cxn modelId="{67B465AA-AFE7-4D26-A5E8-61180AF0519A}" type="presOf" srcId="{E49D5C30-0667-4EA7-B980-965177D6B610}" destId="{0AEED129-73D3-4897-BF84-5292F68152FD}" srcOrd="1" destOrd="0" presId="urn:microsoft.com/office/officeart/2005/8/layout/hierarchy2#1"/>
    <dgm:cxn modelId="{E4A984AB-3A70-466C-95E0-04DCC72AFA65}" type="presOf" srcId="{9537A57D-5A61-405E-9BA8-9299A2FE3633}" destId="{FC17712C-C418-4D02-89D5-11893B69AD75}" srcOrd="0" destOrd="0" presId="urn:microsoft.com/office/officeart/2005/8/layout/hierarchy2#1"/>
    <dgm:cxn modelId="{5C83E1AE-683B-4102-8A07-8080B3BE8FB1}" srcId="{53EDFC25-895D-462D-A9DE-59125A92990A}" destId="{8AFBA967-7D63-418A-9D10-192EAE2F0864}" srcOrd="0" destOrd="0" parTransId="{E3DFC53D-78DB-442F-9C06-DA6D7665DC62}" sibTransId="{B65C0223-5125-47C2-8A8B-3DDCAEE33FB0}"/>
    <dgm:cxn modelId="{CA28ABB5-2DDE-4A7B-98FC-BE1E3A2567E2}" type="presOf" srcId="{751A1369-0BFE-4F62-ADD1-384FB6BA4EDC}" destId="{20300F52-CC11-473C-BD5C-105EE472D189}" srcOrd="0" destOrd="0" presId="urn:microsoft.com/office/officeart/2005/8/layout/hierarchy2#1"/>
    <dgm:cxn modelId="{5D4DEBB6-4820-4551-AF28-8EBCE51E84FB}" srcId="{E6AD5931-47BF-40CF-A74B-930233323201}" destId="{53EDFC25-895D-462D-A9DE-59125A92990A}" srcOrd="0" destOrd="0" parTransId="{6D73D0B6-696F-4BE6-9651-8FBDC67B1061}" sibTransId="{A6323ADE-6106-45F9-8081-BDD1871601CB}"/>
    <dgm:cxn modelId="{CBBA19BE-84EF-4CEE-A7DC-425C77B7E7AF}" type="presOf" srcId="{E6AD5931-47BF-40CF-A74B-930233323201}" destId="{F59DDAB0-E50C-49FB-BEB2-ADC066184CFF}" srcOrd="0" destOrd="0" presId="urn:microsoft.com/office/officeart/2005/8/layout/hierarchy2#1"/>
    <dgm:cxn modelId="{5568BEBF-34D0-4B85-8E45-1EF1F1FC4918}" type="presOf" srcId="{E3DFC53D-78DB-442F-9C06-DA6D7665DC62}" destId="{43B39E43-89EB-4134-9045-CD0CD4534E7A}" srcOrd="1" destOrd="0" presId="urn:microsoft.com/office/officeart/2005/8/layout/hierarchy2#1"/>
    <dgm:cxn modelId="{EED10EC0-9215-450A-8606-32FA3C518880}" type="presOf" srcId="{33823E52-5D0A-4DDD-A36A-6738985CD4F7}" destId="{70023F5C-45A4-4656-8F1C-404D159F6C16}" srcOrd="1" destOrd="0" presId="urn:microsoft.com/office/officeart/2005/8/layout/hierarchy2#1"/>
    <dgm:cxn modelId="{80A9C5C1-D389-4C88-8838-8CA6202D35E2}" srcId="{53EDFC25-895D-462D-A9DE-59125A92990A}" destId="{751A1369-0BFE-4F62-ADD1-384FB6BA4EDC}" srcOrd="2" destOrd="0" parTransId="{F4CC4B24-EDD0-4EB5-9016-0636DC538B13}" sibTransId="{E2D42A51-0DCF-4627-8AF6-2AAE5A56CCAD}"/>
    <dgm:cxn modelId="{885D2CC6-7CF1-4484-B80F-8DE0C4B40627}" srcId="{9537A57D-5A61-405E-9BA8-9299A2FE3633}" destId="{E6AD5931-47BF-40CF-A74B-930233323201}" srcOrd="0" destOrd="0" parTransId="{6EB04F43-D262-408E-B6ED-2047F97B2ABA}" sibTransId="{70B63331-8BB7-489F-BA84-75BCA9094231}"/>
    <dgm:cxn modelId="{0BC8B6CF-DD44-4BCA-AC40-D09748A6F47A}" type="presOf" srcId="{65031153-7B11-4E3E-A3F8-BC333C4BEF19}" destId="{8C5E7FAB-5731-49B8-9A8A-6BF97777945A}" srcOrd="0" destOrd="0" presId="urn:microsoft.com/office/officeart/2005/8/layout/hierarchy2#1"/>
    <dgm:cxn modelId="{1A2A1FD7-B3CC-446F-9947-D2ED04F103EE}" srcId="{E6AD5931-47BF-40CF-A74B-930233323201}" destId="{F387AA13-85B3-4807-ADAC-7251ABB56F22}" srcOrd="1" destOrd="0" parTransId="{EA55955A-3815-4D98-B035-8D5FD767FE15}" sibTransId="{A0A1D7FE-F0A4-4E77-BF05-E7B07B2D05B5}"/>
    <dgm:cxn modelId="{5FBB3FDF-5026-4A59-9C04-43450367C4ED}" type="presOf" srcId="{EA55955A-3815-4D98-B035-8D5FD767FE15}" destId="{F6D0F411-A2A7-48BA-847F-E73301873782}" srcOrd="0" destOrd="0" presId="urn:microsoft.com/office/officeart/2005/8/layout/hierarchy2#1"/>
    <dgm:cxn modelId="{3A0D67E7-6737-4160-BDB5-3BF4CB4B5A97}" srcId="{F387AA13-85B3-4807-ADAC-7251ABB56F22}" destId="{0BD4BF00-B1E9-462E-B2D2-380B3AB46FF7}" srcOrd="2" destOrd="0" parTransId="{65031153-7B11-4E3E-A3F8-BC333C4BEF19}" sibTransId="{AD9C2C34-B698-42B0-8BFC-6D37F7D4F3AA}"/>
    <dgm:cxn modelId="{56B166EE-EAD6-4A59-8CD4-B396F6ECBE34}" srcId="{F387AA13-85B3-4807-ADAC-7251ABB56F22}" destId="{1882AA7B-E0A0-4998-9973-3ABD66C56E4B}" srcOrd="1" destOrd="0" parTransId="{B8585400-91B5-428B-9E00-80F49EC50F1E}" sibTransId="{D9B03B5D-34A7-4BD8-B4F2-2A059850A0A5}"/>
    <dgm:cxn modelId="{C4E546EE-DAFF-43ED-A52B-F97B3075B96D}" type="presOf" srcId="{D736B2A3-96F5-4532-B8B6-6755650F1076}" destId="{D07E4A7D-CE39-4488-91D5-D3A46F5AADF4}" srcOrd="0" destOrd="0" presId="urn:microsoft.com/office/officeart/2005/8/layout/hierarchy2#1"/>
    <dgm:cxn modelId="{4B9648EF-A57B-4316-94F1-8E12CA93C975}" type="presOf" srcId="{B8585400-91B5-428B-9E00-80F49EC50F1E}" destId="{69E98E3A-9E2B-447B-A107-6ED8D572C8B1}" srcOrd="1" destOrd="0" presId="urn:microsoft.com/office/officeart/2005/8/layout/hierarchy2#1"/>
    <dgm:cxn modelId="{8C17B7F0-BBA2-45D0-8277-7EF40774092C}" type="presOf" srcId="{6B1A25D8-7BB2-490C-ACB4-79E9C121DB01}" destId="{0B8EC545-8D04-4A0E-88D1-55D52531C894}" srcOrd="0" destOrd="0" presId="urn:microsoft.com/office/officeart/2005/8/layout/hierarchy2#1"/>
    <dgm:cxn modelId="{DF9B1CFF-9888-4C70-9A7B-5598FC10DA95}" srcId="{1EF5B281-F242-4A94-9FDA-D3010E6AE79B}" destId="{E785DEDA-39BA-4DFA-B77A-5B3F89B661A8}" srcOrd="0" destOrd="0" parTransId="{D736B2A3-96F5-4532-B8B6-6755650F1076}" sibTransId="{17ECC34B-637D-4E71-A818-E0C849B91A83}"/>
    <dgm:cxn modelId="{7F97F529-162F-434A-B941-E2B747000943}" type="presParOf" srcId="{FC17712C-C418-4D02-89D5-11893B69AD75}" destId="{1BA2789D-18FB-4911-A8DD-D4ADE167B5EA}" srcOrd="0" destOrd="0" presId="urn:microsoft.com/office/officeart/2005/8/layout/hierarchy2#1"/>
    <dgm:cxn modelId="{AADA05A5-4D4A-4699-AE2D-772F316E4D0A}" type="presParOf" srcId="{1BA2789D-18FB-4911-A8DD-D4ADE167B5EA}" destId="{F59DDAB0-E50C-49FB-BEB2-ADC066184CFF}" srcOrd="0" destOrd="0" presId="urn:microsoft.com/office/officeart/2005/8/layout/hierarchy2#1"/>
    <dgm:cxn modelId="{13A5FA95-0F95-4DA5-9904-95FAD62B01B7}" type="presParOf" srcId="{1BA2789D-18FB-4911-A8DD-D4ADE167B5EA}" destId="{9D308DF7-0244-4D10-8B73-426094434765}" srcOrd="1" destOrd="0" presId="urn:microsoft.com/office/officeart/2005/8/layout/hierarchy2#1"/>
    <dgm:cxn modelId="{29849026-DF3D-4D26-8EBF-B6AA3D37C3B6}" type="presParOf" srcId="{9D308DF7-0244-4D10-8B73-426094434765}" destId="{21D9024F-D077-4FEB-BBEE-FED1C594BAC5}" srcOrd="0" destOrd="0" presId="urn:microsoft.com/office/officeart/2005/8/layout/hierarchy2#1"/>
    <dgm:cxn modelId="{871485AD-0546-4E5F-9201-1B93A594796F}" type="presParOf" srcId="{21D9024F-D077-4FEB-BBEE-FED1C594BAC5}" destId="{6983C8E7-D3AF-4F8E-BD80-8D3FA2BDA383}" srcOrd="0" destOrd="0" presId="urn:microsoft.com/office/officeart/2005/8/layout/hierarchy2#1"/>
    <dgm:cxn modelId="{418E4165-9844-48B1-8599-1CFA8A208108}" type="presParOf" srcId="{9D308DF7-0244-4D10-8B73-426094434765}" destId="{74935BD4-F652-44C8-8423-BA6B6F9BF414}" srcOrd="1" destOrd="0" presId="urn:microsoft.com/office/officeart/2005/8/layout/hierarchy2#1"/>
    <dgm:cxn modelId="{9F83F921-6096-4E87-B5D0-CC0555963F42}" type="presParOf" srcId="{74935BD4-F652-44C8-8423-BA6B6F9BF414}" destId="{222AAFDA-A453-4C30-AF5E-450D8B6E8DE5}" srcOrd="0" destOrd="0" presId="urn:microsoft.com/office/officeart/2005/8/layout/hierarchy2#1"/>
    <dgm:cxn modelId="{5EE0EAF5-0661-4EA7-81EF-F0AA3F1EB284}" type="presParOf" srcId="{74935BD4-F652-44C8-8423-BA6B6F9BF414}" destId="{244438C5-B25C-47CF-A55D-CBFAB7DF2F53}" srcOrd="1" destOrd="0" presId="urn:microsoft.com/office/officeart/2005/8/layout/hierarchy2#1"/>
    <dgm:cxn modelId="{5FD0B125-382C-4F73-B2AE-18D383BF129A}" type="presParOf" srcId="{244438C5-B25C-47CF-A55D-CBFAB7DF2F53}" destId="{EF25A6A5-6B37-4B11-8A2E-DA55ED6A70C6}" srcOrd="0" destOrd="0" presId="urn:microsoft.com/office/officeart/2005/8/layout/hierarchy2#1"/>
    <dgm:cxn modelId="{5849E4C9-484A-4980-B4F1-3BB9E5C2AAD0}" type="presParOf" srcId="{EF25A6A5-6B37-4B11-8A2E-DA55ED6A70C6}" destId="{43B39E43-89EB-4134-9045-CD0CD4534E7A}" srcOrd="0" destOrd="0" presId="urn:microsoft.com/office/officeart/2005/8/layout/hierarchy2#1"/>
    <dgm:cxn modelId="{1A20FF58-B87D-45CF-BBB2-EDB00EA7C4AE}" type="presParOf" srcId="{244438C5-B25C-47CF-A55D-CBFAB7DF2F53}" destId="{D91E0D6F-A5F3-43E3-B346-B761A9C87DD4}" srcOrd="1" destOrd="0" presId="urn:microsoft.com/office/officeart/2005/8/layout/hierarchy2#1"/>
    <dgm:cxn modelId="{CAD172AF-260E-47CD-A807-BA0422640B3F}" type="presParOf" srcId="{D91E0D6F-A5F3-43E3-B346-B761A9C87DD4}" destId="{52194CB1-68A9-45DA-AA7F-815EB453561B}" srcOrd="0" destOrd="0" presId="urn:microsoft.com/office/officeart/2005/8/layout/hierarchy2#1"/>
    <dgm:cxn modelId="{91B1007F-A6C8-416A-B463-C310EE483BB8}" type="presParOf" srcId="{D91E0D6F-A5F3-43E3-B346-B761A9C87DD4}" destId="{2200E8BF-ED07-4A22-8569-6CF29CFB00A8}" srcOrd="1" destOrd="0" presId="urn:microsoft.com/office/officeart/2005/8/layout/hierarchy2#1"/>
    <dgm:cxn modelId="{6C125B0F-1815-480A-BC90-98A9305354E1}" type="presParOf" srcId="{244438C5-B25C-47CF-A55D-CBFAB7DF2F53}" destId="{7C6D424F-4EB5-4CDA-B263-0E128FB79E08}" srcOrd="2" destOrd="0" presId="urn:microsoft.com/office/officeart/2005/8/layout/hierarchy2#1"/>
    <dgm:cxn modelId="{A887D681-F494-4481-B87B-D2E18DD2186D}" type="presParOf" srcId="{7C6D424F-4EB5-4CDA-B263-0E128FB79E08}" destId="{70023F5C-45A4-4656-8F1C-404D159F6C16}" srcOrd="0" destOrd="0" presId="urn:microsoft.com/office/officeart/2005/8/layout/hierarchy2#1"/>
    <dgm:cxn modelId="{5C69FE16-30E4-4FDA-ACF0-9D2218FA9B17}" type="presParOf" srcId="{244438C5-B25C-47CF-A55D-CBFAB7DF2F53}" destId="{F046C2E7-A39E-4205-86EB-7D08E3099C4A}" srcOrd="3" destOrd="0" presId="urn:microsoft.com/office/officeart/2005/8/layout/hierarchy2#1"/>
    <dgm:cxn modelId="{AFBB4554-293A-4360-9E54-5FFCB668E193}" type="presParOf" srcId="{F046C2E7-A39E-4205-86EB-7D08E3099C4A}" destId="{92E47AFC-2A2A-486D-99AD-F21A89CF7206}" srcOrd="0" destOrd="0" presId="urn:microsoft.com/office/officeart/2005/8/layout/hierarchy2#1"/>
    <dgm:cxn modelId="{92CF1C51-17F4-4D5B-9510-9FBF379519DD}" type="presParOf" srcId="{F046C2E7-A39E-4205-86EB-7D08E3099C4A}" destId="{DFE771ED-FADE-45B8-BC07-8A42E3E26D8F}" srcOrd="1" destOrd="0" presId="urn:microsoft.com/office/officeart/2005/8/layout/hierarchy2#1"/>
    <dgm:cxn modelId="{0CF86B6F-B7E0-45DE-9D5B-194046F36995}" type="presParOf" srcId="{244438C5-B25C-47CF-A55D-CBFAB7DF2F53}" destId="{E06E16FB-1130-484A-9B0B-C9583D69CD34}" srcOrd="4" destOrd="0" presId="urn:microsoft.com/office/officeart/2005/8/layout/hierarchy2#1"/>
    <dgm:cxn modelId="{2D7967FC-71B4-4883-8EF8-467ED6BD4B73}" type="presParOf" srcId="{E06E16FB-1130-484A-9B0B-C9583D69CD34}" destId="{471C71E1-9033-4D10-9F08-B778656131B5}" srcOrd="0" destOrd="0" presId="urn:microsoft.com/office/officeart/2005/8/layout/hierarchy2#1"/>
    <dgm:cxn modelId="{85EF41FF-BB06-4AD5-83F5-69E8E01CAA6D}" type="presParOf" srcId="{244438C5-B25C-47CF-A55D-CBFAB7DF2F53}" destId="{8B755EDF-0585-4AF6-996D-60AD22C1F582}" srcOrd="5" destOrd="0" presId="urn:microsoft.com/office/officeart/2005/8/layout/hierarchy2#1"/>
    <dgm:cxn modelId="{8BE7ACBF-6316-4239-BCBA-E7B45CA70605}" type="presParOf" srcId="{8B755EDF-0585-4AF6-996D-60AD22C1F582}" destId="{20300F52-CC11-473C-BD5C-105EE472D189}" srcOrd="0" destOrd="0" presId="urn:microsoft.com/office/officeart/2005/8/layout/hierarchy2#1"/>
    <dgm:cxn modelId="{28BA1F84-0ED3-4CE7-8602-967A0A429DE4}" type="presParOf" srcId="{8B755EDF-0585-4AF6-996D-60AD22C1F582}" destId="{86105995-709C-4185-AD9C-7B373783395A}" srcOrd="1" destOrd="0" presId="urn:microsoft.com/office/officeart/2005/8/layout/hierarchy2#1"/>
    <dgm:cxn modelId="{85345BC6-7BD8-48D4-A493-71FB1A51D50C}" type="presParOf" srcId="{9D308DF7-0244-4D10-8B73-426094434765}" destId="{F6D0F411-A2A7-48BA-847F-E73301873782}" srcOrd="2" destOrd="0" presId="urn:microsoft.com/office/officeart/2005/8/layout/hierarchy2#1"/>
    <dgm:cxn modelId="{9F098106-981F-40F6-B82D-DF6E2DBF0CDC}" type="presParOf" srcId="{F6D0F411-A2A7-48BA-847F-E73301873782}" destId="{AD092D4D-96FA-42EA-8EBB-AA505395CD52}" srcOrd="0" destOrd="0" presId="urn:microsoft.com/office/officeart/2005/8/layout/hierarchy2#1"/>
    <dgm:cxn modelId="{C9CCD974-0C89-4A73-9051-33E7E9C343BB}" type="presParOf" srcId="{9D308DF7-0244-4D10-8B73-426094434765}" destId="{7A1683B2-CF4A-4AA8-A1D1-C7B2CDFB19CD}" srcOrd="3" destOrd="0" presId="urn:microsoft.com/office/officeart/2005/8/layout/hierarchy2#1"/>
    <dgm:cxn modelId="{BEF1DD67-789F-4022-AB18-C20A8AE86492}" type="presParOf" srcId="{7A1683B2-CF4A-4AA8-A1D1-C7B2CDFB19CD}" destId="{F2216D94-E8CC-449F-89C3-63B6B87AFAF5}" srcOrd="0" destOrd="0" presId="urn:microsoft.com/office/officeart/2005/8/layout/hierarchy2#1"/>
    <dgm:cxn modelId="{36D5FC9E-DE36-416F-A35A-3F2474C7E547}" type="presParOf" srcId="{7A1683B2-CF4A-4AA8-A1D1-C7B2CDFB19CD}" destId="{87F1E68D-7F6D-4C26-9926-8ADBEEC14094}" srcOrd="1" destOrd="0" presId="urn:microsoft.com/office/officeart/2005/8/layout/hierarchy2#1"/>
    <dgm:cxn modelId="{6A2E55CB-E710-40AB-939A-F2024AB3E881}" type="presParOf" srcId="{87F1E68D-7F6D-4C26-9926-8ADBEEC14094}" destId="{0B8EC545-8D04-4A0E-88D1-55D52531C894}" srcOrd="0" destOrd="0" presId="urn:microsoft.com/office/officeart/2005/8/layout/hierarchy2#1"/>
    <dgm:cxn modelId="{A6EB2CA0-D4A3-4DA0-8671-402124DE1B6A}" type="presParOf" srcId="{0B8EC545-8D04-4A0E-88D1-55D52531C894}" destId="{1918493A-1014-49B2-8898-6E526218DBAB}" srcOrd="0" destOrd="0" presId="urn:microsoft.com/office/officeart/2005/8/layout/hierarchy2#1"/>
    <dgm:cxn modelId="{15EED627-CB3C-4256-BA90-6D624340B910}" type="presParOf" srcId="{87F1E68D-7F6D-4C26-9926-8ADBEEC14094}" destId="{AA73E563-0D7A-4261-802F-55F009FB433F}" srcOrd="1" destOrd="0" presId="urn:microsoft.com/office/officeart/2005/8/layout/hierarchy2#1"/>
    <dgm:cxn modelId="{0E6A5918-0309-45BA-AC3A-2038DFACE979}" type="presParOf" srcId="{AA73E563-0D7A-4261-802F-55F009FB433F}" destId="{5B0CC569-2B4A-4A05-995F-BEB3DE57709F}" srcOrd="0" destOrd="0" presId="urn:microsoft.com/office/officeart/2005/8/layout/hierarchy2#1"/>
    <dgm:cxn modelId="{8051E41B-182F-4DF6-A954-40C4F1A027FE}" type="presParOf" srcId="{AA73E563-0D7A-4261-802F-55F009FB433F}" destId="{D40364A9-A8EC-4408-8123-FB0828167BAB}" srcOrd="1" destOrd="0" presId="urn:microsoft.com/office/officeart/2005/8/layout/hierarchy2#1"/>
    <dgm:cxn modelId="{59E609D8-46D1-4051-9783-CB167E20FFF3}" type="presParOf" srcId="{87F1E68D-7F6D-4C26-9926-8ADBEEC14094}" destId="{F6CEC1D8-F605-48DD-A2FC-43C761CD1986}" srcOrd="2" destOrd="0" presId="urn:microsoft.com/office/officeart/2005/8/layout/hierarchy2#1"/>
    <dgm:cxn modelId="{F8C5D6FC-0594-42EA-8945-3AF5F41EDB77}" type="presParOf" srcId="{F6CEC1D8-F605-48DD-A2FC-43C761CD1986}" destId="{69E98E3A-9E2B-447B-A107-6ED8D572C8B1}" srcOrd="0" destOrd="0" presId="urn:microsoft.com/office/officeart/2005/8/layout/hierarchy2#1"/>
    <dgm:cxn modelId="{B33AB9E0-772C-46CD-8373-D6E40F716119}" type="presParOf" srcId="{87F1E68D-7F6D-4C26-9926-8ADBEEC14094}" destId="{C0B8AA5B-9C5E-4931-B323-8EA6B907AACB}" srcOrd="3" destOrd="0" presId="urn:microsoft.com/office/officeart/2005/8/layout/hierarchy2#1"/>
    <dgm:cxn modelId="{0B540B6E-6461-44F0-B21A-0506B8B5E026}" type="presParOf" srcId="{C0B8AA5B-9C5E-4931-B323-8EA6B907AACB}" destId="{98E0480E-B382-4205-8941-AC6F7631EC8B}" srcOrd="0" destOrd="0" presId="urn:microsoft.com/office/officeart/2005/8/layout/hierarchy2#1"/>
    <dgm:cxn modelId="{3A38B602-3F86-4AA4-9211-BF908DAD96FF}" type="presParOf" srcId="{C0B8AA5B-9C5E-4931-B323-8EA6B907AACB}" destId="{F00DECFE-9E37-47D2-838A-0F2AA20227A8}" srcOrd="1" destOrd="0" presId="urn:microsoft.com/office/officeart/2005/8/layout/hierarchy2#1"/>
    <dgm:cxn modelId="{6C0F1192-0202-42D2-A536-BE8423D94EB1}" type="presParOf" srcId="{87F1E68D-7F6D-4C26-9926-8ADBEEC14094}" destId="{8C5E7FAB-5731-49B8-9A8A-6BF97777945A}" srcOrd="4" destOrd="0" presId="urn:microsoft.com/office/officeart/2005/8/layout/hierarchy2#1"/>
    <dgm:cxn modelId="{E2151F18-0160-417A-AFD5-DA351187491F}" type="presParOf" srcId="{8C5E7FAB-5731-49B8-9A8A-6BF97777945A}" destId="{5D0113D0-D5A7-441D-8F9E-8F0F2E29702A}" srcOrd="0" destOrd="0" presId="urn:microsoft.com/office/officeart/2005/8/layout/hierarchy2#1"/>
    <dgm:cxn modelId="{B3CC88E0-A843-4699-AA25-799AC79901DA}" type="presParOf" srcId="{87F1E68D-7F6D-4C26-9926-8ADBEEC14094}" destId="{44945C75-6DD6-4CCF-B179-E821D6912F10}" srcOrd="5" destOrd="0" presId="urn:microsoft.com/office/officeart/2005/8/layout/hierarchy2#1"/>
    <dgm:cxn modelId="{71A57A40-04EE-4CAB-BA06-D9F29C0DFDC3}" type="presParOf" srcId="{44945C75-6DD6-4CCF-B179-E821D6912F10}" destId="{8628C377-4EF7-464B-B10A-4FA397F3FFEC}" srcOrd="0" destOrd="0" presId="urn:microsoft.com/office/officeart/2005/8/layout/hierarchy2#1"/>
    <dgm:cxn modelId="{A82C6072-950D-4836-974F-B3092EF686A5}" type="presParOf" srcId="{44945C75-6DD6-4CCF-B179-E821D6912F10}" destId="{3CEE33E2-8E78-4F03-B287-C390AD6B3669}" srcOrd="1" destOrd="0" presId="urn:microsoft.com/office/officeart/2005/8/layout/hierarchy2#1"/>
    <dgm:cxn modelId="{62F10E30-3AC5-418B-81F7-CBBB0CC32970}" type="presParOf" srcId="{9D308DF7-0244-4D10-8B73-426094434765}" destId="{2B81220E-1C74-4B13-9975-010DEC84EA9A}" srcOrd="4" destOrd="0" presId="urn:microsoft.com/office/officeart/2005/8/layout/hierarchy2#1"/>
    <dgm:cxn modelId="{8A1C588C-DAEB-43F3-B661-20387AE91D64}" type="presParOf" srcId="{2B81220E-1C74-4B13-9975-010DEC84EA9A}" destId="{0AEED129-73D3-4897-BF84-5292F68152FD}" srcOrd="0" destOrd="0" presId="urn:microsoft.com/office/officeart/2005/8/layout/hierarchy2#1"/>
    <dgm:cxn modelId="{D38CDB5C-D740-4EA6-887C-FAF50CB3427D}" type="presParOf" srcId="{9D308DF7-0244-4D10-8B73-426094434765}" destId="{2218C1B4-1FED-4DF5-9EE4-166179ABD08A}" srcOrd="5" destOrd="0" presId="urn:microsoft.com/office/officeart/2005/8/layout/hierarchy2#1"/>
    <dgm:cxn modelId="{43C2C6AF-B87C-41DE-9565-BE2245450D3D}" type="presParOf" srcId="{2218C1B4-1FED-4DF5-9EE4-166179ABD08A}" destId="{3FDF23A4-B640-491E-A275-10E85E882C95}" srcOrd="0" destOrd="0" presId="urn:microsoft.com/office/officeart/2005/8/layout/hierarchy2#1"/>
    <dgm:cxn modelId="{867B59F3-4A19-491B-8A9A-72574A26B79E}" type="presParOf" srcId="{2218C1B4-1FED-4DF5-9EE4-166179ABD08A}" destId="{0A96FDBE-A5C4-464B-AE03-D4EB732E3B0F}" srcOrd="1" destOrd="0" presId="urn:microsoft.com/office/officeart/2005/8/layout/hierarchy2#1"/>
    <dgm:cxn modelId="{55798ED8-36FF-4139-9073-35E7894D9BB9}" type="presParOf" srcId="{0A96FDBE-A5C4-464B-AE03-D4EB732E3B0F}" destId="{D07E4A7D-CE39-4488-91D5-D3A46F5AADF4}" srcOrd="0" destOrd="0" presId="urn:microsoft.com/office/officeart/2005/8/layout/hierarchy2#1"/>
    <dgm:cxn modelId="{499D89CE-5869-4854-B571-5AE036FF3040}" type="presParOf" srcId="{D07E4A7D-CE39-4488-91D5-D3A46F5AADF4}" destId="{5724A4FC-ED0D-439E-9F60-DAF0BA6766D6}" srcOrd="0" destOrd="0" presId="urn:microsoft.com/office/officeart/2005/8/layout/hierarchy2#1"/>
    <dgm:cxn modelId="{A08CD074-232F-462E-8704-E30A78F89447}" type="presParOf" srcId="{0A96FDBE-A5C4-464B-AE03-D4EB732E3B0F}" destId="{E4351808-B742-4998-AF75-0881FF3BC658}" srcOrd="1" destOrd="0" presId="urn:microsoft.com/office/officeart/2005/8/layout/hierarchy2#1"/>
    <dgm:cxn modelId="{B6CB7975-E69C-43EE-9197-48F9FD05DF91}" type="presParOf" srcId="{E4351808-B742-4998-AF75-0881FF3BC658}" destId="{72C20080-97B6-4AED-9642-0DEC1752267E}" srcOrd="0" destOrd="0" presId="urn:microsoft.com/office/officeart/2005/8/layout/hierarchy2#1"/>
    <dgm:cxn modelId="{FA16AC8B-B8A8-4F79-A869-7B244DEE601C}" type="presParOf" srcId="{E4351808-B742-4998-AF75-0881FF3BC658}" destId="{B8AAB0B3-A85A-488C-875D-641E62D54865}" srcOrd="1" destOrd="0" presId="urn:microsoft.com/office/officeart/2005/8/layout/hierarchy2#1"/>
    <dgm:cxn modelId="{05488AE2-963A-426D-A908-B08EB8A2A6F0}" type="presParOf" srcId="{0A96FDBE-A5C4-464B-AE03-D4EB732E3B0F}" destId="{2CD13EEA-F580-49EA-991D-6ECC989FFFDF}" srcOrd="2" destOrd="0" presId="urn:microsoft.com/office/officeart/2005/8/layout/hierarchy2#1"/>
    <dgm:cxn modelId="{FF0C873C-BA70-44C1-9011-73AE91563901}" type="presParOf" srcId="{2CD13EEA-F580-49EA-991D-6ECC989FFFDF}" destId="{0E82746C-1610-4FA9-A1A1-FF6A14FDDA2D}" srcOrd="0" destOrd="0" presId="urn:microsoft.com/office/officeart/2005/8/layout/hierarchy2#1"/>
    <dgm:cxn modelId="{F2DA4347-ABF0-4296-AE91-747D692CBB01}" type="presParOf" srcId="{0A96FDBE-A5C4-464B-AE03-D4EB732E3B0F}" destId="{A3728600-60D0-4426-A194-44B78F7D0CB8}" srcOrd="3" destOrd="0" presId="urn:microsoft.com/office/officeart/2005/8/layout/hierarchy2#1"/>
    <dgm:cxn modelId="{097BEDD8-663B-4BE2-9079-EE616B5DA37E}" type="presParOf" srcId="{A3728600-60D0-4426-A194-44B78F7D0CB8}" destId="{9E449E26-F511-440C-A3C6-B1FC556502ED}" srcOrd="0" destOrd="0" presId="urn:microsoft.com/office/officeart/2005/8/layout/hierarchy2#1"/>
    <dgm:cxn modelId="{7CA8FDC5-DF5D-4700-A9CB-630DEA7AE55D}" type="presParOf" srcId="{A3728600-60D0-4426-A194-44B78F7D0CB8}" destId="{2F2FD48C-7FF9-49A5-B4AD-504A8FF6074A}" srcOrd="1" destOrd="0" presId="urn:microsoft.com/office/officeart/2005/8/layout/hierarchy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47EAF-7918-411D-A735-E2AC6563DFB0}">
      <dsp:nvSpPr>
        <dsp:cNvPr id="0" name=""/>
        <dsp:cNvSpPr/>
      </dsp:nvSpPr>
      <dsp:spPr bwMode="white">
        <a:xfrm>
          <a:off x="0" y="0"/>
          <a:ext cx="7918133" cy="121158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spcFirstLastPara="0" vert="horz" wrap="square" lIns="110489" tIns="110489" rIns="110489" bIns="110489" numCol="1" spcCol="1270" anchor="ctr" anchorCtr="0">
          <a:noAutofit/>
        </a:bodyPr>
        <a:lstStyle/>
        <a:p>
          <a:pPr marL="0" lvl="0" indent="0" algn="l" defTabSz="1600200">
            <a:lnSpc>
              <a:spcPct val="90000"/>
            </a:lnSpc>
            <a:spcBef>
              <a:spcPct val="0"/>
            </a:spcBef>
            <a:spcAft>
              <a:spcPct val="35000"/>
            </a:spcAft>
            <a:buNone/>
          </a:pPr>
          <a:r>
            <a:rPr lang="en-US" sz="3600" b="1" kern="1200" dirty="0"/>
            <a:t>1. </a:t>
          </a:r>
          <a:r>
            <a:rPr lang="en-US" sz="3600" b="1" kern="1200" dirty="0" err="1"/>
            <a:t>Vai</a:t>
          </a:r>
          <a:r>
            <a:rPr lang="en-US" sz="3600" b="1" kern="1200" dirty="0"/>
            <a:t> </a:t>
          </a:r>
          <a:r>
            <a:rPr lang="en-US" sz="3600" b="1" kern="1200" dirty="0" err="1"/>
            <a:t>trò</a:t>
          </a:r>
          <a:r>
            <a:rPr lang="en-US" sz="3600" b="1" kern="1200" dirty="0"/>
            <a:t> </a:t>
          </a:r>
          <a:r>
            <a:rPr lang="en-US" sz="3600" b="1" kern="1200" dirty="0" err="1"/>
            <a:t>của</a:t>
          </a:r>
          <a:r>
            <a:rPr lang="en-US" sz="3600" b="1" kern="1200" dirty="0"/>
            <a:t> </a:t>
          </a:r>
          <a:r>
            <a:rPr lang="en-US" sz="3600" b="1" kern="1200" dirty="0" err="1"/>
            <a:t>đàn</a:t>
          </a:r>
          <a:r>
            <a:rPr lang="en-US" sz="3600" b="1" kern="1200" dirty="0"/>
            <a:t> guitar </a:t>
          </a:r>
          <a:r>
            <a:rPr lang="en-US" sz="3600" b="1" kern="1200" dirty="0" err="1"/>
            <a:t>phím</a:t>
          </a:r>
          <a:r>
            <a:rPr lang="en-US" sz="3600" b="1" kern="1200" dirty="0"/>
            <a:t> </a:t>
          </a:r>
          <a:r>
            <a:rPr lang="en-US" sz="3600" b="1" kern="1200" dirty="0" err="1"/>
            <a:t>lõm</a:t>
          </a:r>
          <a:r>
            <a:rPr lang="en-US" sz="3600" b="1" kern="1200" dirty="0"/>
            <a:t> </a:t>
          </a:r>
          <a:r>
            <a:rPr lang="en-US" sz="3600" b="1" kern="1200" dirty="0" err="1"/>
            <a:t>trong</a:t>
          </a:r>
          <a:r>
            <a:rPr lang="en-US" sz="3600" b="1" kern="1200" dirty="0"/>
            <a:t> </a:t>
          </a:r>
          <a:r>
            <a:rPr lang="en-US" sz="3600" b="1" kern="1200" dirty="0" err="1"/>
            <a:t>dàn</a:t>
          </a:r>
          <a:r>
            <a:rPr lang="en-US" sz="3600" b="1" kern="1200" dirty="0"/>
            <a:t> </a:t>
          </a:r>
          <a:r>
            <a:rPr lang="en-US" sz="3600" b="1" kern="1200" dirty="0" err="1"/>
            <a:t>nhạc</a:t>
          </a:r>
          <a:r>
            <a:rPr lang="en-US" sz="3600" b="1" kern="1200" dirty="0"/>
            <a:t> </a:t>
          </a:r>
          <a:r>
            <a:rPr lang="en-US" sz="3600" b="1" kern="1200" dirty="0" err="1"/>
            <a:t>cải</a:t>
          </a:r>
          <a:r>
            <a:rPr lang="en-US" sz="3600" b="1" kern="1200" dirty="0"/>
            <a:t> </a:t>
          </a:r>
          <a:r>
            <a:rPr lang="en-US" sz="3600" b="1" kern="1200" dirty="0" err="1"/>
            <a:t>lương</a:t>
          </a:r>
          <a:endParaRPr lang="en-US" sz="3600" b="1" kern="1200" dirty="0"/>
        </a:p>
      </dsp:txBody>
      <dsp:txXfrm>
        <a:off x="0" y="0"/>
        <a:ext cx="7918133" cy="1211580"/>
      </dsp:txXfrm>
    </dsp:sp>
    <dsp:sp modelId="{67D5312E-35C6-4719-B990-C2E15D264745}">
      <dsp:nvSpPr>
        <dsp:cNvPr id="0" name=""/>
        <dsp:cNvSpPr/>
      </dsp:nvSpPr>
      <dsp:spPr bwMode="white">
        <a:xfrm>
          <a:off x="698659" y="1413510"/>
          <a:ext cx="7918133" cy="1211580"/>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2340000"/>
            <a:satOff val="-2940"/>
            <a:lumOff val="588"/>
            <a:alpha val="100000"/>
          </a:schemeClr>
        </a:fillRef>
        <a:effectRef idx="1">
          <a:scrgbClr r="0" g="0" b="0"/>
        </a:effectRef>
        <a:fontRef idx="minor">
          <a:schemeClr val="dk1"/>
        </a:fontRef>
      </dsp:style>
      <dsp:txBody>
        <a:bodyPr spcFirstLastPara="0" vert="horz" wrap="square" lIns="110489" tIns="110489" rIns="110489" bIns="110489" numCol="1" spcCol="1270" anchor="ctr" anchorCtr="0">
          <a:noAutofit/>
        </a:bodyPr>
        <a:lstStyle/>
        <a:p>
          <a:pPr marL="0" lvl="0" indent="0" algn="l" defTabSz="1600200">
            <a:lnSpc>
              <a:spcPct val="90000"/>
            </a:lnSpc>
            <a:spcBef>
              <a:spcPct val="0"/>
            </a:spcBef>
            <a:spcAft>
              <a:spcPct val="35000"/>
            </a:spcAft>
            <a:buNone/>
          </a:pPr>
          <a:r>
            <a:rPr lang="en-US" sz="3600" b="1" kern="1200" dirty="0"/>
            <a:t>2. </a:t>
          </a:r>
          <a:r>
            <a:rPr lang="en-US" sz="3600" b="1" kern="1200" dirty="0" err="1"/>
            <a:t>Các</a:t>
          </a:r>
          <a:r>
            <a:rPr lang="en-US" sz="3600" b="1" kern="1200" dirty="0"/>
            <a:t> </a:t>
          </a:r>
          <a:r>
            <a:rPr lang="en-US" sz="3600" b="1" kern="1200" dirty="0" err="1"/>
            <a:t>phương</a:t>
          </a:r>
          <a:r>
            <a:rPr lang="en-US" sz="3600" b="1" kern="1200" dirty="0"/>
            <a:t> </a:t>
          </a:r>
          <a:r>
            <a:rPr lang="en-US" sz="3600" b="1" kern="1200" dirty="0" err="1"/>
            <a:t>tiện</a:t>
          </a:r>
          <a:r>
            <a:rPr lang="en-US" sz="3600" b="1" kern="1200" dirty="0"/>
            <a:t> phi </a:t>
          </a:r>
          <a:r>
            <a:rPr lang="en-US" sz="3600" b="1" kern="1200" dirty="0" err="1"/>
            <a:t>ngôn</a:t>
          </a:r>
          <a:r>
            <a:rPr lang="en-US" sz="3600" b="1" kern="1200" dirty="0"/>
            <a:t> </a:t>
          </a:r>
          <a:r>
            <a:rPr lang="en-US" sz="3600" b="1" kern="1200" dirty="0" err="1"/>
            <a:t>ngữ</a:t>
          </a:r>
          <a:r>
            <a:rPr lang="en-US" sz="3600" b="1" kern="1200" dirty="0"/>
            <a:t> </a:t>
          </a:r>
          <a:r>
            <a:rPr lang="en-US" sz="3600" b="1" kern="1200" dirty="0" err="1"/>
            <a:t>trong</a:t>
          </a:r>
          <a:r>
            <a:rPr lang="en-US" sz="3600" b="1" kern="1200" dirty="0"/>
            <a:t> </a:t>
          </a:r>
          <a:r>
            <a:rPr lang="en-US" sz="3600" b="1" kern="1200" dirty="0" err="1"/>
            <a:t>văn</a:t>
          </a:r>
          <a:r>
            <a:rPr lang="en-US" sz="3600" b="1" kern="1200" dirty="0"/>
            <a:t> </a:t>
          </a:r>
          <a:r>
            <a:rPr lang="en-US" sz="3600" b="1" kern="1200" dirty="0" err="1"/>
            <a:t>bản</a:t>
          </a:r>
          <a:endParaRPr lang="en-US" sz="3600" b="1" kern="1200" dirty="0"/>
        </a:p>
      </dsp:txBody>
      <dsp:txXfrm>
        <a:off x="698659" y="1413510"/>
        <a:ext cx="7918133" cy="1211580"/>
      </dsp:txXfrm>
    </dsp:sp>
    <dsp:sp modelId="{14C5C2EB-89C7-4754-9DCC-13FE27EE0901}">
      <dsp:nvSpPr>
        <dsp:cNvPr id="0" name=""/>
        <dsp:cNvSpPr/>
      </dsp:nvSpPr>
      <dsp:spPr bwMode="white">
        <a:xfrm>
          <a:off x="1397318" y="2827020"/>
          <a:ext cx="7918133" cy="121158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4680000"/>
            <a:satOff val="-5881"/>
            <a:lumOff val="1176"/>
            <a:alpha val="100000"/>
          </a:schemeClr>
        </a:fillRef>
        <a:effectRef idx="1">
          <a:scrgbClr r="0" g="0" b="0"/>
        </a:effectRef>
        <a:fontRef idx="minor">
          <a:schemeClr val="dk1"/>
        </a:fontRef>
      </dsp:style>
      <dsp:txBody>
        <a:bodyPr spcFirstLastPara="0" vert="horz" wrap="square" lIns="110489" tIns="110489" rIns="110489" bIns="110489" numCol="1" spcCol="1270" anchor="ctr" anchorCtr="0">
          <a:noAutofit/>
        </a:bodyPr>
        <a:lstStyle/>
        <a:p>
          <a:pPr marL="0" lvl="0" indent="0" algn="l" defTabSz="1600200">
            <a:lnSpc>
              <a:spcPct val="90000"/>
            </a:lnSpc>
            <a:spcBef>
              <a:spcPct val="0"/>
            </a:spcBef>
            <a:spcAft>
              <a:spcPct val="35000"/>
            </a:spcAft>
            <a:buNone/>
          </a:pPr>
          <a:r>
            <a:rPr lang="en-US" sz="3600" b="1" kern="1200" dirty="0"/>
            <a:t>3. </a:t>
          </a:r>
          <a:r>
            <a:rPr lang="en-US" sz="3600" b="1" kern="1200" dirty="0" err="1"/>
            <a:t>Cách</a:t>
          </a:r>
          <a:r>
            <a:rPr lang="en-US" sz="3600" b="1" kern="1200" dirty="0"/>
            <a:t> </a:t>
          </a:r>
          <a:r>
            <a:rPr lang="en-US" sz="3600" b="1" kern="1200" dirty="0" err="1"/>
            <a:t>đọc</a:t>
          </a:r>
          <a:r>
            <a:rPr lang="en-US" sz="3600" b="1" kern="1200" dirty="0"/>
            <a:t> </a:t>
          </a:r>
          <a:r>
            <a:rPr lang="en-US" sz="3600" b="1" kern="1200" dirty="0" err="1"/>
            <a:t>văn</a:t>
          </a:r>
          <a:r>
            <a:rPr lang="en-US" sz="3600" b="1" kern="1200" dirty="0"/>
            <a:t> </a:t>
          </a:r>
          <a:r>
            <a:rPr lang="en-US" sz="3600" b="1" kern="1200" dirty="0" err="1"/>
            <a:t>bản</a:t>
          </a:r>
          <a:r>
            <a:rPr lang="en-US" sz="3600" b="1" kern="1200" dirty="0"/>
            <a:t> </a:t>
          </a:r>
          <a:r>
            <a:rPr lang="en-US" sz="3600" b="1" kern="1200" dirty="0" err="1"/>
            <a:t>thông</a:t>
          </a:r>
          <a:r>
            <a:rPr lang="en-US" sz="3600" b="1" kern="1200" dirty="0"/>
            <a:t> tin </a:t>
          </a:r>
          <a:r>
            <a:rPr lang="en-US" sz="3600" b="1" kern="1200" dirty="0" err="1"/>
            <a:t>có</a:t>
          </a:r>
          <a:r>
            <a:rPr lang="en-US" sz="3600" b="1" kern="1200" dirty="0"/>
            <a:t> </a:t>
          </a:r>
          <a:r>
            <a:rPr lang="en-US" sz="3600" b="1" kern="1200" dirty="0" err="1"/>
            <a:t>sử</a:t>
          </a:r>
          <a:r>
            <a:rPr lang="en-US" sz="3600" b="1" kern="1200" dirty="0"/>
            <a:t> </a:t>
          </a:r>
          <a:r>
            <a:rPr lang="en-US" sz="3600" b="1" kern="1200" dirty="0" err="1"/>
            <a:t>dụng</a:t>
          </a:r>
          <a:r>
            <a:rPr lang="en-US" sz="3600" b="1" kern="1200" dirty="0"/>
            <a:t> </a:t>
          </a:r>
          <a:r>
            <a:rPr lang="en-US" sz="3600" b="1" kern="1200" dirty="0" err="1"/>
            <a:t>các</a:t>
          </a:r>
          <a:r>
            <a:rPr lang="en-US" sz="3600" b="1" kern="1200" dirty="0"/>
            <a:t> </a:t>
          </a:r>
          <a:r>
            <a:rPr lang="en-US" sz="3600" b="1" kern="1200" dirty="0" err="1"/>
            <a:t>phương</a:t>
          </a:r>
          <a:r>
            <a:rPr lang="en-US" sz="3600" b="1" kern="1200" dirty="0"/>
            <a:t> </a:t>
          </a:r>
          <a:r>
            <a:rPr lang="en-US" sz="3600" b="1" kern="1200" dirty="0" err="1"/>
            <a:t>tiện</a:t>
          </a:r>
          <a:r>
            <a:rPr lang="en-US" sz="3600" b="1" kern="1200" dirty="0"/>
            <a:t> phi </a:t>
          </a:r>
          <a:r>
            <a:rPr lang="en-US" sz="3600" b="1" kern="1200" dirty="0" err="1"/>
            <a:t>ngôn</a:t>
          </a:r>
          <a:r>
            <a:rPr lang="en-US" sz="3600" b="1" kern="1200" dirty="0"/>
            <a:t> </a:t>
          </a:r>
          <a:r>
            <a:rPr lang="en-US" sz="3600" b="1" kern="1200" dirty="0" err="1"/>
            <a:t>ngữ</a:t>
          </a:r>
          <a:endParaRPr lang="en-US" sz="3600" b="1" kern="1200" dirty="0"/>
        </a:p>
      </dsp:txBody>
      <dsp:txXfrm>
        <a:off x="1397318" y="2827020"/>
        <a:ext cx="7918133" cy="1211580"/>
      </dsp:txXfrm>
    </dsp:sp>
    <dsp:sp modelId="{E4FB7767-20DC-48EA-A5FD-9678EA20A04C}">
      <dsp:nvSpPr>
        <dsp:cNvPr id="0" name=""/>
        <dsp:cNvSpPr/>
      </dsp:nvSpPr>
      <dsp:spPr bwMode="white">
        <a:xfrm>
          <a:off x="7130606" y="918782"/>
          <a:ext cx="787527" cy="78752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hemeClr val="accent2">
            <a:tint val="40000"/>
            <a:alpha val="90000"/>
            <a:hueOff val="0"/>
            <a:satOff val="0"/>
            <a:lumOff val="0"/>
            <a:alpha val="90196"/>
          </a:schemeClr>
        </a:lnRef>
        <a:fillRef idx="1">
          <a:schemeClr val="accent2">
            <a:tint val="40000"/>
            <a:alpha val="90000"/>
            <a:hueOff val="0"/>
            <a:satOff val="0"/>
            <a:lumOff val="0"/>
            <a:alpha val="90196"/>
          </a:schemeClr>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600200">
            <a:lnSpc>
              <a:spcPct val="90000"/>
            </a:lnSpc>
            <a:spcBef>
              <a:spcPct val="0"/>
            </a:spcBef>
            <a:spcAft>
              <a:spcPct val="35000"/>
            </a:spcAft>
            <a:buNone/>
          </a:pPr>
          <a:endParaRPr lang="en-US" sz="3600" b="1" kern="1200">
            <a:solidFill>
              <a:schemeClr val="dk1"/>
            </a:solidFill>
          </a:endParaRPr>
        </a:p>
      </dsp:txBody>
      <dsp:txXfrm>
        <a:off x="7130606" y="918782"/>
        <a:ext cx="787527" cy="787527"/>
      </dsp:txXfrm>
    </dsp:sp>
    <dsp:sp modelId="{63598337-5A28-4A2E-B135-064DB9CE51A2}">
      <dsp:nvSpPr>
        <dsp:cNvPr id="0" name=""/>
        <dsp:cNvSpPr/>
      </dsp:nvSpPr>
      <dsp:spPr bwMode="white">
        <a:xfrm>
          <a:off x="7829264" y="2324214"/>
          <a:ext cx="787527" cy="787527"/>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hemeClr val="accent2">
            <a:tint val="40000"/>
            <a:alpha val="90000"/>
            <a:hueOff val="5040000"/>
            <a:satOff val="-2744"/>
            <a:lumOff val="0"/>
            <a:alpha val="90196"/>
          </a:schemeClr>
        </a:lnRef>
        <a:fillRef idx="1">
          <a:schemeClr val="accent2">
            <a:tint val="40000"/>
            <a:alpha val="90000"/>
            <a:hueOff val="5040000"/>
            <a:satOff val="-2744"/>
            <a:lumOff val="0"/>
            <a:alpha val="90196"/>
          </a:schemeClr>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600200">
            <a:lnSpc>
              <a:spcPct val="90000"/>
            </a:lnSpc>
            <a:spcBef>
              <a:spcPct val="0"/>
            </a:spcBef>
            <a:spcAft>
              <a:spcPct val="35000"/>
            </a:spcAft>
            <a:buNone/>
          </a:pPr>
          <a:endParaRPr lang="en-US" sz="3600" b="1" kern="1200">
            <a:solidFill>
              <a:schemeClr val="dk1"/>
            </a:solidFill>
          </a:endParaRPr>
        </a:p>
      </dsp:txBody>
      <dsp:txXfrm>
        <a:off x="7829264" y="2324214"/>
        <a:ext cx="787527" cy="787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20DCE-AC61-4E94-BB43-D8ADB4B1B0CD}">
      <dsp:nvSpPr>
        <dsp:cNvPr id="0" name=""/>
        <dsp:cNvSpPr/>
      </dsp:nvSpPr>
      <dsp:spPr bwMode="white">
        <a:xfrm>
          <a:off x="2922687" y="587405"/>
          <a:ext cx="2482359" cy="494661"/>
        </a:xfrm>
        <a:custGeom>
          <a:avLst/>
          <a:gdLst/>
          <a:ahLst/>
          <a:cxnLst/>
          <a:rect l="0" t="0" r="0" b="0"/>
          <a:pathLst>
            <a:path w="3909" h="779">
              <a:moveTo>
                <a:pt x="3909" y="0"/>
              </a:moveTo>
              <a:lnTo>
                <a:pt x="3909" y="500"/>
              </a:lnTo>
              <a:lnTo>
                <a:pt x="0" y="500"/>
              </a:lnTo>
              <a:lnTo>
                <a:pt x="0" y="779"/>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6">
            <a:tint val="90000"/>
          </a:schemeClr>
        </a:fillRef>
        <a:effectRef idx="0">
          <a:scrgbClr r="0" g="0" b="0"/>
        </a:effectRef>
        <a:fontRef idx="minor"/>
      </dsp:style>
    </dsp:sp>
    <dsp:sp modelId="{DF312801-6B05-44AE-BF5D-34CED70F3E47}">
      <dsp:nvSpPr>
        <dsp:cNvPr id="0" name=""/>
        <dsp:cNvSpPr/>
      </dsp:nvSpPr>
      <dsp:spPr bwMode="white">
        <a:xfrm>
          <a:off x="2922687" y="1770790"/>
          <a:ext cx="0" cy="500530"/>
        </a:xfrm>
        <a:custGeom>
          <a:avLst/>
          <a:gdLst/>
          <a:ahLst/>
          <a:cxnLst/>
          <a:rect l="0" t="0" r="0" b="0"/>
          <a:pathLst>
            <a:path h="788">
              <a:moveTo>
                <a:pt x="0" y="0"/>
              </a:moveTo>
              <a:lnTo>
                <a:pt x="0" y="509"/>
              </a:lnTo>
              <a:lnTo>
                <a:pt x="0" y="509"/>
              </a:lnTo>
              <a:lnTo>
                <a:pt x="0" y="788"/>
              </a:lnTo>
            </a:path>
          </a:pathLst>
        </a:custGeom>
        <a:noFill/>
        <a:ln w="25400" cap="flat" cmpd="sng" algn="ctr">
          <a:solidFill>
            <a:schemeClr val="accent1">
              <a:hueOff val="0"/>
              <a:satOff val="0"/>
              <a:lumOff val="0"/>
              <a:alphaOff val="0"/>
            </a:schemeClr>
          </a:solidFill>
          <a:prstDash val="solid"/>
        </a:ln>
        <a:effectLst/>
      </dsp:spPr>
      <dsp:style>
        <a:lnRef idx="2">
          <a:schemeClr val="accent1"/>
        </a:lnRef>
        <a:fillRef idx="0">
          <a:schemeClr val="accent6">
            <a:tint val="70000"/>
          </a:schemeClr>
        </a:fillRef>
        <a:effectRef idx="0">
          <a:scrgbClr r="0" g="0" b="0"/>
        </a:effectRef>
        <a:fontRef idx="minor"/>
      </dsp:style>
    </dsp:sp>
    <dsp:sp modelId="{45C5351D-7040-417B-97E6-40A1AA4E43DE}">
      <dsp:nvSpPr>
        <dsp:cNvPr id="0" name=""/>
        <dsp:cNvSpPr/>
      </dsp:nvSpPr>
      <dsp:spPr bwMode="white">
        <a:xfrm>
          <a:off x="5364688" y="587405"/>
          <a:ext cx="40358" cy="494661"/>
        </a:xfrm>
        <a:custGeom>
          <a:avLst/>
          <a:gdLst/>
          <a:ahLst/>
          <a:cxnLst/>
          <a:rect l="0" t="0" r="0" b="0"/>
          <a:pathLst>
            <a:path w="64" h="779">
              <a:moveTo>
                <a:pt x="64" y="0"/>
              </a:moveTo>
              <a:lnTo>
                <a:pt x="64" y="500"/>
              </a:lnTo>
              <a:lnTo>
                <a:pt x="0" y="500"/>
              </a:lnTo>
              <a:lnTo>
                <a:pt x="0" y="779"/>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6">
            <a:tint val="90000"/>
          </a:schemeClr>
        </a:fillRef>
        <a:effectRef idx="0">
          <a:scrgbClr r="0" g="0" b="0"/>
        </a:effectRef>
        <a:fontRef idx="minor"/>
      </dsp:style>
    </dsp:sp>
    <dsp:sp modelId="{84FAD613-8E49-421D-A41D-97B51CD032B2}">
      <dsp:nvSpPr>
        <dsp:cNvPr id="0" name=""/>
        <dsp:cNvSpPr/>
      </dsp:nvSpPr>
      <dsp:spPr bwMode="white">
        <a:xfrm>
          <a:off x="5364688" y="1770790"/>
          <a:ext cx="0" cy="500530"/>
        </a:xfrm>
        <a:custGeom>
          <a:avLst/>
          <a:gdLst/>
          <a:ahLst/>
          <a:cxnLst/>
          <a:rect l="0" t="0" r="0" b="0"/>
          <a:pathLst>
            <a:path h="788">
              <a:moveTo>
                <a:pt x="0" y="0"/>
              </a:moveTo>
              <a:lnTo>
                <a:pt x="0" y="788"/>
              </a:lnTo>
            </a:path>
          </a:pathLst>
        </a:custGeom>
        <a:noFill/>
        <a:ln w="25400" cap="flat" cmpd="sng" algn="ctr">
          <a:solidFill>
            <a:schemeClr val="accent1">
              <a:hueOff val="0"/>
              <a:satOff val="0"/>
              <a:lumOff val="0"/>
              <a:alphaOff val="0"/>
            </a:schemeClr>
          </a:solidFill>
          <a:prstDash val="solid"/>
        </a:ln>
        <a:effectLst/>
      </dsp:spPr>
      <dsp:style>
        <a:lnRef idx="2">
          <a:schemeClr val="accent1"/>
        </a:lnRef>
        <a:fillRef idx="0">
          <a:schemeClr val="accent6">
            <a:tint val="70000"/>
          </a:schemeClr>
        </a:fillRef>
        <a:effectRef idx="0">
          <a:scrgbClr r="0" g="0" b="0"/>
        </a:effectRef>
        <a:fontRef idx="minor"/>
      </dsp:style>
    </dsp:sp>
    <dsp:sp modelId="{6818F11B-BB65-4386-9958-DEF1B6A49477}">
      <dsp:nvSpPr>
        <dsp:cNvPr id="0" name=""/>
        <dsp:cNvSpPr/>
      </dsp:nvSpPr>
      <dsp:spPr bwMode="white">
        <a:xfrm>
          <a:off x="5405046" y="587405"/>
          <a:ext cx="2732871" cy="494661"/>
        </a:xfrm>
        <a:custGeom>
          <a:avLst/>
          <a:gdLst/>
          <a:ahLst/>
          <a:cxnLst/>
          <a:rect l="0" t="0" r="0" b="0"/>
          <a:pathLst>
            <a:path w="4304" h="779">
              <a:moveTo>
                <a:pt x="0" y="0"/>
              </a:moveTo>
              <a:lnTo>
                <a:pt x="0" y="500"/>
              </a:lnTo>
              <a:lnTo>
                <a:pt x="4304" y="500"/>
              </a:lnTo>
              <a:lnTo>
                <a:pt x="4304" y="779"/>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6">
            <a:tint val="90000"/>
          </a:schemeClr>
        </a:fillRef>
        <a:effectRef idx="0">
          <a:scrgbClr r="0" g="0" b="0"/>
        </a:effectRef>
        <a:fontRef idx="minor"/>
      </dsp:style>
    </dsp:sp>
    <dsp:sp modelId="{DD492887-66D4-4586-90E7-FDCDE94053F2}">
      <dsp:nvSpPr>
        <dsp:cNvPr id="0" name=""/>
        <dsp:cNvSpPr/>
      </dsp:nvSpPr>
      <dsp:spPr bwMode="white">
        <a:xfrm>
          <a:off x="8137917" y="1770790"/>
          <a:ext cx="0" cy="500530"/>
        </a:xfrm>
        <a:custGeom>
          <a:avLst/>
          <a:gdLst/>
          <a:ahLst/>
          <a:cxnLst/>
          <a:rect l="0" t="0" r="0" b="0"/>
          <a:pathLst>
            <a:path h="788">
              <a:moveTo>
                <a:pt x="0" y="0"/>
              </a:moveTo>
              <a:lnTo>
                <a:pt x="0" y="788"/>
              </a:lnTo>
            </a:path>
          </a:pathLst>
        </a:custGeom>
        <a:noFill/>
        <a:ln w="25400" cap="flat" cmpd="sng" algn="ctr">
          <a:solidFill>
            <a:schemeClr val="accent1">
              <a:hueOff val="0"/>
              <a:satOff val="0"/>
              <a:lumOff val="0"/>
              <a:alphaOff val="0"/>
            </a:schemeClr>
          </a:solidFill>
          <a:prstDash val="solid"/>
        </a:ln>
        <a:effectLst/>
      </dsp:spPr>
      <dsp:style>
        <a:lnRef idx="2">
          <a:schemeClr val="accent1"/>
        </a:lnRef>
        <a:fillRef idx="0">
          <a:schemeClr val="accent6">
            <a:tint val="70000"/>
          </a:schemeClr>
        </a:fillRef>
        <a:effectRef idx="0">
          <a:scrgbClr r="0" g="0" b="0"/>
        </a:effectRef>
        <a:fontRef idx="minor"/>
      </dsp:style>
    </dsp:sp>
    <dsp:sp modelId="{398719BC-56BC-44BB-A0DC-78E353211BB7}">
      <dsp:nvSpPr>
        <dsp:cNvPr id="0" name=""/>
        <dsp:cNvSpPr/>
      </dsp:nvSpPr>
      <dsp:spPr bwMode="white">
        <a:xfrm>
          <a:off x="3730580" y="5869"/>
          <a:ext cx="3348932" cy="58153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4"/>
        </a:fillRef>
        <a:effectRef idx="0">
          <a:scrgbClr r="0" g="0" b="0"/>
        </a:effectRef>
        <a:fontRef idx="minor">
          <a:schemeClr val="lt1"/>
        </a:fontRef>
      </dsp:style>
    </dsp:sp>
    <dsp:sp modelId="{2B766F9D-3C9F-4099-A586-DE02665A1FEB}">
      <dsp:nvSpPr>
        <dsp:cNvPr id="0" name=""/>
        <dsp:cNvSpPr/>
      </dsp:nvSpPr>
      <dsp:spPr bwMode="white">
        <a:xfrm>
          <a:off x="3921805" y="187532"/>
          <a:ext cx="3348932" cy="58153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hemeClr val="accent4"/>
        </a:lnRef>
        <a:fillRef idx="1">
          <a:schemeClr val="lt1">
            <a:alpha val="90000"/>
          </a:schemeClr>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0000"/>
              </a:solidFill>
            </a:rPr>
            <a:t>Đàn</a:t>
          </a:r>
          <a:r>
            <a:rPr lang="en-US" sz="2800" b="1" kern="1200" dirty="0">
              <a:solidFill>
                <a:srgbClr val="FF0000"/>
              </a:solidFill>
            </a:rPr>
            <a:t> guitar </a:t>
          </a:r>
          <a:r>
            <a:rPr lang="en-US" sz="2800" b="1" kern="1200" dirty="0" err="1">
              <a:solidFill>
                <a:srgbClr val="FF0000"/>
              </a:solidFill>
            </a:rPr>
            <a:t>phím</a:t>
          </a:r>
          <a:r>
            <a:rPr lang="en-US" sz="2800" b="1" kern="1200" dirty="0">
              <a:solidFill>
                <a:srgbClr val="FF0000"/>
              </a:solidFill>
            </a:rPr>
            <a:t> </a:t>
          </a:r>
          <a:r>
            <a:rPr lang="en-US" sz="2800" b="1" kern="1200" dirty="0" err="1">
              <a:solidFill>
                <a:srgbClr val="FF0000"/>
              </a:solidFill>
            </a:rPr>
            <a:t>lõm</a:t>
          </a:r>
          <a:endParaRPr lang="en-US" sz="2800" b="1" kern="1200" dirty="0">
            <a:solidFill>
              <a:srgbClr val="FF0000"/>
            </a:solidFill>
          </a:endParaRPr>
        </a:p>
      </dsp:txBody>
      <dsp:txXfrm>
        <a:off x="3921805" y="187532"/>
        <a:ext cx="3348932" cy="581537"/>
      </dsp:txXfrm>
    </dsp:sp>
    <dsp:sp modelId="{FF48105C-2BCB-4ACC-BF53-161EF6D99C91}">
      <dsp:nvSpPr>
        <dsp:cNvPr id="0" name=""/>
        <dsp:cNvSpPr/>
      </dsp:nvSpPr>
      <dsp:spPr bwMode="white">
        <a:xfrm>
          <a:off x="2107793" y="1082067"/>
          <a:ext cx="1629788" cy="6887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6">
            <a:hueOff val="0"/>
            <a:satOff val="0"/>
            <a:lumOff val="0"/>
            <a:alpha val="100000"/>
          </a:schemeClr>
        </a:fillRef>
        <a:effectRef idx="0">
          <a:scrgbClr r="0" g="0" b="0"/>
        </a:effectRef>
        <a:fontRef idx="minor">
          <a:schemeClr val="lt1"/>
        </a:fontRef>
      </dsp:style>
    </dsp:sp>
    <dsp:sp modelId="{199E10F5-7F26-455E-84CF-595D85938E9D}">
      <dsp:nvSpPr>
        <dsp:cNvPr id="0" name=""/>
        <dsp:cNvSpPr/>
      </dsp:nvSpPr>
      <dsp:spPr bwMode="white">
        <a:xfrm>
          <a:off x="2299017" y="1263730"/>
          <a:ext cx="1629788" cy="688723"/>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hemeClr val="accent6">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2">
                  <a:lumMod val="75000"/>
                </a:schemeClr>
              </a:solidFill>
            </a:rPr>
            <a:t>Nguồn</a:t>
          </a:r>
          <a:r>
            <a:rPr lang="en-US" sz="2000" b="1" kern="1200" dirty="0">
              <a:solidFill>
                <a:schemeClr val="tx2">
                  <a:lumMod val="75000"/>
                </a:schemeClr>
              </a:solidFill>
            </a:rPr>
            <a:t> </a:t>
          </a:r>
          <a:r>
            <a:rPr lang="en-US" sz="2000" b="1" kern="1200" dirty="0" err="1">
              <a:solidFill>
                <a:schemeClr val="tx2">
                  <a:lumMod val="75000"/>
                </a:schemeClr>
              </a:solidFill>
            </a:rPr>
            <a:t>gốc</a:t>
          </a:r>
          <a:endParaRPr lang="en-US" sz="2000" b="1" kern="1200" dirty="0">
            <a:solidFill>
              <a:schemeClr val="tx2">
                <a:lumMod val="75000"/>
              </a:schemeClr>
            </a:solidFill>
          </a:endParaRPr>
        </a:p>
      </dsp:txBody>
      <dsp:txXfrm>
        <a:off x="2299017" y="1263730"/>
        <a:ext cx="1629788" cy="688723"/>
      </dsp:txXfrm>
    </dsp:sp>
    <dsp:sp modelId="{C020D05E-4FA9-4215-9A9F-D7B90EE6AE88}">
      <dsp:nvSpPr>
        <dsp:cNvPr id="0" name=""/>
        <dsp:cNvSpPr/>
      </dsp:nvSpPr>
      <dsp:spPr bwMode="white">
        <a:xfrm>
          <a:off x="2062177" y="2271320"/>
          <a:ext cx="1721019" cy="21394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1">
            <a:hueOff val="0"/>
            <a:satOff val="0"/>
            <a:lumOff val="0"/>
            <a:alpha val="100000"/>
          </a:schemeClr>
        </a:fillRef>
        <a:effectRef idx="0">
          <a:scrgbClr r="0" g="0" b="0"/>
        </a:effectRef>
        <a:fontRef idx="minor">
          <a:schemeClr val="lt1"/>
        </a:fontRef>
      </dsp:style>
    </dsp:sp>
    <dsp:sp modelId="{2D39B055-7A72-4486-A063-871E53E3482B}">
      <dsp:nvSpPr>
        <dsp:cNvPr id="0" name=""/>
        <dsp:cNvSpPr/>
      </dsp:nvSpPr>
      <dsp:spPr bwMode="white">
        <a:xfrm>
          <a:off x="2253402" y="2452983"/>
          <a:ext cx="1721019" cy="21394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dk1"/>
              </a:solidFill>
            </a:rPr>
            <a:t>Các</a:t>
          </a:r>
          <a:r>
            <a:rPr lang="en-US" sz="2000" kern="1200" dirty="0">
              <a:solidFill>
                <a:schemeClr val="dk1"/>
              </a:solidFill>
            </a:rPr>
            <a:t> </a:t>
          </a:r>
          <a:r>
            <a:rPr lang="en-US" sz="2000" kern="1200" dirty="0" err="1">
              <a:solidFill>
                <a:schemeClr val="dk1"/>
              </a:solidFill>
            </a:rPr>
            <a:t>nghệ</a:t>
          </a:r>
          <a:r>
            <a:rPr lang="en-US" sz="2000" kern="1200" dirty="0">
              <a:solidFill>
                <a:schemeClr val="dk1"/>
              </a:solidFill>
            </a:rPr>
            <a:t> </a:t>
          </a:r>
          <a:r>
            <a:rPr lang="en-US" sz="2000" kern="1200" dirty="0" err="1">
              <a:solidFill>
                <a:schemeClr val="dk1"/>
              </a:solidFill>
            </a:rPr>
            <a:t>nhân</a:t>
          </a:r>
          <a:r>
            <a:rPr lang="en-US" sz="2000" kern="1200" dirty="0">
              <a:solidFill>
                <a:schemeClr val="dk1"/>
              </a:solidFill>
            </a:rPr>
            <a:t> VN </a:t>
          </a:r>
          <a:r>
            <a:rPr lang="en-US" sz="2000" kern="1200" dirty="0" err="1">
              <a:solidFill>
                <a:schemeClr val="dk1"/>
              </a:solidFill>
            </a:rPr>
            <a:t>cải</a:t>
          </a:r>
          <a:r>
            <a:rPr lang="en-US" sz="2000" kern="1200" dirty="0">
              <a:solidFill>
                <a:schemeClr val="dk1"/>
              </a:solidFill>
            </a:rPr>
            <a:t> </a:t>
          </a:r>
          <a:r>
            <a:rPr lang="en-US" sz="2000" kern="1200" dirty="0" err="1">
              <a:solidFill>
                <a:schemeClr val="dk1"/>
              </a:solidFill>
            </a:rPr>
            <a:t>tiến</a:t>
          </a:r>
          <a:r>
            <a:rPr lang="en-US" sz="2000" kern="1200" dirty="0">
              <a:solidFill>
                <a:schemeClr val="dk1"/>
              </a:solidFill>
            </a:rPr>
            <a:t> </a:t>
          </a:r>
          <a:r>
            <a:rPr lang="en-US" sz="2000" kern="1200" dirty="0" err="1">
              <a:solidFill>
                <a:schemeClr val="dk1"/>
              </a:solidFill>
            </a:rPr>
            <a:t>từ</a:t>
          </a:r>
          <a:r>
            <a:rPr lang="en-US" sz="2000" kern="1200" dirty="0">
              <a:solidFill>
                <a:schemeClr val="dk1"/>
              </a:solidFill>
            </a:rPr>
            <a:t> </a:t>
          </a:r>
          <a:r>
            <a:rPr lang="en-US" sz="2000" kern="1200" dirty="0" err="1">
              <a:solidFill>
                <a:schemeClr val="dk1"/>
              </a:solidFill>
            </a:rPr>
            <a:t>cây</a:t>
          </a:r>
          <a:r>
            <a:rPr lang="en-US" sz="2000" kern="1200" dirty="0">
              <a:solidFill>
                <a:schemeClr val="dk1"/>
              </a:solidFill>
            </a:rPr>
            <a:t> </a:t>
          </a:r>
          <a:r>
            <a:rPr lang="en-US" sz="2000" kern="1200" dirty="0" err="1">
              <a:solidFill>
                <a:schemeClr val="dk1"/>
              </a:solidFill>
            </a:rPr>
            <a:t>đàn</a:t>
          </a:r>
          <a:r>
            <a:rPr lang="en-US" sz="2000" kern="1200" dirty="0">
              <a:solidFill>
                <a:schemeClr val="dk1"/>
              </a:solidFill>
            </a:rPr>
            <a:t> guitar </a:t>
          </a:r>
          <a:r>
            <a:rPr lang="en-US" sz="2000" kern="1200" dirty="0" err="1">
              <a:solidFill>
                <a:schemeClr val="dk1"/>
              </a:solidFill>
            </a:rPr>
            <a:t>thông</a:t>
          </a:r>
          <a:r>
            <a:rPr lang="en-US" sz="2000" kern="1200" dirty="0">
              <a:solidFill>
                <a:schemeClr val="dk1"/>
              </a:solidFill>
            </a:rPr>
            <a:t> </a:t>
          </a:r>
          <a:r>
            <a:rPr lang="en-US" sz="2000" kern="1200" dirty="0" err="1">
              <a:solidFill>
                <a:schemeClr val="dk1"/>
              </a:solidFill>
            </a:rPr>
            <a:t>thường</a:t>
          </a:r>
          <a:endParaRPr lang="en-US" sz="2000" kern="1200" dirty="0">
            <a:solidFill>
              <a:schemeClr val="dk1"/>
            </a:solidFill>
          </a:endParaRPr>
        </a:p>
      </dsp:txBody>
      <dsp:txXfrm>
        <a:off x="2253402" y="2452983"/>
        <a:ext cx="1721019" cy="2139489"/>
      </dsp:txXfrm>
    </dsp:sp>
    <dsp:sp modelId="{E24498D4-48E6-4A24-AC7C-20B4C9014891}">
      <dsp:nvSpPr>
        <dsp:cNvPr id="0" name=""/>
        <dsp:cNvSpPr/>
      </dsp:nvSpPr>
      <dsp:spPr bwMode="white">
        <a:xfrm>
          <a:off x="4549794" y="1082067"/>
          <a:ext cx="1629788" cy="6887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6">
            <a:hueOff val="0"/>
            <a:satOff val="0"/>
            <a:lumOff val="0"/>
            <a:alpha val="100000"/>
          </a:schemeClr>
        </a:fillRef>
        <a:effectRef idx="0">
          <a:scrgbClr r="0" g="0" b="0"/>
        </a:effectRef>
        <a:fontRef idx="minor">
          <a:schemeClr val="lt1"/>
        </a:fontRef>
      </dsp:style>
    </dsp:sp>
    <dsp:sp modelId="{82F50EC5-53F0-4E3B-A58B-A755856DAD4D}">
      <dsp:nvSpPr>
        <dsp:cNvPr id="0" name=""/>
        <dsp:cNvSpPr/>
      </dsp:nvSpPr>
      <dsp:spPr bwMode="white">
        <a:xfrm>
          <a:off x="4741019" y="1263730"/>
          <a:ext cx="1629788" cy="688723"/>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hemeClr val="accent6">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b="1" kern="1200" dirty="0">
              <a:solidFill>
                <a:schemeClr val="tx2">
                  <a:lumMod val="75000"/>
                </a:schemeClr>
              </a:solidFill>
            </a:rPr>
            <a:t>Ư</a:t>
          </a:r>
          <a:r>
            <a:rPr lang="en-US" sz="2000" b="1" kern="1200" dirty="0">
              <a:solidFill>
                <a:schemeClr val="tx2">
                  <a:lumMod val="75000"/>
                </a:schemeClr>
              </a:solidFill>
            </a:rPr>
            <a:t>u </a:t>
          </a:r>
          <a:r>
            <a:rPr lang="en-US" sz="2000" b="1" kern="1200" dirty="0" err="1">
              <a:solidFill>
                <a:schemeClr val="tx2">
                  <a:lumMod val="75000"/>
                </a:schemeClr>
              </a:solidFill>
            </a:rPr>
            <a:t>thế</a:t>
          </a:r>
          <a:endParaRPr lang="en-US" sz="2000" b="1" kern="1200" dirty="0">
            <a:solidFill>
              <a:schemeClr val="tx2">
                <a:lumMod val="75000"/>
              </a:schemeClr>
            </a:solidFill>
          </a:endParaRPr>
        </a:p>
      </dsp:txBody>
      <dsp:txXfrm>
        <a:off x="4741019" y="1263730"/>
        <a:ext cx="1629788" cy="688723"/>
      </dsp:txXfrm>
    </dsp:sp>
    <dsp:sp modelId="{38DE6540-B88B-499D-8051-514F7B34725B}">
      <dsp:nvSpPr>
        <dsp:cNvPr id="0" name=""/>
        <dsp:cNvSpPr/>
      </dsp:nvSpPr>
      <dsp:spPr bwMode="white">
        <a:xfrm>
          <a:off x="4165646" y="2271320"/>
          <a:ext cx="2398086" cy="2067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1">
            <a:hueOff val="0"/>
            <a:satOff val="0"/>
            <a:lumOff val="0"/>
            <a:alpha val="100000"/>
          </a:schemeClr>
        </a:fillRef>
        <a:effectRef idx="0">
          <a:scrgbClr r="0" g="0" b="0"/>
        </a:effectRef>
        <a:fontRef idx="minor">
          <a:schemeClr val="lt1"/>
        </a:fontRef>
      </dsp:style>
    </dsp:sp>
    <dsp:sp modelId="{44C07579-87FF-44B1-9707-2E9BAE05C46F}">
      <dsp:nvSpPr>
        <dsp:cNvPr id="0" name=""/>
        <dsp:cNvSpPr/>
      </dsp:nvSpPr>
      <dsp:spPr bwMode="white">
        <a:xfrm>
          <a:off x="4356870" y="2452983"/>
          <a:ext cx="2398086" cy="20670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dk1"/>
              </a:solidFill>
            </a:rPr>
            <a:t>Đảm</a:t>
          </a:r>
          <a:r>
            <a:rPr lang="en-US" sz="2000" kern="1200" dirty="0">
              <a:solidFill>
                <a:schemeClr val="dk1"/>
              </a:solidFill>
            </a:rPr>
            <a:t> </a:t>
          </a:r>
          <a:r>
            <a:rPr lang="en-US" sz="2000" kern="1200" dirty="0" err="1">
              <a:solidFill>
                <a:schemeClr val="dk1"/>
              </a:solidFill>
            </a:rPr>
            <a:t>bảo</a:t>
          </a:r>
          <a:r>
            <a:rPr lang="en-US" sz="2000" kern="1200" dirty="0">
              <a:solidFill>
                <a:schemeClr val="dk1"/>
              </a:solidFill>
            </a:rPr>
            <a:t> </a:t>
          </a:r>
          <a:r>
            <a:rPr lang="en-US" sz="2000" kern="1200" dirty="0" err="1">
              <a:solidFill>
                <a:schemeClr val="dk1"/>
              </a:solidFill>
            </a:rPr>
            <a:t>được</a:t>
          </a:r>
          <a:r>
            <a:rPr lang="en-US" sz="2000" kern="1200" dirty="0">
              <a:solidFill>
                <a:schemeClr val="dk1"/>
              </a:solidFill>
            </a:rPr>
            <a:t> </a:t>
          </a:r>
          <a:r>
            <a:rPr lang="en-US" sz="2000" kern="1200" dirty="0" err="1">
              <a:solidFill>
                <a:schemeClr val="dk1"/>
              </a:solidFill>
            </a:rPr>
            <a:t>âm</a:t>
          </a:r>
          <a:r>
            <a:rPr lang="en-US" sz="2000" kern="1200" dirty="0">
              <a:solidFill>
                <a:schemeClr val="dk1"/>
              </a:solidFill>
            </a:rPr>
            <a:t> </a:t>
          </a:r>
          <a:r>
            <a:rPr lang="en-US" sz="2000" kern="1200" dirty="0" err="1">
              <a:solidFill>
                <a:schemeClr val="dk1"/>
              </a:solidFill>
            </a:rPr>
            <a:t>độ</a:t>
          </a:r>
          <a:r>
            <a:rPr lang="en-US" sz="2000" kern="1200" dirty="0">
              <a:solidFill>
                <a:schemeClr val="dk1"/>
              </a:solidFill>
            </a:rPr>
            <a:t> </a:t>
          </a:r>
          <a:r>
            <a:rPr lang="en-US" sz="2000" kern="1200" dirty="0" err="1">
              <a:solidFill>
                <a:schemeClr val="dk1"/>
              </a:solidFill>
            </a:rPr>
            <a:t>rộng</a:t>
          </a:r>
          <a:r>
            <a:rPr lang="en-US" sz="2000" kern="1200" dirty="0">
              <a:solidFill>
                <a:schemeClr val="dk1"/>
              </a:solidFill>
            </a:rPr>
            <a:t>, </a:t>
          </a:r>
          <a:r>
            <a:rPr lang="en-US" sz="2000" kern="1200" dirty="0" err="1">
              <a:solidFill>
                <a:schemeClr val="dk1"/>
              </a:solidFill>
            </a:rPr>
            <a:t>từ</a:t>
          </a:r>
          <a:r>
            <a:rPr lang="en-US" sz="2000" kern="1200" dirty="0">
              <a:solidFill>
                <a:schemeClr val="dk1"/>
              </a:solidFill>
            </a:rPr>
            <a:t> </a:t>
          </a:r>
          <a:r>
            <a:rPr lang="en-US" sz="2000" kern="1200" dirty="0" err="1">
              <a:solidFill>
                <a:schemeClr val="dk1"/>
              </a:solidFill>
            </a:rPr>
            <a:t>thấp</a:t>
          </a:r>
          <a:r>
            <a:rPr lang="en-US" sz="2000" kern="1200" dirty="0">
              <a:solidFill>
                <a:schemeClr val="dk1"/>
              </a:solidFill>
            </a:rPr>
            <a:t>, </a:t>
          </a:r>
          <a:r>
            <a:rPr lang="en-US" sz="2000" kern="1200" dirty="0" err="1">
              <a:solidFill>
                <a:schemeClr val="dk1"/>
              </a:solidFill>
            </a:rPr>
            <a:t>trung</a:t>
          </a:r>
          <a:r>
            <a:rPr lang="en-US" sz="2000" kern="1200" dirty="0">
              <a:solidFill>
                <a:schemeClr val="dk1"/>
              </a:solidFill>
            </a:rPr>
            <a:t> </a:t>
          </a:r>
          <a:r>
            <a:rPr lang="en-US" sz="2000" kern="1200" dirty="0" err="1">
              <a:solidFill>
                <a:schemeClr val="dk1"/>
              </a:solidFill>
            </a:rPr>
            <a:t>đến</a:t>
          </a:r>
          <a:r>
            <a:rPr lang="en-US" sz="2000" kern="1200" dirty="0">
              <a:solidFill>
                <a:schemeClr val="dk1"/>
              </a:solidFill>
            </a:rPr>
            <a:t> </a:t>
          </a:r>
          <a:r>
            <a:rPr lang="en-US" sz="2000" kern="1200" dirty="0" err="1">
              <a:solidFill>
                <a:schemeClr val="dk1"/>
              </a:solidFill>
            </a:rPr>
            <a:t>cao</a:t>
          </a:r>
          <a:r>
            <a:rPr lang="en-US" sz="2000" kern="1200" dirty="0">
              <a:solidFill>
                <a:schemeClr val="dk1"/>
              </a:solidFill>
            </a:rPr>
            <a:t>, </a:t>
          </a:r>
          <a:r>
            <a:rPr lang="en-US" sz="2000" kern="1200" dirty="0" err="1">
              <a:solidFill>
                <a:schemeClr val="dk1"/>
              </a:solidFill>
            </a:rPr>
            <a:t>âm</a:t>
          </a:r>
          <a:r>
            <a:rPr lang="en-US" sz="2000" kern="1200" dirty="0">
              <a:solidFill>
                <a:schemeClr val="dk1"/>
              </a:solidFill>
            </a:rPr>
            <a:t> </a:t>
          </a:r>
          <a:r>
            <a:rPr lang="en-US" sz="2000" kern="1200" dirty="0" err="1">
              <a:solidFill>
                <a:schemeClr val="dk1"/>
              </a:solidFill>
            </a:rPr>
            <a:t>sắc</a:t>
          </a:r>
          <a:r>
            <a:rPr lang="en-US" sz="2000" kern="1200" dirty="0">
              <a:solidFill>
                <a:schemeClr val="dk1"/>
              </a:solidFill>
            </a:rPr>
            <a:t> </a:t>
          </a:r>
          <a:r>
            <a:rPr lang="en-US" sz="2000" kern="1200" dirty="0" err="1">
              <a:solidFill>
                <a:schemeClr val="dk1"/>
              </a:solidFill>
            </a:rPr>
            <a:t>phong</a:t>
          </a:r>
          <a:r>
            <a:rPr lang="en-US" sz="2000" kern="1200" dirty="0">
              <a:solidFill>
                <a:schemeClr val="dk1"/>
              </a:solidFill>
            </a:rPr>
            <a:t> </a:t>
          </a:r>
          <a:r>
            <a:rPr lang="en-US" sz="2000" kern="1200" dirty="0" err="1">
              <a:solidFill>
                <a:schemeClr val="dk1"/>
              </a:solidFill>
            </a:rPr>
            <a:t>phú</a:t>
          </a:r>
          <a:r>
            <a:rPr lang="en-US" sz="2000" kern="1200" dirty="0">
              <a:solidFill>
                <a:schemeClr val="dk1"/>
              </a:solidFill>
            </a:rPr>
            <a:t>, </a:t>
          </a:r>
          <a:r>
            <a:rPr lang="en-US" sz="2000" kern="1200" dirty="0" err="1">
              <a:solidFill>
                <a:schemeClr val="dk1"/>
              </a:solidFill>
            </a:rPr>
            <a:t>phím</a:t>
          </a:r>
          <a:r>
            <a:rPr lang="en-US" sz="2000" kern="1200" dirty="0">
              <a:solidFill>
                <a:schemeClr val="dk1"/>
              </a:solidFill>
            </a:rPr>
            <a:t> </a:t>
          </a:r>
          <a:r>
            <a:rPr lang="en-US" sz="2000" kern="1200" dirty="0" err="1">
              <a:solidFill>
                <a:schemeClr val="dk1"/>
              </a:solidFill>
            </a:rPr>
            <a:t>cung</a:t>
          </a:r>
          <a:r>
            <a:rPr lang="en-US" sz="2000" kern="1200" dirty="0">
              <a:solidFill>
                <a:schemeClr val="dk1"/>
              </a:solidFill>
            </a:rPr>
            <a:t> </a:t>
          </a:r>
          <a:r>
            <a:rPr lang="en-US" sz="2000" kern="1200" dirty="0" err="1">
              <a:solidFill>
                <a:schemeClr val="dk1"/>
              </a:solidFill>
            </a:rPr>
            <a:t>sâu</a:t>
          </a:r>
          <a:r>
            <a:rPr lang="en-US" sz="2000" kern="1200" dirty="0">
              <a:solidFill>
                <a:schemeClr val="dk1"/>
              </a:solidFill>
            </a:rPr>
            <a:t> </a:t>
          </a:r>
          <a:r>
            <a:rPr lang="en-US" sz="2000" kern="1200" dirty="0" err="1">
              <a:solidFill>
                <a:schemeClr val="dk1"/>
              </a:solidFill>
            </a:rPr>
            <a:t>nhấn</a:t>
          </a:r>
          <a:r>
            <a:rPr lang="en-US" sz="2000" kern="1200" dirty="0">
              <a:solidFill>
                <a:schemeClr val="dk1"/>
              </a:solidFill>
            </a:rPr>
            <a:t> </a:t>
          </a:r>
          <a:r>
            <a:rPr lang="en-US" sz="2000" kern="1200" dirty="0" err="1">
              <a:solidFill>
                <a:schemeClr val="dk1"/>
              </a:solidFill>
            </a:rPr>
            <a:t>nhá</a:t>
          </a:r>
          <a:r>
            <a:rPr lang="en-US" sz="2000" kern="1200" dirty="0">
              <a:solidFill>
                <a:schemeClr val="dk1"/>
              </a:solidFill>
            </a:rPr>
            <a:t> </a:t>
          </a:r>
          <a:r>
            <a:rPr lang="en-US" sz="2000" kern="1200" dirty="0" err="1">
              <a:solidFill>
                <a:schemeClr val="dk1"/>
              </a:solidFill>
            </a:rPr>
            <a:t>rất</a:t>
          </a:r>
          <a:r>
            <a:rPr lang="en-US" sz="2000" kern="1200" dirty="0">
              <a:solidFill>
                <a:schemeClr val="dk1"/>
              </a:solidFill>
            </a:rPr>
            <a:t> </a:t>
          </a:r>
          <a:r>
            <a:rPr lang="en-US" sz="2000" kern="1200" dirty="0" err="1">
              <a:solidFill>
                <a:schemeClr val="dk1"/>
              </a:solidFill>
            </a:rPr>
            <a:t>đa</a:t>
          </a:r>
          <a:r>
            <a:rPr lang="en-US" sz="2000" kern="1200" dirty="0">
              <a:solidFill>
                <a:schemeClr val="dk1"/>
              </a:solidFill>
            </a:rPr>
            <a:t> </a:t>
          </a:r>
          <a:r>
            <a:rPr lang="en-US" sz="2000" kern="1200" dirty="0" err="1">
              <a:solidFill>
                <a:schemeClr val="dk1"/>
              </a:solidFill>
            </a:rPr>
            <a:t>dạng</a:t>
          </a:r>
          <a:r>
            <a:rPr lang="en-US" sz="2000" kern="1200" dirty="0">
              <a:solidFill>
                <a:schemeClr val="dk1"/>
              </a:solidFill>
            </a:rPr>
            <a:t>.</a:t>
          </a:r>
        </a:p>
      </dsp:txBody>
      <dsp:txXfrm>
        <a:off x="4356870" y="2452983"/>
        <a:ext cx="2398086" cy="2067066"/>
      </dsp:txXfrm>
    </dsp:sp>
    <dsp:sp modelId="{E95B52C4-04D4-42DF-84B6-846D9526A28D}">
      <dsp:nvSpPr>
        <dsp:cNvPr id="0" name=""/>
        <dsp:cNvSpPr/>
      </dsp:nvSpPr>
      <dsp:spPr bwMode="white">
        <a:xfrm>
          <a:off x="7323023" y="1082067"/>
          <a:ext cx="1629788" cy="6887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6">
            <a:hueOff val="0"/>
            <a:satOff val="0"/>
            <a:lumOff val="0"/>
            <a:alpha val="100000"/>
          </a:schemeClr>
        </a:fillRef>
        <a:effectRef idx="0">
          <a:scrgbClr r="0" g="0" b="0"/>
        </a:effectRef>
        <a:fontRef idx="minor">
          <a:schemeClr val="lt1"/>
        </a:fontRef>
      </dsp:style>
    </dsp:sp>
    <dsp:sp modelId="{CF2E7A6E-BCD6-4570-AC51-DE8346363B8D}">
      <dsp:nvSpPr>
        <dsp:cNvPr id="0" name=""/>
        <dsp:cNvSpPr/>
      </dsp:nvSpPr>
      <dsp:spPr bwMode="white">
        <a:xfrm>
          <a:off x="7514247" y="1263730"/>
          <a:ext cx="1629788" cy="688723"/>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hemeClr val="accent6">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err="1">
              <a:solidFill>
                <a:schemeClr val="tx2">
                  <a:lumMod val="75000"/>
                </a:schemeClr>
              </a:solidFill>
            </a:rPr>
            <a:t>Vai</a:t>
          </a:r>
          <a:r>
            <a:rPr lang="en-US" sz="2000" b="1" i="1" kern="1200" dirty="0">
              <a:solidFill>
                <a:schemeClr val="tx2">
                  <a:lumMod val="75000"/>
                </a:schemeClr>
              </a:solidFill>
            </a:rPr>
            <a:t> </a:t>
          </a:r>
          <a:r>
            <a:rPr lang="en-US" sz="2000" b="1" i="1" kern="1200" dirty="0" err="1">
              <a:solidFill>
                <a:schemeClr val="tx2">
                  <a:lumMod val="75000"/>
                </a:schemeClr>
              </a:solidFill>
            </a:rPr>
            <a:t>trò</a:t>
          </a:r>
          <a:endParaRPr lang="en-US" sz="2000" b="1" kern="1200" dirty="0">
            <a:solidFill>
              <a:schemeClr val="tx2">
                <a:lumMod val="75000"/>
              </a:schemeClr>
            </a:solidFill>
          </a:endParaRPr>
        </a:p>
      </dsp:txBody>
      <dsp:txXfrm>
        <a:off x="7514247" y="1263730"/>
        <a:ext cx="1629788" cy="688723"/>
      </dsp:txXfrm>
    </dsp:sp>
    <dsp:sp modelId="{EAD97AA0-0C58-4B7A-BFEA-8277ED367C81}">
      <dsp:nvSpPr>
        <dsp:cNvPr id="0" name=""/>
        <dsp:cNvSpPr/>
      </dsp:nvSpPr>
      <dsp:spPr bwMode="white">
        <a:xfrm>
          <a:off x="6946180" y="2271320"/>
          <a:ext cx="2383474" cy="20116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1">
            <a:hueOff val="0"/>
            <a:satOff val="0"/>
            <a:lumOff val="0"/>
            <a:alpha val="100000"/>
          </a:schemeClr>
        </a:fillRef>
        <a:effectRef idx="0">
          <a:scrgbClr r="0" g="0" b="0"/>
        </a:effectRef>
        <a:fontRef idx="minor">
          <a:schemeClr val="lt1"/>
        </a:fontRef>
      </dsp:style>
    </dsp:sp>
    <dsp:sp modelId="{D9BFA914-9A6A-425C-8D5F-62891814C9DB}">
      <dsp:nvSpPr>
        <dsp:cNvPr id="0" name=""/>
        <dsp:cNvSpPr/>
      </dsp:nvSpPr>
      <dsp:spPr bwMode="white">
        <a:xfrm>
          <a:off x="7137404" y="2452983"/>
          <a:ext cx="2383474" cy="20116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dk1"/>
              </a:solidFill>
            </a:rPr>
            <a:t>Cây</a:t>
          </a:r>
          <a:r>
            <a:rPr lang="en-US" sz="2000" kern="1200" dirty="0">
              <a:solidFill>
                <a:schemeClr val="dk1"/>
              </a:solidFill>
            </a:rPr>
            <a:t> </a:t>
          </a:r>
          <a:r>
            <a:rPr lang="en-US" sz="2000" kern="1200" dirty="0" err="1">
              <a:solidFill>
                <a:schemeClr val="dk1"/>
              </a:solidFill>
            </a:rPr>
            <a:t>đàn</a:t>
          </a:r>
          <a:r>
            <a:rPr lang="en-US" sz="2000" kern="1200" dirty="0">
              <a:solidFill>
                <a:schemeClr val="dk1"/>
              </a:solidFill>
            </a:rPr>
            <a:t>  guitar </a:t>
          </a:r>
          <a:r>
            <a:rPr lang="en-US" sz="2000" kern="1200" dirty="0" err="1">
              <a:solidFill>
                <a:schemeClr val="dk1"/>
              </a:solidFill>
            </a:rPr>
            <a:t>phím</a:t>
          </a:r>
          <a:r>
            <a:rPr lang="en-US" sz="2000" kern="1200" dirty="0">
              <a:solidFill>
                <a:schemeClr val="dk1"/>
              </a:solidFill>
            </a:rPr>
            <a:t> </a:t>
          </a:r>
          <a:r>
            <a:rPr lang="en-US" sz="2000" kern="1200" dirty="0" err="1">
              <a:solidFill>
                <a:schemeClr val="dk1"/>
              </a:solidFill>
            </a:rPr>
            <a:t>lõm</a:t>
          </a:r>
          <a:r>
            <a:rPr lang="en-US" sz="2000" kern="1200" dirty="0">
              <a:solidFill>
                <a:schemeClr val="dk1"/>
              </a:solidFill>
            </a:rPr>
            <a:t> nay </a:t>
          </a:r>
          <a:r>
            <a:rPr lang="en-US" sz="2000" kern="1200" dirty="0" err="1">
              <a:solidFill>
                <a:schemeClr val="dk1"/>
              </a:solidFill>
            </a:rPr>
            <a:t>đã</a:t>
          </a:r>
          <a:r>
            <a:rPr lang="en-US" sz="2000" kern="1200" dirty="0">
              <a:solidFill>
                <a:schemeClr val="dk1"/>
              </a:solidFill>
            </a:rPr>
            <a:t> </a:t>
          </a:r>
          <a:r>
            <a:rPr lang="en-US" sz="2000" kern="1200" dirty="0" err="1">
              <a:solidFill>
                <a:schemeClr val="dk1"/>
              </a:solidFill>
            </a:rPr>
            <a:t>trở</a:t>
          </a:r>
          <a:r>
            <a:rPr lang="en-US" sz="2000" kern="1200" dirty="0">
              <a:solidFill>
                <a:schemeClr val="dk1"/>
              </a:solidFill>
            </a:rPr>
            <a:t> </a:t>
          </a:r>
          <a:r>
            <a:rPr lang="en-US" sz="2000" kern="1200" dirty="0" err="1">
              <a:solidFill>
                <a:schemeClr val="dk1"/>
              </a:solidFill>
            </a:rPr>
            <a:t>thành</a:t>
          </a:r>
          <a:r>
            <a:rPr lang="en-US" sz="2000" kern="1200" dirty="0">
              <a:solidFill>
                <a:schemeClr val="dk1"/>
              </a:solidFill>
            </a:rPr>
            <a:t> </a:t>
          </a:r>
          <a:r>
            <a:rPr lang="en-US" sz="2000" kern="1200" dirty="0" err="1">
              <a:solidFill>
                <a:schemeClr val="dk1"/>
              </a:solidFill>
            </a:rPr>
            <a:t>nhạc</a:t>
          </a:r>
          <a:r>
            <a:rPr lang="en-US" sz="2000" kern="1200" dirty="0">
              <a:solidFill>
                <a:schemeClr val="dk1"/>
              </a:solidFill>
            </a:rPr>
            <a:t> </a:t>
          </a:r>
          <a:r>
            <a:rPr lang="en-US" sz="2000" kern="1200" dirty="0" err="1">
              <a:solidFill>
                <a:schemeClr val="dk1"/>
              </a:solidFill>
            </a:rPr>
            <a:t>cụ</a:t>
          </a:r>
          <a:r>
            <a:rPr lang="en-US" sz="2000" kern="1200" dirty="0">
              <a:solidFill>
                <a:schemeClr val="dk1"/>
              </a:solidFill>
            </a:rPr>
            <a:t> </a:t>
          </a:r>
          <a:r>
            <a:rPr lang="en-US" sz="2000" kern="1200" dirty="0" err="1">
              <a:solidFill>
                <a:schemeClr val="dk1"/>
              </a:solidFill>
            </a:rPr>
            <a:t>trụ</a:t>
          </a:r>
          <a:r>
            <a:rPr lang="en-US" sz="2000" kern="1200" dirty="0">
              <a:solidFill>
                <a:schemeClr val="dk1"/>
              </a:solidFill>
            </a:rPr>
            <a:t> </a:t>
          </a:r>
          <a:r>
            <a:rPr lang="en-US" sz="2000" kern="1200" dirty="0" err="1">
              <a:solidFill>
                <a:schemeClr val="dk1"/>
              </a:solidFill>
            </a:rPr>
            <a:t>cột</a:t>
          </a:r>
          <a:r>
            <a:rPr lang="en-US" sz="2000" kern="1200" dirty="0">
              <a:solidFill>
                <a:schemeClr val="dk1"/>
              </a:solidFill>
            </a:rPr>
            <a:t> </a:t>
          </a:r>
          <a:r>
            <a:rPr lang="en-US" sz="2000" kern="1200" dirty="0" err="1">
              <a:solidFill>
                <a:schemeClr val="dk1"/>
              </a:solidFill>
            </a:rPr>
            <a:t>không</a:t>
          </a:r>
          <a:r>
            <a:rPr lang="en-US" sz="2000" kern="1200" dirty="0">
              <a:solidFill>
                <a:schemeClr val="dk1"/>
              </a:solidFill>
            </a:rPr>
            <a:t> </a:t>
          </a:r>
          <a:r>
            <a:rPr lang="en-US" sz="2000" kern="1200" dirty="0" err="1">
              <a:solidFill>
                <a:schemeClr val="dk1"/>
              </a:solidFill>
            </a:rPr>
            <a:t>thể</a:t>
          </a:r>
          <a:r>
            <a:rPr lang="en-US" sz="2000" kern="1200" dirty="0">
              <a:solidFill>
                <a:schemeClr val="dk1"/>
              </a:solidFill>
            </a:rPr>
            <a:t> </a:t>
          </a:r>
          <a:r>
            <a:rPr lang="en-US" sz="2000" kern="1200" dirty="0" err="1">
              <a:solidFill>
                <a:schemeClr val="dk1"/>
              </a:solidFill>
            </a:rPr>
            <a:t>thay</a:t>
          </a:r>
          <a:r>
            <a:rPr lang="en-US" sz="2000" kern="1200" dirty="0">
              <a:solidFill>
                <a:schemeClr val="dk1"/>
              </a:solidFill>
            </a:rPr>
            <a:t> </a:t>
          </a:r>
          <a:r>
            <a:rPr lang="en-US" sz="2000" kern="1200" dirty="0" err="1">
              <a:solidFill>
                <a:schemeClr val="dk1"/>
              </a:solidFill>
            </a:rPr>
            <a:t>thể</a:t>
          </a:r>
          <a:r>
            <a:rPr lang="en-US" sz="2000" kern="1200" dirty="0">
              <a:solidFill>
                <a:schemeClr val="dk1"/>
              </a:solidFill>
            </a:rPr>
            <a:t> </a:t>
          </a:r>
          <a:r>
            <a:rPr lang="en-US" sz="2000" kern="1200" dirty="0" err="1">
              <a:solidFill>
                <a:schemeClr val="dk1"/>
              </a:solidFill>
            </a:rPr>
            <a:t>của</a:t>
          </a:r>
          <a:r>
            <a:rPr lang="en-US" sz="2000" kern="1200" dirty="0">
              <a:solidFill>
                <a:schemeClr val="dk1"/>
              </a:solidFill>
            </a:rPr>
            <a:t> </a:t>
          </a:r>
          <a:r>
            <a:rPr lang="en-US" sz="2000" kern="1200" dirty="0" err="1">
              <a:solidFill>
                <a:schemeClr val="dk1"/>
              </a:solidFill>
            </a:rPr>
            <a:t>dàn</a:t>
          </a:r>
          <a:r>
            <a:rPr lang="en-US" sz="2000" kern="1200" dirty="0">
              <a:solidFill>
                <a:schemeClr val="dk1"/>
              </a:solidFill>
            </a:rPr>
            <a:t> </a:t>
          </a:r>
          <a:r>
            <a:rPr lang="en-US" sz="2000" kern="1200" dirty="0" err="1">
              <a:solidFill>
                <a:schemeClr val="dk1"/>
              </a:solidFill>
            </a:rPr>
            <a:t>nhạc</a:t>
          </a:r>
          <a:r>
            <a:rPr lang="en-US" sz="2000" kern="1200" dirty="0">
              <a:solidFill>
                <a:schemeClr val="dk1"/>
              </a:solidFill>
            </a:rPr>
            <a:t> </a:t>
          </a:r>
          <a:r>
            <a:rPr lang="en-US" sz="2000" kern="1200" dirty="0" err="1">
              <a:solidFill>
                <a:schemeClr val="dk1"/>
              </a:solidFill>
            </a:rPr>
            <a:t>tài</a:t>
          </a:r>
          <a:r>
            <a:rPr lang="en-US" sz="2000" kern="1200" dirty="0">
              <a:solidFill>
                <a:schemeClr val="dk1"/>
              </a:solidFill>
            </a:rPr>
            <a:t> </a:t>
          </a:r>
          <a:r>
            <a:rPr lang="en-US" sz="2000" kern="1200" dirty="0" err="1">
              <a:solidFill>
                <a:schemeClr val="dk1"/>
              </a:solidFill>
            </a:rPr>
            <a:t>tử</a:t>
          </a:r>
          <a:r>
            <a:rPr lang="en-US" sz="2000" kern="1200" dirty="0">
              <a:solidFill>
                <a:schemeClr val="dk1"/>
              </a:solidFill>
            </a:rPr>
            <a:t> </a:t>
          </a:r>
          <a:r>
            <a:rPr lang="en-US" sz="2000" kern="1200" dirty="0" err="1">
              <a:solidFill>
                <a:schemeClr val="dk1"/>
              </a:solidFill>
            </a:rPr>
            <a:t>và</a:t>
          </a:r>
          <a:r>
            <a:rPr lang="en-US" sz="2000" kern="1200" dirty="0">
              <a:solidFill>
                <a:schemeClr val="dk1"/>
              </a:solidFill>
            </a:rPr>
            <a:t> </a:t>
          </a:r>
          <a:r>
            <a:rPr lang="en-US" sz="2000" kern="1200" dirty="0" err="1">
              <a:solidFill>
                <a:schemeClr val="dk1"/>
              </a:solidFill>
            </a:rPr>
            <a:t>cải</a:t>
          </a:r>
          <a:r>
            <a:rPr lang="en-US" sz="2000" kern="1200" dirty="0">
              <a:solidFill>
                <a:schemeClr val="dk1"/>
              </a:solidFill>
            </a:rPr>
            <a:t> </a:t>
          </a:r>
          <a:r>
            <a:rPr lang="en-US" sz="2000" kern="1200" dirty="0" err="1">
              <a:solidFill>
                <a:schemeClr val="dk1"/>
              </a:solidFill>
            </a:rPr>
            <a:t>lương</a:t>
          </a:r>
          <a:r>
            <a:rPr lang="en-US" sz="2000" kern="1200" dirty="0">
              <a:solidFill>
                <a:schemeClr val="dk1"/>
              </a:solidFill>
            </a:rPr>
            <a:t>.</a:t>
          </a:r>
        </a:p>
      </dsp:txBody>
      <dsp:txXfrm>
        <a:off x="7137404" y="2452983"/>
        <a:ext cx="2383474" cy="2011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C31E4-AD08-49C5-94AE-E506A2FFF3ED}">
      <dsp:nvSpPr>
        <dsp:cNvPr id="0" name=""/>
        <dsp:cNvSpPr/>
      </dsp:nvSpPr>
      <dsp:spPr>
        <a:xfrm rot="5400000">
          <a:off x="-245395" y="248052"/>
          <a:ext cx="1635968" cy="1145177"/>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a:t>
          </a:r>
        </a:p>
      </dsp:txBody>
      <dsp:txXfrm rot="-5400000">
        <a:off x="1" y="575246"/>
        <a:ext cx="1145177" cy="490791"/>
      </dsp:txXfrm>
    </dsp:sp>
    <dsp:sp modelId="{A5F49845-0414-4CFE-B25B-1DEC96DF9498}">
      <dsp:nvSpPr>
        <dsp:cNvPr id="0" name=""/>
        <dsp:cNvSpPr/>
      </dsp:nvSpPr>
      <dsp:spPr>
        <a:xfrm rot="5400000">
          <a:off x="3698499" y="-2550663"/>
          <a:ext cx="1063379" cy="617002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t>Xác</a:t>
          </a:r>
          <a:r>
            <a:rPr lang="en-US" sz="2400" kern="1200" dirty="0"/>
            <a:t> </a:t>
          </a:r>
          <a:r>
            <a:rPr lang="en-US" sz="2400" kern="1200" dirty="0" err="1"/>
            <a:t>định</a:t>
          </a:r>
          <a:r>
            <a:rPr lang="en-US" sz="2400" kern="1200" dirty="0"/>
            <a:t> </a:t>
          </a:r>
          <a:r>
            <a:rPr lang="en-US" sz="2400" kern="1200" dirty="0" err="1"/>
            <a:t>đúng</a:t>
          </a:r>
          <a:r>
            <a:rPr lang="en-US" sz="2400" kern="1200" dirty="0"/>
            <a:t> </a:t>
          </a:r>
          <a:r>
            <a:rPr lang="en-US" sz="2400" kern="1200" dirty="0" err="1"/>
            <a:t>đối</a:t>
          </a:r>
          <a:r>
            <a:rPr lang="en-US" sz="2400" kern="1200" dirty="0"/>
            <a:t> </a:t>
          </a:r>
          <a:r>
            <a:rPr lang="en-US" sz="2400" kern="1200" dirty="0" err="1"/>
            <a:t>tượng</a:t>
          </a:r>
          <a:r>
            <a:rPr lang="en-US" sz="2400" kern="1200" dirty="0"/>
            <a:t>-&gt; </a:t>
          </a:r>
          <a:r>
            <a:rPr lang="en-US" sz="2400" kern="1200" dirty="0" err="1"/>
            <a:t>tìm</a:t>
          </a:r>
          <a:r>
            <a:rPr lang="en-US" sz="2400" kern="1200" dirty="0"/>
            <a:t> </a:t>
          </a:r>
          <a:r>
            <a:rPr lang="en-US" sz="2400" kern="1200" dirty="0" err="1"/>
            <a:t>các</a:t>
          </a:r>
          <a:r>
            <a:rPr lang="en-US" sz="2400" kern="1200" dirty="0"/>
            <a:t> ý </a:t>
          </a:r>
          <a:r>
            <a:rPr lang="en-US" sz="2400" kern="1200" dirty="0" err="1"/>
            <a:t>chính</a:t>
          </a:r>
          <a:r>
            <a:rPr lang="en-US" sz="2400" kern="1200" dirty="0"/>
            <a:t> </a:t>
          </a:r>
          <a:r>
            <a:rPr lang="en-US" sz="2400" kern="1200" dirty="0" err="1"/>
            <a:t>được</a:t>
          </a:r>
          <a:r>
            <a:rPr lang="en-US" sz="2400" kern="1200" dirty="0"/>
            <a:t> </a:t>
          </a:r>
          <a:r>
            <a:rPr lang="en-US" sz="2400" kern="1200" dirty="0" err="1"/>
            <a:t>trình</a:t>
          </a:r>
          <a:r>
            <a:rPr lang="en-US" sz="2400" kern="1200" dirty="0"/>
            <a:t> </a:t>
          </a:r>
          <a:r>
            <a:rPr lang="en-US" sz="2400" kern="1200" dirty="0" err="1"/>
            <a:t>bày</a:t>
          </a:r>
          <a:r>
            <a:rPr lang="en-US" sz="2400" kern="1200" dirty="0"/>
            <a:t> </a:t>
          </a:r>
          <a:r>
            <a:rPr lang="en-US" sz="2400" kern="1200" dirty="0" err="1"/>
            <a:t>về</a:t>
          </a:r>
          <a:r>
            <a:rPr lang="en-US" sz="2400" kern="1200" dirty="0"/>
            <a:t> </a:t>
          </a:r>
          <a:r>
            <a:rPr lang="en-US" sz="2400" kern="1200" dirty="0" err="1"/>
            <a:t>đối</a:t>
          </a:r>
          <a:r>
            <a:rPr lang="en-US" sz="2400" kern="1200" dirty="0"/>
            <a:t> </a:t>
          </a:r>
          <a:r>
            <a:rPr lang="en-US" sz="2400" kern="1200" dirty="0" err="1"/>
            <a:t>tượng</a:t>
          </a:r>
          <a:r>
            <a:rPr lang="en-US" sz="2400" kern="1200" dirty="0"/>
            <a:t> </a:t>
          </a:r>
          <a:r>
            <a:rPr lang="en-US" sz="2400" kern="1200" dirty="0" err="1"/>
            <a:t>để</a:t>
          </a:r>
          <a:r>
            <a:rPr lang="en-US" sz="2400" kern="1200" dirty="0"/>
            <a:t> </a:t>
          </a:r>
          <a:r>
            <a:rPr lang="en-US" sz="2400" kern="1200" dirty="0" err="1"/>
            <a:t>nắm</a:t>
          </a:r>
          <a:r>
            <a:rPr lang="en-US" sz="2400" kern="1200" dirty="0"/>
            <a:t> </a:t>
          </a:r>
          <a:r>
            <a:rPr lang="en-US" sz="2400" kern="1200" dirty="0" err="1"/>
            <a:t>bắt</a:t>
          </a:r>
          <a:r>
            <a:rPr lang="en-US" sz="2400" kern="1200" dirty="0"/>
            <a:t> </a:t>
          </a:r>
          <a:r>
            <a:rPr lang="en-US" sz="2400" kern="1200" dirty="0" err="1"/>
            <a:t>những</a:t>
          </a:r>
          <a:r>
            <a:rPr lang="en-US" sz="2400" kern="1200" dirty="0"/>
            <a:t> </a:t>
          </a:r>
          <a:r>
            <a:rPr lang="en-US" sz="2400" kern="1200" dirty="0" err="1"/>
            <a:t>nội</a:t>
          </a:r>
          <a:r>
            <a:rPr lang="en-US" sz="2400" kern="1200" dirty="0"/>
            <a:t> dung </a:t>
          </a:r>
          <a:r>
            <a:rPr lang="en-US" sz="2400" kern="1200" dirty="0" err="1"/>
            <a:t>chính</a:t>
          </a:r>
          <a:r>
            <a:rPr lang="en-US" sz="2400" kern="1200" dirty="0"/>
            <a:t> </a:t>
          </a:r>
          <a:r>
            <a:rPr lang="en-US" sz="2400" kern="1200" dirty="0" err="1"/>
            <a:t>của</a:t>
          </a:r>
          <a:r>
            <a:rPr lang="en-US" sz="2400" kern="1200" dirty="0"/>
            <a:t> VB.</a:t>
          </a:r>
        </a:p>
      </dsp:txBody>
      <dsp:txXfrm rot="-5400000">
        <a:off x="1145178" y="54568"/>
        <a:ext cx="6118112" cy="959559"/>
      </dsp:txXfrm>
    </dsp:sp>
    <dsp:sp modelId="{8E4ACAC7-C122-4406-AB14-4B2586A086D8}">
      <dsp:nvSpPr>
        <dsp:cNvPr id="0" name=""/>
        <dsp:cNvSpPr/>
      </dsp:nvSpPr>
      <dsp:spPr>
        <a:xfrm rot="5400000">
          <a:off x="-245395" y="1690392"/>
          <a:ext cx="1635968" cy="1145177"/>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2</a:t>
          </a:r>
        </a:p>
      </dsp:txBody>
      <dsp:txXfrm rot="-5400000">
        <a:off x="1" y="2017586"/>
        <a:ext cx="1145177" cy="490791"/>
      </dsp:txXfrm>
    </dsp:sp>
    <dsp:sp modelId="{19676AC5-A47D-46DB-BD41-4E07D7CF0D6C}">
      <dsp:nvSpPr>
        <dsp:cNvPr id="0" name=""/>
        <dsp:cNvSpPr/>
      </dsp:nvSpPr>
      <dsp:spPr>
        <a:xfrm rot="5400000">
          <a:off x="3698499" y="-1108324"/>
          <a:ext cx="1063379" cy="6170022"/>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t>Quan</a:t>
          </a:r>
          <a:r>
            <a:rPr lang="en-US" sz="2400" kern="1200" dirty="0"/>
            <a:t> </a:t>
          </a:r>
          <a:r>
            <a:rPr lang="en-US" sz="2400" kern="1200" dirty="0" err="1"/>
            <a:t>sát</a:t>
          </a:r>
          <a:r>
            <a:rPr lang="en-US" sz="2400" kern="1200" dirty="0"/>
            <a:t> </a:t>
          </a:r>
          <a:r>
            <a:rPr lang="en-US" sz="2400" kern="1200" dirty="0" err="1"/>
            <a:t>kĩ</a:t>
          </a:r>
          <a:r>
            <a:rPr lang="en-US" sz="2400" kern="1200" dirty="0"/>
            <a:t> </a:t>
          </a:r>
          <a:r>
            <a:rPr lang="en-US" sz="2400" kern="1200" dirty="0" err="1"/>
            <a:t>tranh</a:t>
          </a:r>
          <a:r>
            <a:rPr lang="en-US" sz="2400" kern="1200" dirty="0"/>
            <a:t> </a:t>
          </a:r>
          <a:r>
            <a:rPr lang="en-US" sz="2400" kern="1200" dirty="0" err="1"/>
            <a:t>ảnh</a:t>
          </a:r>
          <a:r>
            <a:rPr lang="en-US" sz="2400" kern="1200" dirty="0"/>
            <a:t>, </a:t>
          </a:r>
          <a:r>
            <a:rPr lang="en-US" sz="2400" kern="1200" dirty="0" err="1"/>
            <a:t>sơ</a:t>
          </a:r>
          <a:r>
            <a:rPr lang="en-US" sz="2400" kern="1200" dirty="0"/>
            <a:t> </a:t>
          </a:r>
          <a:r>
            <a:rPr lang="en-US" sz="2400" kern="1200" dirty="0" err="1"/>
            <a:t>đồ</a:t>
          </a:r>
          <a:r>
            <a:rPr lang="en-US" sz="2400" kern="1200" dirty="0"/>
            <a:t>, </a:t>
          </a:r>
          <a:r>
            <a:rPr lang="en-US" sz="2400" kern="1200" dirty="0" err="1"/>
            <a:t>biểu</a:t>
          </a:r>
          <a:r>
            <a:rPr lang="en-US" sz="2400" kern="1200" dirty="0"/>
            <a:t> </a:t>
          </a:r>
          <a:r>
            <a:rPr lang="en-US" sz="2400" kern="1200" dirty="0" err="1"/>
            <a:t>đồ</a:t>
          </a:r>
          <a:r>
            <a:rPr lang="en-US" sz="2400" kern="1200" dirty="0"/>
            <a:t>,… </a:t>
          </a:r>
          <a:r>
            <a:rPr lang="en-US" sz="2400" kern="1200" dirty="0" err="1"/>
            <a:t>để</a:t>
          </a:r>
          <a:r>
            <a:rPr lang="en-US" sz="2400" kern="1200" dirty="0"/>
            <a:t> </a:t>
          </a:r>
          <a:r>
            <a:rPr lang="en-US" sz="2400" kern="1200" dirty="0" err="1"/>
            <a:t>tăng</a:t>
          </a:r>
          <a:r>
            <a:rPr lang="en-US" sz="2400" kern="1200" dirty="0"/>
            <a:t> </a:t>
          </a:r>
          <a:r>
            <a:rPr lang="en-US" sz="2400" kern="1200" dirty="0" err="1"/>
            <a:t>cường</a:t>
          </a:r>
          <a:r>
            <a:rPr lang="en-US" sz="2400" kern="1200" dirty="0"/>
            <a:t> </a:t>
          </a:r>
          <a:r>
            <a:rPr lang="en-US" sz="2400" kern="1200" dirty="0" err="1"/>
            <a:t>khả</a:t>
          </a:r>
          <a:r>
            <a:rPr lang="en-US" sz="2400" kern="1200" dirty="0"/>
            <a:t> </a:t>
          </a:r>
          <a:r>
            <a:rPr lang="en-US" sz="2400" kern="1200" dirty="0" err="1"/>
            <a:t>năng</a:t>
          </a:r>
          <a:r>
            <a:rPr lang="en-US" sz="2400" kern="1200" dirty="0"/>
            <a:t> </a:t>
          </a:r>
          <a:r>
            <a:rPr lang="en-US" sz="2400" kern="1200" dirty="0" err="1"/>
            <a:t>tiếp</a:t>
          </a:r>
          <a:r>
            <a:rPr lang="en-US" sz="2400" kern="1200" dirty="0"/>
            <a:t> </a:t>
          </a:r>
          <a:r>
            <a:rPr lang="en-US" sz="2400" kern="1200" dirty="0" err="1"/>
            <a:t>nhận</a:t>
          </a:r>
          <a:r>
            <a:rPr lang="en-US" sz="2400" kern="1200" dirty="0"/>
            <a:t> </a:t>
          </a:r>
          <a:r>
            <a:rPr lang="en-US" sz="2400" kern="1200" dirty="0" err="1"/>
            <a:t>thông</a:t>
          </a:r>
          <a:r>
            <a:rPr lang="en-US" sz="2400" kern="1200" dirty="0"/>
            <a:t> tin.</a:t>
          </a:r>
        </a:p>
      </dsp:txBody>
      <dsp:txXfrm rot="-5400000">
        <a:off x="1145178" y="1496907"/>
        <a:ext cx="6118112" cy="959559"/>
      </dsp:txXfrm>
    </dsp:sp>
    <dsp:sp modelId="{20E1F0B7-2374-41C3-AC0B-ACC0AA900653}">
      <dsp:nvSpPr>
        <dsp:cNvPr id="0" name=""/>
        <dsp:cNvSpPr/>
      </dsp:nvSpPr>
      <dsp:spPr>
        <a:xfrm rot="5400000">
          <a:off x="-245395" y="3132732"/>
          <a:ext cx="1635968" cy="1145177"/>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a:t>
          </a:r>
        </a:p>
      </dsp:txBody>
      <dsp:txXfrm rot="-5400000">
        <a:off x="1" y="3459926"/>
        <a:ext cx="1145177" cy="490791"/>
      </dsp:txXfrm>
    </dsp:sp>
    <dsp:sp modelId="{AB6D8177-F1D8-47E0-83C1-DE7B6B55BEB6}">
      <dsp:nvSpPr>
        <dsp:cNvPr id="0" name=""/>
        <dsp:cNvSpPr/>
      </dsp:nvSpPr>
      <dsp:spPr>
        <a:xfrm rot="5400000">
          <a:off x="3698499" y="334015"/>
          <a:ext cx="1063379" cy="6170022"/>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t>Chú</a:t>
          </a:r>
          <a:r>
            <a:rPr lang="en-US" sz="2400" kern="1200" dirty="0"/>
            <a:t> ý </a:t>
          </a:r>
          <a:r>
            <a:rPr lang="en-US" sz="2400" kern="1200" dirty="0" err="1"/>
            <a:t>nhận</a:t>
          </a:r>
          <a:r>
            <a:rPr lang="en-US" sz="2400" kern="1200" dirty="0"/>
            <a:t> </a:t>
          </a:r>
          <a:r>
            <a:rPr lang="en-US" sz="2400" kern="1200" dirty="0" err="1"/>
            <a:t>biết</a:t>
          </a:r>
          <a:r>
            <a:rPr lang="en-US" sz="2400" kern="1200" dirty="0"/>
            <a:t> </a:t>
          </a:r>
          <a:r>
            <a:rPr lang="en-US" sz="2400" kern="1200" dirty="0" err="1"/>
            <a:t>thêm</a:t>
          </a:r>
          <a:r>
            <a:rPr lang="en-US" sz="2400" kern="1200" dirty="0"/>
            <a:t> </a:t>
          </a:r>
          <a:r>
            <a:rPr lang="en-US" sz="2400" kern="1200" dirty="0" err="1"/>
            <a:t>các</a:t>
          </a:r>
          <a:r>
            <a:rPr lang="en-US" sz="2400" kern="1200" dirty="0"/>
            <a:t> </a:t>
          </a:r>
          <a:r>
            <a:rPr lang="en-US" sz="2400" kern="1200" dirty="0" err="1"/>
            <a:t>phương</a:t>
          </a:r>
          <a:r>
            <a:rPr lang="en-US" sz="2400" kern="1200" dirty="0"/>
            <a:t> </a:t>
          </a:r>
          <a:r>
            <a:rPr lang="en-US" sz="2400" kern="1200" dirty="0" err="1"/>
            <a:t>biểu</a:t>
          </a:r>
          <a:r>
            <a:rPr lang="en-US" sz="2400" kern="1200" dirty="0"/>
            <a:t> </a:t>
          </a:r>
          <a:r>
            <a:rPr lang="en-US" sz="2400" kern="1200" dirty="0" err="1"/>
            <a:t>đạt</a:t>
          </a:r>
          <a:r>
            <a:rPr lang="en-US" sz="2400" kern="1200" dirty="0"/>
            <a:t> </a:t>
          </a:r>
          <a:r>
            <a:rPr lang="en-US" sz="2400" kern="1200" dirty="0" err="1"/>
            <a:t>được</a:t>
          </a:r>
          <a:r>
            <a:rPr lang="en-US" sz="2400" kern="1200" dirty="0"/>
            <a:t> </a:t>
          </a:r>
          <a:r>
            <a:rPr lang="en-US" sz="2400" kern="1200" dirty="0" err="1"/>
            <a:t>kết</a:t>
          </a:r>
          <a:r>
            <a:rPr lang="en-US" sz="2400" kern="1200" dirty="0"/>
            <a:t> </a:t>
          </a:r>
          <a:r>
            <a:rPr lang="en-US" sz="2400" kern="1200" dirty="0" err="1"/>
            <a:t>hợp</a:t>
          </a:r>
          <a:r>
            <a:rPr lang="en-US" sz="2400" kern="1200" dirty="0"/>
            <a:t> </a:t>
          </a:r>
          <a:r>
            <a:rPr lang="en-US" sz="2400" kern="1200" dirty="0" err="1"/>
            <a:t>trong</a:t>
          </a:r>
          <a:r>
            <a:rPr lang="en-US" sz="2400" kern="1200" dirty="0"/>
            <a:t> VB </a:t>
          </a:r>
          <a:r>
            <a:rPr lang="en-US" sz="2400" kern="1200" dirty="0" err="1"/>
            <a:t>để</a:t>
          </a:r>
          <a:r>
            <a:rPr lang="en-US" sz="2400" kern="1200" dirty="0"/>
            <a:t> </a:t>
          </a:r>
          <a:r>
            <a:rPr lang="en-US" sz="2400" kern="1200" dirty="0" err="1"/>
            <a:t>nhận</a:t>
          </a:r>
          <a:r>
            <a:rPr lang="en-US" sz="2400" kern="1200" dirty="0"/>
            <a:t> </a:t>
          </a:r>
          <a:r>
            <a:rPr lang="en-US" sz="2400" kern="1200" dirty="0" err="1"/>
            <a:t>biết</a:t>
          </a:r>
          <a:r>
            <a:rPr lang="en-US" sz="2400" kern="1200" dirty="0"/>
            <a:t> </a:t>
          </a:r>
          <a:r>
            <a:rPr lang="en-US" sz="2400" kern="1200" dirty="0" err="1"/>
            <a:t>thái</a:t>
          </a:r>
          <a:r>
            <a:rPr lang="en-US" sz="2400" kern="1200" dirty="0"/>
            <a:t> </a:t>
          </a:r>
          <a:r>
            <a:rPr lang="en-US" sz="2400" kern="1200" dirty="0" err="1"/>
            <a:t>độ</a:t>
          </a:r>
          <a:r>
            <a:rPr lang="en-US" sz="2400" kern="1200" dirty="0"/>
            <a:t>, </a:t>
          </a:r>
          <a:r>
            <a:rPr lang="en-US" sz="2400" kern="1200" dirty="0" err="1"/>
            <a:t>tình</a:t>
          </a:r>
          <a:r>
            <a:rPr lang="en-US" sz="2400" kern="1200" dirty="0"/>
            <a:t> </a:t>
          </a:r>
          <a:r>
            <a:rPr lang="en-US" sz="2400" kern="1200" dirty="0" err="1"/>
            <a:t>cảm</a:t>
          </a:r>
          <a:r>
            <a:rPr lang="en-US" sz="2400" kern="1200" dirty="0"/>
            <a:t> </a:t>
          </a:r>
          <a:r>
            <a:rPr lang="en-US" sz="2400" kern="1200" dirty="0" err="1"/>
            <a:t>của</a:t>
          </a:r>
          <a:r>
            <a:rPr lang="en-US" sz="2400" kern="1200" dirty="0"/>
            <a:t> </a:t>
          </a:r>
          <a:r>
            <a:rPr lang="en-US" sz="2400" kern="1200" dirty="0" err="1"/>
            <a:t>tác</a:t>
          </a:r>
          <a:r>
            <a:rPr lang="en-US" sz="2400" kern="1200" dirty="0"/>
            <a:t> </a:t>
          </a:r>
          <a:r>
            <a:rPr lang="en-US" sz="2400" kern="1200" dirty="0" err="1"/>
            <a:t>giả</a:t>
          </a:r>
          <a:r>
            <a:rPr lang="en-US" sz="2400" kern="1200" dirty="0"/>
            <a:t>.</a:t>
          </a:r>
        </a:p>
      </dsp:txBody>
      <dsp:txXfrm rot="-5400000">
        <a:off x="1145178" y="2939246"/>
        <a:ext cx="6118112" cy="959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B95BE-7715-412C-8486-F051D04ADF3E}">
      <dsp:nvSpPr>
        <dsp:cNvPr id="0" name=""/>
        <dsp:cNvSpPr/>
      </dsp:nvSpPr>
      <dsp:spPr bwMode="white">
        <a:xfrm>
          <a:off x="0" y="0"/>
          <a:ext cx="6541770" cy="181737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600200">
            <a:lnSpc>
              <a:spcPct val="90000"/>
            </a:lnSpc>
            <a:spcBef>
              <a:spcPct val="0"/>
            </a:spcBef>
            <a:spcAft>
              <a:spcPct val="35000"/>
            </a:spcAft>
            <a:buNone/>
          </a:pPr>
          <a:r>
            <a:rPr lang="en-US" sz="3600" b="1" kern="1200" dirty="0"/>
            <a:t>1. </a:t>
          </a:r>
          <a:r>
            <a:rPr lang="en-US" sz="3600" b="1" kern="1200" dirty="0" err="1"/>
            <a:t>Các</a:t>
          </a:r>
          <a:r>
            <a:rPr lang="en-US" sz="3600" b="1" kern="1200" dirty="0"/>
            <a:t> </a:t>
          </a:r>
          <a:r>
            <a:rPr lang="en-US" sz="3600" b="1" kern="1200" dirty="0" err="1"/>
            <a:t>bước</a:t>
          </a:r>
          <a:r>
            <a:rPr lang="en-US" sz="3600" b="1" kern="1200" dirty="0"/>
            <a:t> </a:t>
          </a:r>
          <a:r>
            <a:rPr lang="en-US" sz="3600" b="1" kern="1200" dirty="0" err="1"/>
            <a:t>thực</a:t>
          </a:r>
          <a:r>
            <a:rPr lang="en-US" sz="3600" b="1" kern="1200" dirty="0"/>
            <a:t> </a:t>
          </a:r>
          <a:r>
            <a:rPr lang="en-US" sz="3600" b="1" kern="1200" dirty="0" err="1"/>
            <a:t>hiện</a:t>
          </a:r>
          <a:r>
            <a:rPr lang="en-US" sz="3600" b="1" kern="1200" dirty="0"/>
            <a:t> </a:t>
          </a:r>
          <a:r>
            <a:rPr lang="en-US" sz="3600" b="1" kern="1200" dirty="0" err="1"/>
            <a:t>hoạt</a:t>
          </a:r>
          <a:r>
            <a:rPr lang="en-US" sz="3600" b="1" kern="1200" dirty="0"/>
            <a:t> </a:t>
          </a:r>
          <a:r>
            <a:rPr lang="en-US" sz="3600" b="1" kern="1200" dirty="0" err="1"/>
            <a:t>động</a:t>
          </a:r>
          <a:r>
            <a:rPr lang="en-US" sz="3600" b="1" kern="1200" dirty="0"/>
            <a:t> </a:t>
          </a:r>
          <a:r>
            <a:rPr lang="en-US" sz="3600" b="1" kern="1200" dirty="0" err="1"/>
            <a:t>thảo</a:t>
          </a:r>
          <a:r>
            <a:rPr lang="en-US" sz="3600" b="1" kern="1200" dirty="0"/>
            <a:t> </a:t>
          </a:r>
          <a:r>
            <a:rPr lang="en-US" sz="3600" b="1" kern="1200" dirty="0" err="1"/>
            <a:t>luận</a:t>
          </a:r>
          <a:r>
            <a:rPr lang="en-US" sz="3600" b="1" kern="1200" dirty="0"/>
            <a:t> </a:t>
          </a:r>
          <a:r>
            <a:rPr lang="en-US" sz="3600" b="1" kern="1200" dirty="0" err="1"/>
            <a:t>nhóm</a:t>
          </a:r>
          <a:r>
            <a:rPr lang="en-US" sz="3600" b="1" kern="1200" dirty="0"/>
            <a:t> </a:t>
          </a:r>
          <a:r>
            <a:rPr lang="en-US" sz="3600" b="1" kern="1200" dirty="0" err="1"/>
            <a:t>về</a:t>
          </a:r>
          <a:r>
            <a:rPr lang="en-US" sz="3600" b="1" kern="1200" dirty="0"/>
            <a:t> </a:t>
          </a:r>
          <a:r>
            <a:rPr lang="en-US" sz="3600" b="1" kern="1200" dirty="0" err="1"/>
            <a:t>một</a:t>
          </a:r>
          <a:r>
            <a:rPr lang="en-US" sz="3600" b="1" kern="1200" dirty="0"/>
            <a:t> </a:t>
          </a:r>
          <a:r>
            <a:rPr lang="en-US" sz="3600" b="1" kern="1200" dirty="0" err="1"/>
            <a:t>vấn</a:t>
          </a:r>
          <a:r>
            <a:rPr lang="en-US" sz="3600" b="1" kern="1200" dirty="0"/>
            <a:t> </a:t>
          </a:r>
          <a:r>
            <a:rPr lang="en-US" sz="3600" b="1" kern="1200" dirty="0" err="1"/>
            <a:t>đề</a:t>
          </a:r>
          <a:r>
            <a:rPr lang="en-US" sz="3600" b="1" kern="1200" dirty="0"/>
            <a:t> </a:t>
          </a:r>
          <a:r>
            <a:rPr lang="en-US" sz="3600" b="1" kern="1200" dirty="0" err="1"/>
            <a:t>có</a:t>
          </a:r>
          <a:r>
            <a:rPr lang="en-US" sz="3600" b="1" kern="1200" dirty="0"/>
            <a:t> ý </a:t>
          </a:r>
          <a:r>
            <a:rPr lang="en-US" sz="3600" b="1" kern="1200" dirty="0" err="1"/>
            <a:t>kiến</a:t>
          </a:r>
          <a:r>
            <a:rPr lang="en-US" sz="3600" b="1" kern="1200" dirty="0"/>
            <a:t> </a:t>
          </a:r>
          <a:r>
            <a:rPr lang="en-US" sz="3600" b="1" kern="1200" dirty="0" err="1"/>
            <a:t>khác</a:t>
          </a:r>
          <a:r>
            <a:rPr lang="en-US" sz="3600" b="1" kern="1200" dirty="0"/>
            <a:t> </a:t>
          </a:r>
          <a:r>
            <a:rPr lang="en-US" sz="3600" b="1" kern="1200" dirty="0" err="1"/>
            <a:t>nhau</a:t>
          </a:r>
          <a:endParaRPr lang="en-US" sz="3600" b="1" kern="1200" dirty="0"/>
        </a:p>
      </dsp:txBody>
      <dsp:txXfrm>
        <a:off x="0" y="0"/>
        <a:ext cx="6541770" cy="1817370"/>
      </dsp:txXfrm>
    </dsp:sp>
    <dsp:sp modelId="{55FE7366-F46D-42B3-A695-78313C56E98C}">
      <dsp:nvSpPr>
        <dsp:cNvPr id="0" name=""/>
        <dsp:cNvSpPr/>
      </dsp:nvSpPr>
      <dsp:spPr bwMode="white">
        <a:xfrm>
          <a:off x="1154430" y="2221230"/>
          <a:ext cx="6541770" cy="181737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4680000"/>
            <a:satOff val="-5881"/>
            <a:lumOff val="1176"/>
            <a:alpha val="100000"/>
          </a:schemeClr>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600200">
            <a:lnSpc>
              <a:spcPct val="90000"/>
            </a:lnSpc>
            <a:spcBef>
              <a:spcPct val="0"/>
            </a:spcBef>
            <a:spcAft>
              <a:spcPct val="35000"/>
            </a:spcAft>
            <a:buNone/>
          </a:pPr>
          <a:r>
            <a:rPr lang="en-US" sz="3600" b="1" kern="1200" dirty="0"/>
            <a:t>2. </a:t>
          </a:r>
          <a:r>
            <a:rPr lang="en-US" sz="3600" b="1" kern="1200" dirty="0" err="1"/>
            <a:t>Luyện</a:t>
          </a:r>
          <a:r>
            <a:rPr lang="en-US" sz="3600" b="1" kern="1200" dirty="0"/>
            <a:t> </a:t>
          </a:r>
          <a:r>
            <a:rPr lang="en-US" sz="3600" b="1" kern="1200" dirty="0" err="1"/>
            <a:t>tập</a:t>
          </a:r>
          <a:r>
            <a:rPr lang="en-US" sz="3600" b="1" kern="1200" dirty="0"/>
            <a:t>- </a:t>
          </a:r>
          <a:r>
            <a:rPr lang="en-US" sz="3600" b="1" kern="1200" dirty="0" err="1"/>
            <a:t>Vận</a:t>
          </a:r>
          <a:r>
            <a:rPr lang="en-US" sz="3600" b="1" kern="1200" dirty="0"/>
            <a:t> </a:t>
          </a:r>
          <a:r>
            <a:rPr lang="en-US" sz="3600" b="1" kern="1200" dirty="0" err="1"/>
            <a:t>dụng</a:t>
          </a:r>
          <a:endParaRPr lang="en-US" sz="3600" b="1" kern="1200" dirty="0"/>
        </a:p>
      </dsp:txBody>
      <dsp:txXfrm>
        <a:off x="1154430" y="2221230"/>
        <a:ext cx="6541770" cy="1817370"/>
      </dsp:txXfrm>
    </dsp:sp>
    <dsp:sp modelId="{6827C463-2B5B-4DED-87CE-13770E81185D}">
      <dsp:nvSpPr>
        <dsp:cNvPr id="0" name=""/>
        <dsp:cNvSpPr/>
      </dsp:nvSpPr>
      <dsp:spPr bwMode="white">
        <a:xfrm>
          <a:off x="5360480" y="1428655"/>
          <a:ext cx="1181291" cy="1181291"/>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hemeClr val="accent2">
            <a:tint val="40000"/>
            <a:alpha val="90000"/>
          </a:schemeClr>
        </a:lnRef>
        <a:fillRef idx="1">
          <a:schemeClr val="accent2">
            <a:tint val="40000"/>
            <a:alpha val="90000"/>
          </a:schemeClr>
        </a:fillRef>
        <a:effectRef idx="0">
          <a:scrgbClr r="0" g="0" b="0"/>
        </a:effectRef>
        <a:fontRef idx="minor"/>
      </dsp:style>
      <dsp:txBody>
        <a:bodyPr spcFirstLastPara="0" vert="horz" wrap="square" lIns="62230" tIns="62230" rIns="62230" bIns="62230" numCol="1" spcCol="1270" anchor="ctr" anchorCtr="0">
          <a:noAutofit/>
        </a:bodyPr>
        <a:lstStyle/>
        <a:p>
          <a:pPr marL="0" lvl="0" indent="0" algn="ctr" defTabSz="1600200">
            <a:lnSpc>
              <a:spcPct val="90000"/>
            </a:lnSpc>
            <a:spcBef>
              <a:spcPct val="0"/>
            </a:spcBef>
            <a:spcAft>
              <a:spcPct val="35000"/>
            </a:spcAft>
            <a:buNone/>
          </a:pPr>
          <a:endParaRPr lang="en-US" sz="3600" b="1" kern="1200">
            <a:solidFill>
              <a:schemeClr val="dk1"/>
            </a:solidFill>
          </a:endParaRPr>
        </a:p>
      </dsp:txBody>
      <dsp:txXfrm>
        <a:off x="5360480" y="1428655"/>
        <a:ext cx="1181291" cy="1181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DDAB0-E50C-49FB-BEB2-ADC066184CFF}">
      <dsp:nvSpPr>
        <dsp:cNvPr id="0" name=""/>
        <dsp:cNvSpPr/>
      </dsp:nvSpPr>
      <dsp:spPr bwMode="white">
        <a:xfrm>
          <a:off x="0" y="2607060"/>
          <a:ext cx="942011" cy="1434476"/>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Các</a:t>
          </a:r>
          <a:r>
            <a:rPr lang="en-US" sz="2000" b="1" kern="1200" dirty="0">
              <a:solidFill>
                <a:schemeClr val="tx1"/>
              </a:solidFill>
            </a:rPr>
            <a:t> </a:t>
          </a:r>
          <a:r>
            <a:rPr lang="en-US" sz="2000" b="1" kern="1200" dirty="0" err="1">
              <a:solidFill>
                <a:schemeClr val="tx1"/>
              </a:solidFill>
            </a:rPr>
            <a:t>bước</a:t>
          </a:r>
          <a:r>
            <a:rPr lang="en-US" sz="2000" b="1" kern="1200" dirty="0">
              <a:solidFill>
                <a:schemeClr val="tx1"/>
              </a:solidFill>
            </a:rPr>
            <a:t> </a:t>
          </a:r>
          <a:r>
            <a:rPr lang="en-US" sz="2000" b="1" kern="1200" dirty="0" err="1">
              <a:solidFill>
                <a:schemeClr val="tx1"/>
              </a:solidFill>
            </a:rPr>
            <a:t>thảo</a:t>
          </a:r>
          <a:r>
            <a:rPr lang="en-US" sz="2000" b="1" kern="1200" dirty="0">
              <a:solidFill>
                <a:schemeClr val="tx1"/>
              </a:solidFill>
            </a:rPr>
            <a:t> </a:t>
          </a:r>
          <a:r>
            <a:rPr lang="en-US" sz="2000" b="1" kern="1200" dirty="0" err="1">
              <a:solidFill>
                <a:schemeClr val="tx1"/>
              </a:solidFill>
            </a:rPr>
            <a:t>luận</a:t>
          </a:r>
          <a:r>
            <a:rPr lang="en-US" sz="2000" b="1" kern="1200" dirty="0">
              <a:solidFill>
                <a:schemeClr val="tx1"/>
              </a:solidFill>
            </a:rPr>
            <a:t> </a:t>
          </a:r>
          <a:r>
            <a:rPr lang="en-US" sz="2000" b="1" kern="1200" dirty="0" err="1">
              <a:solidFill>
                <a:schemeClr val="tx1"/>
              </a:solidFill>
            </a:rPr>
            <a:t>nhóm</a:t>
          </a:r>
          <a:endParaRPr lang="en-US" sz="2000" b="1" kern="1200" dirty="0">
            <a:solidFill>
              <a:schemeClr val="tx1"/>
            </a:solidFill>
          </a:endParaRPr>
        </a:p>
      </dsp:txBody>
      <dsp:txXfrm>
        <a:off x="0" y="2607060"/>
        <a:ext cx="942011" cy="1434476"/>
      </dsp:txXfrm>
    </dsp:sp>
    <dsp:sp modelId="{21D9024F-D077-4FEB-BBEE-FED1C594BAC5}">
      <dsp:nvSpPr>
        <dsp:cNvPr id="0" name=""/>
        <dsp:cNvSpPr/>
      </dsp:nvSpPr>
      <dsp:spPr bwMode="white">
        <a:xfrm>
          <a:off x="10768" y="2214073"/>
          <a:ext cx="2239291" cy="13090"/>
        </a:xfrm>
        <a:custGeom>
          <a:avLst/>
          <a:gdLst/>
          <a:ahLst/>
          <a:cxnLst/>
          <a:rect l="0" t="0" r="0" b="0"/>
          <a:pathLst>
            <a:path w="3526" h="21">
              <a:moveTo>
                <a:pt x="1467" y="1748"/>
              </a:moveTo>
              <a:lnTo>
                <a:pt x="2060" y="-1728"/>
              </a:lnTo>
            </a:path>
          </a:pathLst>
        </a:custGeom>
        <a:noFill/>
        <a:ln w="25400" cap="flat" cmpd="sng" algn="ctr">
          <a:solidFill>
            <a:schemeClr val="accent5">
              <a:hueOff val="0"/>
              <a:satOff val="0"/>
              <a:lumOff val="0"/>
              <a:alphaOff val="0"/>
            </a:schemeClr>
          </a:solidFill>
          <a:prstDash val="solid"/>
        </a:ln>
        <a:effectLst/>
      </dsp:spPr>
      <dsp:style>
        <a:lnRef idx="2">
          <a:schemeClr val="accent5"/>
        </a:lnRef>
        <a:fillRef idx="0">
          <a:schemeClr val="accent4">
            <a:tint val="9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0768" y="2214073"/>
        <a:ext cx="2239291" cy="13090"/>
      </dsp:txXfrm>
    </dsp:sp>
    <dsp:sp modelId="{222AAFDA-A453-4C30-AF5E-450D8B6E8DE5}">
      <dsp:nvSpPr>
        <dsp:cNvPr id="0" name=""/>
        <dsp:cNvSpPr/>
      </dsp:nvSpPr>
      <dsp:spPr bwMode="white">
        <a:xfrm>
          <a:off x="1318816" y="881434"/>
          <a:ext cx="942011" cy="471006"/>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Bước</a:t>
          </a:r>
          <a:r>
            <a:rPr lang="en-US" sz="1800" b="1" kern="1200" dirty="0">
              <a:solidFill>
                <a:schemeClr val="tx1"/>
              </a:solidFill>
            </a:rPr>
            <a:t> 1</a:t>
          </a:r>
        </a:p>
      </dsp:txBody>
      <dsp:txXfrm>
        <a:off x="1318816" y="881434"/>
        <a:ext cx="942011" cy="471006"/>
      </dsp:txXfrm>
    </dsp:sp>
    <dsp:sp modelId="{EF25A6A5-6B37-4B11-8A2E-DA55ED6A70C6}">
      <dsp:nvSpPr>
        <dsp:cNvPr id="0" name=""/>
        <dsp:cNvSpPr/>
      </dsp:nvSpPr>
      <dsp:spPr bwMode="white">
        <a:xfrm>
          <a:off x="1983661" y="701458"/>
          <a:ext cx="880514" cy="13090"/>
        </a:xfrm>
        <a:custGeom>
          <a:avLst/>
          <a:gdLst/>
          <a:ahLst/>
          <a:cxnLst/>
          <a:rect l="0" t="0" r="0" b="0"/>
          <a:pathLst>
            <a:path w="1387" h="21">
              <a:moveTo>
                <a:pt x="436" y="654"/>
              </a:moveTo>
              <a:lnTo>
                <a:pt x="950" y="-634"/>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983661" y="701458"/>
        <a:ext cx="880514" cy="13090"/>
      </dsp:txXfrm>
    </dsp:sp>
    <dsp:sp modelId="{52194CB1-68A9-45DA-AA7F-815EB453561B}">
      <dsp:nvSpPr>
        <dsp:cNvPr id="0" name=""/>
        <dsp:cNvSpPr/>
      </dsp:nvSpPr>
      <dsp:spPr bwMode="white">
        <a:xfrm>
          <a:off x="2587008" y="0"/>
          <a:ext cx="5517738" cy="5981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Trước</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r>
            <a:rPr lang="en-US" sz="1800" kern="1200" dirty="0" err="1">
              <a:solidFill>
                <a:schemeClr val="accent2">
                  <a:lumMod val="50000"/>
                </a:schemeClr>
              </a:solidFill>
            </a:rPr>
            <a:t>mỗi</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cần</a:t>
          </a:r>
          <a:r>
            <a:rPr lang="en-US" sz="1800" kern="1200" dirty="0">
              <a:solidFill>
                <a:schemeClr val="accent2">
                  <a:lumMod val="50000"/>
                </a:schemeClr>
              </a:solidFill>
            </a:rPr>
            <a:t> </a:t>
          </a:r>
          <a:r>
            <a:rPr lang="en-US" sz="1800" kern="1200" dirty="0" err="1">
              <a:solidFill>
                <a:schemeClr val="accent2">
                  <a:lumMod val="50000"/>
                </a:schemeClr>
              </a:solidFill>
            </a:rPr>
            <a:t>chuẩn</a:t>
          </a:r>
          <a:r>
            <a:rPr lang="en-US" sz="1800" kern="1200" dirty="0">
              <a:solidFill>
                <a:schemeClr val="accent2">
                  <a:lumMod val="50000"/>
                </a:schemeClr>
              </a:solidFill>
            </a:rPr>
            <a:t> </a:t>
          </a:r>
          <a:r>
            <a:rPr lang="en-US" sz="1800" kern="1200" dirty="0" err="1">
              <a:solidFill>
                <a:schemeClr val="accent2">
                  <a:lumMod val="50000"/>
                </a:schemeClr>
              </a:solidFill>
            </a:rPr>
            <a:t>bị</a:t>
          </a:r>
          <a:r>
            <a:rPr lang="en-US" sz="1800" kern="1200" dirty="0">
              <a:solidFill>
                <a:schemeClr val="accent2">
                  <a:lumMod val="50000"/>
                </a:schemeClr>
              </a:solidFill>
            </a:rPr>
            <a:t> </a:t>
          </a:r>
          <a:r>
            <a:rPr lang="en-US" sz="1800" kern="1200" dirty="0" err="1">
              <a:solidFill>
                <a:schemeClr val="accent2">
                  <a:lumMod val="50000"/>
                </a:schemeClr>
              </a:solidFill>
            </a:rPr>
            <a:t>nội</a:t>
          </a:r>
          <a:r>
            <a:rPr lang="en-US" sz="1800" kern="1200" dirty="0">
              <a:solidFill>
                <a:schemeClr val="accent2">
                  <a:lumMod val="50000"/>
                </a:schemeClr>
              </a:solidFill>
            </a:rPr>
            <a:t> dung </a:t>
          </a:r>
          <a:r>
            <a:rPr lang="en-US" sz="1800" kern="1200" dirty="0" err="1">
              <a:solidFill>
                <a:schemeClr val="accent2">
                  <a:lumMod val="50000"/>
                </a:schemeClr>
              </a:solidFill>
            </a:rPr>
            <a:t>cần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tôi</a:t>
          </a:r>
          <a:r>
            <a:rPr lang="en-US" sz="1800" kern="1200" dirty="0">
              <a:solidFill>
                <a:schemeClr val="accent2">
                  <a:lumMod val="50000"/>
                </a:schemeClr>
              </a:solidFill>
            </a:rPr>
            <a:t> – </a:t>
          </a:r>
          <a:r>
            <a:rPr lang="en-US" sz="1800" kern="1200" dirty="0" err="1">
              <a:solidFill>
                <a:schemeClr val="accent2">
                  <a:lumMod val="50000"/>
                </a:schemeClr>
              </a:solidFill>
            </a:rPr>
            <a:t>Lí</a:t>
          </a:r>
          <a:r>
            <a:rPr lang="en-US" sz="1800" kern="1200" dirty="0">
              <a:solidFill>
                <a:schemeClr val="accent2">
                  <a:lumMod val="50000"/>
                </a:schemeClr>
              </a:solidFill>
            </a:rPr>
            <a:t> do – </a:t>
          </a:r>
          <a:r>
            <a:rPr lang="en-US" sz="1800" kern="1200" dirty="0" err="1">
              <a:solidFill>
                <a:schemeClr val="accent2">
                  <a:lumMod val="50000"/>
                </a:schemeClr>
              </a:solidFill>
            </a:rPr>
            <a:t>bằng</a:t>
          </a:r>
          <a:r>
            <a:rPr lang="en-US" sz="1800" kern="1200" dirty="0">
              <a:solidFill>
                <a:schemeClr val="accent2">
                  <a:lumMod val="50000"/>
                </a:schemeClr>
              </a:solidFill>
            </a:rPr>
            <a:t> </a:t>
          </a:r>
          <a:r>
            <a:rPr lang="en-US" sz="1800" kern="1200" dirty="0" err="1">
              <a:solidFill>
                <a:schemeClr val="accent2">
                  <a:lumMod val="50000"/>
                </a:schemeClr>
              </a:solidFill>
            </a:rPr>
            <a:t>chứng</a:t>
          </a:r>
          <a:r>
            <a:rPr lang="en-US" sz="1800" kern="1200" dirty="0">
              <a:solidFill>
                <a:schemeClr val="accent2">
                  <a:lumMod val="50000"/>
                </a:schemeClr>
              </a:solidFill>
            </a:rPr>
            <a:t>).</a:t>
          </a:r>
        </a:p>
      </dsp:txBody>
      <dsp:txXfrm>
        <a:off x="2587008" y="0"/>
        <a:ext cx="5517738" cy="598135"/>
      </dsp:txXfrm>
    </dsp:sp>
    <dsp:sp modelId="{7C6D424F-4EB5-4CDA-B263-0E128FB79E08}">
      <dsp:nvSpPr>
        <dsp:cNvPr id="0" name=""/>
        <dsp:cNvSpPr/>
      </dsp:nvSpPr>
      <dsp:spPr bwMode="white">
        <a:xfrm>
          <a:off x="2228853" y="1003380"/>
          <a:ext cx="390129" cy="13090"/>
        </a:xfrm>
        <a:custGeom>
          <a:avLst/>
          <a:gdLst/>
          <a:ahLst/>
          <a:cxnLst/>
          <a:rect l="0" t="0" r="0" b="0"/>
          <a:pathLst>
            <a:path w="614" h="21">
              <a:moveTo>
                <a:pt x="50" y="179"/>
              </a:moveTo>
              <a:lnTo>
                <a:pt x="564" y="-158"/>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228853" y="1003380"/>
        <a:ext cx="390129" cy="13090"/>
      </dsp:txXfrm>
    </dsp:sp>
    <dsp:sp modelId="{92E47AFC-2A2A-486D-99AD-F21A89CF7206}">
      <dsp:nvSpPr>
        <dsp:cNvPr id="0" name=""/>
        <dsp:cNvSpPr/>
      </dsp:nvSpPr>
      <dsp:spPr bwMode="white">
        <a:xfrm>
          <a:off x="2587008" y="667409"/>
          <a:ext cx="5387373" cy="471006"/>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lập</a:t>
          </a: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p>
      </dsp:txBody>
      <dsp:txXfrm>
        <a:off x="2587008" y="667409"/>
        <a:ext cx="5387373" cy="471006"/>
      </dsp:txXfrm>
    </dsp:sp>
    <dsp:sp modelId="{E06E16FB-1130-484A-9B0B-C9583D69CD34}">
      <dsp:nvSpPr>
        <dsp:cNvPr id="0" name=""/>
        <dsp:cNvSpPr/>
      </dsp:nvSpPr>
      <dsp:spPr bwMode="white">
        <a:xfrm>
          <a:off x="2152753" y="1327030"/>
          <a:ext cx="542330" cy="13090"/>
        </a:xfrm>
        <a:custGeom>
          <a:avLst/>
          <a:gdLst/>
          <a:ahLst/>
          <a:cxnLst/>
          <a:rect l="0" t="0" r="0" b="0"/>
          <a:pathLst>
            <a:path w="854" h="21">
              <a:moveTo>
                <a:pt x="170" y="-331"/>
              </a:moveTo>
              <a:lnTo>
                <a:pt x="684" y="351"/>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152753" y="1327030"/>
        <a:ext cx="542330" cy="13090"/>
      </dsp:txXfrm>
    </dsp:sp>
    <dsp:sp modelId="{20300F52-CC11-473C-BD5C-105EE472D189}">
      <dsp:nvSpPr>
        <dsp:cNvPr id="0" name=""/>
        <dsp:cNvSpPr/>
      </dsp:nvSpPr>
      <dsp:spPr bwMode="white">
        <a:xfrm>
          <a:off x="2587008" y="1198346"/>
          <a:ext cx="5538660" cy="70373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accent2">
                  <a:lumMod val="50000"/>
                </a:schemeClr>
              </a:solidFill>
            </a:rPr>
            <a:t>Lưu</a:t>
          </a:r>
          <a:r>
            <a:rPr lang="en-US" sz="1800" kern="1200" dirty="0">
              <a:solidFill>
                <a:schemeClr val="accent2">
                  <a:lumMod val="50000"/>
                </a:schemeClr>
              </a:solidFill>
            </a:rPr>
            <a:t> ý: </a:t>
          </a:r>
          <a:r>
            <a:rPr lang="en-US" sz="1800" kern="1200" dirty="0" err="1">
              <a:solidFill>
                <a:schemeClr val="accent2">
                  <a:lumMod val="50000"/>
                </a:schemeClr>
              </a:solidFill>
            </a:rPr>
            <a:t>mục</a:t>
          </a:r>
          <a:r>
            <a:rPr lang="en-US" sz="1800" kern="1200" dirty="0">
              <a:solidFill>
                <a:schemeClr val="accent2">
                  <a:lumMod val="50000"/>
                </a:schemeClr>
              </a:solidFill>
            </a:rPr>
            <a:t> </a:t>
          </a:r>
          <a:r>
            <a:rPr lang="en-US" sz="1800" kern="1200" dirty="0" err="1">
              <a:solidFill>
                <a:schemeClr val="accent2">
                  <a:lumMod val="50000"/>
                </a:schemeClr>
              </a:solidFill>
            </a:rPr>
            <a:t>đích</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r>
            <a:rPr lang="en-US" sz="1800" kern="1200" dirty="0" err="1">
              <a:solidFill>
                <a:schemeClr val="accent2">
                  <a:lumMod val="50000"/>
                </a:schemeClr>
              </a:solidFill>
            </a:rPr>
            <a:t>thời</a:t>
          </a:r>
          <a:r>
            <a:rPr lang="en-US" sz="1800" kern="1200" dirty="0">
              <a:solidFill>
                <a:schemeClr val="accent2">
                  <a:lumMod val="50000"/>
                </a:schemeClr>
              </a:solidFill>
            </a:rPr>
            <a:t> </a:t>
          </a:r>
          <a:r>
            <a:rPr lang="en-US" sz="1800" kern="1200" dirty="0" err="1">
              <a:solidFill>
                <a:schemeClr val="accent2">
                  <a:lumMod val="50000"/>
                </a:schemeClr>
              </a:solidFill>
            </a:rPr>
            <a:t>gian</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thời</a:t>
          </a:r>
          <a:r>
            <a:rPr lang="en-US" sz="1800" kern="1200" dirty="0">
              <a:solidFill>
                <a:schemeClr val="accent2">
                  <a:lumMod val="50000"/>
                </a:schemeClr>
              </a:solidFill>
            </a:rPr>
            <a:t> </a:t>
          </a:r>
          <a:r>
            <a:rPr lang="en-US" sz="1800" kern="1200" dirty="0" err="1">
              <a:solidFill>
                <a:schemeClr val="accent2">
                  <a:lumMod val="50000"/>
                </a:schemeClr>
              </a:solidFill>
            </a:rPr>
            <a:t>gian</a:t>
          </a:r>
          <a:r>
            <a:rPr lang="en-US" sz="1800" kern="1200" dirty="0">
              <a:solidFill>
                <a:schemeClr val="accent2">
                  <a:lumMod val="50000"/>
                </a:schemeClr>
              </a:solidFill>
            </a:rPr>
            <a:t> </a:t>
          </a:r>
          <a:r>
            <a:rPr lang="en-US" sz="1800" kern="1200" dirty="0" err="1">
              <a:solidFill>
                <a:schemeClr val="accent2">
                  <a:lumMod val="50000"/>
                </a:schemeClr>
              </a:solidFill>
            </a:rPr>
            <a:t>cho</a:t>
          </a:r>
          <a:r>
            <a:rPr lang="en-US" sz="1800" kern="1200" dirty="0">
              <a:solidFill>
                <a:schemeClr val="accent2">
                  <a:lumMod val="50000"/>
                </a:schemeClr>
              </a:solidFill>
            </a:rPr>
            <a:t> </a:t>
          </a:r>
          <a:r>
            <a:rPr lang="en-US" sz="1800" kern="1200" dirty="0" err="1">
              <a:solidFill>
                <a:schemeClr val="accent2">
                  <a:lumMod val="50000"/>
                </a:schemeClr>
              </a:solidFill>
            </a:rPr>
            <a:t>mỗi</a:t>
          </a:r>
          <a:r>
            <a:rPr lang="en-US" sz="1800" kern="1200" dirty="0">
              <a:solidFill>
                <a:schemeClr val="accent2">
                  <a:lumMod val="50000"/>
                </a:schemeClr>
              </a:solidFill>
            </a:rPr>
            <a:t> </a:t>
          </a:r>
          <a:r>
            <a:rPr lang="en-US" sz="1800" kern="1200" dirty="0" err="1">
              <a:solidFill>
                <a:schemeClr val="accent2">
                  <a:lumMod val="50000"/>
                </a:schemeClr>
              </a:solidFill>
            </a:rPr>
            <a:t>cá</a:t>
          </a:r>
          <a:r>
            <a:rPr lang="en-US" sz="1800" kern="1200" dirty="0">
              <a:solidFill>
                <a:schemeClr val="accent2">
                  <a:lumMod val="50000"/>
                </a:schemeClr>
              </a:solidFill>
            </a:rPr>
            <a:t> </a:t>
          </a:r>
          <a:r>
            <a:rPr lang="en-US" sz="1800" kern="1200" dirty="0" err="1">
              <a:solidFill>
                <a:schemeClr val="accent2">
                  <a:lumMod val="50000"/>
                </a:schemeClr>
              </a:solidFill>
            </a:rPr>
            <a:t>nhân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a:t>
          </a:r>
        </a:p>
      </dsp:txBody>
      <dsp:txXfrm>
        <a:off x="2587008" y="1198346"/>
        <a:ext cx="5538660" cy="703734"/>
      </dsp:txXfrm>
    </dsp:sp>
    <dsp:sp modelId="{F6D0F411-A2A7-48BA-847F-E73301873782}">
      <dsp:nvSpPr>
        <dsp:cNvPr id="0" name=""/>
        <dsp:cNvSpPr/>
      </dsp:nvSpPr>
      <dsp:spPr bwMode="white">
        <a:xfrm>
          <a:off x="937189" y="3360653"/>
          <a:ext cx="386449" cy="13090"/>
        </a:xfrm>
        <a:custGeom>
          <a:avLst/>
          <a:gdLst/>
          <a:ahLst/>
          <a:cxnLst/>
          <a:rect l="0" t="0" r="0" b="0"/>
          <a:pathLst>
            <a:path w="609" h="21">
              <a:moveTo>
                <a:pt x="8" y="-57"/>
              </a:moveTo>
              <a:lnTo>
                <a:pt x="601" y="78"/>
              </a:lnTo>
            </a:path>
          </a:pathLst>
        </a:custGeom>
        <a:noFill/>
        <a:ln w="25400" cap="flat" cmpd="sng" algn="ctr">
          <a:solidFill>
            <a:schemeClr val="accent5">
              <a:hueOff val="0"/>
              <a:satOff val="0"/>
              <a:lumOff val="0"/>
              <a:alphaOff val="0"/>
            </a:schemeClr>
          </a:solidFill>
          <a:prstDash val="solid"/>
        </a:ln>
        <a:effectLst/>
      </dsp:spPr>
      <dsp:style>
        <a:lnRef idx="2">
          <a:schemeClr val="accent5"/>
        </a:lnRef>
        <a:fillRef idx="0">
          <a:schemeClr val="accent4">
            <a:tint val="9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937189" y="3360653"/>
        <a:ext cx="386449" cy="13090"/>
      </dsp:txXfrm>
    </dsp:sp>
    <dsp:sp modelId="{F2216D94-E8CC-449F-89C3-63B6B87AFAF5}">
      <dsp:nvSpPr>
        <dsp:cNvPr id="0" name=""/>
        <dsp:cNvSpPr/>
      </dsp:nvSpPr>
      <dsp:spPr bwMode="white">
        <a:xfrm>
          <a:off x="1318816" y="3174594"/>
          <a:ext cx="942011" cy="47100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Bước</a:t>
          </a:r>
          <a:r>
            <a:rPr lang="en-US" sz="1800" b="1" kern="1200" dirty="0">
              <a:solidFill>
                <a:schemeClr val="tx1"/>
              </a:solidFill>
            </a:rPr>
            <a:t> 2</a:t>
          </a:r>
        </a:p>
      </dsp:txBody>
      <dsp:txXfrm>
        <a:off x="1318816" y="3174594"/>
        <a:ext cx="942011" cy="471006"/>
      </dsp:txXfrm>
    </dsp:sp>
    <dsp:sp modelId="{0B8EC545-8D04-4A0E-88D1-55D52531C894}">
      <dsp:nvSpPr>
        <dsp:cNvPr id="0" name=""/>
        <dsp:cNvSpPr/>
      </dsp:nvSpPr>
      <dsp:spPr bwMode="white">
        <a:xfrm>
          <a:off x="1965263" y="2974873"/>
          <a:ext cx="917309" cy="13090"/>
        </a:xfrm>
        <a:custGeom>
          <a:avLst/>
          <a:gdLst/>
          <a:ahLst/>
          <a:cxnLst/>
          <a:rect l="0" t="0" r="0" b="0"/>
          <a:pathLst>
            <a:path w="1445" h="21">
              <a:moveTo>
                <a:pt x="465" y="685"/>
              </a:moveTo>
              <a:lnTo>
                <a:pt x="979" y="-665"/>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965263" y="2974873"/>
        <a:ext cx="917309" cy="13090"/>
      </dsp:txXfrm>
    </dsp:sp>
    <dsp:sp modelId="{5B0CC569-2B4A-4A05-995F-BEB3DE57709F}">
      <dsp:nvSpPr>
        <dsp:cNvPr id="0" name=""/>
        <dsp:cNvSpPr/>
      </dsp:nvSpPr>
      <dsp:spPr bwMode="white">
        <a:xfrm>
          <a:off x="2587008" y="2057894"/>
          <a:ext cx="5230660" cy="98969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 </a:t>
          </a:r>
          <a:r>
            <a:rPr lang="en-US" sz="1800" kern="1200" dirty="0" err="1">
              <a:solidFill>
                <a:schemeClr val="accent2">
                  <a:lumMod val="50000"/>
                </a:schemeClr>
              </a:solidFill>
            </a:rPr>
            <a:t>trưởng</a:t>
          </a:r>
          <a:r>
            <a:rPr lang="en-US" sz="1800" kern="1200" dirty="0">
              <a:solidFill>
                <a:schemeClr val="accent2">
                  <a:lumMod val="50000"/>
                </a:schemeClr>
              </a:solidFill>
            </a:rPr>
            <a:t> </a:t>
          </a:r>
          <a:r>
            <a:rPr lang="en-US" sz="1800" kern="1200" dirty="0" err="1">
              <a:solidFill>
                <a:schemeClr val="accent2">
                  <a:lumMod val="50000"/>
                </a:schemeClr>
              </a:solidFill>
            </a:rPr>
            <a:t>điều</a:t>
          </a:r>
          <a:r>
            <a:rPr lang="en-US" sz="1800" kern="1200" dirty="0">
              <a:solidFill>
                <a:schemeClr val="accent2">
                  <a:lumMod val="50000"/>
                </a:schemeClr>
              </a:solidFill>
            </a:rPr>
            <a:t> </a:t>
          </a:r>
          <a:r>
            <a:rPr lang="en-US" sz="1800" kern="1200" dirty="0" err="1">
              <a:solidFill>
                <a:schemeClr val="accent2">
                  <a:lumMod val="50000"/>
                </a:schemeClr>
              </a:solidFill>
            </a:rPr>
            <a:t>khiển</a:t>
          </a:r>
          <a:r>
            <a:rPr lang="en-US" sz="1800" kern="1200" dirty="0">
              <a:solidFill>
                <a:schemeClr val="accent2">
                  <a:lumMod val="50000"/>
                </a:schemeClr>
              </a:solidFill>
            </a:rPr>
            <a:t> </a:t>
          </a:r>
          <a:r>
            <a:rPr lang="en-US" sz="1800" kern="1200" dirty="0" err="1">
              <a:solidFill>
                <a:schemeClr val="accent2">
                  <a:lumMod val="50000"/>
                </a:schemeClr>
              </a:solidFill>
            </a:rPr>
            <a:t>sao</a:t>
          </a:r>
          <a:r>
            <a:rPr lang="en-US" sz="1800" kern="1200" dirty="0">
              <a:solidFill>
                <a:schemeClr val="accent2">
                  <a:lumMod val="50000"/>
                </a:schemeClr>
              </a:solidFill>
            </a:rPr>
            <a:t> </a:t>
          </a:r>
          <a:r>
            <a:rPr lang="en-US" sz="1800" kern="1200" dirty="0" err="1">
              <a:solidFill>
                <a:schemeClr val="accent2">
                  <a:lumMod val="50000"/>
                </a:schemeClr>
              </a:solidFill>
            </a:rPr>
            <a:t>cho</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đều</a:t>
          </a:r>
          <a:r>
            <a:rPr lang="en-US" sz="1800" kern="1200" dirty="0">
              <a:solidFill>
                <a:schemeClr val="accent2">
                  <a:lumMod val="50000"/>
                </a:schemeClr>
              </a:solidFill>
            </a:rPr>
            <a:t> </a:t>
          </a:r>
          <a:r>
            <a:rPr lang="en-US" sz="1800" kern="1200" dirty="0" err="1">
              <a:solidFill>
                <a:schemeClr val="accent2">
                  <a:lumMod val="50000"/>
                </a:schemeClr>
              </a:solidFill>
            </a:rPr>
            <a:t>có</a:t>
          </a:r>
          <a:r>
            <a:rPr lang="en-US" sz="1800" kern="1200" dirty="0">
              <a:solidFill>
                <a:schemeClr val="accent2">
                  <a:lumMod val="50000"/>
                </a:schemeClr>
              </a:solidFill>
            </a:rPr>
            <a:t> </a:t>
          </a:r>
          <a:r>
            <a:rPr lang="en-US" sz="1800" kern="1200" dirty="0" err="1">
              <a:solidFill>
                <a:schemeClr val="accent2">
                  <a:lumMod val="50000"/>
                </a:schemeClr>
              </a:solidFill>
            </a:rPr>
            <a:t>thể</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nhưng</a:t>
          </a:r>
          <a:r>
            <a:rPr lang="en-US" sz="1800" kern="1200" dirty="0">
              <a:solidFill>
                <a:schemeClr val="accent2">
                  <a:lumMod val="50000"/>
                </a:schemeClr>
              </a:solidFill>
            </a:rPr>
            <a:t> </a:t>
          </a:r>
          <a:r>
            <a:rPr lang="en-US" sz="1800" kern="1200" dirty="0" err="1">
              <a:solidFill>
                <a:schemeClr val="accent2">
                  <a:lumMod val="50000"/>
                </a:schemeClr>
              </a:solidFill>
            </a:rPr>
            <a:t>không</a:t>
          </a:r>
          <a:r>
            <a:rPr lang="en-US" sz="1800" kern="1200" dirty="0">
              <a:solidFill>
                <a:schemeClr val="accent2">
                  <a:lumMod val="50000"/>
                </a:schemeClr>
              </a:solidFill>
            </a:rPr>
            <a:t> </a:t>
          </a:r>
          <a:r>
            <a:rPr lang="en-US" sz="1800" kern="1200" dirty="0" err="1">
              <a:solidFill>
                <a:schemeClr val="accent2">
                  <a:lumMod val="50000"/>
                </a:schemeClr>
              </a:solidFill>
            </a:rPr>
            <a:t>vượt</a:t>
          </a:r>
          <a:r>
            <a:rPr lang="en-US" sz="1800" kern="1200" dirty="0">
              <a:solidFill>
                <a:schemeClr val="accent2">
                  <a:lumMod val="50000"/>
                </a:schemeClr>
              </a:solidFill>
            </a:rPr>
            <a:t> </a:t>
          </a:r>
          <a:r>
            <a:rPr lang="en-US" sz="1800" kern="1200" dirty="0" err="1">
              <a:solidFill>
                <a:schemeClr val="accent2">
                  <a:lumMod val="50000"/>
                </a:schemeClr>
              </a:solidFill>
            </a:rPr>
            <a:t>quá</a:t>
          </a:r>
          <a:r>
            <a:rPr lang="en-US" sz="1800" kern="1200" dirty="0">
              <a:solidFill>
                <a:schemeClr val="accent2">
                  <a:lumMod val="50000"/>
                </a:schemeClr>
              </a:solidFill>
            </a:rPr>
            <a:t> </a:t>
          </a:r>
          <a:r>
            <a:rPr lang="en-US" sz="1800" kern="1200" dirty="0" err="1">
              <a:solidFill>
                <a:schemeClr val="accent2">
                  <a:lumMod val="50000"/>
                </a:schemeClr>
              </a:solidFill>
            </a:rPr>
            <a:t>thời</a:t>
          </a:r>
          <a:r>
            <a:rPr lang="en-US" sz="1800" kern="1200" dirty="0">
              <a:solidFill>
                <a:schemeClr val="accent2">
                  <a:lumMod val="50000"/>
                </a:schemeClr>
              </a:solidFill>
            </a:rPr>
            <a:t> </a:t>
          </a:r>
          <a:r>
            <a:rPr lang="en-US" sz="1800" kern="1200" dirty="0" err="1">
              <a:solidFill>
                <a:schemeClr val="accent2">
                  <a:lumMod val="50000"/>
                </a:schemeClr>
              </a:solidFill>
            </a:rPr>
            <a:t>gian</a:t>
          </a:r>
          <a:r>
            <a:rPr lang="en-US" sz="1800" kern="1200" dirty="0">
              <a:solidFill>
                <a:schemeClr val="accent2">
                  <a:lumMod val="50000"/>
                </a:schemeClr>
              </a:solidFill>
            </a:rPr>
            <a:t> </a:t>
          </a:r>
          <a:r>
            <a:rPr lang="en-US" sz="1800" kern="1200" dirty="0" err="1">
              <a:solidFill>
                <a:schemeClr val="accent2">
                  <a:lumMod val="50000"/>
                </a:schemeClr>
              </a:solidFill>
            </a:rPr>
            <a:t>quy</a:t>
          </a:r>
          <a:r>
            <a:rPr lang="en-US" sz="1800" kern="1200" dirty="0">
              <a:solidFill>
                <a:schemeClr val="accent2">
                  <a:lumMod val="50000"/>
                </a:schemeClr>
              </a:solidFill>
            </a:rPr>
            <a:t> </a:t>
          </a:r>
          <a:r>
            <a:rPr lang="en-US" sz="1800" kern="1200" dirty="0" err="1">
              <a:solidFill>
                <a:schemeClr val="accent2">
                  <a:lumMod val="50000"/>
                </a:schemeClr>
              </a:solidFill>
            </a:rPr>
            <a:t>định</a:t>
          </a:r>
          <a:r>
            <a:rPr lang="en-US" sz="1800" kern="1200" dirty="0">
              <a:solidFill>
                <a:schemeClr val="accent2">
                  <a:lumMod val="50000"/>
                </a:schemeClr>
              </a:solidFill>
            </a:rPr>
            <a:t>.</a:t>
          </a:r>
        </a:p>
      </dsp:txBody>
      <dsp:txXfrm>
        <a:off x="2587008" y="2057894"/>
        <a:ext cx="5230660" cy="989691"/>
      </dsp:txXfrm>
    </dsp:sp>
    <dsp:sp modelId="{F6CEC1D8-F605-48DD-A2FC-43C761CD1986}">
      <dsp:nvSpPr>
        <dsp:cNvPr id="0" name=""/>
        <dsp:cNvSpPr/>
      </dsp:nvSpPr>
      <dsp:spPr bwMode="white">
        <a:xfrm>
          <a:off x="2257771" y="3371829"/>
          <a:ext cx="332294" cy="13090"/>
        </a:xfrm>
        <a:custGeom>
          <a:avLst/>
          <a:gdLst/>
          <a:ahLst/>
          <a:cxnLst/>
          <a:rect l="0" t="0" r="0" b="0"/>
          <a:pathLst>
            <a:path w="523" h="21">
              <a:moveTo>
                <a:pt x="5" y="60"/>
              </a:moveTo>
              <a:lnTo>
                <a:pt x="518" y="-40"/>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257771" y="3371829"/>
        <a:ext cx="332294" cy="13090"/>
      </dsp:txXfrm>
    </dsp:sp>
    <dsp:sp modelId="{98E0480E-B382-4205-8941-AC6F7631EC8B}">
      <dsp:nvSpPr>
        <dsp:cNvPr id="0" name=""/>
        <dsp:cNvSpPr/>
      </dsp:nvSpPr>
      <dsp:spPr bwMode="white">
        <a:xfrm>
          <a:off x="2587008" y="3111147"/>
          <a:ext cx="5480359" cy="471006"/>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Thư</a:t>
          </a:r>
          <a:r>
            <a:rPr lang="en-US" sz="1800" kern="1200" dirty="0">
              <a:solidFill>
                <a:schemeClr val="accent2">
                  <a:lumMod val="50000"/>
                </a:schemeClr>
              </a:solidFill>
            </a:rPr>
            <a:t> </a:t>
          </a:r>
          <a:r>
            <a:rPr lang="en-US" sz="1800" kern="1200" dirty="0" err="1">
              <a:solidFill>
                <a:schemeClr val="accent2">
                  <a:lumMod val="50000"/>
                </a:schemeClr>
              </a:solidFill>
            </a:rPr>
            <a:t>kí</a:t>
          </a:r>
          <a:r>
            <a:rPr lang="en-US" sz="1800" kern="1200" dirty="0">
              <a:solidFill>
                <a:schemeClr val="accent2">
                  <a:lumMod val="50000"/>
                </a:schemeClr>
              </a:solidFill>
            </a:rPr>
            <a:t> </a:t>
          </a:r>
          <a:r>
            <a:rPr lang="en-US" sz="1800" kern="1200" dirty="0" err="1">
              <a:solidFill>
                <a:schemeClr val="accent2">
                  <a:lumMod val="50000"/>
                </a:schemeClr>
              </a:solidFill>
            </a:rPr>
            <a:t>ghi</a:t>
          </a:r>
          <a:r>
            <a:rPr lang="en-US" sz="1800" kern="1200" dirty="0">
              <a:solidFill>
                <a:schemeClr val="accent2">
                  <a:lumMod val="50000"/>
                </a:schemeClr>
              </a:solidFill>
            </a:rPr>
            <a:t> </a:t>
          </a:r>
          <a:r>
            <a:rPr lang="en-US" sz="1800" kern="1200" dirty="0" err="1">
              <a:solidFill>
                <a:schemeClr val="accent2">
                  <a:lumMod val="50000"/>
                </a:schemeClr>
              </a:solidFill>
            </a:rPr>
            <a:t>chép</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từng</a:t>
          </a:r>
          <a:r>
            <a:rPr lang="en-US" sz="1800" kern="1200" dirty="0">
              <a:solidFill>
                <a:schemeClr val="accent2">
                  <a:lumMod val="50000"/>
                </a:schemeClr>
              </a:solidFill>
            </a:rPr>
            <a:t> </a:t>
          </a:r>
          <a:r>
            <a:rPr lang="en-US" sz="1800" kern="1200" dirty="0" err="1">
              <a:solidFill>
                <a:schemeClr val="accent2">
                  <a:lumMod val="50000"/>
                </a:schemeClr>
              </a:solidFill>
            </a:rPr>
            <a:t>bạn</a:t>
          </a:r>
          <a:r>
            <a:rPr lang="en-US" sz="1800" kern="1200" dirty="0">
              <a:solidFill>
                <a:schemeClr val="accent2">
                  <a:lumMod val="50000"/>
                </a:schemeClr>
              </a:solidFill>
            </a:rPr>
            <a:t>.</a:t>
          </a:r>
        </a:p>
      </dsp:txBody>
      <dsp:txXfrm>
        <a:off x="2587008" y="3111147"/>
        <a:ext cx="5480359" cy="471006"/>
      </dsp:txXfrm>
    </dsp:sp>
    <dsp:sp modelId="{8C5E7FAB-5731-49B8-9A8A-6BF97777945A}">
      <dsp:nvSpPr>
        <dsp:cNvPr id="0" name=""/>
        <dsp:cNvSpPr/>
      </dsp:nvSpPr>
      <dsp:spPr bwMode="white">
        <a:xfrm>
          <a:off x="2051566" y="3753753"/>
          <a:ext cx="795327" cy="13090"/>
        </a:xfrm>
        <a:custGeom>
          <a:avLst/>
          <a:gdLst/>
          <a:ahLst/>
          <a:cxnLst/>
          <a:rect l="0" t="0" r="0" b="0"/>
          <a:pathLst>
            <a:path w="1252" h="21">
              <a:moveTo>
                <a:pt x="330" y="-541"/>
              </a:moveTo>
              <a:lnTo>
                <a:pt x="923" y="562"/>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051566" y="3753753"/>
        <a:ext cx="795327" cy="13090"/>
      </dsp:txXfrm>
    </dsp:sp>
    <dsp:sp modelId="{8628C377-4EF7-464B-B10A-4FA397F3FFEC}">
      <dsp:nvSpPr>
        <dsp:cNvPr id="0" name=""/>
        <dsp:cNvSpPr/>
      </dsp:nvSpPr>
      <dsp:spPr bwMode="white">
        <a:xfrm>
          <a:off x="2637632" y="3646078"/>
          <a:ext cx="5278712" cy="928842"/>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lắng</a:t>
          </a:r>
          <a:r>
            <a:rPr lang="en-US" sz="1800" kern="1200" dirty="0">
              <a:solidFill>
                <a:schemeClr val="accent2">
                  <a:lumMod val="50000"/>
                </a:schemeClr>
              </a:solidFill>
            </a:rPr>
            <a:t> </a:t>
          </a:r>
          <a:r>
            <a:rPr lang="en-US" sz="1800" kern="1200" dirty="0" err="1">
              <a:solidFill>
                <a:schemeClr val="accent2">
                  <a:lumMod val="50000"/>
                </a:schemeClr>
              </a:solidFill>
            </a:rPr>
            <a:t>nghe</a:t>
          </a:r>
          <a:r>
            <a:rPr lang="en-US" sz="1800" kern="1200" dirty="0">
              <a:solidFill>
                <a:schemeClr val="accent2">
                  <a:lumMod val="50000"/>
                </a:schemeClr>
              </a:solidFill>
            </a:rPr>
            <a:t>, </a:t>
          </a:r>
          <a:r>
            <a:rPr lang="en-US" sz="1800" kern="1200" dirty="0" err="1">
              <a:solidFill>
                <a:schemeClr val="accent2">
                  <a:lumMod val="50000"/>
                </a:schemeClr>
              </a:solidFill>
            </a:rPr>
            <a:t>ghi</a:t>
          </a:r>
          <a:r>
            <a:rPr lang="en-US" sz="1800" kern="1200" dirty="0">
              <a:solidFill>
                <a:schemeClr val="accent2">
                  <a:lumMod val="50000"/>
                </a:schemeClr>
              </a:solidFill>
            </a:rPr>
            <a:t> </a:t>
          </a:r>
          <a:r>
            <a:rPr lang="en-US" sz="1800" kern="1200" dirty="0" err="1">
              <a:solidFill>
                <a:schemeClr val="accent2">
                  <a:lumMod val="50000"/>
                </a:schemeClr>
              </a:solidFill>
            </a:rPr>
            <a:t>chép</a:t>
          </a:r>
          <a:r>
            <a:rPr lang="en-US" sz="1800" kern="1200" dirty="0">
              <a:solidFill>
                <a:schemeClr val="accent2">
                  <a:lumMod val="50000"/>
                </a:schemeClr>
              </a:solidFill>
            </a:rPr>
            <a:t> ý </a:t>
          </a:r>
          <a:r>
            <a:rPr lang="en-US" sz="1800" kern="1200" dirty="0" err="1">
              <a:solidFill>
                <a:schemeClr val="accent2">
                  <a:lumMod val="50000"/>
                </a:schemeClr>
              </a:solidFill>
            </a:rPr>
            <a:t>kiên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bạn</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chuẩn</a:t>
          </a:r>
          <a:r>
            <a:rPr lang="en-US" sz="1800" kern="1200" dirty="0">
              <a:solidFill>
                <a:schemeClr val="accent2">
                  <a:lumMod val="50000"/>
                </a:schemeClr>
              </a:solidFill>
            </a:rPr>
            <a:t> </a:t>
          </a:r>
          <a:r>
            <a:rPr lang="en-US" sz="1800" kern="1200" dirty="0" err="1">
              <a:solidFill>
                <a:schemeClr val="accent2">
                  <a:lumMod val="50000"/>
                </a:schemeClr>
              </a:solidFill>
            </a:rPr>
            <a:t>bị</a:t>
          </a:r>
          <a:r>
            <a:rPr lang="en-US" sz="1800" kern="1200" dirty="0">
              <a:solidFill>
                <a:schemeClr val="accent2">
                  <a:lumMod val="50000"/>
                </a:schemeClr>
              </a:solidFill>
            </a:rPr>
            <a:t> </a:t>
          </a:r>
          <a:r>
            <a:rPr lang="en-US" sz="1800" kern="1200" dirty="0" err="1">
              <a:solidFill>
                <a:schemeClr val="accent2">
                  <a:lumMod val="50000"/>
                </a:schemeClr>
              </a:solidFill>
            </a:rPr>
            <a:t>phản</a:t>
          </a:r>
          <a:r>
            <a:rPr lang="en-US" sz="1800" kern="1200" dirty="0">
              <a:solidFill>
                <a:schemeClr val="accent2">
                  <a:lumMod val="50000"/>
                </a:schemeClr>
              </a:solidFill>
            </a:rPr>
            <a:t> </a:t>
          </a:r>
          <a:r>
            <a:rPr lang="en-US" sz="1800" kern="1200" dirty="0" err="1">
              <a:solidFill>
                <a:schemeClr val="accent2">
                  <a:lumMod val="50000"/>
                </a:schemeClr>
              </a:solidFill>
            </a:rPr>
            <a:t>hồi</a:t>
          </a:r>
          <a:r>
            <a:rPr lang="en-US" sz="1800" kern="1200" dirty="0">
              <a:solidFill>
                <a:schemeClr val="accent2">
                  <a:lumMod val="50000"/>
                </a:schemeClr>
              </a:solidFill>
            </a:rPr>
            <a:t> (</a:t>
          </a:r>
          <a:r>
            <a:rPr lang="en-US" sz="1800" kern="1200" dirty="0" err="1">
              <a:solidFill>
                <a:schemeClr val="accent2">
                  <a:lumMod val="50000"/>
                </a:schemeClr>
              </a:solidFill>
            </a:rPr>
            <a:t>đồng</a:t>
          </a:r>
          <a:r>
            <a:rPr lang="en-US" sz="1800" kern="1200" dirty="0">
              <a:solidFill>
                <a:schemeClr val="accent2">
                  <a:lumMod val="50000"/>
                </a:schemeClr>
              </a:solidFill>
            </a:rPr>
            <a:t> </a:t>
          </a:r>
          <a:r>
            <a:rPr lang="en-US" sz="1800" kern="1200" dirty="0" err="1">
              <a:solidFill>
                <a:schemeClr val="accent2">
                  <a:lumMod val="50000"/>
                </a:schemeClr>
              </a:solidFill>
            </a:rPr>
            <a:t>tình</a:t>
          </a:r>
          <a:r>
            <a:rPr lang="en-US" sz="1800" kern="1200" dirty="0">
              <a:solidFill>
                <a:schemeClr val="accent2">
                  <a:lumMod val="50000"/>
                </a:schemeClr>
              </a:solidFill>
            </a:rPr>
            <a:t>/</a:t>
          </a:r>
          <a:r>
            <a:rPr lang="en-US" sz="1800" kern="1200" dirty="0" err="1">
              <a:solidFill>
                <a:schemeClr val="accent2">
                  <a:lumMod val="50000"/>
                </a:schemeClr>
              </a:solidFill>
            </a:rPr>
            <a:t>không</a:t>
          </a:r>
          <a:r>
            <a:rPr lang="en-US" sz="1800" kern="1200" dirty="0">
              <a:solidFill>
                <a:schemeClr val="accent2">
                  <a:lumMod val="50000"/>
                </a:schemeClr>
              </a:solidFill>
            </a:rPr>
            <a:t> </a:t>
          </a:r>
          <a:r>
            <a:rPr lang="en-US" sz="1800" kern="1200" dirty="0" err="1">
              <a:solidFill>
                <a:schemeClr val="accent2">
                  <a:lumMod val="50000"/>
                </a:schemeClr>
              </a:solidFill>
            </a:rPr>
            <a:t>đồng</a:t>
          </a:r>
          <a:r>
            <a:rPr lang="en-US" sz="1800" kern="1200" dirty="0">
              <a:solidFill>
                <a:schemeClr val="accent2">
                  <a:lumMod val="50000"/>
                </a:schemeClr>
              </a:solidFill>
            </a:rPr>
            <a:t> </a:t>
          </a:r>
          <a:r>
            <a:rPr lang="en-US" sz="1800" kern="1200" dirty="0" err="1">
              <a:solidFill>
                <a:schemeClr val="accent2">
                  <a:lumMod val="50000"/>
                </a:schemeClr>
              </a:solidFill>
            </a:rPr>
            <a:t>tình</a:t>
          </a:r>
          <a:r>
            <a:rPr lang="en-US" sz="1800" kern="1200" dirty="0">
              <a:solidFill>
                <a:schemeClr val="accent2">
                  <a:lumMod val="50000"/>
                </a:schemeClr>
              </a:solidFill>
            </a:rPr>
            <a:t> -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sau</a:t>
          </a:r>
          <a:r>
            <a:rPr lang="en-US" sz="1800" kern="1200" dirty="0">
              <a:solidFill>
                <a:schemeClr val="accent2">
                  <a:lumMod val="50000"/>
                </a:schemeClr>
              </a:solidFill>
            </a:rPr>
            <a:t> </a:t>
          </a:r>
          <a:r>
            <a:rPr lang="en-US" sz="1800" kern="1200" dirty="0" err="1">
              <a:solidFill>
                <a:schemeClr val="accent2">
                  <a:lumMod val="50000"/>
                </a:schemeClr>
              </a:solidFill>
            </a:rPr>
            <a:t>khi</a:t>
          </a:r>
          <a:r>
            <a:rPr lang="en-US" sz="1800" kern="1200" dirty="0">
              <a:solidFill>
                <a:schemeClr val="accent2">
                  <a:lumMod val="50000"/>
                </a:schemeClr>
              </a:solidFill>
            </a:rPr>
            <a:t> </a:t>
          </a:r>
          <a:r>
            <a:rPr lang="en-US" sz="1800" kern="1200" dirty="0" err="1">
              <a:solidFill>
                <a:schemeClr val="accent2">
                  <a:lumMod val="50000"/>
                </a:schemeClr>
              </a:solidFill>
            </a:rPr>
            <a:t>nghe</a:t>
          </a:r>
          <a:r>
            <a:rPr lang="en-US" sz="1800" kern="1200" dirty="0">
              <a:solidFill>
                <a:schemeClr val="accent2">
                  <a:lumMod val="50000"/>
                </a:schemeClr>
              </a:solidFill>
            </a:rPr>
            <a:t> </a:t>
          </a:r>
          <a:r>
            <a:rPr lang="en-US" sz="1800" kern="1200" dirty="0" err="1">
              <a:solidFill>
                <a:schemeClr val="accent2">
                  <a:lumMod val="50000"/>
                </a:schemeClr>
              </a:solidFill>
            </a:rPr>
            <a:t>phản</a:t>
          </a:r>
          <a:r>
            <a:rPr lang="en-US" sz="1800" kern="1200" dirty="0">
              <a:solidFill>
                <a:schemeClr val="accent2">
                  <a:lumMod val="50000"/>
                </a:schemeClr>
              </a:solidFill>
            </a:rPr>
            <a:t> </a:t>
          </a:r>
          <a:r>
            <a:rPr lang="en-US" sz="1800" kern="1200" dirty="0" err="1">
              <a:solidFill>
                <a:schemeClr val="accent2">
                  <a:lumMod val="50000"/>
                </a:schemeClr>
              </a:solidFill>
            </a:rPr>
            <a:t>hồi</a:t>
          </a:r>
          <a:r>
            <a:rPr lang="en-US" sz="1800" kern="1200" dirty="0">
              <a:solidFill>
                <a:schemeClr val="accent2">
                  <a:lumMod val="50000"/>
                </a:schemeClr>
              </a:solidFill>
            </a:rPr>
            <a:t>)</a:t>
          </a:r>
        </a:p>
      </dsp:txBody>
      <dsp:txXfrm>
        <a:off x="2637632" y="3646078"/>
        <a:ext cx="5278712" cy="928842"/>
      </dsp:txXfrm>
    </dsp:sp>
    <dsp:sp modelId="{2B81220E-1C74-4B13-9975-010DEC84EA9A}">
      <dsp:nvSpPr>
        <dsp:cNvPr id="0" name=""/>
        <dsp:cNvSpPr/>
      </dsp:nvSpPr>
      <dsp:spPr bwMode="white">
        <a:xfrm>
          <a:off x="10768" y="4421434"/>
          <a:ext cx="2239291" cy="13090"/>
        </a:xfrm>
        <a:custGeom>
          <a:avLst/>
          <a:gdLst/>
          <a:ahLst/>
          <a:cxnLst/>
          <a:rect l="0" t="0" r="0" b="0"/>
          <a:pathLst>
            <a:path w="3526" h="21">
              <a:moveTo>
                <a:pt x="1467" y="-1728"/>
              </a:moveTo>
              <a:lnTo>
                <a:pt x="2060" y="1748"/>
              </a:lnTo>
            </a:path>
          </a:pathLst>
        </a:custGeom>
        <a:noFill/>
        <a:ln w="25400" cap="flat" cmpd="sng" algn="ctr">
          <a:solidFill>
            <a:schemeClr val="accent5">
              <a:hueOff val="0"/>
              <a:satOff val="0"/>
              <a:lumOff val="0"/>
              <a:alphaOff val="0"/>
            </a:schemeClr>
          </a:solidFill>
          <a:prstDash val="solid"/>
        </a:ln>
        <a:effectLst/>
      </dsp:spPr>
      <dsp:style>
        <a:lnRef idx="2">
          <a:schemeClr val="accent5"/>
        </a:lnRef>
        <a:fillRef idx="0">
          <a:schemeClr val="accent4">
            <a:tint val="9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0768" y="4421434"/>
        <a:ext cx="2239291" cy="13090"/>
      </dsp:txXfrm>
    </dsp:sp>
    <dsp:sp modelId="{3FDF23A4-B640-491E-A275-10E85E882C95}">
      <dsp:nvSpPr>
        <dsp:cNvPr id="0" name=""/>
        <dsp:cNvSpPr/>
      </dsp:nvSpPr>
      <dsp:spPr bwMode="white">
        <a:xfrm>
          <a:off x="1318816" y="5296157"/>
          <a:ext cx="942011" cy="471006"/>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Bước</a:t>
          </a:r>
          <a:r>
            <a:rPr lang="en-US" sz="1800" b="1" kern="1200" dirty="0">
              <a:solidFill>
                <a:schemeClr val="tx1"/>
              </a:solidFill>
            </a:rPr>
            <a:t> 3</a:t>
          </a:r>
        </a:p>
      </dsp:txBody>
      <dsp:txXfrm>
        <a:off x="1318816" y="5296157"/>
        <a:ext cx="942011" cy="471006"/>
      </dsp:txXfrm>
    </dsp:sp>
    <dsp:sp modelId="{D07E4A7D-CE39-4488-91D5-D3A46F5AADF4}">
      <dsp:nvSpPr>
        <dsp:cNvPr id="0" name=""/>
        <dsp:cNvSpPr/>
      </dsp:nvSpPr>
      <dsp:spPr bwMode="white">
        <a:xfrm>
          <a:off x="2139318" y="5279046"/>
          <a:ext cx="619823" cy="13090"/>
        </a:xfrm>
        <a:custGeom>
          <a:avLst/>
          <a:gdLst/>
          <a:ahLst/>
          <a:cxnLst/>
          <a:rect l="0" t="0" r="0" b="0"/>
          <a:pathLst>
            <a:path w="976" h="21">
              <a:moveTo>
                <a:pt x="191" y="398"/>
              </a:moveTo>
              <a:lnTo>
                <a:pt x="785" y="-377"/>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139318" y="5279046"/>
        <a:ext cx="619823" cy="13090"/>
      </dsp:txXfrm>
    </dsp:sp>
    <dsp:sp modelId="{72C20080-97B6-4AED-9642-0DEC1752267E}">
      <dsp:nvSpPr>
        <dsp:cNvPr id="0" name=""/>
        <dsp:cNvSpPr/>
      </dsp:nvSpPr>
      <dsp:spPr bwMode="white">
        <a:xfrm>
          <a:off x="2637632" y="4740455"/>
          <a:ext cx="5480359" cy="598135"/>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Tự</a:t>
          </a:r>
          <a:r>
            <a:rPr lang="en-US" sz="1800" kern="1200" dirty="0">
              <a:solidFill>
                <a:schemeClr val="accent2">
                  <a:lumMod val="50000"/>
                </a:schemeClr>
              </a:solidFill>
            </a:rPr>
            <a:t> </a:t>
          </a:r>
          <a:r>
            <a:rPr lang="en-US" sz="1800" kern="1200" dirty="0" err="1">
              <a:solidFill>
                <a:schemeClr val="accent2">
                  <a:lumMod val="50000"/>
                </a:schemeClr>
              </a:solidFill>
            </a:rPr>
            <a:t>đánh</a:t>
          </a:r>
          <a:r>
            <a:rPr lang="en-US" sz="1800" kern="1200" dirty="0">
              <a:solidFill>
                <a:schemeClr val="accent2">
                  <a:lumMod val="50000"/>
                </a:schemeClr>
              </a:solidFill>
            </a:rPr>
            <a:t> </a:t>
          </a:r>
          <a:r>
            <a:rPr lang="en-US" sz="1800" kern="1200" dirty="0" err="1">
              <a:solidFill>
                <a:schemeClr val="accent2">
                  <a:lumMod val="50000"/>
                </a:schemeClr>
              </a:solidFill>
            </a:rPr>
            <a:t>giá</a:t>
          </a:r>
          <a:r>
            <a:rPr lang="en-US" sz="1800" kern="1200" dirty="0">
              <a:solidFill>
                <a:schemeClr val="accent2">
                  <a:lumMod val="50000"/>
                </a:schemeClr>
              </a:solidFill>
            </a:rPr>
            <a:t> </a:t>
          </a:r>
          <a:r>
            <a:rPr lang="en-US" sz="1800" kern="1200" dirty="0" err="1">
              <a:solidFill>
                <a:schemeClr val="accent2">
                  <a:lumMod val="50000"/>
                </a:schemeClr>
              </a:solidFill>
            </a:rPr>
            <a:t>phần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cách</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trao</a:t>
          </a:r>
          <a:r>
            <a:rPr lang="en-US" sz="1800" kern="1200" dirty="0">
              <a:solidFill>
                <a:schemeClr val="accent2">
                  <a:lumMod val="50000"/>
                </a:schemeClr>
              </a:solidFill>
            </a:rPr>
            <a:t> </a:t>
          </a:r>
          <a:r>
            <a:rPr lang="en-US" sz="1800" kern="1200" dirty="0" err="1">
              <a:solidFill>
                <a:schemeClr val="accent2">
                  <a:lumMod val="50000"/>
                </a:schemeClr>
              </a:solidFill>
            </a:rPr>
            <a:t>đổi</a:t>
          </a:r>
          <a:r>
            <a:rPr lang="en-US" sz="1800" kern="1200" dirty="0">
              <a:solidFill>
                <a:schemeClr val="accent2">
                  <a:lumMod val="50000"/>
                </a:schemeClr>
              </a:solidFill>
            </a:rPr>
            <a:t> </a:t>
          </a:r>
          <a:r>
            <a:rPr lang="en-US" sz="1800" kern="1200" dirty="0" err="1">
              <a:solidFill>
                <a:schemeClr val="accent2">
                  <a:lumMod val="50000"/>
                </a:schemeClr>
              </a:solidFill>
            </a:rPr>
            <a:t>với</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khác</a:t>
          </a:r>
          <a:r>
            <a:rPr lang="en-US" sz="1800" kern="1200" dirty="0">
              <a:solidFill>
                <a:schemeClr val="accent2">
                  <a:lumMod val="50000"/>
                </a:schemeClr>
              </a:solidFill>
            </a:rPr>
            <a:t> </a:t>
          </a:r>
          <a:r>
            <a:rPr lang="en-US" sz="1800" kern="1200" dirty="0" err="1">
              <a:solidFill>
                <a:schemeClr val="accent2">
                  <a:lumMod val="50000"/>
                </a:schemeClr>
              </a:solidFill>
            </a:rPr>
            <a:t>trong</a:t>
          </a: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a:t>
          </a:r>
        </a:p>
      </dsp:txBody>
      <dsp:txXfrm>
        <a:off x="2637632" y="4740455"/>
        <a:ext cx="5480359" cy="598135"/>
      </dsp:txXfrm>
    </dsp:sp>
    <dsp:sp modelId="{2CD13EEA-F580-49EA-991D-6ECC989FFFDF}">
      <dsp:nvSpPr>
        <dsp:cNvPr id="0" name=""/>
        <dsp:cNvSpPr/>
      </dsp:nvSpPr>
      <dsp:spPr bwMode="white">
        <a:xfrm>
          <a:off x="2197337" y="5692311"/>
          <a:ext cx="503786" cy="13090"/>
        </a:xfrm>
        <a:custGeom>
          <a:avLst/>
          <a:gdLst/>
          <a:ahLst/>
          <a:cxnLst/>
          <a:rect l="0" t="0" r="0" b="0"/>
          <a:pathLst>
            <a:path w="793" h="21">
              <a:moveTo>
                <a:pt x="100" y="-253"/>
              </a:moveTo>
              <a:lnTo>
                <a:pt x="693" y="274"/>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197337" y="5692311"/>
        <a:ext cx="503786" cy="13090"/>
      </dsp:txXfrm>
    </dsp:sp>
    <dsp:sp modelId="{9E449E26-F511-440C-A3C6-B1FC556502ED}">
      <dsp:nvSpPr>
        <dsp:cNvPr id="0" name=""/>
        <dsp:cNvSpPr/>
      </dsp:nvSpPr>
      <dsp:spPr bwMode="white">
        <a:xfrm>
          <a:off x="2637632" y="5414954"/>
          <a:ext cx="5591968" cy="902197"/>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Đánh</a:t>
          </a:r>
          <a:r>
            <a:rPr lang="en-US" sz="1800" kern="1200" dirty="0">
              <a:solidFill>
                <a:schemeClr val="accent2">
                  <a:lumMod val="50000"/>
                </a:schemeClr>
              </a:solidFill>
            </a:rPr>
            <a:t> </a:t>
          </a:r>
          <a:r>
            <a:rPr lang="en-US" sz="1800" kern="1200" dirty="0" err="1">
              <a:solidFill>
                <a:schemeClr val="accent2">
                  <a:lumMod val="50000"/>
                </a:schemeClr>
              </a:solidFill>
            </a:rPr>
            <a:t>giá</a:t>
          </a:r>
          <a:r>
            <a:rPr lang="en-US" sz="1800" kern="1200" dirty="0">
              <a:solidFill>
                <a:schemeClr val="accent2">
                  <a:lumMod val="50000"/>
                </a:schemeClr>
              </a:solidFill>
            </a:rPr>
            <a:t> </a:t>
          </a:r>
          <a:r>
            <a:rPr lang="en-US" sz="1800" kern="1200" dirty="0" err="1">
              <a:solidFill>
                <a:schemeClr val="accent2">
                  <a:lumMod val="50000"/>
                </a:schemeClr>
              </a:solidFill>
            </a:rPr>
            <a:t>phần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khác</a:t>
          </a:r>
          <a:r>
            <a:rPr lang="en-US" sz="1800" kern="1200" dirty="0">
              <a:solidFill>
                <a:schemeClr val="accent2">
                  <a:lumMod val="50000"/>
                </a:schemeClr>
              </a:solidFill>
            </a:rPr>
            <a:t> </a:t>
          </a:r>
          <a:r>
            <a:rPr lang="en-US" sz="1800" kern="1200" dirty="0" err="1">
              <a:solidFill>
                <a:schemeClr val="accent2">
                  <a:lumMod val="50000"/>
                </a:schemeClr>
              </a:solidFill>
            </a:rPr>
            <a:t>trong</a:t>
          </a: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cách</a:t>
          </a:r>
          <a:r>
            <a:rPr lang="en-US" sz="1800" kern="1200" dirty="0">
              <a:solidFill>
                <a:schemeClr val="accent2">
                  <a:lumMod val="50000"/>
                </a:schemeClr>
              </a:solidFill>
            </a:rPr>
            <a:t> </a:t>
          </a:r>
          <a:r>
            <a:rPr lang="en-US" sz="1800" kern="1200" dirty="0" err="1">
              <a:solidFill>
                <a:schemeClr val="accent2">
                  <a:lumMod val="50000"/>
                </a:schemeClr>
              </a:solidFill>
            </a:rPr>
            <a:t>họ</a:t>
          </a:r>
          <a:r>
            <a:rPr lang="en-US" sz="1800" kern="1200" dirty="0">
              <a:solidFill>
                <a:schemeClr val="accent2">
                  <a:lumMod val="50000"/>
                </a:schemeClr>
              </a:solidFill>
            </a:rPr>
            <a:t> </a:t>
          </a:r>
          <a:r>
            <a:rPr lang="en-US" sz="1800" kern="1200" dirty="0" err="1">
              <a:solidFill>
                <a:schemeClr val="accent2">
                  <a:lumMod val="50000"/>
                </a:schemeClr>
              </a:solidFill>
            </a:rPr>
            <a:t>trao</a:t>
          </a:r>
          <a:r>
            <a:rPr lang="en-US" sz="1800" kern="1200" dirty="0">
              <a:solidFill>
                <a:schemeClr val="accent2">
                  <a:lumMod val="50000"/>
                </a:schemeClr>
              </a:solidFill>
            </a:rPr>
            <a:t> </a:t>
          </a:r>
          <a:r>
            <a:rPr lang="en-US" sz="1800" kern="1200" dirty="0" err="1">
              <a:solidFill>
                <a:schemeClr val="accent2">
                  <a:lumMod val="50000"/>
                </a:schemeClr>
              </a:solidFill>
            </a:rPr>
            <a:t>đổi</a:t>
          </a:r>
          <a:r>
            <a:rPr lang="en-US" sz="1800" kern="1200" dirty="0">
              <a:solidFill>
                <a:schemeClr val="accent2">
                  <a:lumMod val="50000"/>
                </a:schemeClr>
              </a:solidFill>
            </a:rPr>
            <a:t> </a:t>
          </a:r>
          <a:r>
            <a:rPr lang="en-US" sz="1800" kern="1200" dirty="0" err="1">
              <a:solidFill>
                <a:schemeClr val="accent2">
                  <a:lumMod val="50000"/>
                </a:schemeClr>
              </a:solidFill>
            </a:rPr>
            <a:t>với</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cũng</a:t>
          </a:r>
          <a:r>
            <a:rPr lang="en-US" sz="1800" kern="1200" dirty="0">
              <a:solidFill>
                <a:schemeClr val="accent2">
                  <a:lumMod val="50000"/>
                </a:schemeClr>
              </a:solidFill>
            </a:rPr>
            <a:t> </a:t>
          </a:r>
          <a:r>
            <a:rPr lang="en-US" sz="1800" kern="1200" dirty="0" err="1">
              <a:solidFill>
                <a:schemeClr val="accent2">
                  <a:lumMod val="50000"/>
                </a:schemeClr>
              </a:solidFill>
            </a:rPr>
            <a:t>như</a:t>
          </a:r>
          <a:r>
            <a:rPr lang="en-US" sz="1800" kern="1200" dirty="0">
              <a:solidFill>
                <a:schemeClr val="accent2">
                  <a:lumMod val="50000"/>
                </a:schemeClr>
              </a:solidFill>
            </a:rPr>
            <a:t> </a:t>
          </a:r>
          <a:r>
            <a:rPr lang="en-US" sz="1800" kern="1200" dirty="0" err="1">
              <a:solidFill>
                <a:schemeClr val="accent2">
                  <a:lumMod val="50000"/>
                </a:schemeClr>
              </a:solidFill>
            </a:rPr>
            <a:t>với</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còn</a:t>
          </a:r>
          <a:r>
            <a:rPr lang="en-US" sz="1800" kern="1200" dirty="0">
              <a:solidFill>
                <a:schemeClr val="accent2">
                  <a:lumMod val="50000"/>
                </a:schemeClr>
              </a:solidFill>
            </a:rPr>
            <a:t> </a:t>
          </a:r>
          <a:r>
            <a:rPr lang="en-US" sz="1800" kern="1200" dirty="0" err="1">
              <a:solidFill>
                <a:schemeClr val="accent2">
                  <a:lumMod val="50000"/>
                </a:schemeClr>
              </a:solidFill>
            </a:rPr>
            <a:t>lại</a:t>
          </a:r>
          <a:r>
            <a:rPr lang="en-US" sz="1800" kern="1200" dirty="0">
              <a:solidFill>
                <a:schemeClr val="accent2">
                  <a:lumMod val="50000"/>
                </a:schemeClr>
              </a:solidFill>
            </a:rPr>
            <a:t>.</a:t>
          </a:r>
        </a:p>
      </dsp:txBody>
      <dsp:txXfrm>
        <a:off x="2637632" y="5414954"/>
        <a:ext cx="5591968" cy="9021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21-Aug-22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fontAlgn="t">
              <a:lnSpc>
                <a:spcPct val="150000"/>
              </a:lnSpc>
              <a:spcBef>
                <a:spcPct val="0"/>
              </a:spcBef>
            </a:pPr>
            <a:r>
              <a:rPr lang="en-US" altLang="en-US" b="1">
                <a:solidFill>
                  <a:srgbClr val="FFFFFF"/>
                </a:solidFill>
              </a:rPr>
              <a:t>Câu 2: Yếu tố hài hước được tạo nên từ những thủ pháp nào? Thử hình dung khi diễn viên chèo nhập vai mẹ Đốp, họ sẽ sử dụng cử chỉ, hành động như thế nào?</a:t>
            </a:r>
            <a:endParaRPr lang="en-US" altLang="en-US">
              <a:latin typeface="Arial" panose="020B0604020202020204" pitchFamily="34" charset="0"/>
            </a:endParaRPr>
          </a:p>
          <a:p>
            <a:pPr algn="just" fontAlgn="t">
              <a:lnSpc>
                <a:spcPct val="150000"/>
              </a:lnSpc>
              <a:spcBef>
                <a:spcPct val="0"/>
              </a:spcBef>
            </a:pPr>
            <a:r>
              <a:rPr lang="en-US" altLang="en-US" b="1">
                <a:solidFill>
                  <a:srgbClr val="FFFFFF"/>
                </a:solidFill>
              </a:rPr>
              <a:t> </a:t>
            </a:r>
            <a:endParaRPr lang="en-US" altLang="en-US">
              <a:latin typeface="Arial" panose="020B0604020202020204" pitchFamily="34" charset="0"/>
            </a:endParaRPr>
          </a:p>
          <a:p>
            <a:pPr fontAlgn="t">
              <a:spcBef>
                <a:spcPct val="0"/>
              </a:spcBef>
            </a:pPr>
            <a:r>
              <a:rPr lang="en-US" altLang="en-US" b="1">
                <a:solidFill>
                  <a:srgbClr val="FFFFFF"/>
                </a:solidFill>
              </a:rPr>
              <a:t> -Cử chỉ của nhân vật Xã trưởng - Mẹ Đốp:</a:t>
            </a:r>
            <a:endParaRPr lang="en-US" altLang="en-US">
              <a:latin typeface="Arial" panose="020B0604020202020204" pitchFamily="34" charset="0"/>
            </a:endParaRPr>
          </a:p>
          <a:p>
            <a:pPr fontAlgn="t">
              <a:spcBef>
                <a:spcPct val="0"/>
              </a:spcBef>
            </a:pPr>
            <a:r>
              <a:rPr lang="en-US" altLang="en-US" b="1">
                <a:solidFill>
                  <a:srgbClr val="FFFFFF"/>
                </a:solidFill>
              </a:rPr>
              <a:t>Khi diễn viên chèo nhập vai mẹ Đốp, họ sẽ sử dụng cử chỉ chân chất, nhanh nhạy, tinh nghịch.</a:t>
            </a:r>
            <a:endParaRPr lang="en-US" altLang="en-US">
              <a:latin typeface="Arial" panose="020B0604020202020204" pitchFamily="34" charset="0"/>
            </a:endParaRPr>
          </a:p>
          <a:p>
            <a:pPr fontAlgn="t">
              <a:spcBef>
                <a:spcPct val="0"/>
              </a:spcBef>
            </a:pPr>
            <a:r>
              <a:rPr lang="en-US" altLang="en-US" b="1">
                <a:solidFill>
                  <a:srgbClr val="FFFFFF"/>
                </a:solidFill>
              </a:rPr>
              <a:t>Khi diễn viên chèo nhập vai Xã trưởng, họ sẽ sử dụng cử chỉ kiêu ngạo, hách dịch, điêu ngoa.</a:t>
            </a:r>
            <a:endParaRPr lang="en-US" altLang="en-US">
              <a:latin typeface="Arial" panose="020B0604020202020204" pitchFamily="34" charset="0"/>
            </a:endParaRPr>
          </a:p>
          <a:p>
            <a:pPr fontAlgn="t">
              <a:spcBef>
                <a:spcPct val="0"/>
              </a:spcBef>
            </a:pPr>
            <a:r>
              <a:rPr lang="en-US" altLang="en-US" b="1">
                <a:solidFill>
                  <a:srgbClr val="FFFFFF"/>
                </a:solidFill>
              </a:rPr>
              <a:t>-Giọng điệu: hài hước, châm biếm, mỉa mai.</a:t>
            </a:r>
            <a:endParaRPr lang="en-US" altLang="en-US">
              <a:latin typeface="Arial" panose="020B0604020202020204" pitchFamily="34" charset="0"/>
            </a:endParaRPr>
          </a:p>
          <a:p>
            <a:pPr fontAlgn="t">
              <a:spcBef>
                <a:spcPct val="0"/>
              </a:spcBef>
            </a:pPr>
            <a:r>
              <a:rPr lang="en-US" altLang="en-US" b="1" i="1">
                <a:solidFill>
                  <a:srgbClr val="FFFFFF"/>
                </a:solidFill>
              </a:rPr>
              <a:t>-</a:t>
            </a:r>
            <a:r>
              <a:rPr lang="en-US" altLang="en-US" b="1">
                <a:solidFill>
                  <a:srgbClr val="FFFFFF"/>
                </a:solidFill>
              </a:rPr>
              <a:t>Nghệ thuật tạo tiếng cười:</a:t>
            </a:r>
            <a:endParaRPr lang="en-US" altLang="en-US">
              <a:latin typeface="Arial" panose="020B0604020202020204" pitchFamily="34" charset="0"/>
            </a:endParaRPr>
          </a:p>
          <a:p>
            <a:pPr fontAlgn="t">
              <a:spcBef>
                <a:spcPct val="0"/>
              </a:spcBef>
            </a:pPr>
            <a:r>
              <a:rPr lang="en-US" altLang="en-US" b="1">
                <a:solidFill>
                  <a:srgbClr val="FFFFFF"/>
                </a:solidFill>
              </a:rPr>
              <a:t>Từ đồng âm ''bằng'' ;''Bố cháu trẩy tỉnh lĩnh bằng rồi ạ/ Làm cái thứ mõ thì bằng với sắc cái gì''.</a:t>
            </a:r>
            <a:endParaRPr lang="en-US" altLang="en-US">
              <a:latin typeface="Arial" panose="020B0604020202020204" pitchFamily="34" charset="0"/>
            </a:endParaRPr>
          </a:p>
          <a:p>
            <a:pPr algn="just" fontAlgn="t">
              <a:lnSpc>
                <a:spcPct val="150000"/>
              </a:lnSpc>
              <a:spcBef>
                <a:spcPct val="0"/>
              </a:spcBef>
            </a:pPr>
            <a:r>
              <a:rPr lang="en-US" altLang="en-US" b="1">
                <a:solidFill>
                  <a:srgbClr val="FFFFFF"/>
                </a:solidFill>
              </a:rPr>
              <a:t>Câu 3: Mẹ Đốp thuộc kiểu nhân vật nào trong các kiểu nhân vật chính yếu của chèo cổ? Theo bạn, sự xuất hiện của mẹ Đốp nói riêng và kiểu nhân vật này nói chung trong kịch bản chèo có tác dụng như thế nào đối với việc truyền tải tư tưởng, triết lí dân gian.</a:t>
            </a:r>
            <a:endParaRPr lang="en-US" altLang="en-US">
              <a:latin typeface="Arial" panose="020B0604020202020204" pitchFamily="34" charset="0"/>
            </a:endParaRPr>
          </a:p>
          <a:p>
            <a:pPr algn="just" fontAlgn="t">
              <a:lnSpc>
                <a:spcPct val="150000"/>
              </a:lnSpc>
              <a:spcBef>
                <a:spcPct val="0"/>
              </a:spcBef>
            </a:pPr>
            <a:r>
              <a:rPr lang="en-US" altLang="en-US" b="1">
                <a:solidFill>
                  <a:srgbClr val="FFFFFF"/>
                </a:solidFill>
              </a:rPr>
              <a:t> </a:t>
            </a:r>
            <a:endParaRPr lang="en-US" altLang="en-US">
              <a:latin typeface="Arial" panose="020B0604020202020204" pitchFamily="34" charset="0"/>
            </a:endParaRPr>
          </a:p>
          <a:p>
            <a:pPr fontAlgn="t">
              <a:spcBef>
                <a:spcPct val="0"/>
              </a:spcBef>
            </a:pPr>
            <a:r>
              <a:rPr lang="en-US" altLang="en-US">
                <a:solidFill>
                  <a:srgbClr val="000000"/>
                </a:solidFill>
              </a:rPr>
              <a:t> </a:t>
            </a:r>
            <a:r>
              <a:rPr lang="en-US" altLang="en-US" b="1">
                <a:solidFill>
                  <a:srgbClr val="FFFFFF"/>
                </a:solidFill>
              </a:rPr>
              <a:t>Mẹ Đốp thuộc kiểu hề - nhân vật hài hước, gây cười. Cụ thể thì hề áo ngắn là Mẹ Đốp , đại diện cho tầng lớp nhân dân (bị trị) luôn luôn tìm cách đả kích, châm chọc, chửi khéo giai cấp thống trị là Xã Trưởng, gây tiếng cười hóm hỉnh, sâu cay, chua chát, sảng khoái, hể hả qua những việc làm ngu dốt, vô nhân đạo của chúng diễn ra hàng ngày. </a:t>
            </a:r>
            <a:endParaRPr lang="en-US" altLang="en-US">
              <a:latin typeface="Arial" panose="020B0604020202020204" pitchFamily="34" charset="0"/>
            </a:endParaRPr>
          </a:p>
          <a:p>
            <a:pPr fontAlgn="t">
              <a:spcBef>
                <a:spcPct val="0"/>
              </a:spcBef>
            </a:pPr>
            <a:r>
              <a:rPr lang="en-US" altLang="en-US" b="1">
                <a:solidFill>
                  <a:srgbClr val="FFFFFF"/>
                </a:solidFill>
              </a:rPr>
              <a:t>-Sự xuất hiện của mẹ Đốp nói riêng và kiểu nhân vật này nói chung trong kịch bản chèo có tác dụng hình tượng hóa các quan điểm, triết lý dân gian giúp việc truyền tải dễ dàng hơn, dễ hiểu hơn</a:t>
            </a:r>
            <a:endParaRPr lang="en-US" altLang="en-US">
              <a:latin typeface="Arial" panose="020B0604020202020204" pitchFamily="34" charset="0"/>
            </a:endParaRPr>
          </a:p>
          <a:p>
            <a:pPr fontAlgn="t">
              <a:spcBef>
                <a:spcPct val="0"/>
              </a:spcBef>
            </a:pPr>
            <a:r>
              <a:rPr lang="en-US" altLang="en-US" b="1">
                <a:solidFill>
                  <a:srgbClr val="FFFFFF"/>
                </a:solidFill>
              </a:rPr>
              <a:t>#Ý nghĩa của thủ pháp trào phúng:</a:t>
            </a:r>
            <a:endParaRPr lang="en-US" altLang="en-US">
              <a:latin typeface="Arial" panose="020B0604020202020204" pitchFamily="34" charset="0"/>
            </a:endParaRPr>
          </a:p>
          <a:p>
            <a:pPr fontAlgn="t">
              <a:spcBef>
                <a:spcPct val="0"/>
              </a:spcBef>
            </a:pPr>
            <a:r>
              <a:rPr lang="en-US" altLang="en-US" b="1">
                <a:solidFill>
                  <a:srgbClr val="FFFFFF"/>
                </a:solidFill>
              </a:rPr>
              <a:t>- Phê phán đối với những tầng lớp chức dịch như xã trưởng nhưng lại có tính trêu ghẹo, đùa cợt người khác, ham sắc và khinh người, tự cao và không có đạo đức.</a:t>
            </a:r>
            <a:endParaRPr lang="en-US" altLang="en-US">
              <a:latin typeface="Arial" panose="020B0604020202020204" pitchFamily="34" charset="0"/>
            </a:endParaRPr>
          </a:p>
          <a:p>
            <a:pPr fontAlgn="t">
              <a:spcBef>
                <a:spcPct val="0"/>
              </a:spcBef>
            </a:pPr>
            <a:r>
              <a:rPr lang="en-US" altLang="en-US" b="1">
                <a:solidFill>
                  <a:srgbClr val="FFFFFF"/>
                </a:solidFill>
              </a:rPr>
              <a:t>- Phần nào thể hiện xã hội cổ hủ, lạc hậu xưa với những giáo điều, quy định khắt khe qua hình phạt gõ mõ đối với Thị Mầu.</a:t>
            </a:r>
            <a:endParaRPr lang="en-US" altLang="en-US">
              <a:latin typeface="Arial" panose="020B0604020202020204" pitchFamily="34" charset="0"/>
            </a:endParaRPr>
          </a:p>
          <a:p>
            <a:pPr>
              <a:spcBef>
                <a:spcPct val="0"/>
              </a:spcBef>
            </a:pPr>
            <a:endParaRPr lang="vi-VN"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E57B4C1-D8D4-488E-939E-7517D5C8384B}" type="slidenum">
              <a:rPr lang="vi-VN" altLang="en-US">
                <a:latin typeface="Arial" panose="020B0604020202020204" pitchFamily="34" charset="0"/>
              </a:rPr>
              <a:t>88</a:t>
            </a:fld>
            <a:endParaRPr lang="vi-V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2: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tố</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được</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nên</a:t>
            </a:r>
            <a:r>
              <a:rPr lang="en-US" altLang="en-US" b="1" dirty="0">
                <a:solidFill>
                  <a:srgbClr val="FFFFFF"/>
                </a:solidFill>
              </a:rPr>
              <a:t> </a:t>
            </a: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Thử</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dung </a:t>
            </a:r>
            <a:r>
              <a:rPr lang="en-US" altLang="en-US" b="1" dirty="0" err="1">
                <a:solidFill>
                  <a:srgbClr val="FFFFFF"/>
                </a:solidFill>
              </a:rPr>
              <a:t>khi</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hành</a:t>
            </a:r>
            <a:r>
              <a:rPr lang="en-US" altLang="en-US" b="1" dirty="0">
                <a:solidFill>
                  <a:srgbClr val="FFFFFF"/>
                </a:solidFill>
              </a:rPr>
              <a:t> </a:t>
            </a:r>
            <a:r>
              <a:rPr lang="en-US" altLang="en-US" b="1" dirty="0" err="1">
                <a:solidFill>
                  <a:srgbClr val="FFFFFF"/>
                </a:solidFill>
              </a:rPr>
              <a:t>động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chân</a:t>
            </a:r>
            <a:r>
              <a:rPr lang="en-US" altLang="en-US" b="1" dirty="0">
                <a:solidFill>
                  <a:srgbClr val="FFFFFF"/>
                </a:solidFill>
              </a:rPr>
              <a:t> </a:t>
            </a:r>
            <a:r>
              <a:rPr lang="en-US" altLang="en-US" b="1" dirty="0" err="1">
                <a:solidFill>
                  <a:srgbClr val="FFFFFF"/>
                </a:solidFill>
              </a:rPr>
              <a:t>chất</a:t>
            </a:r>
            <a:r>
              <a:rPr lang="en-US" altLang="en-US" b="1" dirty="0">
                <a:solidFill>
                  <a:srgbClr val="FFFFFF"/>
                </a:solidFill>
              </a:rPr>
              <a:t>, </a:t>
            </a:r>
            <a:r>
              <a:rPr lang="en-US" altLang="en-US" b="1" dirty="0" err="1">
                <a:solidFill>
                  <a:srgbClr val="FFFFFF"/>
                </a:solidFill>
              </a:rPr>
              <a:t>nhanh</a:t>
            </a:r>
            <a:r>
              <a:rPr lang="en-US" altLang="en-US" b="1" dirty="0">
                <a:solidFill>
                  <a:srgbClr val="FFFFFF"/>
                </a:solidFill>
              </a:rPr>
              <a:t> </a:t>
            </a:r>
            <a:r>
              <a:rPr lang="en-US" altLang="en-US" b="1" dirty="0" err="1">
                <a:solidFill>
                  <a:srgbClr val="FFFFFF"/>
                </a:solidFill>
              </a:rPr>
              <a:t>nhạy</a:t>
            </a:r>
            <a:r>
              <a:rPr lang="en-US" altLang="en-US" b="1" dirty="0">
                <a:solidFill>
                  <a:srgbClr val="FFFFFF"/>
                </a:solidFill>
              </a:rPr>
              <a:t>, </a:t>
            </a:r>
            <a:r>
              <a:rPr lang="en-US" altLang="en-US" b="1" dirty="0" err="1">
                <a:solidFill>
                  <a:srgbClr val="FFFFFF"/>
                </a:solidFill>
              </a:rPr>
              <a:t>tinh</a:t>
            </a:r>
            <a:r>
              <a:rPr lang="en-US" altLang="en-US" b="1" dirty="0">
                <a:solidFill>
                  <a:srgbClr val="FFFFFF"/>
                </a:solidFill>
              </a:rPr>
              <a:t> </a:t>
            </a:r>
            <a:r>
              <a:rPr lang="en-US" altLang="en-US" b="1" dirty="0" err="1">
                <a:solidFill>
                  <a:srgbClr val="FFFFFF"/>
                </a:solidFill>
              </a:rPr>
              <a:t>nghịch</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kiêu</a:t>
            </a:r>
            <a:r>
              <a:rPr lang="en-US" altLang="en-US" b="1" dirty="0">
                <a:solidFill>
                  <a:srgbClr val="FFFFFF"/>
                </a:solidFill>
              </a:rPr>
              <a:t> </a:t>
            </a:r>
            <a:r>
              <a:rPr lang="en-US" altLang="en-US" b="1" dirty="0" err="1">
                <a:solidFill>
                  <a:srgbClr val="FFFFFF"/>
                </a:solidFill>
              </a:rPr>
              <a:t>ngạo</a:t>
            </a:r>
            <a:r>
              <a:rPr lang="en-US" altLang="en-US" b="1" dirty="0">
                <a:solidFill>
                  <a:srgbClr val="FFFFFF"/>
                </a:solidFill>
              </a:rPr>
              <a:t>, </a:t>
            </a:r>
            <a:r>
              <a:rPr lang="en-US" altLang="en-US" b="1" dirty="0" err="1">
                <a:solidFill>
                  <a:srgbClr val="FFFFFF"/>
                </a:solidFill>
              </a:rPr>
              <a:t>hách</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điêu</a:t>
            </a:r>
            <a:r>
              <a:rPr lang="en-US" altLang="en-US" b="1" dirty="0">
                <a:solidFill>
                  <a:srgbClr val="FFFFFF"/>
                </a:solidFill>
              </a:rPr>
              <a:t> </a:t>
            </a:r>
            <a:r>
              <a:rPr lang="en-US" altLang="en-US" b="1" dirty="0" err="1">
                <a:solidFill>
                  <a:srgbClr val="FFFFFF"/>
                </a:solidFill>
              </a:rPr>
              <a:t>ngoa</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Giọng</a:t>
            </a:r>
            <a:r>
              <a:rPr lang="en-US" altLang="en-US" b="1" dirty="0">
                <a:solidFill>
                  <a:srgbClr val="FFFFFF"/>
                </a:solidFill>
              </a:rPr>
              <a:t> </a:t>
            </a:r>
            <a:r>
              <a:rPr lang="en-US" altLang="en-US" b="1" dirty="0" err="1">
                <a:solidFill>
                  <a:srgbClr val="FFFFFF"/>
                </a:solidFill>
              </a:rPr>
              <a:t>điệu</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biếm</a:t>
            </a:r>
            <a:r>
              <a:rPr lang="en-US" altLang="en-US" b="1" dirty="0">
                <a:solidFill>
                  <a:srgbClr val="FFFFFF"/>
                </a:solidFill>
              </a:rPr>
              <a:t>, </a:t>
            </a:r>
            <a:r>
              <a:rPr lang="en-US" altLang="en-US" b="1" dirty="0" err="1">
                <a:solidFill>
                  <a:srgbClr val="FFFFFF"/>
                </a:solidFill>
              </a:rPr>
              <a:t>mỉa</a:t>
            </a:r>
            <a:r>
              <a:rPr lang="en-US" altLang="en-US" b="1" dirty="0">
                <a:solidFill>
                  <a:srgbClr val="FFFFFF"/>
                </a:solidFill>
              </a:rPr>
              <a:t> </a:t>
            </a:r>
            <a:r>
              <a:rPr lang="en-US" altLang="en-US" b="1" dirty="0" err="1">
                <a:solidFill>
                  <a:srgbClr val="FFFFFF"/>
                </a:solidFill>
              </a:rPr>
              <a:t>mai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i="1" dirty="0">
                <a:solidFill>
                  <a:srgbClr val="FFFFFF"/>
                </a:solidFill>
              </a:rPr>
              <a:t>-</a:t>
            </a:r>
            <a:r>
              <a:rPr lang="en-US" altLang="en-US" b="1" dirty="0" err="1">
                <a:solidFill>
                  <a:srgbClr val="FFFFFF"/>
                </a:solidFill>
              </a:rPr>
              <a:t>Nghệ</a:t>
            </a:r>
            <a:r>
              <a:rPr lang="en-US" altLang="en-US" b="1" dirty="0">
                <a:solidFill>
                  <a:srgbClr val="FFFFFF"/>
                </a:solidFill>
              </a:rPr>
              <a:t> </a:t>
            </a:r>
            <a:r>
              <a:rPr lang="en-US" altLang="en-US" b="1" dirty="0" err="1">
                <a:solidFill>
                  <a:srgbClr val="FFFFFF"/>
                </a:solidFill>
              </a:rPr>
              <a:t>thuật</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đồng</a:t>
            </a:r>
            <a:r>
              <a:rPr lang="en-US" altLang="en-US" b="1" dirty="0">
                <a:solidFill>
                  <a:srgbClr val="FFFFFF"/>
                </a:solidFill>
              </a:rPr>
              <a:t> </a:t>
            </a:r>
            <a:r>
              <a:rPr lang="en-US" altLang="en-US" b="1" dirty="0" err="1">
                <a:solidFill>
                  <a:srgbClr val="FFFFFF"/>
                </a:solidFill>
              </a:rPr>
              <a:t>âm</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Bố</a:t>
            </a:r>
            <a:r>
              <a:rPr lang="en-US" altLang="en-US" b="1" dirty="0">
                <a:solidFill>
                  <a:srgbClr val="FFFFFF"/>
                </a:solidFill>
              </a:rPr>
              <a:t> </a:t>
            </a:r>
            <a:r>
              <a:rPr lang="en-US" altLang="en-US" b="1" dirty="0" err="1">
                <a:solidFill>
                  <a:srgbClr val="FFFFFF"/>
                </a:solidFill>
              </a:rPr>
              <a:t>cháu</a:t>
            </a:r>
            <a:r>
              <a:rPr lang="en-US" altLang="en-US" b="1" dirty="0">
                <a:solidFill>
                  <a:srgbClr val="FFFFFF"/>
                </a:solidFill>
              </a:rPr>
              <a:t> </a:t>
            </a:r>
            <a:r>
              <a:rPr lang="en-US" altLang="en-US" b="1" dirty="0" err="1">
                <a:solidFill>
                  <a:srgbClr val="FFFFFF"/>
                </a:solidFill>
              </a:rPr>
              <a:t>trẩy</a:t>
            </a:r>
            <a:r>
              <a:rPr lang="en-US" altLang="en-US" b="1" dirty="0">
                <a:solidFill>
                  <a:srgbClr val="FFFFFF"/>
                </a:solidFill>
              </a:rPr>
              <a:t> </a:t>
            </a:r>
            <a:r>
              <a:rPr lang="en-US" altLang="en-US" b="1" dirty="0" err="1">
                <a:solidFill>
                  <a:srgbClr val="FFFFFF"/>
                </a:solidFill>
              </a:rPr>
              <a:t>tỉnh</a:t>
            </a:r>
            <a:r>
              <a:rPr lang="en-US" altLang="en-US" b="1" dirty="0">
                <a:solidFill>
                  <a:srgbClr val="FFFFFF"/>
                </a:solidFill>
              </a:rPr>
              <a:t> </a:t>
            </a:r>
            <a:r>
              <a:rPr lang="en-US" altLang="en-US" b="1" dirty="0" err="1">
                <a:solidFill>
                  <a:srgbClr val="FFFFFF"/>
                </a:solidFill>
              </a:rPr>
              <a:t>lĩnh</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rồi</a:t>
            </a:r>
            <a:r>
              <a:rPr lang="en-US" altLang="en-US" b="1" dirty="0">
                <a:solidFill>
                  <a:srgbClr val="FFFFFF"/>
                </a:solidFill>
              </a:rPr>
              <a:t> ạ/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thứ</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gì</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3: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chính</a:t>
            </a:r>
            <a:r>
              <a:rPr lang="en-US" altLang="en-US" b="1" dirty="0">
                <a:solidFill>
                  <a:srgbClr val="FFFFFF"/>
                </a:solidFill>
              </a:rPr>
              <a:t>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Theo </a:t>
            </a:r>
            <a:r>
              <a:rPr lang="en-US" altLang="en-US" b="1" dirty="0" err="1">
                <a:solidFill>
                  <a:srgbClr val="FFFFFF"/>
                </a:solidFill>
              </a:rPr>
              <a:t>bạn</a:t>
            </a:r>
            <a:r>
              <a:rPr lang="en-US" altLang="en-US" b="1" dirty="0">
                <a:solidFill>
                  <a:srgbClr val="FFFFFF"/>
                </a:solidFill>
              </a:rPr>
              <a:t>, </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tư</a:t>
            </a:r>
            <a:r>
              <a:rPr lang="en-US" altLang="en-US" b="1" dirty="0">
                <a:solidFill>
                  <a:srgbClr val="FFFFFF"/>
                </a:solidFill>
              </a:rPr>
              <a:t> </a:t>
            </a:r>
            <a:r>
              <a:rPr lang="en-US" altLang="en-US" b="1" dirty="0" err="1">
                <a:solidFill>
                  <a:srgbClr val="FFFFFF"/>
                </a:solidFill>
              </a:rPr>
              <a:t>tưởng</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lí</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dirty="0">
                <a:solidFill>
                  <a:srgbClr val="000000"/>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Cụ</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a:t>
            </a:r>
            <a:r>
              <a:rPr lang="en-US" altLang="en-US" b="1" dirty="0" err="1">
                <a:solidFill>
                  <a:srgbClr val="FFFFFF"/>
                </a:solidFill>
              </a:rPr>
              <a:t>áo</a:t>
            </a:r>
            <a:r>
              <a:rPr lang="en-US" altLang="en-US" b="1" dirty="0">
                <a:solidFill>
                  <a:srgbClr val="FFFFFF"/>
                </a:solidFill>
              </a:rPr>
              <a:t> </a:t>
            </a:r>
            <a:r>
              <a:rPr lang="en-US" altLang="en-US" b="1" dirty="0" err="1">
                <a:solidFill>
                  <a:srgbClr val="FFFFFF"/>
                </a:solidFill>
              </a:rPr>
              <a:t>ngắn</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 </a:t>
            </a:r>
            <a:r>
              <a:rPr lang="en-US" altLang="en-US" b="1" dirty="0" err="1">
                <a:solidFill>
                  <a:srgbClr val="FFFFFF"/>
                </a:solidFill>
              </a:rPr>
              <a:t>đại</a:t>
            </a:r>
            <a:r>
              <a:rPr lang="en-US" altLang="en-US" b="1" dirty="0">
                <a:solidFill>
                  <a:srgbClr val="FFFFFF"/>
                </a:solidFill>
              </a:rPr>
              <a:t> </a:t>
            </a:r>
            <a:r>
              <a:rPr lang="en-US" altLang="en-US" b="1" dirty="0" err="1">
                <a:solidFill>
                  <a:srgbClr val="FFFFFF"/>
                </a:solidFill>
              </a:rPr>
              <a:t>diện</a:t>
            </a:r>
            <a:r>
              <a:rPr lang="en-US" altLang="en-US" b="1" dirty="0">
                <a:solidFill>
                  <a:srgbClr val="FFFFFF"/>
                </a:solidFill>
              </a:rPr>
              <a:t> </a:t>
            </a:r>
            <a:r>
              <a:rPr lang="en-US" altLang="en-US" b="1" dirty="0" err="1">
                <a:solidFill>
                  <a:srgbClr val="FFFFFF"/>
                </a:solidFill>
              </a:rPr>
              <a:t>cho</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bị</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tìm</a:t>
            </a:r>
            <a:r>
              <a:rPr lang="en-US" altLang="en-US" b="1" dirty="0">
                <a:solidFill>
                  <a:srgbClr val="FFFFFF"/>
                </a:solidFill>
              </a:rPr>
              <a:t> </a:t>
            </a:r>
            <a:r>
              <a:rPr lang="en-US" altLang="en-US" b="1" dirty="0" err="1">
                <a:solidFill>
                  <a:srgbClr val="FFFFFF"/>
                </a:solidFill>
              </a:rPr>
              <a:t>cách</a:t>
            </a:r>
            <a:r>
              <a:rPr lang="en-US" altLang="en-US" b="1" dirty="0">
                <a:solidFill>
                  <a:srgbClr val="FFFFFF"/>
                </a:solidFill>
              </a:rPr>
              <a:t> </a:t>
            </a:r>
            <a:r>
              <a:rPr lang="en-US" altLang="en-US" b="1" dirty="0" err="1">
                <a:solidFill>
                  <a:srgbClr val="FFFFFF"/>
                </a:solidFill>
              </a:rPr>
              <a:t>đả</a:t>
            </a:r>
            <a:r>
              <a:rPr lang="en-US" altLang="en-US" b="1" dirty="0">
                <a:solidFill>
                  <a:srgbClr val="FFFFFF"/>
                </a:solidFill>
              </a:rPr>
              <a:t> </a:t>
            </a:r>
            <a:r>
              <a:rPr lang="en-US" altLang="en-US" b="1" dirty="0" err="1">
                <a:solidFill>
                  <a:srgbClr val="FFFFFF"/>
                </a:solidFill>
              </a:rPr>
              <a:t>kích</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chọc</a:t>
            </a:r>
            <a:r>
              <a:rPr lang="en-US" altLang="en-US" b="1" dirty="0">
                <a:solidFill>
                  <a:srgbClr val="FFFFFF"/>
                </a:solidFill>
              </a:rPr>
              <a:t>, </a:t>
            </a:r>
            <a:r>
              <a:rPr lang="en-US" altLang="en-US" b="1" dirty="0" err="1">
                <a:solidFill>
                  <a:srgbClr val="FFFFFF"/>
                </a:solidFill>
              </a:rPr>
              <a:t>chửi</a:t>
            </a:r>
            <a:r>
              <a:rPr lang="en-US" altLang="en-US" b="1" dirty="0">
                <a:solidFill>
                  <a:srgbClr val="FFFFFF"/>
                </a:solidFill>
              </a:rPr>
              <a:t> </a:t>
            </a:r>
            <a:r>
              <a:rPr lang="en-US" altLang="en-US" b="1" dirty="0" err="1">
                <a:solidFill>
                  <a:srgbClr val="FFFFFF"/>
                </a:solidFill>
              </a:rPr>
              <a:t>khéo</a:t>
            </a:r>
            <a:r>
              <a:rPr lang="en-US" altLang="en-US" b="1" dirty="0">
                <a:solidFill>
                  <a:srgbClr val="FFFFFF"/>
                </a:solidFill>
              </a:rPr>
              <a:t> </a:t>
            </a:r>
            <a:r>
              <a:rPr lang="en-US" altLang="en-US" b="1" dirty="0" err="1">
                <a:solidFill>
                  <a:srgbClr val="FFFFFF"/>
                </a:solidFill>
              </a:rPr>
              <a:t>giai</a:t>
            </a:r>
            <a:r>
              <a:rPr lang="en-US" altLang="en-US" b="1" dirty="0">
                <a:solidFill>
                  <a:srgbClr val="FFFFFF"/>
                </a:solidFill>
              </a:rPr>
              <a:t> </a:t>
            </a:r>
            <a:r>
              <a:rPr lang="en-US" altLang="en-US" b="1" dirty="0" err="1">
                <a:solidFill>
                  <a:srgbClr val="FFFFFF"/>
                </a:solidFill>
              </a:rPr>
              <a:t>cấp</a:t>
            </a:r>
            <a:r>
              <a:rPr lang="en-US" altLang="en-US" b="1" dirty="0">
                <a:solidFill>
                  <a:srgbClr val="FFFFFF"/>
                </a:solidFill>
              </a:rPr>
              <a:t> </a:t>
            </a:r>
            <a:r>
              <a:rPr lang="en-US" altLang="en-US" b="1" dirty="0" err="1">
                <a:solidFill>
                  <a:srgbClr val="FFFFFF"/>
                </a:solidFill>
              </a:rPr>
              <a:t>thống</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hóm</a:t>
            </a:r>
            <a:r>
              <a:rPr lang="en-US" altLang="en-US" b="1" dirty="0">
                <a:solidFill>
                  <a:srgbClr val="FFFFFF"/>
                </a:solidFill>
              </a:rPr>
              <a:t> </a:t>
            </a:r>
            <a:r>
              <a:rPr lang="en-US" altLang="en-US" b="1" dirty="0" err="1">
                <a:solidFill>
                  <a:srgbClr val="FFFFFF"/>
                </a:solidFill>
              </a:rPr>
              <a:t>hỉnh</a:t>
            </a:r>
            <a:r>
              <a:rPr lang="en-US" altLang="en-US" b="1" dirty="0">
                <a:solidFill>
                  <a:srgbClr val="FFFFFF"/>
                </a:solidFill>
              </a:rPr>
              <a:t>, </a:t>
            </a:r>
            <a:r>
              <a:rPr lang="en-US" altLang="en-US" b="1" dirty="0" err="1">
                <a:solidFill>
                  <a:srgbClr val="FFFFFF"/>
                </a:solidFill>
              </a:rPr>
              <a:t>sâu</a:t>
            </a:r>
            <a:r>
              <a:rPr lang="en-US" altLang="en-US" b="1" dirty="0">
                <a:solidFill>
                  <a:srgbClr val="FFFFFF"/>
                </a:solidFill>
              </a:rPr>
              <a:t> cay, </a:t>
            </a:r>
            <a:r>
              <a:rPr lang="en-US" altLang="en-US" b="1" dirty="0" err="1">
                <a:solidFill>
                  <a:srgbClr val="FFFFFF"/>
                </a:solidFill>
              </a:rPr>
              <a:t>chua</a:t>
            </a:r>
            <a:r>
              <a:rPr lang="en-US" altLang="en-US" b="1" dirty="0">
                <a:solidFill>
                  <a:srgbClr val="FFFFFF"/>
                </a:solidFill>
              </a:rPr>
              <a:t> </a:t>
            </a:r>
            <a:r>
              <a:rPr lang="en-US" altLang="en-US" b="1" dirty="0" err="1">
                <a:solidFill>
                  <a:srgbClr val="FFFFFF"/>
                </a:solidFill>
              </a:rPr>
              <a:t>chát</a:t>
            </a:r>
            <a:r>
              <a:rPr lang="en-US" altLang="en-US" b="1" dirty="0">
                <a:solidFill>
                  <a:srgbClr val="FFFFFF"/>
                </a:solidFill>
              </a:rPr>
              <a:t>, </a:t>
            </a:r>
            <a:r>
              <a:rPr lang="en-US" altLang="en-US" b="1" dirty="0" err="1">
                <a:solidFill>
                  <a:srgbClr val="FFFFFF"/>
                </a:solidFill>
              </a:rPr>
              <a:t>sảng</a:t>
            </a:r>
            <a:r>
              <a:rPr lang="en-US" altLang="en-US" b="1" dirty="0">
                <a:solidFill>
                  <a:srgbClr val="FFFFFF"/>
                </a:solidFill>
              </a:rPr>
              <a:t> </a:t>
            </a:r>
            <a:r>
              <a:rPr lang="en-US" altLang="en-US" b="1" dirty="0" err="1">
                <a:solidFill>
                  <a:srgbClr val="FFFFFF"/>
                </a:solidFill>
              </a:rPr>
              <a:t>khoái</a:t>
            </a:r>
            <a:r>
              <a:rPr lang="en-US" altLang="en-US" b="1" dirty="0">
                <a:solidFill>
                  <a:srgbClr val="FFFFFF"/>
                </a:solidFill>
              </a:rPr>
              <a:t>, </a:t>
            </a:r>
            <a:r>
              <a:rPr lang="en-US" altLang="en-US" b="1" dirty="0" err="1">
                <a:solidFill>
                  <a:srgbClr val="FFFFFF"/>
                </a:solidFill>
              </a:rPr>
              <a:t>hể</a:t>
            </a:r>
            <a:r>
              <a:rPr lang="en-US" altLang="en-US" b="1" dirty="0">
                <a:solidFill>
                  <a:srgbClr val="FFFFFF"/>
                </a:solidFill>
              </a:rPr>
              <a:t> </a:t>
            </a:r>
            <a:r>
              <a:rPr lang="en-US" altLang="en-US" b="1" dirty="0" err="1">
                <a:solidFill>
                  <a:srgbClr val="FFFFFF"/>
                </a:solidFill>
              </a:rPr>
              <a:t>hả</a:t>
            </a:r>
            <a:r>
              <a:rPr lang="en-US" altLang="en-US" b="1" dirty="0">
                <a:solidFill>
                  <a:srgbClr val="FFFFFF"/>
                </a:solidFill>
              </a:rPr>
              <a:t> qua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ngu</a:t>
            </a:r>
            <a:r>
              <a:rPr lang="en-US" altLang="en-US" b="1" dirty="0">
                <a:solidFill>
                  <a:srgbClr val="FFFFFF"/>
                </a:solidFill>
              </a:rPr>
              <a:t> </a:t>
            </a:r>
            <a:r>
              <a:rPr lang="en-US" altLang="en-US" b="1" dirty="0" err="1">
                <a:solidFill>
                  <a:srgbClr val="FFFFFF"/>
                </a:solidFill>
              </a:rPr>
              <a:t>dốt</a:t>
            </a:r>
            <a:r>
              <a:rPr lang="en-US" altLang="en-US" b="1" dirty="0">
                <a:solidFill>
                  <a:srgbClr val="FFFFFF"/>
                </a:solidFill>
              </a:rPr>
              <a:t>, </a:t>
            </a:r>
            <a:r>
              <a:rPr lang="en-US" altLang="en-US" b="1" dirty="0" err="1">
                <a:solidFill>
                  <a:srgbClr val="FFFFFF"/>
                </a:solidFill>
              </a:rPr>
              <a:t>vô</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chúng</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ra</a:t>
            </a:r>
            <a:r>
              <a:rPr lang="en-US" altLang="en-US" b="1" dirty="0">
                <a:solidFill>
                  <a:srgbClr val="FFFFFF"/>
                </a:solidFill>
              </a:rPr>
              <a:t> </a:t>
            </a:r>
            <a:r>
              <a:rPr lang="en-US" altLang="en-US" b="1" dirty="0" err="1">
                <a:solidFill>
                  <a:srgbClr val="FFFFFF"/>
                </a:solidFill>
              </a:rPr>
              <a:t>hàng</a:t>
            </a:r>
            <a:r>
              <a:rPr lang="en-US" altLang="en-US" b="1" dirty="0">
                <a:solidFill>
                  <a:srgbClr val="FFFFFF"/>
                </a:solidFill>
              </a:rPr>
              <a:t> </a:t>
            </a:r>
            <a:r>
              <a:rPr lang="en-US" altLang="en-US" b="1" dirty="0" err="1">
                <a:solidFill>
                  <a:srgbClr val="FFFFFF"/>
                </a:solidFill>
              </a:rPr>
              <a:t>ngày</a:t>
            </a: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tượng</a:t>
            </a:r>
            <a:r>
              <a:rPr lang="en-US" altLang="en-US" b="1" dirty="0">
                <a:solidFill>
                  <a:srgbClr val="FFFFFF"/>
                </a:solidFill>
              </a:rPr>
              <a:t> </a:t>
            </a:r>
            <a:r>
              <a:rPr lang="en-US" altLang="en-US" b="1" dirty="0" err="1">
                <a:solidFill>
                  <a:srgbClr val="FFFFFF"/>
                </a:solidFill>
              </a:rPr>
              <a:t>hóa</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quan</a:t>
            </a:r>
            <a:r>
              <a:rPr lang="en-US" altLang="en-US" b="1" dirty="0">
                <a:solidFill>
                  <a:srgbClr val="FFFFFF"/>
                </a:solidFill>
              </a:rPr>
              <a:t> </a:t>
            </a:r>
            <a:r>
              <a:rPr lang="en-US" altLang="en-US" b="1" dirty="0" err="1">
                <a:solidFill>
                  <a:srgbClr val="FFFFFF"/>
                </a:solidFill>
              </a:rPr>
              <a:t>điểm</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lý</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 </a:t>
            </a:r>
            <a:r>
              <a:rPr lang="en-US" altLang="en-US" b="1" dirty="0" err="1">
                <a:solidFill>
                  <a:srgbClr val="FFFFFF"/>
                </a:solidFill>
              </a:rPr>
              <a:t>giúp</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dàng</a:t>
            </a:r>
            <a:r>
              <a:rPr lang="en-US" altLang="en-US" b="1" dirty="0">
                <a:solidFill>
                  <a:srgbClr val="FFFFFF"/>
                </a:solidFill>
              </a:rPr>
              <a:t> </a:t>
            </a:r>
            <a:r>
              <a:rPr lang="en-US" altLang="en-US" b="1" dirty="0" err="1">
                <a:solidFill>
                  <a:srgbClr val="FFFFFF"/>
                </a:solidFill>
              </a:rPr>
              <a:t>hơn</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hiểu</a:t>
            </a:r>
            <a:r>
              <a:rPr lang="en-US" altLang="en-US" b="1" dirty="0">
                <a:solidFill>
                  <a:srgbClr val="FFFFFF"/>
                </a:solidFill>
              </a:rPr>
              <a:t> </a:t>
            </a:r>
            <a:r>
              <a:rPr lang="en-US" altLang="en-US" b="1" dirty="0" err="1">
                <a:solidFill>
                  <a:srgbClr val="FFFFFF"/>
                </a:solidFill>
              </a:rPr>
              <a:t>hơn</a:t>
            </a:r>
            <a:endParaRPr lang="en-US" altLang="en-US" dirty="0">
              <a:latin typeface="Arial" panose="020B0604020202020204" pitchFamily="34" charset="0"/>
            </a:endParaRPr>
          </a:p>
          <a:p>
            <a:pPr fontAlgn="t">
              <a:spcBef>
                <a:spcPct val="0"/>
              </a:spcBef>
            </a:pPr>
            <a:r>
              <a:rPr lang="en-US" altLang="en-US" b="1" dirty="0">
                <a:solidFill>
                  <a:srgbClr val="FFFFFF"/>
                </a:solidFill>
              </a:rPr>
              <a:t>#Ý </a:t>
            </a:r>
            <a:r>
              <a:rPr lang="en-US" altLang="en-US" b="1" dirty="0" err="1">
                <a:solidFill>
                  <a:srgbClr val="FFFFFF"/>
                </a:solidFill>
              </a:rPr>
              <a:t>nghĩa</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trào</a:t>
            </a:r>
            <a:r>
              <a:rPr lang="en-US" altLang="en-US" b="1" dirty="0">
                <a:solidFill>
                  <a:srgbClr val="FFFFFF"/>
                </a:solidFill>
              </a:rPr>
              <a:t> </a:t>
            </a:r>
            <a:r>
              <a:rPr lang="en-US" altLang="en-US" b="1" dirty="0" err="1">
                <a:solidFill>
                  <a:srgbClr val="FFFFFF"/>
                </a:solidFill>
              </a:rPr>
              <a:t>phúng</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Phê</a:t>
            </a:r>
            <a:r>
              <a:rPr lang="en-US" altLang="en-US" b="1" dirty="0">
                <a:solidFill>
                  <a:srgbClr val="FFFFFF"/>
                </a:solidFill>
              </a:rPr>
              <a:t> </a:t>
            </a:r>
            <a:r>
              <a:rPr lang="en-US" altLang="en-US" b="1" dirty="0" err="1">
                <a:solidFill>
                  <a:srgbClr val="FFFFFF"/>
                </a:solidFill>
              </a:rPr>
              <a:t>phán</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chức</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nhưng</a:t>
            </a:r>
            <a:r>
              <a:rPr lang="en-US" altLang="en-US" b="1" dirty="0">
                <a:solidFill>
                  <a:srgbClr val="FFFFFF"/>
                </a:solidFill>
              </a:rPr>
              <a:t> </a:t>
            </a:r>
            <a:r>
              <a:rPr lang="en-US" altLang="en-US" b="1" dirty="0" err="1">
                <a:solidFill>
                  <a:srgbClr val="FFFFFF"/>
                </a:solidFill>
              </a:rPr>
              <a:t>lại</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tính</a:t>
            </a:r>
            <a:r>
              <a:rPr lang="en-US" altLang="en-US" b="1" dirty="0">
                <a:solidFill>
                  <a:srgbClr val="FFFFFF"/>
                </a:solidFill>
              </a:rPr>
              <a:t> </a:t>
            </a:r>
            <a:r>
              <a:rPr lang="en-US" altLang="en-US" b="1" dirty="0" err="1">
                <a:solidFill>
                  <a:srgbClr val="FFFFFF"/>
                </a:solidFill>
              </a:rPr>
              <a:t>trêu</a:t>
            </a:r>
            <a:r>
              <a:rPr lang="en-US" altLang="en-US" b="1" dirty="0">
                <a:solidFill>
                  <a:srgbClr val="FFFFFF"/>
                </a:solidFill>
              </a:rPr>
              <a:t> </a:t>
            </a:r>
            <a:r>
              <a:rPr lang="en-US" altLang="en-US" b="1" dirty="0" err="1">
                <a:solidFill>
                  <a:srgbClr val="FFFFFF"/>
                </a:solidFill>
              </a:rPr>
              <a:t>ghẹo</a:t>
            </a:r>
            <a:r>
              <a:rPr lang="en-US" altLang="en-US" b="1" dirty="0">
                <a:solidFill>
                  <a:srgbClr val="FFFFFF"/>
                </a:solidFill>
              </a:rPr>
              <a:t>, </a:t>
            </a:r>
            <a:r>
              <a:rPr lang="en-US" altLang="en-US" b="1" dirty="0" err="1">
                <a:solidFill>
                  <a:srgbClr val="FFFFFF"/>
                </a:solidFill>
              </a:rPr>
              <a:t>đùa</a:t>
            </a:r>
            <a:r>
              <a:rPr lang="en-US" altLang="en-US" b="1" dirty="0">
                <a:solidFill>
                  <a:srgbClr val="FFFFFF"/>
                </a:solidFill>
              </a:rPr>
              <a:t> </a:t>
            </a:r>
            <a:r>
              <a:rPr lang="en-US" altLang="en-US" b="1" dirty="0" err="1">
                <a:solidFill>
                  <a:srgbClr val="FFFFFF"/>
                </a:solidFill>
              </a:rPr>
              <a:t>cợt</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khác</a:t>
            </a:r>
            <a:r>
              <a:rPr lang="en-US" altLang="en-US" b="1" dirty="0">
                <a:solidFill>
                  <a:srgbClr val="FFFFFF"/>
                </a:solidFill>
              </a:rPr>
              <a:t>, ham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khinh</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tự</a:t>
            </a:r>
            <a:r>
              <a:rPr lang="en-US" altLang="en-US" b="1" dirty="0">
                <a:solidFill>
                  <a:srgbClr val="FFFFFF"/>
                </a:solidFill>
              </a:rPr>
              <a:t> </a:t>
            </a:r>
            <a:r>
              <a:rPr lang="en-US" altLang="en-US" b="1" dirty="0" err="1">
                <a:solidFill>
                  <a:srgbClr val="FFFFFF"/>
                </a:solidFill>
              </a:rPr>
              <a:t>cao</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không</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đức</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Phần</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hội</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a:t>
            </a:r>
            <a:r>
              <a:rPr lang="en-US" altLang="en-US" b="1" dirty="0" err="1">
                <a:solidFill>
                  <a:srgbClr val="FFFFFF"/>
                </a:solidFill>
              </a:rPr>
              <a:t>hủ</a:t>
            </a:r>
            <a:r>
              <a:rPr lang="en-US" altLang="en-US" b="1" dirty="0">
                <a:solidFill>
                  <a:srgbClr val="FFFFFF"/>
                </a:solidFill>
              </a:rPr>
              <a:t>, </a:t>
            </a:r>
            <a:r>
              <a:rPr lang="en-US" altLang="en-US" b="1" dirty="0" err="1">
                <a:solidFill>
                  <a:srgbClr val="FFFFFF"/>
                </a:solidFill>
              </a:rPr>
              <a:t>lạc</a:t>
            </a:r>
            <a:r>
              <a:rPr lang="en-US" altLang="en-US" b="1" dirty="0">
                <a:solidFill>
                  <a:srgbClr val="FFFFFF"/>
                </a:solidFill>
              </a:rPr>
              <a:t> </a:t>
            </a:r>
            <a:r>
              <a:rPr lang="en-US" altLang="en-US" b="1" dirty="0" err="1">
                <a:solidFill>
                  <a:srgbClr val="FFFFFF"/>
                </a:solidFill>
              </a:rPr>
              <a:t>hậu</a:t>
            </a:r>
            <a:r>
              <a:rPr lang="en-US" altLang="en-US" b="1" dirty="0">
                <a:solidFill>
                  <a:srgbClr val="FFFFFF"/>
                </a:solidFill>
              </a:rPr>
              <a:t> </a:t>
            </a:r>
            <a:r>
              <a:rPr lang="en-US" altLang="en-US" b="1" dirty="0" err="1">
                <a:solidFill>
                  <a:srgbClr val="FFFFFF"/>
                </a:solidFill>
              </a:rPr>
              <a:t>xưa</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giáo</a:t>
            </a:r>
            <a:r>
              <a:rPr lang="en-US" altLang="en-US" b="1" dirty="0">
                <a:solidFill>
                  <a:srgbClr val="FFFFFF"/>
                </a:solidFill>
              </a:rPr>
              <a:t> </a:t>
            </a:r>
            <a:r>
              <a:rPr lang="en-US" altLang="en-US" b="1" dirty="0" err="1">
                <a:solidFill>
                  <a:srgbClr val="FFFFFF"/>
                </a:solidFill>
              </a:rPr>
              <a:t>điều</a:t>
            </a:r>
            <a:r>
              <a:rPr lang="en-US" altLang="en-US" b="1" dirty="0">
                <a:solidFill>
                  <a:srgbClr val="FFFFFF"/>
                </a:solidFill>
              </a:rPr>
              <a:t>, </a:t>
            </a:r>
            <a:r>
              <a:rPr lang="en-US" altLang="en-US" b="1" dirty="0" err="1">
                <a:solidFill>
                  <a:srgbClr val="FFFFFF"/>
                </a:solidFill>
              </a:rPr>
              <a:t>quy</a:t>
            </a:r>
            <a:r>
              <a:rPr lang="en-US" altLang="en-US" b="1" dirty="0">
                <a:solidFill>
                  <a:srgbClr val="FFFFFF"/>
                </a:solidFill>
              </a:rPr>
              <a:t> </a:t>
            </a:r>
            <a:r>
              <a:rPr lang="en-US" altLang="en-US" b="1" dirty="0" err="1">
                <a:solidFill>
                  <a:srgbClr val="FFFFFF"/>
                </a:solidFill>
              </a:rPr>
              <a:t>định</a:t>
            </a:r>
            <a:r>
              <a:rPr lang="en-US" altLang="en-US" b="1" dirty="0">
                <a:solidFill>
                  <a:srgbClr val="FFFFFF"/>
                </a:solidFill>
              </a:rPr>
              <a:t> </a:t>
            </a:r>
            <a:r>
              <a:rPr lang="en-US" altLang="en-US" b="1" dirty="0" err="1">
                <a:solidFill>
                  <a:srgbClr val="FFFFFF"/>
                </a:solidFill>
              </a:rPr>
              <a:t>khắt</a:t>
            </a:r>
            <a:r>
              <a:rPr lang="en-US" altLang="en-US" b="1" dirty="0">
                <a:solidFill>
                  <a:srgbClr val="FFFFFF"/>
                </a:solidFill>
              </a:rPr>
              <a:t> </a:t>
            </a:r>
            <a:r>
              <a:rPr lang="en-US" altLang="en-US" b="1" dirty="0" err="1">
                <a:solidFill>
                  <a:srgbClr val="FFFFFF"/>
                </a:solidFill>
              </a:rPr>
              <a:t>khe</a:t>
            </a:r>
            <a:r>
              <a:rPr lang="en-US" altLang="en-US" b="1" dirty="0">
                <a:solidFill>
                  <a:srgbClr val="FFFFFF"/>
                </a:solidFill>
              </a:rPr>
              <a:t> qua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phạt</a:t>
            </a:r>
            <a:r>
              <a:rPr lang="en-US" altLang="en-US" b="1" dirty="0">
                <a:solidFill>
                  <a:srgbClr val="FFFFFF"/>
                </a:solidFill>
              </a:rPr>
              <a:t> </a:t>
            </a:r>
            <a:r>
              <a:rPr lang="en-US" altLang="en-US" b="1" dirty="0" err="1">
                <a:solidFill>
                  <a:srgbClr val="FFFFFF"/>
                </a:solidFill>
              </a:rPr>
              <a:t>gõ</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Thị</a:t>
            </a:r>
            <a:r>
              <a:rPr lang="en-US" altLang="en-US" b="1" dirty="0">
                <a:solidFill>
                  <a:srgbClr val="FFFFFF"/>
                </a:solidFill>
              </a:rPr>
              <a:t> </a:t>
            </a:r>
            <a:r>
              <a:rPr lang="en-US" altLang="en-US" b="1" dirty="0" err="1">
                <a:solidFill>
                  <a:srgbClr val="FFFFFF"/>
                </a:solidFill>
              </a:rPr>
              <a:t>Mầu</a:t>
            </a:r>
            <a:r>
              <a:rPr lang="en-US" altLang="en-US" b="1" dirty="0">
                <a:solidFill>
                  <a:srgbClr val="FFFFFF"/>
                </a:solidFill>
              </a:rPr>
              <a:t>.</a:t>
            </a:r>
            <a:endParaRPr lang="en-US" altLang="en-US" dirty="0">
              <a:latin typeface="Arial" panose="020B0604020202020204" pitchFamily="34" charset="0"/>
            </a:endParaRPr>
          </a:p>
          <a:p>
            <a:pPr>
              <a:spcBef>
                <a:spcPct val="0"/>
              </a:spcBef>
            </a:pPr>
            <a:endParaRPr lang="vi-VN"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E57B4C1-D8D4-488E-939E-7517D5C8384B}" type="slidenum">
              <a:rPr lang="vi-VN" altLang="en-US">
                <a:latin typeface="Arial" panose="020B0604020202020204" pitchFamily="34" charset="0"/>
              </a:rPr>
              <a:t>89</a:t>
            </a:fld>
            <a:endParaRPr lang="vi-V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2: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tố</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được</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nên</a:t>
            </a:r>
            <a:r>
              <a:rPr lang="en-US" altLang="en-US" b="1" dirty="0">
                <a:solidFill>
                  <a:srgbClr val="FFFFFF"/>
                </a:solidFill>
              </a:rPr>
              <a:t> </a:t>
            </a: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Thử</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dung </a:t>
            </a:r>
            <a:r>
              <a:rPr lang="en-US" altLang="en-US" b="1" dirty="0" err="1">
                <a:solidFill>
                  <a:srgbClr val="FFFFFF"/>
                </a:solidFill>
              </a:rPr>
              <a:t>khi</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hành</a:t>
            </a:r>
            <a:r>
              <a:rPr lang="en-US" altLang="en-US" b="1" dirty="0">
                <a:solidFill>
                  <a:srgbClr val="FFFFFF"/>
                </a:solidFill>
              </a:rPr>
              <a:t> </a:t>
            </a:r>
            <a:r>
              <a:rPr lang="en-US" altLang="en-US" b="1" dirty="0" err="1">
                <a:solidFill>
                  <a:srgbClr val="FFFFFF"/>
                </a:solidFill>
              </a:rPr>
              <a:t>động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chân</a:t>
            </a:r>
            <a:r>
              <a:rPr lang="en-US" altLang="en-US" b="1" dirty="0">
                <a:solidFill>
                  <a:srgbClr val="FFFFFF"/>
                </a:solidFill>
              </a:rPr>
              <a:t> </a:t>
            </a:r>
            <a:r>
              <a:rPr lang="en-US" altLang="en-US" b="1" dirty="0" err="1">
                <a:solidFill>
                  <a:srgbClr val="FFFFFF"/>
                </a:solidFill>
              </a:rPr>
              <a:t>chất</a:t>
            </a:r>
            <a:r>
              <a:rPr lang="en-US" altLang="en-US" b="1" dirty="0">
                <a:solidFill>
                  <a:srgbClr val="FFFFFF"/>
                </a:solidFill>
              </a:rPr>
              <a:t>, </a:t>
            </a:r>
            <a:r>
              <a:rPr lang="en-US" altLang="en-US" b="1" dirty="0" err="1">
                <a:solidFill>
                  <a:srgbClr val="FFFFFF"/>
                </a:solidFill>
              </a:rPr>
              <a:t>nhanh</a:t>
            </a:r>
            <a:r>
              <a:rPr lang="en-US" altLang="en-US" b="1" dirty="0">
                <a:solidFill>
                  <a:srgbClr val="FFFFFF"/>
                </a:solidFill>
              </a:rPr>
              <a:t> </a:t>
            </a:r>
            <a:r>
              <a:rPr lang="en-US" altLang="en-US" b="1" dirty="0" err="1">
                <a:solidFill>
                  <a:srgbClr val="FFFFFF"/>
                </a:solidFill>
              </a:rPr>
              <a:t>nhạy</a:t>
            </a:r>
            <a:r>
              <a:rPr lang="en-US" altLang="en-US" b="1" dirty="0">
                <a:solidFill>
                  <a:srgbClr val="FFFFFF"/>
                </a:solidFill>
              </a:rPr>
              <a:t>, </a:t>
            </a:r>
            <a:r>
              <a:rPr lang="en-US" altLang="en-US" b="1" dirty="0" err="1">
                <a:solidFill>
                  <a:srgbClr val="FFFFFF"/>
                </a:solidFill>
              </a:rPr>
              <a:t>tinh</a:t>
            </a:r>
            <a:r>
              <a:rPr lang="en-US" altLang="en-US" b="1" dirty="0">
                <a:solidFill>
                  <a:srgbClr val="FFFFFF"/>
                </a:solidFill>
              </a:rPr>
              <a:t> </a:t>
            </a:r>
            <a:r>
              <a:rPr lang="en-US" altLang="en-US" b="1" dirty="0" err="1">
                <a:solidFill>
                  <a:srgbClr val="FFFFFF"/>
                </a:solidFill>
              </a:rPr>
              <a:t>nghịch</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kiêu</a:t>
            </a:r>
            <a:r>
              <a:rPr lang="en-US" altLang="en-US" b="1" dirty="0">
                <a:solidFill>
                  <a:srgbClr val="FFFFFF"/>
                </a:solidFill>
              </a:rPr>
              <a:t> </a:t>
            </a:r>
            <a:r>
              <a:rPr lang="en-US" altLang="en-US" b="1" dirty="0" err="1">
                <a:solidFill>
                  <a:srgbClr val="FFFFFF"/>
                </a:solidFill>
              </a:rPr>
              <a:t>ngạo</a:t>
            </a:r>
            <a:r>
              <a:rPr lang="en-US" altLang="en-US" b="1" dirty="0">
                <a:solidFill>
                  <a:srgbClr val="FFFFFF"/>
                </a:solidFill>
              </a:rPr>
              <a:t>, </a:t>
            </a:r>
            <a:r>
              <a:rPr lang="en-US" altLang="en-US" b="1" dirty="0" err="1">
                <a:solidFill>
                  <a:srgbClr val="FFFFFF"/>
                </a:solidFill>
              </a:rPr>
              <a:t>hách</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điêu</a:t>
            </a:r>
            <a:r>
              <a:rPr lang="en-US" altLang="en-US" b="1" dirty="0">
                <a:solidFill>
                  <a:srgbClr val="FFFFFF"/>
                </a:solidFill>
              </a:rPr>
              <a:t> </a:t>
            </a:r>
            <a:r>
              <a:rPr lang="en-US" altLang="en-US" b="1" dirty="0" err="1">
                <a:solidFill>
                  <a:srgbClr val="FFFFFF"/>
                </a:solidFill>
              </a:rPr>
              <a:t>ngoa</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Giọng</a:t>
            </a:r>
            <a:r>
              <a:rPr lang="en-US" altLang="en-US" b="1" dirty="0">
                <a:solidFill>
                  <a:srgbClr val="FFFFFF"/>
                </a:solidFill>
              </a:rPr>
              <a:t> </a:t>
            </a:r>
            <a:r>
              <a:rPr lang="en-US" altLang="en-US" b="1" dirty="0" err="1">
                <a:solidFill>
                  <a:srgbClr val="FFFFFF"/>
                </a:solidFill>
              </a:rPr>
              <a:t>điệu</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biếm</a:t>
            </a:r>
            <a:r>
              <a:rPr lang="en-US" altLang="en-US" b="1" dirty="0">
                <a:solidFill>
                  <a:srgbClr val="FFFFFF"/>
                </a:solidFill>
              </a:rPr>
              <a:t>, </a:t>
            </a:r>
            <a:r>
              <a:rPr lang="en-US" altLang="en-US" b="1" dirty="0" err="1">
                <a:solidFill>
                  <a:srgbClr val="FFFFFF"/>
                </a:solidFill>
              </a:rPr>
              <a:t>mỉa</a:t>
            </a:r>
            <a:r>
              <a:rPr lang="en-US" altLang="en-US" b="1" dirty="0">
                <a:solidFill>
                  <a:srgbClr val="FFFFFF"/>
                </a:solidFill>
              </a:rPr>
              <a:t> </a:t>
            </a:r>
            <a:r>
              <a:rPr lang="en-US" altLang="en-US" b="1" dirty="0" err="1">
                <a:solidFill>
                  <a:srgbClr val="FFFFFF"/>
                </a:solidFill>
              </a:rPr>
              <a:t>mai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i="1" dirty="0">
                <a:solidFill>
                  <a:srgbClr val="FFFFFF"/>
                </a:solidFill>
              </a:rPr>
              <a:t>-</a:t>
            </a:r>
            <a:r>
              <a:rPr lang="en-US" altLang="en-US" b="1" dirty="0" err="1">
                <a:solidFill>
                  <a:srgbClr val="FFFFFF"/>
                </a:solidFill>
              </a:rPr>
              <a:t>Nghệ</a:t>
            </a:r>
            <a:r>
              <a:rPr lang="en-US" altLang="en-US" b="1" dirty="0">
                <a:solidFill>
                  <a:srgbClr val="FFFFFF"/>
                </a:solidFill>
              </a:rPr>
              <a:t> </a:t>
            </a:r>
            <a:r>
              <a:rPr lang="en-US" altLang="en-US" b="1" dirty="0" err="1">
                <a:solidFill>
                  <a:srgbClr val="FFFFFF"/>
                </a:solidFill>
              </a:rPr>
              <a:t>thuật</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đồng</a:t>
            </a:r>
            <a:r>
              <a:rPr lang="en-US" altLang="en-US" b="1" dirty="0">
                <a:solidFill>
                  <a:srgbClr val="FFFFFF"/>
                </a:solidFill>
              </a:rPr>
              <a:t> </a:t>
            </a:r>
            <a:r>
              <a:rPr lang="en-US" altLang="en-US" b="1" dirty="0" err="1">
                <a:solidFill>
                  <a:srgbClr val="FFFFFF"/>
                </a:solidFill>
              </a:rPr>
              <a:t>âm</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Bố</a:t>
            </a:r>
            <a:r>
              <a:rPr lang="en-US" altLang="en-US" b="1" dirty="0">
                <a:solidFill>
                  <a:srgbClr val="FFFFFF"/>
                </a:solidFill>
              </a:rPr>
              <a:t> </a:t>
            </a:r>
            <a:r>
              <a:rPr lang="en-US" altLang="en-US" b="1" dirty="0" err="1">
                <a:solidFill>
                  <a:srgbClr val="FFFFFF"/>
                </a:solidFill>
              </a:rPr>
              <a:t>cháu</a:t>
            </a:r>
            <a:r>
              <a:rPr lang="en-US" altLang="en-US" b="1" dirty="0">
                <a:solidFill>
                  <a:srgbClr val="FFFFFF"/>
                </a:solidFill>
              </a:rPr>
              <a:t> </a:t>
            </a:r>
            <a:r>
              <a:rPr lang="en-US" altLang="en-US" b="1" dirty="0" err="1">
                <a:solidFill>
                  <a:srgbClr val="FFFFFF"/>
                </a:solidFill>
              </a:rPr>
              <a:t>trẩy</a:t>
            </a:r>
            <a:r>
              <a:rPr lang="en-US" altLang="en-US" b="1" dirty="0">
                <a:solidFill>
                  <a:srgbClr val="FFFFFF"/>
                </a:solidFill>
              </a:rPr>
              <a:t> </a:t>
            </a:r>
            <a:r>
              <a:rPr lang="en-US" altLang="en-US" b="1" dirty="0" err="1">
                <a:solidFill>
                  <a:srgbClr val="FFFFFF"/>
                </a:solidFill>
              </a:rPr>
              <a:t>tỉnh</a:t>
            </a:r>
            <a:r>
              <a:rPr lang="en-US" altLang="en-US" b="1" dirty="0">
                <a:solidFill>
                  <a:srgbClr val="FFFFFF"/>
                </a:solidFill>
              </a:rPr>
              <a:t> </a:t>
            </a:r>
            <a:r>
              <a:rPr lang="en-US" altLang="en-US" b="1" dirty="0" err="1">
                <a:solidFill>
                  <a:srgbClr val="FFFFFF"/>
                </a:solidFill>
              </a:rPr>
              <a:t>lĩnh</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rồi</a:t>
            </a:r>
            <a:r>
              <a:rPr lang="en-US" altLang="en-US" b="1" dirty="0">
                <a:solidFill>
                  <a:srgbClr val="FFFFFF"/>
                </a:solidFill>
              </a:rPr>
              <a:t> ạ/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thứ</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gì</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3: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chính</a:t>
            </a:r>
            <a:r>
              <a:rPr lang="en-US" altLang="en-US" b="1" dirty="0">
                <a:solidFill>
                  <a:srgbClr val="FFFFFF"/>
                </a:solidFill>
              </a:rPr>
              <a:t>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Theo </a:t>
            </a:r>
            <a:r>
              <a:rPr lang="en-US" altLang="en-US" b="1" dirty="0" err="1">
                <a:solidFill>
                  <a:srgbClr val="FFFFFF"/>
                </a:solidFill>
              </a:rPr>
              <a:t>bạn</a:t>
            </a:r>
            <a:r>
              <a:rPr lang="en-US" altLang="en-US" b="1" dirty="0">
                <a:solidFill>
                  <a:srgbClr val="FFFFFF"/>
                </a:solidFill>
              </a:rPr>
              <a:t>, </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tư</a:t>
            </a:r>
            <a:r>
              <a:rPr lang="en-US" altLang="en-US" b="1" dirty="0">
                <a:solidFill>
                  <a:srgbClr val="FFFFFF"/>
                </a:solidFill>
              </a:rPr>
              <a:t> </a:t>
            </a:r>
            <a:r>
              <a:rPr lang="en-US" altLang="en-US" b="1" dirty="0" err="1">
                <a:solidFill>
                  <a:srgbClr val="FFFFFF"/>
                </a:solidFill>
              </a:rPr>
              <a:t>tưởng</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lí</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dirty="0">
                <a:solidFill>
                  <a:srgbClr val="000000"/>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Cụ</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a:t>
            </a:r>
            <a:r>
              <a:rPr lang="en-US" altLang="en-US" b="1" dirty="0" err="1">
                <a:solidFill>
                  <a:srgbClr val="FFFFFF"/>
                </a:solidFill>
              </a:rPr>
              <a:t>áo</a:t>
            </a:r>
            <a:r>
              <a:rPr lang="en-US" altLang="en-US" b="1" dirty="0">
                <a:solidFill>
                  <a:srgbClr val="FFFFFF"/>
                </a:solidFill>
              </a:rPr>
              <a:t> </a:t>
            </a:r>
            <a:r>
              <a:rPr lang="en-US" altLang="en-US" b="1" dirty="0" err="1">
                <a:solidFill>
                  <a:srgbClr val="FFFFFF"/>
                </a:solidFill>
              </a:rPr>
              <a:t>ngắn</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 </a:t>
            </a:r>
            <a:r>
              <a:rPr lang="en-US" altLang="en-US" b="1" dirty="0" err="1">
                <a:solidFill>
                  <a:srgbClr val="FFFFFF"/>
                </a:solidFill>
              </a:rPr>
              <a:t>đại</a:t>
            </a:r>
            <a:r>
              <a:rPr lang="en-US" altLang="en-US" b="1" dirty="0">
                <a:solidFill>
                  <a:srgbClr val="FFFFFF"/>
                </a:solidFill>
              </a:rPr>
              <a:t> </a:t>
            </a:r>
            <a:r>
              <a:rPr lang="en-US" altLang="en-US" b="1" dirty="0" err="1">
                <a:solidFill>
                  <a:srgbClr val="FFFFFF"/>
                </a:solidFill>
              </a:rPr>
              <a:t>diện</a:t>
            </a:r>
            <a:r>
              <a:rPr lang="en-US" altLang="en-US" b="1" dirty="0">
                <a:solidFill>
                  <a:srgbClr val="FFFFFF"/>
                </a:solidFill>
              </a:rPr>
              <a:t> </a:t>
            </a:r>
            <a:r>
              <a:rPr lang="en-US" altLang="en-US" b="1" dirty="0" err="1">
                <a:solidFill>
                  <a:srgbClr val="FFFFFF"/>
                </a:solidFill>
              </a:rPr>
              <a:t>cho</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bị</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tìm</a:t>
            </a:r>
            <a:r>
              <a:rPr lang="en-US" altLang="en-US" b="1" dirty="0">
                <a:solidFill>
                  <a:srgbClr val="FFFFFF"/>
                </a:solidFill>
              </a:rPr>
              <a:t> </a:t>
            </a:r>
            <a:r>
              <a:rPr lang="en-US" altLang="en-US" b="1" dirty="0" err="1">
                <a:solidFill>
                  <a:srgbClr val="FFFFFF"/>
                </a:solidFill>
              </a:rPr>
              <a:t>cách</a:t>
            </a:r>
            <a:r>
              <a:rPr lang="en-US" altLang="en-US" b="1" dirty="0">
                <a:solidFill>
                  <a:srgbClr val="FFFFFF"/>
                </a:solidFill>
              </a:rPr>
              <a:t> </a:t>
            </a:r>
            <a:r>
              <a:rPr lang="en-US" altLang="en-US" b="1" dirty="0" err="1">
                <a:solidFill>
                  <a:srgbClr val="FFFFFF"/>
                </a:solidFill>
              </a:rPr>
              <a:t>đả</a:t>
            </a:r>
            <a:r>
              <a:rPr lang="en-US" altLang="en-US" b="1" dirty="0">
                <a:solidFill>
                  <a:srgbClr val="FFFFFF"/>
                </a:solidFill>
              </a:rPr>
              <a:t> </a:t>
            </a:r>
            <a:r>
              <a:rPr lang="en-US" altLang="en-US" b="1" dirty="0" err="1">
                <a:solidFill>
                  <a:srgbClr val="FFFFFF"/>
                </a:solidFill>
              </a:rPr>
              <a:t>kích</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chọc</a:t>
            </a:r>
            <a:r>
              <a:rPr lang="en-US" altLang="en-US" b="1" dirty="0">
                <a:solidFill>
                  <a:srgbClr val="FFFFFF"/>
                </a:solidFill>
              </a:rPr>
              <a:t>, </a:t>
            </a:r>
            <a:r>
              <a:rPr lang="en-US" altLang="en-US" b="1" dirty="0" err="1">
                <a:solidFill>
                  <a:srgbClr val="FFFFFF"/>
                </a:solidFill>
              </a:rPr>
              <a:t>chửi</a:t>
            </a:r>
            <a:r>
              <a:rPr lang="en-US" altLang="en-US" b="1" dirty="0">
                <a:solidFill>
                  <a:srgbClr val="FFFFFF"/>
                </a:solidFill>
              </a:rPr>
              <a:t> </a:t>
            </a:r>
            <a:r>
              <a:rPr lang="en-US" altLang="en-US" b="1" dirty="0" err="1">
                <a:solidFill>
                  <a:srgbClr val="FFFFFF"/>
                </a:solidFill>
              </a:rPr>
              <a:t>khéo</a:t>
            </a:r>
            <a:r>
              <a:rPr lang="en-US" altLang="en-US" b="1" dirty="0">
                <a:solidFill>
                  <a:srgbClr val="FFFFFF"/>
                </a:solidFill>
              </a:rPr>
              <a:t> </a:t>
            </a:r>
            <a:r>
              <a:rPr lang="en-US" altLang="en-US" b="1" dirty="0" err="1">
                <a:solidFill>
                  <a:srgbClr val="FFFFFF"/>
                </a:solidFill>
              </a:rPr>
              <a:t>giai</a:t>
            </a:r>
            <a:r>
              <a:rPr lang="en-US" altLang="en-US" b="1" dirty="0">
                <a:solidFill>
                  <a:srgbClr val="FFFFFF"/>
                </a:solidFill>
              </a:rPr>
              <a:t> </a:t>
            </a:r>
            <a:r>
              <a:rPr lang="en-US" altLang="en-US" b="1" dirty="0" err="1">
                <a:solidFill>
                  <a:srgbClr val="FFFFFF"/>
                </a:solidFill>
              </a:rPr>
              <a:t>cấp</a:t>
            </a:r>
            <a:r>
              <a:rPr lang="en-US" altLang="en-US" b="1" dirty="0">
                <a:solidFill>
                  <a:srgbClr val="FFFFFF"/>
                </a:solidFill>
              </a:rPr>
              <a:t> </a:t>
            </a:r>
            <a:r>
              <a:rPr lang="en-US" altLang="en-US" b="1" dirty="0" err="1">
                <a:solidFill>
                  <a:srgbClr val="FFFFFF"/>
                </a:solidFill>
              </a:rPr>
              <a:t>thống</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hóm</a:t>
            </a:r>
            <a:r>
              <a:rPr lang="en-US" altLang="en-US" b="1" dirty="0">
                <a:solidFill>
                  <a:srgbClr val="FFFFFF"/>
                </a:solidFill>
              </a:rPr>
              <a:t> </a:t>
            </a:r>
            <a:r>
              <a:rPr lang="en-US" altLang="en-US" b="1" dirty="0" err="1">
                <a:solidFill>
                  <a:srgbClr val="FFFFFF"/>
                </a:solidFill>
              </a:rPr>
              <a:t>hỉnh</a:t>
            </a:r>
            <a:r>
              <a:rPr lang="en-US" altLang="en-US" b="1" dirty="0">
                <a:solidFill>
                  <a:srgbClr val="FFFFFF"/>
                </a:solidFill>
              </a:rPr>
              <a:t>, </a:t>
            </a:r>
            <a:r>
              <a:rPr lang="en-US" altLang="en-US" b="1" dirty="0" err="1">
                <a:solidFill>
                  <a:srgbClr val="FFFFFF"/>
                </a:solidFill>
              </a:rPr>
              <a:t>sâu</a:t>
            </a:r>
            <a:r>
              <a:rPr lang="en-US" altLang="en-US" b="1" dirty="0">
                <a:solidFill>
                  <a:srgbClr val="FFFFFF"/>
                </a:solidFill>
              </a:rPr>
              <a:t> cay, </a:t>
            </a:r>
            <a:r>
              <a:rPr lang="en-US" altLang="en-US" b="1" dirty="0" err="1">
                <a:solidFill>
                  <a:srgbClr val="FFFFFF"/>
                </a:solidFill>
              </a:rPr>
              <a:t>chua</a:t>
            </a:r>
            <a:r>
              <a:rPr lang="en-US" altLang="en-US" b="1" dirty="0">
                <a:solidFill>
                  <a:srgbClr val="FFFFFF"/>
                </a:solidFill>
              </a:rPr>
              <a:t> </a:t>
            </a:r>
            <a:r>
              <a:rPr lang="en-US" altLang="en-US" b="1" dirty="0" err="1">
                <a:solidFill>
                  <a:srgbClr val="FFFFFF"/>
                </a:solidFill>
              </a:rPr>
              <a:t>chát</a:t>
            </a:r>
            <a:r>
              <a:rPr lang="en-US" altLang="en-US" b="1" dirty="0">
                <a:solidFill>
                  <a:srgbClr val="FFFFFF"/>
                </a:solidFill>
              </a:rPr>
              <a:t>, </a:t>
            </a:r>
            <a:r>
              <a:rPr lang="en-US" altLang="en-US" b="1" dirty="0" err="1">
                <a:solidFill>
                  <a:srgbClr val="FFFFFF"/>
                </a:solidFill>
              </a:rPr>
              <a:t>sảng</a:t>
            </a:r>
            <a:r>
              <a:rPr lang="en-US" altLang="en-US" b="1" dirty="0">
                <a:solidFill>
                  <a:srgbClr val="FFFFFF"/>
                </a:solidFill>
              </a:rPr>
              <a:t> </a:t>
            </a:r>
            <a:r>
              <a:rPr lang="en-US" altLang="en-US" b="1" dirty="0" err="1">
                <a:solidFill>
                  <a:srgbClr val="FFFFFF"/>
                </a:solidFill>
              </a:rPr>
              <a:t>khoái</a:t>
            </a:r>
            <a:r>
              <a:rPr lang="en-US" altLang="en-US" b="1" dirty="0">
                <a:solidFill>
                  <a:srgbClr val="FFFFFF"/>
                </a:solidFill>
              </a:rPr>
              <a:t>, </a:t>
            </a:r>
            <a:r>
              <a:rPr lang="en-US" altLang="en-US" b="1" dirty="0" err="1">
                <a:solidFill>
                  <a:srgbClr val="FFFFFF"/>
                </a:solidFill>
              </a:rPr>
              <a:t>hể</a:t>
            </a:r>
            <a:r>
              <a:rPr lang="en-US" altLang="en-US" b="1" dirty="0">
                <a:solidFill>
                  <a:srgbClr val="FFFFFF"/>
                </a:solidFill>
              </a:rPr>
              <a:t> </a:t>
            </a:r>
            <a:r>
              <a:rPr lang="en-US" altLang="en-US" b="1" dirty="0" err="1">
                <a:solidFill>
                  <a:srgbClr val="FFFFFF"/>
                </a:solidFill>
              </a:rPr>
              <a:t>hả</a:t>
            </a:r>
            <a:r>
              <a:rPr lang="en-US" altLang="en-US" b="1" dirty="0">
                <a:solidFill>
                  <a:srgbClr val="FFFFFF"/>
                </a:solidFill>
              </a:rPr>
              <a:t> qua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ngu</a:t>
            </a:r>
            <a:r>
              <a:rPr lang="en-US" altLang="en-US" b="1" dirty="0">
                <a:solidFill>
                  <a:srgbClr val="FFFFFF"/>
                </a:solidFill>
              </a:rPr>
              <a:t> </a:t>
            </a:r>
            <a:r>
              <a:rPr lang="en-US" altLang="en-US" b="1" dirty="0" err="1">
                <a:solidFill>
                  <a:srgbClr val="FFFFFF"/>
                </a:solidFill>
              </a:rPr>
              <a:t>dốt</a:t>
            </a:r>
            <a:r>
              <a:rPr lang="en-US" altLang="en-US" b="1" dirty="0">
                <a:solidFill>
                  <a:srgbClr val="FFFFFF"/>
                </a:solidFill>
              </a:rPr>
              <a:t>, </a:t>
            </a:r>
            <a:r>
              <a:rPr lang="en-US" altLang="en-US" b="1" dirty="0" err="1">
                <a:solidFill>
                  <a:srgbClr val="FFFFFF"/>
                </a:solidFill>
              </a:rPr>
              <a:t>vô</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chúng</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ra</a:t>
            </a:r>
            <a:r>
              <a:rPr lang="en-US" altLang="en-US" b="1" dirty="0">
                <a:solidFill>
                  <a:srgbClr val="FFFFFF"/>
                </a:solidFill>
              </a:rPr>
              <a:t> </a:t>
            </a:r>
            <a:r>
              <a:rPr lang="en-US" altLang="en-US" b="1" dirty="0" err="1">
                <a:solidFill>
                  <a:srgbClr val="FFFFFF"/>
                </a:solidFill>
              </a:rPr>
              <a:t>hàng</a:t>
            </a:r>
            <a:r>
              <a:rPr lang="en-US" altLang="en-US" b="1" dirty="0">
                <a:solidFill>
                  <a:srgbClr val="FFFFFF"/>
                </a:solidFill>
              </a:rPr>
              <a:t> </a:t>
            </a:r>
            <a:r>
              <a:rPr lang="en-US" altLang="en-US" b="1" dirty="0" err="1">
                <a:solidFill>
                  <a:srgbClr val="FFFFFF"/>
                </a:solidFill>
              </a:rPr>
              <a:t>ngày</a:t>
            </a: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tượng</a:t>
            </a:r>
            <a:r>
              <a:rPr lang="en-US" altLang="en-US" b="1" dirty="0">
                <a:solidFill>
                  <a:srgbClr val="FFFFFF"/>
                </a:solidFill>
              </a:rPr>
              <a:t> </a:t>
            </a:r>
            <a:r>
              <a:rPr lang="en-US" altLang="en-US" b="1" dirty="0" err="1">
                <a:solidFill>
                  <a:srgbClr val="FFFFFF"/>
                </a:solidFill>
              </a:rPr>
              <a:t>hóa</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quan</a:t>
            </a:r>
            <a:r>
              <a:rPr lang="en-US" altLang="en-US" b="1" dirty="0">
                <a:solidFill>
                  <a:srgbClr val="FFFFFF"/>
                </a:solidFill>
              </a:rPr>
              <a:t> </a:t>
            </a:r>
            <a:r>
              <a:rPr lang="en-US" altLang="en-US" b="1" dirty="0" err="1">
                <a:solidFill>
                  <a:srgbClr val="FFFFFF"/>
                </a:solidFill>
              </a:rPr>
              <a:t>điểm</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lý</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 </a:t>
            </a:r>
            <a:r>
              <a:rPr lang="en-US" altLang="en-US" b="1" dirty="0" err="1">
                <a:solidFill>
                  <a:srgbClr val="FFFFFF"/>
                </a:solidFill>
              </a:rPr>
              <a:t>giúp</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dàng</a:t>
            </a:r>
            <a:r>
              <a:rPr lang="en-US" altLang="en-US" b="1" dirty="0">
                <a:solidFill>
                  <a:srgbClr val="FFFFFF"/>
                </a:solidFill>
              </a:rPr>
              <a:t> </a:t>
            </a:r>
            <a:r>
              <a:rPr lang="en-US" altLang="en-US" b="1" dirty="0" err="1">
                <a:solidFill>
                  <a:srgbClr val="FFFFFF"/>
                </a:solidFill>
              </a:rPr>
              <a:t>hơn</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hiểu</a:t>
            </a:r>
            <a:r>
              <a:rPr lang="en-US" altLang="en-US" b="1" dirty="0">
                <a:solidFill>
                  <a:srgbClr val="FFFFFF"/>
                </a:solidFill>
              </a:rPr>
              <a:t> </a:t>
            </a:r>
            <a:r>
              <a:rPr lang="en-US" altLang="en-US" b="1" dirty="0" err="1">
                <a:solidFill>
                  <a:srgbClr val="FFFFFF"/>
                </a:solidFill>
              </a:rPr>
              <a:t>hơn</a:t>
            </a:r>
            <a:endParaRPr lang="en-US" altLang="en-US" dirty="0">
              <a:latin typeface="Arial" panose="020B0604020202020204" pitchFamily="34" charset="0"/>
            </a:endParaRPr>
          </a:p>
          <a:p>
            <a:pPr fontAlgn="t">
              <a:spcBef>
                <a:spcPct val="0"/>
              </a:spcBef>
            </a:pPr>
            <a:r>
              <a:rPr lang="en-US" altLang="en-US" b="1" dirty="0">
                <a:solidFill>
                  <a:srgbClr val="FFFFFF"/>
                </a:solidFill>
              </a:rPr>
              <a:t>#Ý </a:t>
            </a:r>
            <a:r>
              <a:rPr lang="en-US" altLang="en-US" b="1" dirty="0" err="1">
                <a:solidFill>
                  <a:srgbClr val="FFFFFF"/>
                </a:solidFill>
              </a:rPr>
              <a:t>nghĩa</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trào</a:t>
            </a:r>
            <a:r>
              <a:rPr lang="en-US" altLang="en-US" b="1" dirty="0">
                <a:solidFill>
                  <a:srgbClr val="FFFFFF"/>
                </a:solidFill>
              </a:rPr>
              <a:t> </a:t>
            </a:r>
            <a:r>
              <a:rPr lang="en-US" altLang="en-US" b="1" dirty="0" err="1">
                <a:solidFill>
                  <a:srgbClr val="FFFFFF"/>
                </a:solidFill>
              </a:rPr>
              <a:t>phúng</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Phê</a:t>
            </a:r>
            <a:r>
              <a:rPr lang="en-US" altLang="en-US" b="1" dirty="0">
                <a:solidFill>
                  <a:srgbClr val="FFFFFF"/>
                </a:solidFill>
              </a:rPr>
              <a:t> </a:t>
            </a:r>
            <a:r>
              <a:rPr lang="en-US" altLang="en-US" b="1" dirty="0" err="1">
                <a:solidFill>
                  <a:srgbClr val="FFFFFF"/>
                </a:solidFill>
              </a:rPr>
              <a:t>phán</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chức</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nhưng</a:t>
            </a:r>
            <a:r>
              <a:rPr lang="en-US" altLang="en-US" b="1" dirty="0">
                <a:solidFill>
                  <a:srgbClr val="FFFFFF"/>
                </a:solidFill>
              </a:rPr>
              <a:t> </a:t>
            </a:r>
            <a:r>
              <a:rPr lang="en-US" altLang="en-US" b="1" dirty="0" err="1">
                <a:solidFill>
                  <a:srgbClr val="FFFFFF"/>
                </a:solidFill>
              </a:rPr>
              <a:t>lại</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tính</a:t>
            </a:r>
            <a:r>
              <a:rPr lang="en-US" altLang="en-US" b="1" dirty="0">
                <a:solidFill>
                  <a:srgbClr val="FFFFFF"/>
                </a:solidFill>
              </a:rPr>
              <a:t> </a:t>
            </a:r>
            <a:r>
              <a:rPr lang="en-US" altLang="en-US" b="1" dirty="0" err="1">
                <a:solidFill>
                  <a:srgbClr val="FFFFFF"/>
                </a:solidFill>
              </a:rPr>
              <a:t>trêu</a:t>
            </a:r>
            <a:r>
              <a:rPr lang="en-US" altLang="en-US" b="1" dirty="0">
                <a:solidFill>
                  <a:srgbClr val="FFFFFF"/>
                </a:solidFill>
              </a:rPr>
              <a:t> </a:t>
            </a:r>
            <a:r>
              <a:rPr lang="en-US" altLang="en-US" b="1" dirty="0" err="1">
                <a:solidFill>
                  <a:srgbClr val="FFFFFF"/>
                </a:solidFill>
              </a:rPr>
              <a:t>ghẹo</a:t>
            </a:r>
            <a:r>
              <a:rPr lang="en-US" altLang="en-US" b="1" dirty="0">
                <a:solidFill>
                  <a:srgbClr val="FFFFFF"/>
                </a:solidFill>
              </a:rPr>
              <a:t>, </a:t>
            </a:r>
            <a:r>
              <a:rPr lang="en-US" altLang="en-US" b="1" dirty="0" err="1">
                <a:solidFill>
                  <a:srgbClr val="FFFFFF"/>
                </a:solidFill>
              </a:rPr>
              <a:t>đùa</a:t>
            </a:r>
            <a:r>
              <a:rPr lang="en-US" altLang="en-US" b="1" dirty="0">
                <a:solidFill>
                  <a:srgbClr val="FFFFFF"/>
                </a:solidFill>
              </a:rPr>
              <a:t> </a:t>
            </a:r>
            <a:r>
              <a:rPr lang="en-US" altLang="en-US" b="1" dirty="0" err="1">
                <a:solidFill>
                  <a:srgbClr val="FFFFFF"/>
                </a:solidFill>
              </a:rPr>
              <a:t>cợt</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khác</a:t>
            </a:r>
            <a:r>
              <a:rPr lang="en-US" altLang="en-US" b="1" dirty="0">
                <a:solidFill>
                  <a:srgbClr val="FFFFFF"/>
                </a:solidFill>
              </a:rPr>
              <a:t>, ham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khinh</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tự</a:t>
            </a:r>
            <a:r>
              <a:rPr lang="en-US" altLang="en-US" b="1" dirty="0">
                <a:solidFill>
                  <a:srgbClr val="FFFFFF"/>
                </a:solidFill>
              </a:rPr>
              <a:t> </a:t>
            </a:r>
            <a:r>
              <a:rPr lang="en-US" altLang="en-US" b="1" dirty="0" err="1">
                <a:solidFill>
                  <a:srgbClr val="FFFFFF"/>
                </a:solidFill>
              </a:rPr>
              <a:t>cao</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không</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đức</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Phần</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hội</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a:t>
            </a:r>
            <a:r>
              <a:rPr lang="en-US" altLang="en-US" b="1" dirty="0" err="1">
                <a:solidFill>
                  <a:srgbClr val="FFFFFF"/>
                </a:solidFill>
              </a:rPr>
              <a:t>hủ</a:t>
            </a:r>
            <a:r>
              <a:rPr lang="en-US" altLang="en-US" b="1" dirty="0">
                <a:solidFill>
                  <a:srgbClr val="FFFFFF"/>
                </a:solidFill>
              </a:rPr>
              <a:t>, </a:t>
            </a:r>
            <a:r>
              <a:rPr lang="en-US" altLang="en-US" b="1" dirty="0" err="1">
                <a:solidFill>
                  <a:srgbClr val="FFFFFF"/>
                </a:solidFill>
              </a:rPr>
              <a:t>lạc</a:t>
            </a:r>
            <a:r>
              <a:rPr lang="en-US" altLang="en-US" b="1" dirty="0">
                <a:solidFill>
                  <a:srgbClr val="FFFFFF"/>
                </a:solidFill>
              </a:rPr>
              <a:t> </a:t>
            </a:r>
            <a:r>
              <a:rPr lang="en-US" altLang="en-US" b="1" dirty="0" err="1">
                <a:solidFill>
                  <a:srgbClr val="FFFFFF"/>
                </a:solidFill>
              </a:rPr>
              <a:t>hậu</a:t>
            </a:r>
            <a:r>
              <a:rPr lang="en-US" altLang="en-US" b="1" dirty="0">
                <a:solidFill>
                  <a:srgbClr val="FFFFFF"/>
                </a:solidFill>
              </a:rPr>
              <a:t> </a:t>
            </a:r>
            <a:r>
              <a:rPr lang="en-US" altLang="en-US" b="1" dirty="0" err="1">
                <a:solidFill>
                  <a:srgbClr val="FFFFFF"/>
                </a:solidFill>
              </a:rPr>
              <a:t>xưa</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giáo</a:t>
            </a:r>
            <a:r>
              <a:rPr lang="en-US" altLang="en-US" b="1" dirty="0">
                <a:solidFill>
                  <a:srgbClr val="FFFFFF"/>
                </a:solidFill>
              </a:rPr>
              <a:t> </a:t>
            </a:r>
            <a:r>
              <a:rPr lang="en-US" altLang="en-US" b="1" dirty="0" err="1">
                <a:solidFill>
                  <a:srgbClr val="FFFFFF"/>
                </a:solidFill>
              </a:rPr>
              <a:t>điều</a:t>
            </a:r>
            <a:r>
              <a:rPr lang="en-US" altLang="en-US" b="1" dirty="0">
                <a:solidFill>
                  <a:srgbClr val="FFFFFF"/>
                </a:solidFill>
              </a:rPr>
              <a:t>, </a:t>
            </a:r>
            <a:r>
              <a:rPr lang="en-US" altLang="en-US" b="1" dirty="0" err="1">
                <a:solidFill>
                  <a:srgbClr val="FFFFFF"/>
                </a:solidFill>
              </a:rPr>
              <a:t>quy</a:t>
            </a:r>
            <a:r>
              <a:rPr lang="en-US" altLang="en-US" b="1" dirty="0">
                <a:solidFill>
                  <a:srgbClr val="FFFFFF"/>
                </a:solidFill>
              </a:rPr>
              <a:t> </a:t>
            </a:r>
            <a:r>
              <a:rPr lang="en-US" altLang="en-US" b="1" dirty="0" err="1">
                <a:solidFill>
                  <a:srgbClr val="FFFFFF"/>
                </a:solidFill>
              </a:rPr>
              <a:t>định</a:t>
            </a:r>
            <a:r>
              <a:rPr lang="en-US" altLang="en-US" b="1" dirty="0">
                <a:solidFill>
                  <a:srgbClr val="FFFFFF"/>
                </a:solidFill>
              </a:rPr>
              <a:t> </a:t>
            </a:r>
            <a:r>
              <a:rPr lang="en-US" altLang="en-US" b="1" dirty="0" err="1">
                <a:solidFill>
                  <a:srgbClr val="FFFFFF"/>
                </a:solidFill>
              </a:rPr>
              <a:t>khắt</a:t>
            </a:r>
            <a:r>
              <a:rPr lang="en-US" altLang="en-US" b="1" dirty="0">
                <a:solidFill>
                  <a:srgbClr val="FFFFFF"/>
                </a:solidFill>
              </a:rPr>
              <a:t> </a:t>
            </a:r>
            <a:r>
              <a:rPr lang="en-US" altLang="en-US" b="1" dirty="0" err="1">
                <a:solidFill>
                  <a:srgbClr val="FFFFFF"/>
                </a:solidFill>
              </a:rPr>
              <a:t>khe</a:t>
            </a:r>
            <a:r>
              <a:rPr lang="en-US" altLang="en-US" b="1" dirty="0">
                <a:solidFill>
                  <a:srgbClr val="FFFFFF"/>
                </a:solidFill>
              </a:rPr>
              <a:t> qua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phạt</a:t>
            </a:r>
            <a:r>
              <a:rPr lang="en-US" altLang="en-US" b="1" dirty="0">
                <a:solidFill>
                  <a:srgbClr val="FFFFFF"/>
                </a:solidFill>
              </a:rPr>
              <a:t> </a:t>
            </a:r>
            <a:r>
              <a:rPr lang="en-US" altLang="en-US" b="1" dirty="0" err="1">
                <a:solidFill>
                  <a:srgbClr val="FFFFFF"/>
                </a:solidFill>
              </a:rPr>
              <a:t>gõ</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Thị</a:t>
            </a:r>
            <a:r>
              <a:rPr lang="en-US" altLang="en-US" b="1" dirty="0">
                <a:solidFill>
                  <a:srgbClr val="FFFFFF"/>
                </a:solidFill>
              </a:rPr>
              <a:t> </a:t>
            </a:r>
            <a:r>
              <a:rPr lang="en-US" altLang="en-US" b="1" dirty="0" err="1">
                <a:solidFill>
                  <a:srgbClr val="FFFFFF"/>
                </a:solidFill>
              </a:rPr>
              <a:t>Mầu</a:t>
            </a:r>
            <a:r>
              <a:rPr lang="en-US" altLang="en-US" b="1" dirty="0">
                <a:solidFill>
                  <a:srgbClr val="FFFFFF"/>
                </a:solidFill>
              </a:rPr>
              <a:t>.</a:t>
            </a:r>
            <a:endParaRPr lang="en-US" altLang="en-US" dirty="0">
              <a:latin typeface="Arial" panose="020B0604020202020204" pitchFamily="34" charset="0"/>
            </a:endParaRPr>
          </a:p>
          <a:p>
            <a:pPr>
              <a:spcBef>
                <a:spcPct val="0"/>
              </a:spcBef>
            </a:pPr>
            <a:endParaRPr lang="vi-VN"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E57B4C1-D8D4-488E-939E-7517D5C8384B}" type="slidenum">
              <a:rPr lang="vi-VN" altLang="en-US">
                <a:latin typeface="Arial" panose="020B0604020202020204" pitchFamily="34" charset="0"/>
              </a:rPr>
              <a:t>90</a:t>
            </a:fld>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fld id="{D212395B-93B1-4EFB-857C-0A2880633600}" type="slidenum">
              <a:rPr lang="en-US"/>
              <a:t>‹#›</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fld id="{BEE31856-7122-464A-9B2E-AEBA2AF92B0D}" type="datetimeFigureOut">
              <a:rPr lang="en-US"/>
              <a:t>21-Aug-22</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fld id="{92CF152F-62A2-44E0-9B49-515995CCAEB7}" type="slidenum">
              <a:rPr lang="en-US"/>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492207-4A31-4254-87ED-6649CC5A37E1}" type="datetimeFigureOut">
              <a:rPr lang="en-US" smtClean="0"/>
              <a:t>21-Aug-22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A98B2-C522-4FB3-B893-7A0833BC00BE}" type="slidenum">
              <a:rPr lang="en-US" smtClean="0"/>
              <a:t>‹#›</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92207-4A31-4254-87ED-6649CC5A37E1}" type="datetimeFigureOut">
              <a:rPr lang="en-US" smtClean="0"/>
              <a:t>21-Aug-22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A98B2-C522-4FB3-B893-7A0833BC00BE}" type="slidenum">
              <a:rPr lang="en-US" smtClean="0"/>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492207-4A31-4254-87ED-6649CC5A37E1}" type="datetimeFigureOut">
              <a:rPr lang="en-US" smtClean="0"/>
              <a:t>21-Aug-22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A98B2-C522-4FB3-B893-7A0833BC00BE}" type="slidenum">
              <a:rPr lang="en-US" smtClean="0"/>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765" eaLnBrk="1" fontAlgn="auto" hangingPunct="1">
              <a:spcBef>
                <a:spcPts val="0"/>
              </a:spcBef>
              <a:spcAft>
                <a:spcPts val="0"/>
              </a:spcAft>
              <a:defRPr>
                <a:solidFill>
                  <a:prstClr val="black"/>
                </a:solidFill>
                <a:latin typeface="Calibri" panose="020F0502020204030204"/>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765" eaLnBrk="1" fontAlgn="auto" hangingPunct="1">
              <a:spcBef>
                <a:spcPts val="0"/>
              </a:spcBef>
              <a:spcAft>
                <a:spcPts val="0"/>
              </a:spcAft>
              <a:defRPr>
                <a:solidFill>
                  <a:prstClr val="black"/>
                </a:solidFill>
                <a:latin typeface="Calibri" panose="020F0502020204030204"/>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765" eaLnBrk="1" fontAlgn="auto" hangingPunct="1">
              <a:spcBef>
                <a:spcPts val="0"/>
              </a:spcBef>
              <a:spcAft>
                <a:spcPts val="0"/>
              </a:spcAft>
              <a:defRPr smtClean="0">
                <a:solidFill>
                  <a:prstClr val="black"/>
                </a:solidFill>
                <a:latin typeface="Calibri" panose="020F0502020204030204"/>
                <a:cs typeface="+mn-cs"/>
              </a:defRPr>
            </a:lvl1pPr>
          </a:lstStyle>
          <a:p>
            <a:pPr>
              <a:defRPr/>
            </a:pPr>
            <a:fld id="{19DA43E9-F5C3-452D-B493-43E81A57ECE9}" type="slidenum">
              <a:rPr lang="en-US"/>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p:spPr>
        <p:txBody>
          <a:bodyPr lIns="45694" tIns="22846" rIns="45694" bIns="22846"/>
          <a:lstStyle>
            <a:lvl1pPr>
              <a:defRPr/>
            </a:lvl1pPr>
          </a:lstStyle>
          <a:p>
            <a:pPr defTabSz="1087755">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p:spPr>
        <p:txBody>
          <a:bodyPr lIns="45694" tIns="22846" rIns="45694" bIns="22846"/>
          <a:lstStyle>
            <a:lvl1pPr>
              <a:defRPr/>
            </a:lvl1pPr>
          </a:lstStyle>
          <a:p>
            <a:pPr defTabSz="1087755">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p:spPr>
        <p:txBody>
          <a:bodyPr lIns="45694" tIns="22846" rIns="45694" bIns="22846"/>
          <a:lstStyle>
            <a:lvl1pPr>
              <a:defRPr/>
            </a:lvl1pPr>
          </a:lstStyle>
          <a:p>
            <a:pPr defTabSz="1087755"/>
            <a:fld id="{475E0F57-EEA1-4A8B-9311-4AD2064A14C0}" type="slidenum">
              <a:rPr lang="en-US" sz="2100" smtClean="0">
                <a:solidFill>
                  <a:prstClr val="black"/>
                </a:solidFill>
              </a:rPr>
              <a:t>‹#›</a:t>
            </a:fld>
            <a:endParaRPr lang="en-US" sz="2100">
              <a:solidFill>
                <a:prstClr val="black"/>
              </a:solidFill>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130">
              <a:defRPr/>
            </a:pPr>
            <a:endParaRPr lang="en-US" sz="1900">
              <a:solidFill>
                <a:prstClr val="white"/>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1860" rtl="0" eaLnBrk="0" fontAlgn="base" hangingPunct="0">
        <a:spcBef>
          <a:spcPct val="0"/>
        </a:spcBef>
        <a:spcAft>
          <a:spcPct val="0"/>
        </a:spcAft>
        <a:defRPr sz="4400" kern="1200">
          <a:solidFill>
            <a:schemeClr val="tx1"/>
          </a:solidFill>
          <a:latin typeface="+mj-lt"/>
          <a:ea typeface="+mj-ea"/>
          <a:cs typeface="+mj-cs"/>
        </a:defRPr>
      </a:lvl1pPr>
      <a:lvl2pPr algn="ctr" defTabSz="911860" rtl="0" eaLnBrk="0" fontAlgn="base" hangingPunct="0">
        <a:spcBef>
          <a:spcPct val="0"/>
        </a:spcBef>
        <a:spcAft>
          <a:spcPct val="0"/>
        </a:spcAft>
        <a:defRPr sz="4400">
          <a:solidFill>
            <a:schemeClr val="tx1"/>
          </a:solidFill>
          <a:latin typeface="Calibri" panose="020F0502020204030204" pitchFamily="34" charset="0"/>
        </a:defRPr>
      </a:lvl2pPr>
      <a:lvl3pPr algn="ctr" defTabSz="911860" rtl="0" eaLnBrk="0" fontAlgn="base" hangingPunct="0">
        <a:spcBef>
          <a:spcPct val="0"/>
        </a:spcBef>
        <a:spcAft>
          <a:spcPct val="0"/>
        </a:spcAft>
        <a:defRPr sz="4400">
          <a:solidFill>
            <a:schemeClr val="tx1"/>
          </a:solidFill>
          <a:latin typeface="Calibri" panose="020F0502020204030204" pitchFamily="34" charset="0"/>
        </a:defRPr>
      </a:lvl3pPr>
      <a:lvl4pPr algn="ctr" defTabSz="911860" rtl="0" eaLnBrk="0" fontAlgn="base" hangingPunct="0">
        <a:spcBef>
          <a:spcPct val="0"/>
        </a:spcBef>
        <a:spcAft>
          <a:spcPct val="0"/>
        </a:spcAft>
        <a:defRPr sz="4400">
          <a:solidFill>
            <a:schemeClr val="tx1"/>
          </a:solidFill>
          <a:latin typeface="Calibri" panose="020F0502020204030204" pitchFamily="34" charset="0"/>
        </a:defRPr>
      </a:lvl4pPr>
      <a:lvl5pPr algn="ctr" defTabSz="911860" rtl="0" eaLnBrk="0" fontAlgn="base" hangingPunct="0">
        <a:spcBef>
          <a:spcPct val="0"/>
        </a:spcBef>
        <a:spcAft>
          <a:spcPct val="0"/>
        </a:spcAft>
        <a:defRPr sz="4400">
          <a:solidFill>
            <a:schemeClr val="tx1"/>
          </a:solidFill>
          <a:latin typeface="Calibri" panose="020F0502020204030204" pitchFamily="34" charset="0"/>
        </a:defRPr>
      </a:lvl5pPr>
      <a:lvl6pPr marL="456565" algn="ctr" defTabSz="911860" rtl="0" fontAlgn="base">
        <a:spcBef>
          <a:spcPct val="0"/>
        </a:spcBef>
        <a:spcAft>
          <a:spcPct val="0"/>
        </a:spcAft>
        <a:defRPr sz="4400">
          <a:solidFill>
            <a:schemeClr val="tx1"/>
          </a:solidFill>
          <a:latin typeface="Calibri" panose="020F0502020204030204" pitchFamily="34" charset="0"/>
        </a:defRPr>
      </a:lvl6pPr>
      <a:lvl7pPr marL="913765" algn="ctr" defTabSz="911860" rtl="0" fontAlgn="base">
        <a:spcBef>
          <a:spcPct val="0"/>
        </a:spcBef>
        <a:spcAft>
          <a:spcPct val="0"/>
        </a:spcAft>
        <a:defRPr sz="4400">
          <a:solidFill>
            <a:schemeClr val="tx1"/>
          </a:solidFill>
          <a:latin typeface="Calibri" panose="020F0502020204030204" pitchFamily="34" charset="0"/>
        </a:defRPr>
      </a:lvl7pPr>
      <a:lvl8pPr marL="1370330" algn="ctr" defTabSz="911860" rtl="0" fontAlgn="base">
        <a:spcBef>
          <a:spcPct val="0"/>
        </a:spcBef>
        <a:spcAft>
          <a:spcPct val="0"/>
        </a:spcAft>
        <a:defRPr sz="4400">
          <a:solidFill>
            <a:schemeClr val="tx1"/>
          </a:solidFill>
          <a:latin typeface="Calibri" panose="020F0502020204030204" pitchFamily="34" charset="0"/>
        </a:defRPr>
      </a:lvl8pPr>
      <a:lvl9pPr marL="1826895" algn="ctr" defTabSz="911860" rtl="0" fontAlgn="base">
        <a:spcBef>
          <a:spcPct val="0"/>
        </a:spcBef>
        <a:spcAft>
          <a:spcPct val="0"/>
        </a:spcAft>
        <a:defRPr sz="4400">
          <a:solidFill>
            <a:schemeClr val="tx1"/>
          </a:solidFill>
          <a:latin typeface="Calibri" panose="020F0502020204030204" pitchFamily="34" charset="0"/>
        </a:defRPr>
      </a:lvl9pPr>
    </p:titleStyle>
    <p:bodyStyle>
      <a:lvl1pPr marL="340995" indent="-340995" algn="l" defTabSz="91186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410" indent="-283845" algn="l" defTabSz="91186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460" indent="-226695" algn="l" defTabSz="91186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3590"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900" kern="1200">
          <a:solidFill>
            <a:schemeClr val="tx1"/>
          </a:solidFill>
          <a:latin typeface="+mn-lt"/>
          <a:ea typeface="+mn-ea"/>
          <a:cs typeface="+mn-cs"/>
        </a:defRPr>
      </a:lvl1pPr>
      <a:lvl2pPr marL="456565" algn="l" defTabSz="913130" rtl="0" eaLnBrk="1" latinLnBrk="0" hangingPunct="1">
        <a:defRPr sz="1900" kern="1200">
          <a:solidFill>
            <a:schemeClr val="tx1"/>
          </a:solidFill>
          <a:latin typeface="+mn-lt"/>
          <a:ea typeface="+mn-ea"/>
          <a:cs typeface="+mn-cs"/>
        </a:defRPr>
      </a:lvl2pPr>
      <a:lvl3pPr marL="913130" algn="l" defTabSz="913130" rtl="0" eaLnBrk="1" latinLnBrk="0" hangingPunct="1">
        <a:defRPr sz="1900" kern="1200">
          <a:solidFill>
            <a:schemeClr val="tx1"/>
          </a:solidFill>
          <a:latin typeface="+mn-lt"/>
          <a:ea typeface="+mn-ea"/>
          <a:cs typeface="+mn-cs"/>
        </a:defRPr>
      </a:lvl3pPr>
      <a:lvl4pPr marL="1369695" algn="l" defTabSz="913130" rtl="0" eaLnBrk="1" latinLnBrk="0" hangingPunct="1">
        <a:defRPr sz="1900" kern="1200">
          <a:solidFill>
            <a:schemeClr val="tx1"/>
          </a:solidFill>
          <a:latin typeface="+mn-lt"/>
          <a:ea typeface="+mn-ea"/>
          <a:cs typeface="+mn-cs"/>
        </a:defRPr>
      </a:lvl4pPr>
      <a:lvl5pPr marL="1826260" algn="l" defTabSz="913130" rtl="0" eaLnBrk="1" latinLnBrk="0" hangingPunct="1">
        <a:defRPr sz="1900" kern="1200">
          <a:solidFill>
            <a:schemeClr val="tx1"/>
          </a:solidFill>
          <a:latin typeface="+mn-lt"/>
          <a:ea typeface="+mn-ea"/>
          <a:cs typeface="+mn-cs"/>
        </a:defRPr>
      </a:lvl5pPr>
      <a:lvl6pPr marL="2282825" algn="l" defTabSz="913130" rtl="0" eaLnBrk="1" latinLnBrk="0" hangingPunct="1">
        <a:defRPr sz="1900" kern="1200">
          <a:solidFill>
            <a:schemeClr val="tx1"/>
          </a:solidFill>
          <a:latin typeface="+mn-lt"/>
          <a:ea typeface="+mn-ea"/>
          <a:cs typeface="+mn-cs"/>
        </a:defRPr>
      </a:lvl6pPr>
      <a:lvl7pPr marL="2739390" algn="l" defTabSz="913130" rtl="0" eaLnBrk="1" latinLnBrk="0" hangingPunct="1">
        <a:defRPr sz="1900" kern="1200">
          <a:solidFill>
            <a:schemeClr val="tx1"/>
          </a:solidFill>
          <a:latin typeface="+mn-lt"/>
          <a:ea typeface="+mn-ea"/>
          <a:cs typeface="+mn-cs"/>
        </a:defRPr>
      </a:lvl7pPr>
      <a:lvl8pPr marL="3195955" algn="l" defTabSz="913130" rtl="0" eaLnBrk="1" latinLnBrk="0" hangingPunct="1">
        <a:defRPr sz="1900" kern="1200">
          <a:solidFill>
            <a:schemeClr val="tx1"/>
          </a:solidFill>
          <a:latin typeface="+mn-lt"/>
          <a:ea typeface="+mn-ea"/>
          <a:cs typeface="+mn-cs"/>
        </a:defRPr>
      </a:lvl8pPr>
      <a:lvl9pPr marL="3651885" algn="l" defTabSz="91313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765">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913130" rtl="0" fontAlgn="base">
        <a:spcBef>
          <a:spcPct val="0"/>
        </a:spcBef>
        <a:spcAft>
          <a:spcPct val="0"/>
        </a:spcAft>
        <a:defRPr sz="4400" kern="1200">
          <a:solidFill>
            <a:schemeClr val="tx1"/>
          </a:solidFill>
          <a:latin typeface="+mj-lt"/>
          <a:ea typeface="+mj-ea"/>
          <a:cs typeface="+mj-cs"/>
        </a:defRPr>
      </a:lvl1pPr>
      <a:lvl2pPr algn="ctr" defTabSz="913130" rtl="0" fontAlgn="base">
        <a:spcBef>
          <a:spcPct val="0"/>
        </a:spcBef>
        <a:spcAft>
          <a:spcPct val="0"/>
        </a:spcAft>
        <a:defRPr sz="4400">
          <a:solidFill>
            <a:schemeClr val="tx1"/>
          </a:solidFill>
          <a:latin typeface="Calibri" panose="020F0502020204030204" pitchFamily="34" charset="0"/>
        </a:defRPr>
      </a:lvl2pPr>
      <a:lvl3pPr algn="ctr" defTabSz="913130" rtl="0" fontAlgn="base">
        <a:spcBef>
          <a:spcPct val="0"/>
        </a:spcBef>
        <a:spcAft>
          <a:spcPct val="0"/>
        </a:spcAft>
        <a:defRPr sz="4400">
          <a:solidFill>
            <a:schemeClr val="tx1"/>
          </a:solidFill>
          <a:latin typeface="Calibri" panose="020F0502020204030204" pitchFamily="34" charset="0"/>
        </a:defRPr>
      </a:lvl3pPr>
      <a:lvl4pPr algn="ctr" defTabSz="913130" rtl="0" fontAlgn="base">
        <a:spcBef>
          <a:spcPct val="0"/>
        </a:spcBef>
        <a:spcAft>
          <a:spcPct val="0"/>
        </a:spcAft>
        <a:defRPr sz="4400">
          <a:solidFill>
            <a:schemeClr val="tx1"/>
          </a:solidFill>
          <a:latin typeface="Calibri" panose="020F0502020204030204" pitchFamily="34" charset="0"/>
        </a:defRPr>
      </a:lvl4pPr>
      <a:lvl5pPr algn="ctr" defTabSz="913130" rtl="0" fontAlgn="base">
        <a:spcBef>
          <a:spcPct val="0"/>
        </a:spcBef>
        <a:spcAft>
          <a:spcPct val="0"/>
        </a:spcAft>
        <a:defRPr sz="4400">
          <a:solidFill>
            <a:schemeClr val="tx1"/>
          </a:solidFill>
          <a:latin typeface="Calibri" panose="020F0502020204030204" pitchFamily="34" charset="0"/>
        </a:defRPr>
      </a:lvl5pPr>
      <a:lvl6pPr marL="457200" algn="ctr" defTabSz="913130" rtl="0" fontAlgn="base">
        <a:spcBef>
          <a:spcPct val="0"/>
        </a:spcBef>
        <a:spcAft>
          <a:spcPct val="0"/>
        </a:spcAft>
        <a:defRPr sz="4400">
          <a:solidFill>
            <a:schemeClr val="tx1"/>
          </a:solidFill>
          <a:latin typeface="Calibri" panose="020F0502020204030204" pitchFamily="34" charset="0"/>
        </a:defRPr>
      </a:lvl6pPr>
      <a:lvl7pPr marL="914400" algn="ctr" defTabSz="913130" rtl="0" fontAlgn="base">
        <a:spcBef>
          <a:spcPct val="0"/>
        </a:spcBef>
        <a:spcAft>
          <a:spcPct val="0"/>
        </a:spcAft>
        <a:defRPr sz="4400">
          <a:solidFill>
            <a:schemeClr val="tx1"/>
          </a:solidFill>
          <a:latin typeface="Calibri" panose="020F0502020204030204" pitchFamily="34" charset="0"/>
        </a:defRPr>
      </a:lvl7pPr>
      <a:lvl8pPr marL="1371600" algn="ctr" defTabSz="913130" rtl="0" fontAlgn="base">
        <a:spcBef>
          <a:spcPct val="0"/>
        </a:spcBef>
        <a:spcAft>
          <a:spcPct val="0"/>
        </a:spcAft>
        <a:defRPr sz="4400">
          <a:solidFill>
            <a:schemeClr val="tx1"/>
          </a:solidFill>
          <a:latin typeface="Calibri" panose="020F0502020204030204" pitchFamily="34" charset="0"/>
        </a:defRPr>
      </a:lvl8pPr>
      <a:lvl9pPr marL="1828800" algn="ctr" defTabSz="913130" rtl="0" fontAlgn="base">
        <a:spcBef>
          <a:spcPct val="0"/>
        </a:spcBef>
        <a:spcAft>
          <a:spcPct val="0"/>
        </a:spcAft>
        <a:defRPr sz="4400">
          <a:solidFill>
            <a:schemeClr val="tx1"/>
          </a:solidFill>
          <a:latin typeface="Calibri" panose="020F0502020204030204" pitchFamily="34" charset="0"/>
        </a:defRPr>
      </a:lvl9pPr>
    </p:titleStyle>
    <p:bodyStyle>
      <a:lvl1pPr marL="341630" indent="-341630" algn="l" defTabSz="91313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680" indent="-284480" algn="l" defTabSz="91313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730" indent="-227330" algn="l" defTabSz="91313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930" indent="-227330" algn="l" defTabSz="91313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defTabSz="91313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0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695"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7755"/>
            <a:endParaRPr lang="en-US" sz="2100">
              <a:solidFill>
                <a:prstClr val="white"/>
              </a:solidFill>
            </a:endParaRPr>
          </a:p>
        </p:txBody>
      </p:sp>
    </p:spTree>
  </p:cSld>
  <p:clrMap bg1="lt1" tx1="dk1" bg2="lt2" tx2="dk2" accent1="accent1" accent2="accent2" accent3="accent3" accent4="accent4" accent5="accent5" accent6="accent6" hlink="hlink" folHlink="folHlink"/>
  <p:sldLayoutIdLst>
    <p:sldLayoutId id="2147483657" r:id="rId1"/>
  </p:sldLayoutIdLst>
  <p:hf hdr="0" ftr="0" dt="0"/>
  <p:txStyles>
    <p:titleStyle>
      <a:lvl1pPr algn="ctr" defTabSz="1087755" rtl="0" eaLnBrk="1" latinLnBrk="0" hangingPunct="1">
        <a:spcBef>
          <a:spcPct val="0"/>
        </a:spcBef>
        <a:buNone/>
        <a:defRPr sz="5200" kern="1200">
          <a:solidFill>
            <a:schemeClr val="tx1"/>
          </a:solidFill>
          <a:latin typeface="+mj-lt"/>
          <a:ea typeface="+mj-ea"/>
          <a:cs typeface="+mj-cs"/>
        </a:defRPr>
      </a:lvl1pPr>
    </p:titleStyle>
    <p:bodyStyle>
      <a:lvl1pPr marL="408305" indent="-408305" algn="l" defTabSz="1087755"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883920" indent="-339725" algn="l" defTabSz="108775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170" indent="-271780" algn="l" defTabSz="10877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373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792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212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31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987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407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7755" rtl="0" eaLnBrk="1" latinLnBrk="0" hangingPunct="1">
        <a:defRPr sz="2100" kern="1200">
          <a:solidFill>
            <a:schemeClr val="tx1"/>
          </a:solidFill>
          <a:latin typeface="+mn-lt"/>
          <a:ea typeface="+mn-ea"/>
          <a:cs typeface="+mn-cs"/>
        </a:defRPr>
      </a:lvl1pPr>
      <a:lvl2pPr marL="544195" algn="l" defTabSz="1087755" rtl="0" eaLnBrk="1" latinLnBrk="0" hangingPunct="1">
        <a:defRPr sz="2100" kern="1200">
          <a:solidFill>
            <a:schemeClr val="tx1"/>
          </a:solidFill>
          <a:latin typeface="+mn-lt"/>
          <a:ea typeface="+mn-ea"/>
          <a:cs typeface="+mn-cs"/>
        </a:defRPr>
      </a:lvl2pPr>
      <a:lvl3pPr marL="1087755" algn="l" defTabSz="1087755" rtl="0" eaLnBrk="1" latinLnBrk="0" hangingPunct="1">
        <a:defRPr sz="2100" kern="1200">
          <a:solidFill>
            <a:schemeClr val="tx1"/>
          </a:solidFill>
          <a:latin typeface="+mn-lt"/>
          <a:ea typeface="+mn-ea"/>
          <a:cs typeface="+mn-cs"/>
        </a:defRPr>
      </a:lvl3pPr>
      <a:lvl4pPr marL="1631950" algn="l" defTabSz="1087755" rtl="0" eaLnBrk="1" latinLnBrk="0" hangingPunct="1">
        <a:defRPr sz="2100" kern="1200">
          <a:solidFill>
            <a:schemeClr val="tx1"/>
          </a:solidFill>
          <a:latin typeface="+mn-lt"/>
          <a:ea typeface="+mn-ea"/>
          <a:cs typeface="+mn-cs"/>
        </a:defRPr>
      </a:lvl4pPr>
      <a:lvl5pPr marL="2176145" algn="l" defTabSz="1087755" rtl="0" eaLnBrk="1" latinLnBrk="0" hangingPunct="1">
        <a:defRPr sz="2100" kern="1200">
          <a:solidFill>
            <a:schemeClr val="tx1"/>
          </a:solidFill>
          <a:latin typeface="+mn-lt"/>
          <a:ea typeface="+mn-ea"/>
          <a:cs typeface="+mn-cs"/>
        </a:defRPr>
      </a:lvl5pPr>
      <a:lvl6pPr marL="2720340" algn="l" defTabSz="1087755" rtl="0" eaLnBrk="1" latinLnBrk="0" hangingPunct="1">
        <a:defRPr sz="2100" kern="1200">
          <a:solidFill>
            <a:schemeClr val="tx1"/>
          </a:solidFill>
          <a:latin typeface="+mn-lt"/>
          <a:ea typeface="+mn-ea"/>
          <a:cs typeface="+mn-cs"/>
        </a:defRPr>
      </a:lvl6pPr>
      <a:lvl7pPr marL="3263900" algn="l" defTabSz="1087755" rtl="0" eaLnBrk="1" latinLnBrk="0" hangingPunct="1">
        <a:defRPr sz="2100" kern="1200">
          <a:solidFill>
            <a:schemeClr val="tx1"/>
          </a:solidFill>
          <a:latin typeface="+mn-lt"/>
          <a:ea typeface="+mn-ea"/>
          <a:cs typeface="+mn-cs"/>
        </a:defRPr>
      </a:lvl7pPr>
      <a:lvl8pPr marL="3808095" algn="l" defTabSz="1087755" rtl="0" eaLnBrk="1" latinLnBrk="0" hangingPunct="1">
        <a:defRPr sz="2100" kern="1200">
          <a:solidFill>
            <a:schemeClr val="tx1"/>
          </a:solidFill>
          <a:latin typeface="+mn-lt"/>
          <a:ea typeface="+mn-ea"/>
          <a:cs typeface="+mn-cs"/>
        </a:defRPr>
      </a:lvl8pPr>
      <a:lvl9pPr marL="4352290" algn="l" defTabSz="108775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0.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1.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0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8.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4.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4.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6.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5.jpeg"/></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7.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ycKNFDL4PO8&amp;list=PLkKvGUskhqAq94MsjKxQi1AJRXwzCzfqW&amp;index=18" TargetMode="External"/><Relationship Id="rId2" Type="http://schemas.openxmlformats.org/officeDocument/2006/relationships/image" Target="../media/image67.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1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8I8xHNW0A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54.xml"/><Relationship Id="rId7" Type="http://schemas.openxmlformats.org/officeDocument/2006/relationships/slide" Target="slide58.xml"/><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slide" Target="slide57.xml"/><Relationship Id="rId5" Type="http://schemas.openxmlformats.org/officeDocument/2006/relationships/slide" Target="slide56.xml"/><Relationship Id="rId4" Type="http://schemas.openxmlformats.org/officeDocument/2006/relationships/slide" Target="slide55.xml"/><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hyperlink" Target="https://vi.wikipedia.org/wiki/Tr%E1%BA%A7n_V%C4%83n_Kh%C3%AA" TargetMode="External"/><Relationship Id="rId2" Type="http://schemas.openxmlformats.org/officeDocument/2006/relationships/hyperlink" Target="https://vi.wikipedia.org/wiki/T%E1%BB%AB_H%C3%A1n-Vi%E1%BB%87t" TargetMode="Externa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hyperlink" Target="https://www.nhaccuatui.com/playlist/chuyen-tinh-lan-va-diep-cai-luong-thanh-kim-hue-nsut-ft-chi-tam.iD2GxCJiKiU1.html" TargetMode="Externa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4.xml"/><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9fbJL8tCcOg" TargetMode="External"/><Relationship Id="rId1" Type="http://schemas.openxmlformats.org/officeDocument/2006/relationships/slideLayout" Target="../slideLayouts/slideLayout4.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slide" Target="slide28.xml"/><Relationship Id="rId13" Type="http://schemas.microsoft.com/office/2007/relationships/hdphoto" Target="../media/hdphoto1.wdp"/><Relationship Id="rId3" Type="http://schemas.openxmlformats.org/officeDocument/2006/relationships/image" Target="../media/image54.jpeg"/><Relationship Id="rId7" Type="http://schemas.openxmlformats.org/officeDocument/2006/relationships/slide" Target="slide27.xml"/><Relationship Id="rId12"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7.jpeg"/><Relationship Id="rId11" Type="http://schemas.openxmlformats.org/officeDocument/2006/relationships/slide" Target="slide31.xml"/><Relationship Id="rId5" Type="http://schemas.openxmlformats.org/officeDocument/2006/relationships/image" Target="../media/image56.jpeg"/><Relationship Id="rId10" Type="http://schemas.openxmlformats.org/officeDocument/2006/relationships/slide" Target="slide30.xml"/><Relationship Id="rId4" Type="http://schemas.openxmlformats.org/officeDocument/2006/relationships/image" Target="../media/image55.jpeg"/><Relationship Id="rId9" Type="http://schemas.openxmlformats.org/officeDocument/2006/relationships/slide" Target="slide29.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 y="428"/>
            <a:ext cx="12191239" cy="6857572"/>
          </a:xfrm>
          <a:prstGeom prst="rect">
            <a:avLst/>
          </a:prstGeom>
        </p:spPr>
      </p:pic>
      <p:sp>
        <p:nvSpPr>
          <p:cNvPr id="3" name="Slide Number Placeholder 2"/>
          <p:cNvSpPr>
            <a:spLocks noGrp="1"/>
          </p:cNvSpPr>
          <p:nvPr>
            <p:ph type="sldNum" sz="quarter" idx="12"/>
          </p:nvPr>
        </p:nvSpPr>
        <p:spPr/>
        <p:txBody>
          <a:bodyPr/>
          <a:lstStyle/>
          <a:p>
            <a:pPr>
              <a:defRPr/>
            </a:pPr>
            <a:fld id="{D212395B-93B1-4EFB-857C-0A2880633600}" type="slidenum">
              <a:rPr lang="en-US"/>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140765"/>
            <a:ext cx="6308035" cy="3148551"/>
          </a:xfrm>
          <a:prstGeom prst="rect">
            <a:avLst/>
          </a:prstGeom>
          <a:noFill/>
          <a:ln>
            <a:noFill/>
          </a:ln>
        </p:spPr>
      </p:pic>
      <p:sp>
        <p:nvSpPr>
          <p:cNvPr id="4" name="TextBox 3"/>
          <p:cNvSpPr txBox="1"/>
          <p:nvPr/>
        </p:nvSpPr>
        <p:spPr>
          <a:xfrm>
            <a:off x="4273826" y="1919100"/>
            <a:ext cx="3644347"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Múa</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rối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nước</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stretch>
            <a:fillRect/>
          </a:stretch>
        </p:blipFill>
        <p:spPr>
          <a:xfrm>
            <a:off x="94594" y="914401"/>
            <a:ext cx="11945006" cy="5868821"/>
          </a:xfrm>
          <a:prstGeom prst="rect">
            <a:avLst/>
          </a:prstGeom>
          <a:noFill/>
          <a:ln w="9525">
            <a:noFill/>
          </a:ln>
        </p:spPr>
      </p:pic>
      <p:sp>
        <p:nvSpPr>
          <p:cNvPr id="3" name="Cloud Callout 2"/>
          <p:cNvSpPr/>
          <p:nvPr/>
        </p:nvSpPr>
        <p:spPr>
          <a:xfrm>
            <a:off x="2756452" y="1200150"/>
            <a:ext cx="7699513"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3000" b="1">
                <a:latin typeface="Times New Roman" panose="02020603050405020304" pitchFamily="18" charset="0"/>
                <a:cs typeface="Times New Roman" panose="02020603050405020304" pitchFamily="18" charset="0"/>
              </a:rPr>
              <a:t>Qua văn bản “Huyện Trìa xử án”, tác giả dân gian đã phản ánh điều gì đến người đọc?</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756452" y="3086099"/>
            <a:ext cx="2142649" cy="2130266"/>
          </a:xfrm>
          <a:prstGeom prst="rect">
            <a:avLst/>
          </a:prstGeom>
          <a:noFill/>
          <a:ln w="9525">
            <a:noFill/>
          </a:ln>
        </p:spPr>
      </p:pic>
      <p:sp>
        <p:nvSpPr>
          <p:cNvPr id="6" name="Rounded Rectangle 5"/>
          <p:cNvSpPr/>
          <p:nvPr/>
        </p:nvSpPr>
        <p:spPr>
          <a:xfrm>
            <a:off x="5087899" y="3542347"/>
            <a:ext cx="6547510" cy="13630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Phản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ánh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tệ</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trạng</a:t>
            </a:r>
            <a:r>
              <a:rPr lang="en-US" sz="3000" b="1" dirty="0">
                <a:latin typeface="Times New Roman" panose="02020603050405020304" pitchFamily="18" charset="0"/>
                <a:cs typeface="Times New Roman" panose="02020603050405020304" pitchFamily="18" charset="0"/>
              </a:rPr>
              <a:t>, ham </a:t>
            </a:r>
            <a:r>
              <a:rPr lang="en-US" sz="3000" b="1" dirty="0" err="1">
                <a:latin typeface="Times New Roman" panose="02020603050405020304" pitchFamily="18" charset="0"/>
                <a:cs typeface="Times New Roman" panose="02020603050405020304" pitchFamily="18" charset="0"/>
              </a:rPr>
              <a:t>tiền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bọn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đoạn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luật</a:t>
            </a:r>
            <a:r>
              <a:rPr lang="en-US" sz="3000" b="1" dirty="0">
                <a:latin typeface="Times New Roman" panose="02020603050405020304" pitchFamily="18" charset="0"/>
                <a:cs typeface="Times New Roman" panose="02020603050405020304" pitchFamily="18" charset="0"/>
              </a:rPr>
              <a:t>.</a:t>
            </a:r>
          </a:p>
        </p:txBody>
      </p:sp>
      <p:sp>
        <p:nvSpPr>
          <p:cNvPr id="7" name="Action Button: Home 6">
            <a:hlinkClick r:id="" action="ppaction://hlinkshowjump?jump=firstslide"/>
          </p:cNvPr>
          <p:cNvSpPr/>
          <p:nvPr/>
        </p:nvSpPr>
        <p:spPr>
          <a:xfrm>
            <a:off x="8610600" y="5314950"/>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100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stretch>
            <a:fillRect/>
          </a:stretch>
        </p:blipFill>
        <p:spPr>
          <a:xfrm>
            <a:off x="244526" y="912167"/>
            <a:ext cx="11945006" cy="5868821"/>
          </a:xfrm>
          <a:prstGeom prst="rect">
            <a:avLst/>
          </a:prstGeom>
          <a:noFill/>
          <a:ln w="9525">
            <a:noFill/>
          </a:ln>
        </p:spPr>
      </p:pic>
      <p:sp>
        <p:nvSpPr>
          <p:cNvPr id="3" name="Cloud Callout 2"/>
          <p:cNvSpPr/>
          <p:nvPr/>
        </p:nvSpPr>
        <p:spPr>
          <a:xfrm>
            <a:off x="3180522" y="1200150"/>
            <a:ext cx="7898295"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Tình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xúc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như</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 qua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án</a:t>
            </a:r>
            <a:r>
              <a:rPr lang="en-US" sz="3000" b="1"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962753" y="3158967"/>
            <a:ext cx="2142649" cy="2130266"/>
          </a:xfrm>
          <a:prstGeom prst="rect">
            <a:avLst/>
          </a:prstGeom>
          <a:noFill/>
          <a:ln w="9525">
            <a:noFill/>
          </a:ln>
        </p:spPr>
      </p:pic>
      <p:sp>
        <p:nvSpPr>
          <p:cNvPr id="6" name="Rounded Rectangle 5"/>
          <p:cNvSpPr/>
          <p:nvPr/>
        </p:nvSpPr>
        <p:spPr>
          <a:xfrm>
            <a:off x="5645426" y="3542347"/>
            <a:ext cx="5194852" cy="13630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tỏ</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mỉa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mai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châm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biếm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a:t>
            </a:r>
            <a:r>
              <a:rPr lang="en-US" sz="3000" b="1" dirty="0">
                <a:latin typeface="Times New Roman" panose="02020603050405020304" pitchFamily="18" charset="0"/>
                <a:cs typeface="Times New Roman" panose="02020603050405020304" pitchFamily="18" charset="0"/>
              </a:rPr>
              <a:t>.</a:t>
            </a:r>
          </a:p>
        </p:txBody>
      </p:sp>
      <p:sp>
        <p:nvSpPr>
          <p:cNvPr id="7" name="Action Button: Home 6">
            <a:hlinkClick r:id="" action="ppaction://hlinkshowjump?jump=firstslide"/>
          </p:cNvPr>
          <p:cNvSpPr/>
          <p:nvPr/>
        </p:nvSpPr>
        <p:spPr>
          <a:xfrm>
            <a:off x="8610600" y="5314950"/>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101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Content Placeholder 108"/>
          <p:cNvPicPr>
            <a:picLocks noGrp="1"/>
          </p:cNvPicPr>
          <p:nvPr>
            <p:ph idx="1"/>
          </p:nvPr>
        </p:nvPicPr>
        <p:blipFill>
          <a:blip r:embed="rId2"/>
          <a:stretch>
            <a:fillRect/>
          </a:stretch>
        </p:blipFill>
        <p:spPr>
          <a:xfrm>
            <a:off x="94594" y="1908312"/>
            <a:ext cx="5486400" cy="4425813"/>
          </a:xfrm>
          <a:prstGeom prst="rect">
            <a:avLst/>
          </a:prstGeom>
          <a:noFill/>
          <a:ln w="9525">
            <a:noFill/>
          </a:ln>
        </p:spPr>
      </p:pic>
      <p:pic>
        <p:nvPicPr>
          <p:cNvPr id="3076" name="Picture 2" descr="Soạn giả cải lương, thời vang bóng nay còn đâu! - Sài Gòn Tiếp Thị"/>
          <p:cNvPicPr>
            <a:picLocks noChangeAspect="1"/>
          </p:cNvPicPr>
          <p:nvPr/>
        </p:nvPicPr>
        <p:blipFill>
          <a:blip r:embed="rId3"/>
          <a:stretch>
            <a:fillRect/>
          </a:stretch>
        </p:blipFill>
        <p:spPr>
          <a:xfrm>
            <a:off x="10034794" y="5347328"/>
            <a:ext cx="1864519" cy="1378744"/>
          </a:xfrm>
          <a:prstGeom prst="rect">
            <a:avLst/>
          </a:prstGeom>
          <a:noFill/>
          <a:ln w="9525">
            <a:noFill/>
          </a:ln>
        </p:spPr>
      </p:pic>
      <p:sp>
        <p:nvSpPr>
          <p:cNvPr id="4" name="Rectangles 3"/>
          <p:cNvSpPr/>
          <p:nvPr/>
        </p:nvSpPr>
        <p:spPr>
          <a:xfrm>
            <a:off x="5580994" y="3094124"/>
            <a:ext cx="6318319" cy="90024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altLang="zh-CN" sz="2625"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HUYỆN TRÌA, ĐỀ HẦU, THẦY NGHÊU </a:t>
            </a:r>
          </a:p>
          <a:p>
            <a:pPr algn="ctr"/>
            <a:r>
              <a:rPr lang="en-US" altLang="zh-CN" sz="2625"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MẮC LỠM THỊ HẾN</a:t>
            </a:r>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102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G_256"/>
          <p:cNvPicPr>
            <a:picLocks noGrp="1" noChangeAspect="1"/>
          </p:cNvPicPr>
          <p:nvPr>
            <p:ph sz="half" idx="1"/>
          </p:nvPr>
        </p:nvPicPr>
        <p:blipFill>
          <a:blip r:embed="rId2"/>
          <a:stretch>
            <a:fillRect/>
          </a:stretch>
        </p:blipFill>
        <p:spPr>
          <a:xfrm>
            <a:off x="4089399" y="2783682"/>
            <a:ext cx="5181600" cy="3562350"/>
          </a:xfrm>
          <a:prstGeom prst="rect">
            <a:avLst/>
          </a:prstGeom>
          <a:noFill/>
          <a:ln w="9525">
            <a:noFill/>
          </a:ln>
        </p:spPr>
      </p:pic>
      <p:sp>
        <p:nvSpPr>
          <p:cNvPr id="16" name="Content Placeholder 15"/>
          <p:cNvSpPr>
            <a:spLocks noGrp="1"/>
          </p:cNvSpPr>
          <p:nvPr>
            <p:ph sz="half" idx="2"/>
          </p:nvPr>
        </p:nvSpPr>
        <p:spPr>
          <a:xfrm>
            <a:off x="5758069" y="1353170"/>
            <a:ext cx="4743449" cy="688215"/>
          </a:xfrm>
        </p:spPr>
        <p:txBody>
          <a:bodyPr/>
          <a:lstStyle/>
          <a:p>
            <a:pPr marL="0" indent="0">
              <a:buNone/>
            </a:pPr>
            <a:r>
              <a:rPr lang="en-US" b="1" dirty="0">
                <a:solidFill>
                  <a:schemeClr val="tx1"/>
                </a:solidFill>
                <a:highlight>
                  <a:srgbClr val="FF00FF"/>
                </a:highlight>
                <a:latin typeface="Times New Roman" panose="02020603050405020304" pitchFamily="18" charset="0"/>
                <a:cs typeface="Times New Roman" panose="02020603050405020304" pitchFamily="18" charset="0"/>
              </a:rPr>
              <a:t>1.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Thể</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loại</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đồ</a:t>
            </a:r>
            <a:endParaRPr lang="en-US" b="1" dirty="0">
              <a:solidFill>
                <a:schemeClr val="tx1"/>
              </a:solidFill>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3"/>
          <a:stretch>
            <a:fillRect/>
          </a:stretch>
        </p:blipFill>
        <p:spPr>
          <a:xfrm>
            <a:off x="2724151" y="914400"/>
            <a:ext cx="1864519" cy="1378744"/>
          </a:xfrm>
          <a:prstGeom prst="rect">
            <a:avLst/>
          </a:prstGeom>
          <a:noFill/>
          <a:ln w="9525">
            <a:noFill/>
          </a:ln>
        </p:spPr>
      </p:pic>
      <p:sp>
        <p:nvSpPr>
          <p:cNvPr id="6" name="Text Box 5"/>
          <p:cNvSpPr txBox="1"/>
          <p:nvPr/>
        </p:nvSpPr>
        <p:spPr>
          <a:xfrm>
            <a:off x="6190861" y="4038532"/>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TUỒNG ĐỒ</a:t>
            </a:r>
          </a:p>
        </p:txBody>
      </p:sp>
      <p:sp>
        <p:nvSpPr>
          <p:cNvPr id="7" name="Text Box 6"/>
          <p:cNvSpPr txBox="1"/>
          <p:nvPr/>
        </p:nvSpPr>
        <p:spPr>
          <a:xfrm>
            <a:off x="4371303" y="4149025"/>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ĐỀ TÀI</a:t>
            </a:r>
          </a:p>
        </p:txBody>
      </p:sp>
      <p:sp>
        <p:nvSpPr>
          <p:cNvPr id="8" name="Text Box 7"/>
          <p:cNvSpPr txBox="1"/>
          <p:nvPr/>
        </p:nvSpPr>
        <p:spPr>
          <a:xfrm>
            <a:off x="5815818" y="5435256"/>
            <a:ext cx="1451610" cy="553998"/>
          </a:xfrm>
          <a:prstGeom prst="rect">
            <a:avLst/>
          </a:prstGeom>
          <a:noFill/>
        </p:spPr>
        <p:txBody>
          <a:bodyPr wrap="square" rtlCol="0">
            <a:spAutoFit/>
          </a:bodyPr>
          <a:lstStyle/>
          <a:p>
            <a:pPr algn="ctr"/>
            <a:r>
              <a:rPr lang="en-US" sz="1500" b="1" dirty="0">
                <a:latin typeface="Times New Roman" panose="02020603050405020304" pitchFamily="18" charset="0"/>
                <a:cs typeface="Times New Roman" panose="02020603050405020304" pitchFamily="18" charset="0"/>
              </a:rPr>
              <a:t>TÍCH TRUYỆN</a:t>
            </a:r>
          </a:p>
        </p:txBody>
      </p:sp>
      <p:sp>
        <p:nvSpPr>
          <p:cNvPr id="9" name="Text Box 8"/>
          <p:cNvSpPr txBox="1"/>
          <p:nvPr/>
        </p:nvSpPr>
        <p:spPr>
          <a:xfrm>
            <a:off x="4606507" y="5039705"/>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NHÂN VẬT</a:t>
            </a:r>
          </a:p>
        </p:txBody>
      </p:sp>
      <p:sp>
        <p:nvSpPr>
          <p:cNvPr id="10" name="Text Box 9"/>
          <p:cNvSpPr txBox="1"/>
          <p:nvPr/>
        </p:nvSpPr>
        <p:spPr>
          <a:xfrm>
            <a:off x="7406081" y="5363522"/>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LỜI THOẠI</a:t>
            </a:r>
          </a:p>
        </p:txBody>
      </p:sp>
      <p:sp>
        <p:nvSpPr>
          <p:cNvPr id="11" name="Text Box 10"/>
          <p:cNvSpPr txBox="1"/>
          <p:nvPr/>
        </p:nvSpPr>
        <p:spPr>
          <a:xfrm>
            <a:off x="7822086" y="4218274"/>
            <a:ext cx="1598771" cy="507831"/>
          </a:xfrm>
          <a:prstGeom prst="rect">
            <a:avLst/>
          </a:prstGeom>
          <a:noFill/>
        </p:spPr>
        <p:txBody>
          <a:bodyPr wrap="square" rtlCol="0">
            <a:spAutoFit/>
          </a:bodyPr>
          <a:lstStyle/>
          <a:p>
            <a:r>
              <a:rPr lang="en-US" sz="1350" b="1" dirty="0">
                <a:latin typeface="Times New Roman" panose="02020603050405020304" pitchFamily="18" charset="0"/>
                <a:cs typeface="Times New Roman" panose="02020603050405020304" pitchFamily="18" charset="0"/>
              </a:rPr>
              <a:t>PHƯƠNG THỨC </a:t>
            </a:r>
          </a:p>
          <a:p>
            <a:r>
              <a:rPr lang="en-US" sz="1350" b="1" dirty="0">
                <a:latin typeface="Times New Roman" panose="02020603050405020304" pitchFamily="18" charset="0"/>
                <a:cs typeface="Times New Roman" panose="02020603050405020304" pitchFamily="18" charset="0"/>
              </a:rPr>
              <a:t>LƯU TRUYỀN</a:t>
            </a:r>
          </a:p>
        </p:txBody>
      </p:sp>
      <p:sp>
        <p:nvSpPr>
          <p:cNvPr id="13" name="Rectangles 12"/>
          <p:cNvSpPr/>
          <p:nvPr/>
        </p:nvSpPr>
        <p:spPr>
          <a:xfrm>
            <a:off x="4767977" y="911940"/>
            <a:ext cx="5276548" cy="434913"/>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dirty="0"/>
          </a:p>
        </p:txBody>
      </p:sp>
      <p:grpSp>
        <p:nvGrpSpPr>
          <p:cNvPr id="14" name="Group 13"/>
          <p:cNvGrpSpPr/>
          <p:nvPr/>
        </p:nvGrpSpPr>
        <p:grpSpPr>
          <a:xfrm>
            <a:off x="1608530" y="53231"/>
            <a:ext cx="538945" cy="821412"/>
            <a:chOff x="908603" y="80216"/>
            <a:chExt cx="538945" cy="676514"/>
          </a:xfrm>
        </p:grpSpPr>
        <p:sp>
          <p:nvSpPr>
            <p:cNvPr id="1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9" name="Rectangle 1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1" name="Rectangle 2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2" name="Slide Number Placeholder 11"/>
          <p:cNvSpPr>
            <a:spLocks noGrp="1"/>
          </p:cNvSpPr>
          <p:nvPr>
            <p:ph type="sldNum" sz="quarter" idx="12"/>
          </p:nvPr>
        </p:nvSpPr>
        <p:spPr/>
        <p:txBody>
          <a:bodyPr/>
          <a:lstStyle/>
          <a:p>
            <a:fld id="{DC3A98B2-C522-4FB3-B893-7A0833BC00BE}" type="slidenum">
              <a:rPr lang="en-US" smtClean="0"/>
              <a:t>103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2"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2"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2"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p:bldP spid="7" grpId="1"/>
      <p:bldP spid="7" grpId="2"/>
      <p:bldP spid="8" grpId="1"/>
      <p:bldP spid="8" grpId="2"/>
      <p:bldP spid="9" grpId="1"/>
      <p:bldP spid="9" grpId="2"/>
      <p:bldP spid="10" grpId="1"/>
      <p:bldP spid="10" grpId="2"/>
      <p:bldP spid="11" grpId="1"/>
      <p:bldP spid="11" grpId="2"/>
      <p:bldP spid="13"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pic>
        <p:nvPicPr>
          <p:cNvPr id="21" name="Picture 2" descr="Soạn giả cải lương, thời vang bóng nay còn đâu! - Sài Gòn Tiếp Thị"/>
          <p:cNvPicPr>
            <a:picLocks noChangeAspect="1"/>
          </p:cNvPicPr>
          <p:nvPr/>
        </p:nvPicPr>
        <p:blipFill>
          <a:blip r:embed="rId4"/>
          <a:stretch>
            <a:fillRect/>
          </a:stretch>
        </p:blipFill>
        <p:spPr>
          <a:xfrm>
            <a:off x="112395" y="667123"/>
            <a:ext cx="1864519" cy="1378744"/>
          </a:xfrm>
          <a:prstGeom prst="rect">
            <a:avLst/>
          </a:prstGeom>
          <a:noFill/>
          <a:ln w="9525">
            <a:noFill/>
          </a:ln>
        </p:spPr>
      </p:pic>
      <p:sp>
        <p:nvSpPr>
          <p:cNvPr id="22" name="Rectangles 1"/>
          <p:cNvSpPr/>
          <p:nvPr/>
        </p:nvSpPr>
        <p:spPr>
          <a:xfrm>
            <a:off x="4117730" y="748667"/>
            <a:ext cx="5209149" cy="379196"/>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3" name="Content Placeholder 12"/>
          <p:cNvSpPr>
            <a:spLocks noGrp="1"/>
          </p:cNvSpPr>
          <p:nvPr>
            <p:ph sz="half" idx="2"/>
          </p:nvPr>
        </p:nvSpPr>
        <p:spPr>
          <a:xfrm>
            <a:off x="5087898" y="1107399"/>
            <a:ext cx="5850108" cy="548535"/>
          </a:xfrm>
        </p:spPr>
        <p:txBody>
          <a:bodyPr/>
          <a:lstStyle/>
          <a:p>
            <a:pPr marL="0" indent="0">
              <a:buNone/>
            </a:pPr>
            <a:r>
              <a:rPr lang="en-US" b="1" dirty="0">
                <a:solidFill>
                  <a:schemeClr val="tx1"/>
                </a:solidFill>
                <a:highlight>
                  <a:srgbClr val="FF00FF"/>
                </a:highlight>
                <a:latin typeface="Times New Roman" panose="02020603050405020304" pitchFamily="18" charset="0"/>
                <a:cs typeface="Times New Roman" panose="02020603050405020304" pitchFamily="18" charset="0"/>
              </a:rPr>
              <a:t>1.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Thể</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loại</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đồ</a:t>
            </a:r>
            <a:endParaRPr lang="en-US" b="1" dirty="0">
              <a:solidFill>
                <a:schemeClr val="tx1"/>
              </a:solidFill>
              <a:highlight>
                <a:srgbClr val="FF00FF"/>
              </a:highlight>
              <a:latin typeface="Times New Roman" panose="02020603050405020304" pitchFamily="18" charset="0"/>
              <a:cs typeface="Times New Roman" panose="02020603050405020304" pitchFamily="18" charset="0"/>
            </a:endParaRPr>
          </a:p>
        </p:txBody>
      </p:sp>
      <p:sp>
        <p:nvSpPr>
          <p:cNvPr id="24" name="Rounded Rectangle 4"/>
          <p:cNvSpPr/>
          <p:nvPr/>
        </p:nvSpPr>
        <p:spPr>
          <a:xfrm>
            <a:off x="1" y="1589589"/>
            <a:ext cx="12209460" cy="52943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tổng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hợp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châm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biếm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ngôn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diễn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tự</a:t>
            </a:r>
            <a:r>
              <a:rPr lang="en-US" sz="2500" dirty="0">
                <a:latin typeface="Times New Roman" panose="02020603050405020304" pitchFamily="18" charset="0"/>
                <a:cs typeface="Times New Roman" panose="02020603050405020304" pitchFamily="18" charset="0"/>
              </a:rPr>
              <a:t> do, </a:t>
            </a:r>
            <a:r>
              <a:rPr lang="en-US" sz="2500" dirty="0" err="1">
                <a:latin typeface="Times New Roman" panose="02020603050405020304" pitchFamily="18" charset="0"/>
                <a:cs typeface="Times New Roman" panose="02020603050405020304" pitchFamily="18" charset="0"/>
              </a:rPr>
              <a:t>ít</a:t>
            </a:r>
            <a:r>
              <a:rPr lang="en-US" sz="2500" dirty="0">
                <a:latin typeface="Times New Roman" panose="02020603050405020304" pitchFamily="18" charset="0"/>
                <a:cs typeface="Times New Roman" panose="02020603050405020304" pitchFamily="18" charset="0"/>
              </a:rPr>
              <a:t> khoa </a:t>
            </a:r>
            <a:r>
              <a:rPr lang="en-US" sz="2500" dirty="0" err="1">
                <a:latin typeface="Times New Roman" panose="02020603050405020304" pitchFamily="18" charset="0"/>
                <a:cs typeface="Times New Roman" panose="02020603050405020304" pitchFamily="18" charset="0"/>
              </a:rPr>
              <a:t>trương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gũi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ngày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kịch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nói</a:t>
            </a:r>
            <a:r>
              <a:rPr lang="en-US" sz="2500" dirty="0">
                <a:latin typeface="Times New Roman" panose="02020603050405020304" pitchFamily="18" charset="0"/>
                <a:cs typeface="Times New Roman" panose="02020603050405020304" pitchFamily="18" charset="0"/>
              </a:rPr>
              <a:t>.</a:t>
            </a:r>
          </a:p>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điểm</a:t>
            </a:r>
            <a:r>
              <a:rPr lang="en-US" sz="2500" dirty="0">
                <a:latin typeface="Times New Roman" panose="02020603050405020304" pitchFamily="18" charset="0"/>
                <a:cs typeface="Times New Roman" panose="02020603050405020304" pitchFamily="18" charset="0"/>
              </a:rPr>
              <a:t>: </a:t>
            </a: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Lấy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phê</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hội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a:t>
            </a: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pho, </a:t>
            </a:r>
            <a:r>
              <a:rPr lang="en-US" sz="2500" dirty="0" err="1">
                <a:latin typeface="Times New Roman" panose="02020603050405020304" pitchFamily="18" charset="0"/>
                <a:cs typeface="Times New Roman" panose="02020603050405020304" pitchFamily="18" charset="0"/>
              </a:rPr>
              <a:t>gần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chèo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cổ</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vai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kép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lão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mang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lệ</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qua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xưng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danh</a:t>
            </a:r>
            <a:r>
              <a:rPr lang="en-US" sz="2500" dirty="0">
                <a:latin typeface="Times New Roman" panose="02020603050405020304" pitchFamily="18" charset="0"/>
                <a:cs typeface="Times New Roman" panose="02020603050405020304" pitchFamily="18" charset="0"/>
              </a:rPr>
              <a:t>.</a:t>
            </a: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yếu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xen </a:t>
            </a:r>
            <a:r>
              <a:rPr lang="en-US" sz="2500" dirty="0" err="1">
                <a:latin typeface="Times New Roman" panose="02020603050405020304" pitchFamily="18" charset="0"/>
                <a:cs typeface="Times New Roman" panose="02020603050405020304" pitchFamily="18" charset="0"/>
              </a:rPr>
              <a:t>độc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hay </a:t>
            </a:r>
            <a:r>
              <a:rPr lang="en-US" sz="2500" dirty="0" err="1">
                <a:latin typeface="Times New Roman" panose="02020603050405020304" pitchFamily="18" charset="0"/>
                <a:cs typeface="Times New Roman" panose="02020603050405020304" pitchFamily="18" charset="0"/>
              </a:rPr>
              <a:t>bàng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yếu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vần</a:t>
            </a:r>
            <a:r>
              <a:rPr lang="en-US" sz="2500" dirty="0">
                <a:latin typeface="Times New Roman" panose="02020603050405020304" pitchFamily="18" charset="0"/>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fld id="{DC3A98B2-C522-4FB3-B893-7A0833BC00BE}" type="slidenum">
              <a:rPr lang="en-US" smtClean="0"/>
              <a:t>104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bg/>
                                          </p:spTgt>
                                        </p:tgtEl>
                                        <p:attrNameLst>
                                          <p:attrName>style.visibility</p:attrName>
                                        </p:attrNameLst>
                                      </p:cBhvr>
                                      <p:to>
                                        <p:strVal val="visible"/>
                                      </p:to>
                                    </p:set>
                                    <p:animEffect transition="in" filter="fade">
                                      <p:cBhvr>
                                        <p:cTn id="15" dur="500"/>
                                        <p:tgtEl>
                                          <p:spTgt spid="2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fade">
                                      <p:cBhvr>
                                        <p:cTn id="30" dur="500"/>
                                        <p:tgtEl>
                                          <p:spTgt spid="2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xEl>
                                              <p:pRg st="3" end="3"/>
                                            </p:txEl>
                                          </p:spTgt>
                                        </p:tgtEl>
                                        <p:attrNameLst>
                                          <p:attrName>style.visibility</p:attrName>
                                        </p:attrNameLst>
                                      </p:cBhvr>
                                      <p:to>
                                        <p:strVal val="visible"/>
                                      </p:to>
                                    </p:set>
                                    <p:animEffect transition="in" filter="fade">
                                      <p:cBhvr>
                                        <p:cTn id="35" dur="500"/>
                                        <p:tgtEl>
                                          <p:spTgt spid="2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xEl>
                                              <p:pRg st="4" end="4"/>
                                            </p:txEl>
                                          </p:spTgt>
                                        </p:tgtEl>
                                        <p:attrNameLst>
                                          <p:attrName>style.visibility</p:attrName>
                                        </p:attrNameLst>
                                      </p:cBhvr>
                                      <p:to>
                                        <p:strVal val="visible"/>
                                      </p:to>
                                    </p:set>
                                    <p:animEffect transition="in" filter="fade">
                                      <p:cBhvr>
                                        <p:cTn id="40" dur="500"/>
                                        <p:tgtEl>
                                          <p:spTgt spid="2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xEl>
                                              <p:pRg st="5" end="5"/>
                                            </p:txEl>
                                          </p:spTgt>
                                        </p:tgtEl>
                                        <p:attrNameLst>
                                          <p:attrName>style.visibility</p:attrName>
                                        </p:attrNameLst>
                                      </p:cBhvr>
                                      <p:to>
                                        <p:strVal val="visible"/>
                                      </p:to>
                                    </p:set>
                                    <p:animEffect transition="in" filter="fade">
                                      <p:cBhvr>
                                        <p:cTn id="45"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uild="p"/>
      <p:bldP spid="24"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4294967295"/>
          </p:nvPr>
        </p:nvSpPr>
        <p:spPr>
          <a:xfrm>
            <a:off x="4671292" y="1733796"/>
            <a:ext cx="7746609" cy="597464"/>
          </a:xfrm>
        </p:spPr>
        <p:txBody>
          <a:bodyPr>
            <a:normAutofit/>
          </a:bodyPr>
          <a:lstStyle/>
          <a:p>
            <a:pPr marL="0" indent="0">
              <a:buNone/>
            </a:pP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2.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Vở</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Nghêu</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Sò</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Ốc</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Hến</a:t>
            </a:r>
            <a:endParaRPr lang="en-US" sz="3000" b="1" dirty="0">
              <a:solidFill>
                <a:schemeClr val="tx1"/>
              </a:solidFill>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724151" y="914400"/>
            <a:ext cx="1864519" cy="1378744"/>
          </a:xfrm>
          <a:prstGeom prst="rect">
            <a:avLst/>
          </a:prstGeom>
          <a:noFill/>
          <a:ln w="9525">
            <a:noFill/>
          </a:ln>
        </p:spPr>
      </p:pic>
      <p:sp>
        <p:nvSpPr>
          <p:cNvPr id="4" name="Rectangles 3"/>
          <p:cNvSpPr/>
          <p:nvPr/>
        </p:nvSpPr>
        <p:spPr>
          <a:xfrm>
            <a:off x="4667251" y="1257300"/>
            <a:ext cx="5377274" cy="448002"/>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116" name="Picture 115"/>
          <p:cNvPicPr/>
          <p:nvPr/>
        </p:nvPicPr>
        <p:blipFill>
          <a:blip r:embed="rId3"/>
          <a:stretch>
            <a:fillRect/>
          </a:stretch>
        </p:blipFill>
        <p:spPr>
          <a:xfrm>
            <a:off x="3480839" y="3429000"/>
            <a:ext cx="6711791" cy="2826068"/>
          </a:xfrm>
          <a:prstGeom prst="rect">
            <a:avLst/>
          </a:prstGeom>
          <a:noFill/>
          <a:ln w="9525">
            <a:noFill/>
          </a:ln>
        </p:spPr>
      </p:pic>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105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4294967295"/>
          </p:nvPr>
        </p:nvSpPr>
        <p:spPr>
          <a:xfrm>
            <a:off x="4267439" y="1179524"/>
            <a:ext cx="5634824" cy="599598"/>
          </a:xfrm>
        </p:spPr>
        <p:txBody>
          <a:bodyPr>
            <a:noAutofit/>
          </a:bodyPr>
          <a:lstStyle/>
          <a:p>
            <a:pPr marL="0" indent="0">
              <a:buNone/>
            </a:pP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2.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Vở</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Nghêu</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Sò</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Ốc</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Hến</a:t>
            </a:r>
            <a:endParaRPr lang="en-US" sz="3000" b="1" dirty="0">
              <a:solidFill>
                <a:schemeClr val="tx1"/>
              </a:solidFill>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53868" y="503530"/>
            <a:ext cx="1864519" cy="1378744"/>
          </a:xfrm>
          <a:prstGeom prst="rect">
            <a:avLst/>
          </a:prstGeom>
          <a:noFill/>
          <a:ln w="9525">
            <a:noFill/>
          </a:ln>
        </p:spPr>
      </p:pic>
      <p:sp>
        <p:nvSpPr>
          <p:cNvPr id="4" name="Rectangles 3"/>
          <p:cNvSpPr/>
          <p:nvPr/>
        </p:nvSpPr>
        <p:spPr>
          <a:xfrm>
            <a:off x="4209264" y="792852"/>
            <a:ext cx="5413037" cy="40005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116" name="Picture 115"/>
          <p:cNvPicPr/>
          <p:nvPr/>
        </p:nvPicPr>
        <p:blipFill>
          <a:blip r:embed="rId3"/>
          <a:stretch>
            <a:fillRect/>
          </a:stretch>
        </p:blipFill>
        <p:spPr>
          <a:xfrm>
            <a:off x="94592" y="1779121"/>
            <a:ext cx="12114867" cy="4946951"/>
          </a:xfrm>
          <a:prstGeom prst="rect">
            <a:avLst/>
          </a:prstGeom>
          <a:noFill/>
          <a:ln w="9525">
            <a:noFill/>
          </a:ln>
        </p:spPr>
      </p:pic>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sp>
        <p:nvSpPr>
          <p:cNvPr id="2" name="Text Box 1"/>
          <p:cNvSpPr txBox="1"/>
          <p:nvPr/>
        </p:nvSpPr>
        <p:spPr>
          <a:xfrm>
            <a:off x="4410182" y="2088734"/>
            <a:ext cx="6932111"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Khuyết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danh</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gồm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19 </a:t>
            </a:r>
            <a:r>
              <a:rPr lang="en-US" sz="2000" b="1" dirty="0" err="1">
                <a:latin typeface="Times New Roman" panose="02020603050405020304" pitchFamily="18" charset="0"/>
                <a:cs typeface="Times New Roman" panose="02020603050405020304" pitchFamily="18" charset="0"/>
              </a:rPr>
              <a:t>lớp</a:t>
            </a:r>
            <a:endParaRPr lang="en-US" sz="2000" b="1" dirty="0">
              <a:latin typeface="Times New Roman" panose="02020603050405020304" pitchFamily="18" charset="0"/>
              <a:cs typeface="Times New Roman" panose="02020603050405020304" pitchFamily="18" charset="0"/>
            </a:endParaRPr>
          </a:p>
        </p:txBody>
      </p:sp>
      <p:sp>
        <p:nvSpPr>
          <p:cNvPr id="3" name="Text Box 2"/>
          <p:cNvSpPr txBox="1"/>
          <p:nvPr/>
        </p:nvSpPr>
        <p:spPr>
          <a:xfrm>
            <a:off x="4394514" y="3590876"/>
            <a:ext cx="7916756" cy="1323439"/>
          </a:xfrm>
          <a:prstGeom prst="rect">
            <a:avLst/>
          </a:prstGeom>
          <a:noFill/>
        </p:spPr>
        <p:txBody>
          <a:bodyPr wrap="square" rtlCol="0">
            <a:spAutoFit/>
          </a:bodyPr>
          <a:lstStyle/>
          <a:p>
            <a:pPr algn="just"/>
            <a:r>
              <a:rPr lang="en-US" sz="2000" b="1" dirty="0" err="1">
                <a:latin typeface="Times New Roman" panose="02020603050405020304" pitchFamily="18" charset="0"/>
                <a:cs typeface="Times New Roman" panose="02020603050405020304" pitchFamily="18" charset="0"/>
              </a:rPr>
              <a:t>Ốc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trộm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Trùm</a:t>
            </a:r>
            <a:r>
              <a:rPr lang="en-US" sz="2000" b="1" dirty="0">
                <a:latin typeface="Times New Roman" panose="02020603050405020304" pitchFamily="18" charset="0"/>
                <a:cs typeface="Times New Roman" panose="02020603050405020304" pitchFamily="18" charset="0"/>
              </a:rPr>
              <a:t> Sò -&gt; </a:t>
            </a:r>
            <a:r>
              <a:rPr lang="en-US" sz="2000" b="1" dirty="0" err="1">
                <a:latin typeface="Times New Roman" panose="02020603050405020304" pitchFamily="18" charset="0"/>
                <a:cs typeface="Times New Roman" panose="02020603050405020304" pitchFamily="18" charset="0"/>
              </a:rPr>
              <a:t>bán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-&gt; </a:t>
            </a:r>
            <a:r>
              <a:rPr lang="en-US" sz="2000" b="1" dirty="0" err="1">
                <a:latin typeface="Times New Roman" panose="02020603050405020304" pitchFamily="18" charset="0"/>
                <a:cs typeface="Times New Roman" panose="02020603050405020304" pitchFamily="18" charset="0"/>
              </a:rPr>
              <a:t>Trùm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Sò</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a:t>
            </a:r>
            <a:r>
              <a:rPr lang="en-US" sz="2000" b="1" dirty="0">
                <a:latin typeface="Times New Roman" panose="02020603050405020304" pitchFamily="18" charset="0"/>
                <a:cs typeface="Times New Roman" panose="02020603050405020304" pitchFamily="18" charset="0"/>
              </a:rPr>
              <a:t>. -&gt;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Hà </a:t>
            </a:r>
            <a:r>
              <a:rPr lang="en-US" sz="2000" b="1" dirty="0" err="1">
                <a:latin typeface="Times New Roman" panose="02020603050405020304" pitchFamily="18" charset="0"/>
                <a:cs typeface="Times New Roman" panose="02020603050405020304" pitchFamily="18" charset="0"/>
              </a:rPr>
              <a:t>trói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xét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xư</a:t>
            </a:r>
            <a:r>
              <a:rPr lang="en-US" sz="2000" b="1" dirty="0">
                <a:latin typeface="Times New Roman" panose="02020603050405020304" pitchFamily="18" charset="0"/>
                <a:cs typeface="Times New Roman" panose="02020603050405020304" pitchFamily="18" charset="0"/>
              </a:rPr>
              <a:t>̉. -&gt;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-&gt;</a:t>
            </a:r>
            <a:r>
              <a:rPr lang="en-US" sz="2000" b="1" dirty="0" err="1">
                <a:latin typeface="Times New Roman" panose="02020603050405020304" pitchFamily="18" charset="0"/>
                <a:cs typeface="Times New Roman" panose="02020603050405020304" pitchFamily="18" charset="0"/>
              </a:rPr>
              <a:t>Nghêu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cũng</a:t>
            </a:r>
            <a:r>
              <a:rPr lang="en-US" sz="2000" b="1" dirty="0">
                <a:latin typeface="Times New Roman" panose="02020603050405020304" pitchFamily="18" charset="0"/>
                <a:cs typeface="Times New Roman" panose="02020603050405020304" pitchFamily="18" charset="0"/>
              </a:rPr>
              <a:t> có ý </a:t>
            </a:r>
            <a:r>
              <a:rPr lang="en-US" sz="2000" b="1" dirty="0" err="1">
                <a:latin typeface="Times New Roman" panose="02020603050405020304" pitchFamily="18" charset="0"/>
                <a:cs typeface="Times New Roman" panose="02020603050405020304" pitchFamily="18" charset="0"/>
              </a:rPr>
              <a:t>với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mời</a:t>
            </a:r>
            <a:r>
              <a:rPr lang="en-US" sz="2000" b="1" dirty="0">
                <a:latin typeface="Times New Roman" panose="02020603050405020304" pitchFamily="18" charset="0"/>
                <a:cs typeface="Times New Roman" panose="02020603050405020304" pitchFamily="18" charset="0"/>
              </a:rPr>
              <a:t> cả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một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buổi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Arial" panose="020B0604020202020204" pitchFamily="34" charset="0"/>
              </a:rPr>
              <a:t>diễn</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ra</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một</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cuộc</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hội</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ngô</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đầy</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nhục</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nhã</a:t>
            </a:r>
            <a:r>
              <a:rPr lang="en-US" sz="2000" b="1" dirty="0">
                <a:solidFill>
                  <a:srgbClr val="000000"/>
                </a:solidFill>
                <a:effectLst/>
                <a:latin typeface="Times New Roman" panose="02020603050405020304" pitchFamily="18" charset="0"/>
                <a:ea typeface="Arial" panose="020B0604020202020204" pitchFamily="34" charset="0"/>
              </a:rPr>
              <a:t>.</a:t>
            </a:r>
            <a:endParaRPr lang="en-US" sz="2000" b="1" dirty="0">
              <a:latin typeface="Times New Roman" panose="02020603050405020304" pitchFamily="18" charset="0"/>
              <a:cs typeface="Times New Roman" panose="02020603050405020304" pitchFamily="18" charset="0"/>
            </a:endParaRPr>
          </a:p>
        </p:txBody>
      </p:sp>
      <p:sp>
        <p:nvSpPr>
          <p:cNvPr id="5" name="Text Box 4"/>
          <p:cNvSpPr txBox="1"/>
          <p:nvPr/>
        </p:nvSpPr>
        <p:spPr>
          <a:xfrm>
            <a:off x="4394514" y="5422712"/>
            <a:ext cx="7192240" cy="707886"/>
          </a:xfrm>
          <a:prstGeom prst="rect">
            <a:avLst/>
          </a:prstGeom>
          <a:noFill/>
        </p:spPr>
        <p:txBody>
          <a:bodyPr wrap="square" rtlCol="0">
            <a:spAutoFit/>
          </a:bodyPr>
          <a:lstStyle/>
          <a:p>
            <a:pPr algn="just"/>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ánh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tệ</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tham</a:t>
            </a:r>
            <a:r>
              <a:rPr lang="en-US" sz="2000" b="1" dirty="0">
                <a:latin typeface="Times New Roman" panose="02020603050405020304" pitchFamily="18" charset="0"/>
                <a:cs typeface="Times New Roman" panose="02020603050405020304" pitchFamily="18" charset="0"/>
              </a:rPr>
              <a:t> ô, </a:t>
            </a:r>
            <a:r>
              <a:rPr lang="en-US" sz="2000" b="1" dirty="0" err="1">
                <a:latin typeface="Times New Roman" panose="02020603050405020304" pitchFamily="18" charset="0"/>
                <a:cs typeface="Times New Roman" panose="02020603050405020304" pitchFamily="18" charset="0"/>
              </a:rPr>
              <a:t>lừa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phúng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biếm</a:t>
            </a:r>
            <a:r>
              <a:rPr lang="en-US" sz="2000" b="1" dirty="0">
                <a:latin typeface="Times New Roman" panose="02020603050405020304" pitchFamily="18" charset="0"/>
                <a:cs typeface="Times New Roman" panose="02020603050405020304" pitchFamily="18" charset="0"/>
              </a:rPr>
              <a:t>.</a:t>
            </a:r>
          </a:p>
        </p:txBody>
      </p:sp>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1991724" y="463316"/>
            <a:ext cx="10044525" cy="45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106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bldLvl="0" animBg="1"/>
      <p:bldP spid="2" grpId="0"/>
      <p:bldP spid="3"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4294967295"/>
          </p:nvPr>
        </p:nvSpPr>
        <p:spPr>
          <a:xfrm>
            <a:off x="304800" y="2033588"/>
            <a:ext cx="11304104" cy="636789"/>
          </a:xfrm>
        </p:spPr>
        <p:txBody>
          <a:bodyPr>
            <a:noAutofit/>
          </a:body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3. </a:t>
            </a:r>
            <a:r>
              <a:rPr lang="en-US" sz="3000" b="1" dirty="0" err="1">
                <a:highlight>
                  <a:srgbClr val="FF00FF"/>
                </a:highlight>
                <a:latin typeface="Times New Roman" panose="02020603050405020304" pitchFamily="18" charset="0"/>
                <a:cs typeface="Times New Roman" panose="02020603050405020304" pitchFamily="18" charset="0"/>
              </a:rPr>
              <a:t>Đoạn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trích</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Huyện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Trìa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Đề</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Hầu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Thầy</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Nghêu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mắc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lỡm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Thị</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Hến</a:t>
            </a:r>
            <a:endParaRPr lang="en-US" sz="3000" b="1" dirty="0">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685427" y="671840"/>
            <a:ext cx="1864519" cy="1378744"/>
          </a:xfrm>
          <a:prstGeom prst="rect">
            <a:avLst/>
          </a:prstGeom>
          <a:noFill/>
          <a:ln w="9525">
            <a:noFill/>
          </a:ln>
        </p:spPr>
      </p:pic>
      <p:sp>
        <p:nvSpPr>
          <p:cNvPr id="4" name="Rectangles 3"/>
          <p:cNvSpPr/>
          <p:nvPr/>
        </p:nvSpPr>
        <p:spPr>
          <a:xfrm>
            <a:off x="4724401" y="1143000"/>
            <a:ext cx="5320124" cy="80010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pic>
        <p:nvPicPr>
          <p:cNvPr id="2" name="Picture 1"/>
          <p:cNvPicPr/>
          <p:nvPr/>
        </p:nvPicPr>
        <p:blipFill>
          <a:blip r:embed="rId3"/>
          <a:stretch>
            <a:fillRect/>
          </a:stretch>
        </p:blipFill>
        <p:spPr>
          <a:xfrm>
            <a:off x="2824163" y="2889886"/>
            <a:ext cx="6557486" cy="2790825"/>
          </a:xfrm>
          <a:prstGeom prst="rect">
            <a:avLst/>
          </a:prstGeom>
          <a:noFill/>
          <a:ln w="9525">
            <a:noFill/>
          </a:ln>
        </p:spPr>
      </p:pic>
      <p:sp>
        <p:nvSpPr>
          <p:cNvPr id="3" name="Text Box 2"/>
          <p:cNvSpPr txBox="1"/>
          <p:nvPr/>
        </p:nvSpPr>
        <p:spPr>
          <a:xfrm>
            <a:off x="5360195" y="3117532"/>
            <a:ext cx="3643789" cy="300082"/>
          </a:xfrm>
          <a:prstGeom prst="rect">
            <a:avLst/>
          </a:prstGeom>
          <a:noFill/>
        </p:spPr>
        <p:txBody>
          <a:bodyPr wrap="square" rtlCol="0">
            <a:spAutoFit/>
          </a:bodyPr>
          <a:lstStyle/>
          <a:p>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107</a:t>
            </a:fld>
            <a:endParaRPr lang="en-US"/>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sp>
        <p:nvSpPr>
          <p:cNvPr id="17" name="Content Placeholder 16"/>
          <p:cNvSpPr>
            <a:spLocks noGrp="1"/>
          </p:cNvSpPr>
          <p:nvPr>
            <p:ph sz="half" idx="4294967295"/>
          </p:nvPr>
        </p:nvSpPr>
        <p:spPr>
          <a:xfrm>
            <a:off x="841819" y="1282010"/>
            <a:ext cx="11350182" cy="684642"/>
          </a:xfrm>
        </p:spPr>
        <p:txBody>
          <a:bodyPr>
            <a:normAutofit/>
          </a:body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3. </a:t>
            </a:r>
            <a:r>
              <a:rPr lang="en-US" sz="3000" b="1" dirty="0" err="1">
                <a:highlight>
                  <a:srgbClr val="FF00FF"/>
                </a:highlight>
                <a:latin typeface="Times New Roman" panose="02020603050405020304" pitchFamily="18" charset="0"/>
                <a:cs typeface="Times New Roman" panose="02020603050405020304" pitchFamily="18" charset="0"/>
              </a:rPr>
              <a:t>Đoạn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trích</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Huyện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Trìa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Đề</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Hầu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Thầy</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Nghêu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mắc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lỡm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Thị</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Hến</a:t>
            </a:r>
            <a:endParaRPr lang="en-US" sz="3000" b="1" dirty="0">
              <a:highlight>
                <a:srgbClr val="FF00FF"/>
              </a:highlight>
              <a:latin typeface="Times New Roman" panose="02020603050405020304" pitchFamily="18" charset="0"/>
              <a:cs typeface="Times New Roman" panose="02020603050405020304" pitchFamily="18" charset="0"/>
            </a:endParaRPr>
          </a:p>
        </p:txBody>
      </p:sp>
      <p:pic>
        <p:nvPicPr>
          <p:cNvPr id="2" name="Picture 1"/>
          <p:cNvPicPr/>
          <p:nvPr/>
        </p:nvPicPr>
        <p:blipFill>
          <a:blip r:embed="rId2"/>
          <a:stretch>
            <a:fillRect/>
          </a:stretch>
        </p:blipFill>
        <p:spPr>
          <a:xfrm>
            <a:off x="0" y="1951190"/>
            <a:ext cx="12189532" cy="5054102"/>
          </a:xfrm>
          <a:prstGeom prst="rect">
            <a:avLst/>
          </a:prstGeom>
          <a:noFill/>
          <a:ln w="9525">
            <a:noFill/>
          </a:ln>
        </p:spPr>
      </p:pic>
      <p:sp>
        <p:nvSpPr>
          <p:cNvPr id="3" name="Text Box 2"/>
          <p:cNvSpPr txBox="1"/>
          <p:nvPr/>
        </p:nvSpPr>
        <p:spPr>
          <a:xfrm>
            <a:off x="4373217" y="2265516"/>
            <a:ext cx="5724939"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XIX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Sò</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Hến</a:t>
            </a:r>
            <a:r>
              <a:rPr lang="en-US" sz="2200" dirty="0">
                <a:latin typeface="Times New Roman" panose="02020603050405020304" pitchFamily="18" charset="0"/>
                <a:cs typeface="Times New Roman" panose="02020603050405020304" pitchFamily="18" charset="0"/>
              </a:rPr>
              <a:t>”.</a:t>
            </a:r>
          </a:p>
        </p:txBody>
      </p:sp>
      <p:sp>
        <p:nvSpPr>
          <p:cNvPr id="5" name="Text Box 4"/>
          <p:cNvSpPr txBox="1"/>
          <p:nvPr/>
        </p:nvSpPr>
        <p:spPr>
          <a:xfrm>
            <a:off x="4431140" y="3924243"/>
            <a:ext cx="7334772" cy="1107996"/>
          </a:xfrm>
          <a:prstGeom prst="rect">
            <a:avLst/>
          </a:prstGeom>
          <a:noFill/>
        </p:spPr>
        <p:txBody>
          <a:bodyPr wrap="square" rtlCol="0">
            <a:spAutoFit/>
          </a:bodyPr>
          <a:lstStyle/>
          <a:p>
            <a:pPr algn="just"/>
            <a:r>
              <a:rPr lang="en-US" sz="2200" dirty="0" err="1">
                <a:latin typeface="Times New Roman" panose="02020603050405020304" pitchFamily="18" charset="0"/>
                <a:cs typeface="Times New Roman" panose="02020603050405020304" pitchFamily="18" charset="0"/>
              </a:rPr>
              <a:t>Hến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khuya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cuộc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ê </a:t>
            </a:r>
            <a:r>
              <a:rPr lang="en-US" sz="2200" dirty="0" err="1">
                <a:latin typeface="Times New Roman" panose="02020603050405020304" pitchFamily="18" charset="0"/>
                <a:cs typeface="Times New Roman" panose="02020603050405020304" pitchFamily="18" charset="0"/>
              </a:rPr>
              <a:t>chề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cười</a:t>
            </a:r>
            <a:r>
              <a:rPr lang="en-US" sz="2200" dirty="0">
                <a:latin typeface="Times New Roman" panose="02020603050405020304" pitchFamily="18" charset="0"/>
                <a:cs typeface="Times New Roman" panose="02020603050405020304" pitchFamily="18" charset="0"/>
              </a:rPr>
              <a:t>.</a:t>
            </a:r>
          </a:p>
        </p:txBody>
      </p:sp>
      <p:sp>
        <p:nvSpPr>
          <p:cNvPr id="118" name="Text Box 117"/>
          <p:cNvSpPr txBox="1"/>
          <p:nvPr/>
        </p:nvSpPr>
        <p:spPr>
          <a:xfrm>
            <a:off x="4373217" y="5426228"/>
            <a:ext cx="8189844" cy="1446550"/>
          </a:xfrm>
          <a:prstGeom prst="rect">
            <a:avLst/>
          </a:prstGeom>
          <a:noFill/>
          <a:ln w="9525">
            <a:noFill/>
          </a:ln>
        </p:spPr>
        <p:txBody>
          <a:bodyPr wrap="square">
            <a:spAutoFit/>
          </a:bodyPr>
          <a:lstStyle/>
          <a:p>
            <a:r>
              <a:rPr lang="en-US" sz="2200" dirty="0">
                <a:solidFill>
                  <a:srgbClr val="000000"/>
                </a:solidFill>
                <a:latin typeface="Times New Roman" panose="02020603050405020304" pitchFamily="18" charset="0"/>
                <a:cs typeface="Arial" panose="020B0604020202020204" pitchFamily="34" charset="0"/>
              </a:rPr>
              <a:t>P1: </a:t>
            </a:r>
            <a:r>
              <a:rPr lang="en-US" sz="2200" dirty="0" err="1">
                <a:solidFill>
                  <a:srgbClr val="000000"/>
                </a:solidFill>
                <a:latin typeface="Times New Roman" panose="02020603050405020304" pitchFamily="18" charset="0"/>
                <a:cs typeface="Arial" panose="020B0604020202020204" pitchFamily="34" charset="0"/>
              </a:rPr>
              <a:t>Từ</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đầu</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đến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sẽ</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bày</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tự</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tình</a:t>
            </a:r>
            <a:r>
              <a:rPr lang="en-US" sz="2200" dirty="0">
                <a:solidFill>
                  <a:srgbClr val="000000"/>
                </a:solidFill>
                <a:latin typeface="Times New Roman" panose="02020603050405020304" pitchFamily="18" charset="0"/>
                <a:cs typeface="Arial" panose="020B0604020202020204" pitchFamily="34" charset="0"/>
              </a:rPr>
              <a:t>”</a:t>
            </a:r>
          </a:p>
          <a:p>
            <a:r>
              <a:rPr lang="en-US" sz="2200" dirty="0">
                <a:solidFill>
                  <a:srgbClr val="000000"/>
                </a:solidFill>
                <a:latin typeface="Times New Roman" panose="02020603050405020304" pitchFamily="18" charset="0"/>
                <a:cs typeface="Arial" panose="020B0604020202020204" pitchFamily="34" charset="0"/>
              </a:rPr>
              <a:t>P2: “</a:t>
            </a:r>
            <a:r>
              <a:rPr lang="en-US" sz="2200" dirty="0" err="1">
                <a:solidFill>
                  <a:srgbClr val="000000"/>
                </a:solidFill>
                <a:latin typeface="Times New Roman" panose="02020603050405020304" pitchFamily="18" charset="0"/>
                <a:cs typeface="Arial" panose="020B0604020202020204" pitchFamily="34" charset="0"/>
              </a:rPr>
              <a:t>Ơn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mỗ</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cứu</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cho</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bữa</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trước</a:t>
            </a:r>
            <a:r>
              <a:rPr lang="en-US" sz="2200" dirty="0">
                <a:solidFill>
                  <a:srgbClr val="000000"/>
                </a:solidFill>
                <a:latin typeface="Times New Roman" panose="02020603050405020304" pitchFamily="18" charset="0"/>
                <a:cs typeface="Arial" panose="020B0604020202020204" pitchFamily="34" charset="0"/>
              </a:rPr>
              <a:t>”-&gt;“</a:t>
            </a:r>
            <a:r>
              <a:rPr lang="en-US" sz="2200" dirty="0" err="1">
                <a:solidFill>
                  <a:srgbClr val="000000"/>
                </a:solidFill>
                <a:latin typeface="Times New Roman" panose="02020603050405020304" pitchFamily="18" charset="0"/>
                <a:cs typeface="Arial" panose="020B0604020202020204" pitchFamily="34" charset="0"/>
              </a:rPr>
              <a:t>Hễ</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phá</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giới</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tức</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hành</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trảm</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quyết</a:t>
            </a:r>
            <a:r>
              <a:rPr lang="en-US" sz="2200" dirty="0">
                <a:solidFill>
                  <a:srgbClr val="000000"/>
                </a:solidFill>
                <a:latin typeface="Times New Roman" panose="02020603050405020304" pitchFamily="18" charset="0"/>
                <a:cs typeface="Arial" panose="020B0604020202020204" pitchFamily="34" charset="0"/>
              </a:rPr>
              <a:t>”</a:t>
            </a:r>
          </a:p>
          <a:p>
            <a:r>
              <a:rPr lang="en-US" sz="2200" dirty="0">
                <a:solidFill>
                  <a:srgbClr val="000000"/>
                </a:solidFill>
                <a:latin typeface="Times New Roman" panose="02020603050405020304" pitchFamily="18" charset="0"/>
                <a:cs typeface="Arial" panose="020B0604020202020204" pitchFamily="34" charset="0"/>
              </a:rPr>
              <a:t>P3: “</a:t>
            </a:r>
            <a:r>
              <a:rPr lang="en-US" sz="2200" dirty="0" err="1">
                <a:solidFill>
                  <a:srgbClr val="000000"/>
                </a:solidFill>
                <a:latin typeface="Times New Roman" panose="02020603050405020304" pitchFamily="18" charset="0"/>
                <a:cs typeface="Arial" panose="020B0604020202020204" pitchFamily="34" charset="0"/>
              </a:rPr>
              <a:t>Viên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ngoại</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diêu</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văn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tế</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thuyết</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đến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Giữ</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dạ</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đừng</a:t>
            </a:r>
            <a:r>
              <a:rPr lang="en-US" sz="2200" dirty="0">
                <a:solidFill>
                  <a:srgbClr val="000000"/>
                </a:solidFill>
                <a:latin typeface="Times New Roman" panose="02020603050405020304" pitchFamily="18" charset="0"/>
                <a:cs typeface="Arial" panose="020B0604020202020204" pitchFamily="34" charset="0"/>
              </a:rPr>
              <a:t> ham </a:t>
            </a:r>
            <a:r>
              <a:rPr lang="en-US" sz="2200" dirty="0" err="1">
                <a:solidFill>
                  <a:srgbClr val="000000"/>
                </a:solidFill>
                <a:latin typeface="Times New Roman" panose="02020603050405020304" pitchFamily="18" charset="0"/>
                <a:cs typeface="Arial" panose="020B0604020202020204" pitchFamily="34" charset="0"/>
              </a:rPr>
              <a:t>của</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lạ</a:t>
            </a:r>
            <a:r>
              <a:rPr lang="en-US" sz="2200" dirty="0">
                <a:solidFill>
                  <a:srgbClr val="000000"/>
                </a:solidFill>
                <a:latin typeface="Times New Roman" panose="02020603050405020304" pitchFamily="18" charset="0"/>
                <a:cs typeface="Arial" panose="020B0604020202020204" pitchFamily="34" charset="0"/>
              </a:rPr>
              <a:t>”</a:t>
            </a:r>
          </a:p>
          <a:p>
            <a:r>
              <a:rPr lang="en-US" sz="2200" dirty="0">
                <a:solidFill>
                  <a:srgbClr val="000000"/>
                </a:solidFill>
                <a:latin typeface="Times New Roman" panose="02020603050405020304" pitchFamily="18" charset="0"/>
                <a:cs typeface="Arial" panose="020B0604020202020204" pitchFamily="34" charset="0"/>
              </a:rPr>
              <a:t>P4: </a:t>
            </a:r>
            <a:r>
              <a:rPr lang="en-US" sz="2200" dirty="0" err="1">
                <a:solidFill>
                  <a:srgbClr val="000000"/>
                </a:solidFill>
                <a:latin typeface="Times New Roman" panose="02020603050405020304" pitchFamily="18" charset="0"/>
                <a:cs typeface="Arial" panose="020B0604020202020204" pitchFamily="34" charset="0"/>
              </a:rPr>
              <a:t>Còn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lại</a:t>
            </a:r>
            <a:endParaRPr lang="en-US" sz="2200" dirty="0">
              <a:solidFill>
                <a:srgbClr val="000000"/>
              </a:solidFill>
              <a:latin typeface="Times New Roman" panose="02020603050405020304" pitchFamily="18" charset="0"/>
              <a:cs typeface="Arial" panose="020B0604020202020204" pitchFamily="34" charset="0"/>
            </a:endParaRPr>
          </a:p>
        </p:txBody>
      </p:sp>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2"/>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Rectangles 3"/>
          <p:cNvSpPr/>
          <p:nvPr/>
        </p:nvSpPr>
        <p:spPr>
          <a:xfrm>
            <a:off x="4694784" y="786410"/>
            <a:ext cx="5043575" cy="535091"/>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Slide Number Placeholder 17"/>
          <p:cNvSpPr>
            <a:spLocks noGrp="1"/>
          </p:cNvSpPr>
          <p:nvPr>
            <p:ph type="sldNum" sz="quarter" idx="12"/>
          </p:nvPr>
        </p:nvSpPr>
        <p:spPr/>
        <p:txBody>
          <a:bodyPr/>
          <a:lstStyle/>
          <a:p>
            <a:fld id="{DC3A98B2-C522-4FB3-B893-7A0833BC00BE}" type="slidenum">
              <a:rPr lang="en-US" smtClean="0"/>
              <a:t>108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3" grpId="0"/>
      <p:bldP spid="5" grpId="0"/>
      <p:bldP spid="118" grpId="0"/>
      <p:bldP spid="4" grpId="0" bldLvl="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Content Placeholder 119"/>
          <p:cNvPicPr>
            <a:picLocks noGrp="1" noChangeAspect="1"/>
          </p:cNvPicPr>
          <p:nvPr>
            <p:ph idx="1"/>
          </p:nvPr>
        </p:nvPicPr>
        <p:blipFill>
          <a:blip r:embed="rId2"/>
          <a:stretch>
            <a:fillRect/>
          </a:stretch>
        </p:blipFill>
        <p:spPr>
          <a:xfrm>
            <a:off x="5024437" y="2929731"/>
            <a:ext cx="2143125" cy="2143125"/>
          </a:xfrm>
          <a:prstGeom prst="rect">
            <a:avLst/>
          </a:prstGeom>
          <a:noFill/>
          <a:ln w="9525">
            <a:noFill/>
          </a:ln>
        </p:spPr>
      </p:pic>
      <p:pic>
        <p:nvPicPr>
          <p:cNvPr id="3076" name="Picture 2" descr="Soạn giả cải lương, thời vang bóng nay còn đâu! - Sài Gòn Tiếp Thị"/>
          <p:cNvPicPr>
            <a:picLocks noChangeAspect="1"/>
          </p:cNvPicPr>
          <p:nvPr/>
        </p:nvPicPr>
        <p:blipFill>
          <a:blip r:embed="rId3"/>
          <a:stretch>
            <a:fillRect/>
          </a:stretch>
        </p:blipFill>
        <p:spPr>
          <a:xfrm>
            <a:off x="2895601" y="1143000"/>
            <a:ext cx="1864519" cy="1378744"/>
          </a:xfrm>
          <a:prstGeom prst="rect">
            <a:avLst/>
          </a:prstGeom>
          <a:noFill/>
          <a:ln w="9525">
            <a:noFill/>
          </a:ln>
        </p:spPr>
      </p:pic>
      <p:pic>
        <p:nvPicPr>
          <p:cNvPr id="118" name="Picture 117"/>
          <p:cNvPicPr/>
          <p:nvPr/>
        </p:nvPicPr>
        <p:blipFill>
          <a:blip r:embed="rId4"/>
          <a:stretch>
            <a:fillRect/>
          </a:stretch>
        </p:blipFill>
        <p:spPr>
          <a:xfrm>
            <a:off x="6096000" y="3429000"/>
            <a:ext cx="0" cy="0"/>
          </a:xfrm>
          <a:prstGeom prst="rect">
            <a:avLst/>
          </a:prstGeom>
          <a:noFill/>
          <a:ln w="9525">
            <a:noFill/>
          </a:ln>
        </p:spPr>
      </p:pic>
      <p:sp>
        <p:nvSpPr>
          <p:cNvPr id="13" name="Rectangles 12"/>
          <p:cNvSpPr/>
          <p:nvPr/>
        </p:nvSpPr>
        <p:spPr>
          <a:xfrm>
            <a:off x="4811553" y="1314450"/>
            <a:ext cx="5458881" cy="80010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 </a:t>
            </a:r>
            <a:r>
              <a:rPr lang="en-US" sz="3000" b="1" dirty="0" err="1">
                <a:solidFill>
                  <a:schemeClr val="tx1"/>
                </a:solidFill>
                <a:latin typeface="Times New Roman" panose="02020603050405020304" pitchFamily="18" charset="0"/>
                <a:cs typeface="Times New Roman" panose="02020603050405020304" pitchFamily="18" charset="0"/>
              </a:rPr>
              <a:t>Trải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nghiệm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cùng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bản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409997" y="2800351"/>
            <a:ext cx="10496253" cy="28965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109</a:t>
            </a:fld>
            <a:endParaRPr lang="en-US"/>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4174" y="3657600"/>
            <a:ext cx="7341704" cy="2459438"/>
          </a:xfrm>
          <a:prstGeom prst="rect">
            <a:avLst/>
          </a:prstGeom>
          <a:noFill/>
          <a:ln>
            <a:noFill/>
          </a:ln>
        </p:spPr>
      </p:pic>
      <p:sp>
        <p:nvSpPr>
          <p:cNvPr id="5" name="TextBox 4"/>
          <p:cNvSpPr txBox="1"/>
          <p:nvPr/>
        </p:nvSpPr>
        <p:spPr>
          <a:xfrm>
            <a:off x="3004931" y="1655577"/>
            <a:ext cx="6182138" cy="2002023"/>
          </a:xfrm>
          <a:prstGeom prst="rect">
            <a:avLst/>
          </a:prstGeom>
          <a:noFill/>
        </p:spPr>
        <p:txBody>
          <a:bodyPr wrap="square">
            <a:spAutoFit/>
          </a:bodyPr>
          <a:lstStyle/>
          <a:p>
            <a:pPr algn="ctr">
              <a:lnSpc>
                <a:spcPct val="150000"/>
              </a:lnSpc>
            </a:pPr>
            <a:r>
              <a:rPr lang="en-US" sz="4400" b="1" dirty="0" err="1">
                <a:solidFill>
                  <a:srgbClr val="FFFF00"/>
                </a:solidFill>
                <a:effectLst/>
                <a:latin typeface="Times New Roman" panose="02020603050405020304" pitchFamily="18" charset="0"/>
                <a:ea typeface="SimSun" panose="02010600030101010101" pitchFamily="2" charset="-122"/>
              </a:rPr>
              <a:t>Dân</a:t>
            </a:r>
            <a:r>
              <a:rPr lang="en-US" sz="4400" b="1" dirty="0">
                <a:solidFill>
                  <a:srgbClr val="FFFF00"/>
                </a:solidFill>
                <a:effectLst/>
                <a:latin typeface="Times New Roman" panose="02020603050405020304" pitchFamily="18" charset="0"/>
                <a:ea typeface="SimSun" panose="02010600030101010101" pitchFamily="2" charset="-122"/>
              </a:rPr>
              <a:t> ca </a:t>
            </a:r>
            <a:r>
              <a:rPr lang="en-US" sz="4400" b="1" dirty="0" err="1">
                <a:solidFill>
                  <a:srgbClr val="FFFF00"/>
                </a:solidFill>
                <a:effectLst/>
                <a:latin typeface="Times New Roman" panose="02020603050405020304" pitchFamily="18" charset="0"/>
                <a:ea typeface="SimSun" panose="02010600030101010101" pitchFamily="2" charset="-122"/>
              </a:rPr>
              <a:t>quan</a:t>
            </a:r>
            <a:r>
              <a:rPr lang="en-US" sz="4400" b="1" dirty="0">
                <a:solidFill>
                  <a:srgbClr val="FFFF00"/>
                </a:solidFill>
                <a:effectLst/>
                <a:latin typeface="Times New Roman" panose="02020603050405020304" pitchFamily="18" charset="0"/>
                <a:ea typeface="SimSun" panose="02010600030101010101" pitchFamily="2" charset="-122"/>
              </a:rPr>
              <a:t> </a:t>
            </a:r>
            <a:r>
              <a:rPr lang="en-US" sz="4400" b="1" dirty="0" err="1">
                <a:solidFill>
                  <a:srgbClr val="FFFF00"/>
                </a:solidFill>
                <a:effectLst/>
                <a:latin typeface="Times New Roman" panose="02020603050405020304" pitchFamily="18" charset="0"/>
                <a:ea typeface="SimSun" panose="02010600030101010101" pitchFamily="2" charset="-122"/>
              </a:rPr>
              <a:t>họ</a:t>
            </a:r>
            <a:r>
              <a:rPr lang="en-US" sz="4400" b="1" dirty="0">
                <a:solidFill>
                  <a:srgbClr val="FFFF00"/>
                </a:solidFill>
                <a:effectLst/>
                <a:latin typeface="Times New Roman" panose="02020603050405020304" pitchFamily="18" charset="0"/>
                <a:ea typeface="SimSun" panose="02010600030101010101" pitchFamily="2" charset="-122"/>
              </a:rPr>
              <a:t> </a:t>
            </a:r>
            <a:br>
              <a:rPr lang="en-US" sz="4400" b="1" dirty="0">
                <a:solidFill>
                  <a:srgbClr val="FFFF00"/>
                </a:solidFill>
                <a:effectLst/>
                <a:latin typeface="Times New Roman" panose="02020603050405020304" pitchFamily="18" charset="0"/>
                <a:ea typeface="SimSun" panose="02010600030101010101" pitchFamily="2" charset="-122"/>
              </a:rPr>
            </a:br>
            <a:r>
              <a:rPr lang="en-US" sz="4400" b="1" dirty="0" err="1">
                <a:solidFill>
                  <a:srgbClr val="FFFF00"/>
                </a:solidFill>
                <a:effectLst/>
                <a:latin typeface="Times New Roman" panose="02020603050405020304" pitchFamily="18" charset="0"/>
                <a:ea typeface="SimSun" panose="02010600030101010101" pitchFamily="2" charset="-122"/>
              </a:rPr>
              <a:t>Bắc</a:t>
            </a:r>
            <a:r>
              <a:rPr lang="en-US" sz="4400" b="1" dirty="0">
                <a:solidFill>
                  <a:srgbClr val="FFFF00"/>
                </a:solidFill>
                <a:effectLst/>
                <a:latin typeface="Times New Roman" panose="02020603050405020304" pitchFamily="18" charset="0"/>
                <a:ea typeface="SimSun" panose="02010600030101010101" pitchFamily="2" charset="-122"/>
              </a:rPr>
              <a:t> </a:t>
            </a:r>
            <a:r>
              <a:rPr lang="en-US" sz="4400" b="1" dirty="0" err="1">
                <a:solidFill>
                  <a:srgbClr val="FFFF00"/>
                </a:solidFill>
                <a:effectLst/>
                <a:latin typeface="Times New Roman" panose="02020603050405020304" pitchFamily="18" charset="0"/>
                <a:ea typeface="SimSun" panose="02010600030101010101" pitchFamily="2" charset="-122"/>
              </a:rPr>
              <a:t>Ninh</a:t>
            </a:r>
            <a:endParaRPr lang="en-US" sz="4400" b="1" dirty="0">
              <a:solidFill>
                <a:srgbClr val="FFFF00"/>
              </a:solidFill>
              <a:effectLst/>
              <a:latin typeface="Times New Roman" panose="02020603050405020304" pitchFamily="18" charset="0"/>
              <a:ea typeface="SimSun" panose="02010600030101010101" pitchFamily="2" charset="-122"/>
            </a:endParaRPr>
          </a:p>
        </p:txBody>
      </p:sp>
      <p:sp>
        <p:nvSpPr>
          <p:cNvPr id="4"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4614862" y="3229769"/>
            <a:ext cx="2962275" cy="1543050"/>
          </a:xfrm>
          <a:prstGeom prst="rect">
            <a:avLst/>
          </a:prstGeom>
        </p:spPr>
      </p:pic>
      <p:pic>
        <p:nvPicPr>
          <p:cNvPr id="3076" name="Picture 2" descr="Soạn giả cải lương, thời vang bóng nay còn đâu! - Sài Gòn Tiếp Thị"/>
          <p:cNvPicPr>
            <a:picLocks noChangeAspect="1"/>
          </p:cNvPicPr>
          <p:nvPr/>
        </p:nvPicPr>
        <p:blipFill>
          <a:blip r:embed="rId3"/>
          <a:stretch>
            <a:fillRect/>
          </a:stretch>
        </p:blipFill>
        <p:spPr>
          <a:xfrm>
            <a:off x="2895601" y="1143000"/>
            <a:ext cx="1864519" cy="1378744"/>
          </a:xfrm>
          <a:prstGeom prst="rect">
            <a:avLst/>
          </a:prstGeom>
          <a:noFill/>
          <a:ln w="9525">
            <a:noFill/>
          </a:ln>
        </p:spPr>
      </p:pic>
      <p:pic>
        <p:nvPicPr>
          <p:cNvPr id="118" name="Picture 117"/>
          <p:cNvPicPr/>
          <p:nvPr/>
        </p:nvPicPr>
        <p:blipFill>
          <a:blip r:embed="rId4"/>
          <a:stretch>
            <a:fillRect/>
          </a:stretch>
        </p:blipFill>
        <p:spPr>
          <a:xfrm>
            <a:off x="6096000" y="3429000"/>
            <a:ext cx="0" cy="0"/>
          </a:xfrm>
          <a:prstGeom prst="rect">
            <a:avLst/>
          </a:prstGeom>
          <a:noFill/>
          <a:ln w="9525">
            <a:noFill/>
          </a:ln>
        </p:spPr>
      </p:pic>
      <p:sp>
        <p:nvSpPr>
          <p:cNvPr id="13" name="Rectangles 12"/>
          <p:cNvSpPr/>
          <p:nvPr/>
        </p:nvSpPr>
        <p:spPr>
          <a:xfrm>
            <a:off x="4813014" y="899644"/>
            <a:ext cx="5377908" cy="80010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II. Trải nghiệm cùng văn bản</a:t>
            </a:r>
          </a:p>
        </p:txBody>
      </p:sp>
      <p:sp>
        <p:nvSpPr>
          <p:cNvPr id="5" name="Rounded Rectangle 4"/>
          <p:cNvSpPr/>
          <p:nvPr/>
        </p:nvSpPr>
        <p:spPr>
          <a:xfrm>
            <a:off x="510324" y="2565470"/>
            <a:ext cx="11255588" cy="39257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Nghêu</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bợm</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lam,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110</a:t>
            </a:fld>
            <a:endParaRPr lang="en-US"/>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5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5"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547985" y="1012042"/>
            <a:ext cx="1864519" cy="1378744"/>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813014" y="1012042"/>
            <a:ext cx="4713446" cy="611264"/>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III. Suy ngẫm và phản hồi</a:t>
            </a:r>
          </a:p>
        </p:txBody>
      </p:sp>
      <p:sp>
        <p:nvSpPr>
          <p:cNvPr id="17" name="Content Placeholder 16"/>
          <p:cNvSpPr/>
          <p:nvPr/>
        </p:nvSpPr>
        <p:spPr>
          <a:xfrm>
            <a:off x="4450543" y="1639810"/>
            <a:ext cx="7643915" cy="45879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1. </a:t>
            </a:r>
            <a:r>
              <a:rPr lang="en-US" sz="3000" b="1" dirty="0" err="1">
                <a:highlight>
                  <a:srgbClr val="FF00FF"/>
                </a:highlight>
                <a:latin typeface="Times New Roman" panose="02020603050405020304" pitchFamily="18" charset="0"/>
                <a:cs typeface="Times New Roman" panose="02020603050405020304" pitchFamily="18" charset="0"/>
              </a:rPr>
              <a:t>Đặc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điểm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của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thể</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loại</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tuồng</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đồ</a:t>
            </a:r>
            <a:r>
              <a:rPr lang="en-US" sz="3000" b="1" dirty="0">
                <a:highlight>
                  <a:srgbClr val="FF00FF"/>
                </a:highlight>
                <a:latin typeface="Times New Roman" panose="02020603050405020304" pitchFamily="18" charset="0"/>
                <a:cs typeface="Times New Roman" panose="02020603050405020304" pitchFamily="18" charset="0"/>
              </a:rPr>
              <a:t> qua </a:t>
            </a:r>
            <a:r>
              <a:rPr lang="en-US" sz="3000" b="1" dirty="0" err="1">
                <a:highlight>
                  <a:srgbClr val="FF00FF"/>
                </a:highlight>
                <a:latin typeface="Times New Roman" panose="02020603050405020304" pitchFamily="18" charset="0"/>
                <a:cs typeface="Times New Roman" panose="02020603050405020304" pitchFamily="18" charset="0"/>
              </a:rPr>
              <a:t>văn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9" name="Table 8"/>
          <p:cNvGraphicFramePr/>
          <p:nvPr/>
        </p:nvGraphicFramePr>
        <p:xfrm>
          <a:off x="265044" y="2908424"/>
          <a:ext cx="11684534" cy="3651807"/>
        </p:xfrm>
        <a:graphic>
          <a:graphicData uri="http://schemas.openxmlformats.org/drawingml/2006/table">
            <a:tbl>
              <a:tblPr firstRow="1" bandRow="1">
                <a:tableStyleId>{5C22544A-7EE6-4342-B048-85BDC9FD1C3A}</a:tableStyleId>
              </a:tblPr>
              <a:tblGrid>
                <a:gridCol w="3261112">
                  <a:extLst>
                    <a:ext uri="{9D8B030D-6E8A-4147-A177-3AD203B41FA5}">
                      <a16:colId xmlns:a16="http://schemas.microsoft.com/office/drawing/2014/main" val="20000"/>
                    </a:ext>
                  </a:extLst>
                </a:gridCol>
                <a:gridCol w="8423422">
                  <a:extLst>
                    <a:ext uri="{9D8B030D-6E8A-4147-A177-3AD203B41FA5}">
                      <a16:colId xmlns:a16="http://schemas.microsoft.com/office/drawing/2014/main" val="20001"/>
                    </a:ext>
                  </a:extLst>
                </a:gridCol>
              </a:tblGrid>
              <a:tr h="533373">
                <a:tc>
                  <a:txBody>
                    <a:bodyPr/>
                    <a:lstStyle/>
                    <a:p>
                      <a:pPr algn="ctr">
                        <a:buNone/>
                      </a:pPr>
                      <a:r>
                        <a:rPr lang="en-US" sz="3000" b="1">
                          <a:latin typeface="Times New Roman" panose="02020603050405020304" pitchFamily="18" charset="0"/>
                          <a:cs typeface="Times New Roman" panose="02020603050405020304" pitchFamily="18" charset="0"/>
                        </a:rPr>
                        <a:t>Đặc điểm</a:t>
                      </a:r>
                    </a:p>
                  </a:txBody>
                  <a:tcPr marL="68580" marR="68580" marT="34290" marB="34290"/>
                </a:tc>
                <a:tc>
                  <a:txBody>
                    <a:bodyPr/>
                    <a:lstStyle/>
                    <a:p>
                      <a:pPr algn="ctr">
                        <a:buNone/>
                      </a:pPr>
                      <a:r>
                        <a:rPr lang="en-US" sz="3000" b="1" dirty="0" err="1">
                          <a:latin typeface="Times New Roman" panose="02020603050405020304" pitchFamily="18" charset="0"/>
                          <a:cs typeface="Times New Roman" panose="02020603050405020304" pitchFamily="18" charset="0"/>
                        </a:rPr>
                        <a:t>Nội</a:t>
                      </a:r>
                      <a:r>
                        <a:rPr lang="en-US" sz="3000" b="1" dirty="0">
                          <a:latin typeface="Times New Roman" panose="02020603050405020304" pitchFamily="18" charset="0"/>
                          <a:cs typeface="Times New Roman" panose="02020603050405020304" pitchFamily="18" charset="0"/>
                        </a:rPr>
                        <a:t> dung</a:t>
                      </a:r>
                    </a:p>
                  </a:txBody>
                  <a:tcPr marL="68580" marR="68580" marT="34290" marB="34290"/>
                </a:tc>
                <a:extLst>
                  <a:ext uri="{0D108BD9-81ED-4DB2-BD59-A6C34878D82A}">
                    <a16:rowId xmlns:a16="http://schemas.microsoft.com/office/drawing/2014/main" val="10000"/>
                  </a:ext>
                </a:extLst>
              </a:tr>
              <a:tr h="534681">
                <a:tc>
                  <a:txBody>
                    <a:bodyPr/>
                    <a:lstStyle/>
                    <a:p>
                      <a:pPr>
                        <a:buNone/>
                      </a:pPr>
                      <a:r>
                        <a:rPr lang="en-US" sz="3000" b="1">
                          <a:latin typeface="Times New Roman" panose="02020603050405020304" pitchFamily="18" charset="0"/>
                          <a:cs typeface="Times New Roman" panose="02020603050405020304" pitchFamily="18" charset="0"/>
                        </a:rPr>
                        <a:t>Đề tài</a:t>
                      </a:r>
                    </a:p>
                  </a:txBody>
                  <a:tcPr marL="68580" marR="68580" marT="34290" marB="34290"/>
                </a:tc>
                <a:tc>
                  <a:txBody>
                    <a:bodyPr/>
                    <a:lstStyle/>
                    <a:p>
                      <a:pPr>
                        <a:buNone/>
                      </a:pPr>
                      <a:endParaRPr lang="en-US" sz="3000" b="1">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533373">
                <a:tc>
                  <a:txBody>
                    <a:bodyPr/>
                    <a:lstStyle/>
                    <a:p>
                      <a:pPr>
                        <a:buNone/>
                      </a:pPr>
                      <a:r>
                        <a:rPr lang="en-US" sz="3000" b="1">
                          <a:latin typeface="Times New Roman" panose="02020603050405020304" pitchFamily="18" charset="0"/>
                          <a:cs typeface="Times New Roman" panose="02020603050405020304" pitchFamily="18" charset="0"/>
                        </a:rPr>
                        <a:t>Tích truyện</a:t>
                      </a:r>
                    </a:p>
                  </a:txBody>
                  <a:tcPr marL="68580" marR="68580" marT="34290" marB="34290"/>
                </a:tc>
                <a:tc>
                  <a:txBody>
                    <a:bodyPr/>
                    <a:lstStyle/>
                    <a:p>
                      <a:pPr>
                        <a:buNone/>
                      </a:pPr>
                      <a:endParaRPr lang="en-US" sz="3000" b="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534027">
                <a:tc>
                  <a:txBody>
                    <a:bodyPr/>
                    <a:lstStyle/>
                    <a:p>
                      <a:pPr>
                        <a:buNone/>
                      </a:pPr>
                      <a:r>
                        <a:rPr lang="en-US" sz="3000" b="1">
                          <a:latin typeface="Times New Roman" panose="02020603050405020304" pitchFamily="18" charset="0"/>
                          <a:cs typeface="Times New Roman" panose="02020603050405020304" pitchFamily="18" charset="0"/>
                        </a:rPr>
                        <a:t>Nhân vật</a:t>
                      </a:r>
                    </a:p>
                  </a:txBody>
                  <a:tcPr marL="68580" marR="68580" marT="34290" marB="34290"/>
                </a:tc>
                <a:tc>
                  <a:txBody>
                    <a:bodyPr/>
                    <a:lstStyle/>
                    <a:p>
                      <a:pPr>
                        <a:buNone/>
                      </a:pPr>
                      <a:endParaRPr lang="en-US" sz="3000" b="1">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533373">
                <a:tc>
                  <a:txBody>
                    <a:bodyPr/>
                    <a:lstStyle/>
                    <a:p>
                      <a:pPr>
                        <a:buNone/>
                      </a:pPr>
                      <a:r>
                        <a:rPr lang="en-US" sz="3000" b="1">
                          <a:latin typeface="Times New Roman" panose="02020603050405020304" pitchFamily="18" charset="0"/>
                          <a:cs typeface="Times New Roman" panose="02020603050405020304" pitchFamily="18" charset="0"/>
                        </a:rPr>
                        <a:t>Lời thoại</a:t>
                      </a:r>
                    </a:p>
                  </a:txBody>
                  <a:tcPr marL="68580" marR="68580" marT="34290" marB="34290"/>
                </a:tc>
                <a:tc>
                  <a:txBody>
                    <a:bodyPr/>
                    <a:lstStyle/>
                    <a:p>
                      <a:pPr>
                        <a:buNone/>
                      </a:pPr>
                      <a:endParaRPr lang="en-US" sz="3000" b="1">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897244">
                <a:tc>
                  <a:txBody>
                    <a:bodyPr/>
                    <a:lstStyle/>
                    <a:p>
                      <a:pPr>
                        <a:buNone/>
                      </a:pPr>
                      <a:r>
                        <a:rPr lang="en-US" sz="3000" b="1">
                          <a:latin typeface="Times New Roman" panose="02020603050405020304" pitchFamily="18" charset="0"/>
                          <a:cs typeface="Times New Roman" panose="02020603050405020304" pitchFamily="18" charset="0"/>
                        </a:rPr>
                        <a:t>Phương thức lưu truyền</a:t>
                      </a:r>
                    </a:p>
                  </a:txBody>
                  <a:tcPr marL="68580" marR="68580" marT="34290" marB="34290"/>
                </a:tc>
                <a:tc>
                  <a:txBody>
                    <a:bodyPr/>
                    <a:lstStyle/>
                    <a:p>
                      <a:pPr>
                        <a:buNone/>
                      </a:pPr>
                      <a:endParaRPr lang="en-US" sz="3000" b="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05031" y="513119"/>
            <a:ext cx="1864519" cy="1378744"/>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518352" y="786889"/>
            <a:ext cx="4713446" cy="420333"/>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III. </a:t>
            </a:r>
            <a:r>
              <a:rPr lang="en-US" sz="3000" b="1" dirty="0" err="1">
                <a:solidFill>
                  <a:schemeClr val="tx1"/>
                </a:solidFill>
                <a:latin typeface="Times New Roman" panose="02020603050405020304" pitchFamily="18" charset="0"/>
                <a:cs typeface="Times New Roman" panose="02020603050405020304" pitchFamily="18" charset="0"/>
              </a:rPr>
              <a:t>Suy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ngẫm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hồi</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16"/>
          <p:cNvSpPr/>
          <p:nvPr/>
        </p:nvSpPr>
        <p:spPr>
          <a:xfrm>
            <a:off x="3405809" y="1221753"/>
            <a:ext cx="8373043" cy="96324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1. </a:t>
            </a:r>
            <a:r>
              <a:rPr lang="en-US" sz="3000" b="1" dirty="0" err="1">
                <a:highlight>
                  <a:srgbClr val="FF00FF"/>
                </a:highlight>
                <a:latin typeface="Times New Roman" panose="02020603050405020304" pitchFamily="18" charset="0"/>
                <a:cs typeface="Times New Roman" panose="02020603050405020304" pitchFamily="18" charset="0"/>
              </a:rPr>
              <a:t>Đặc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điểm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của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thể</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loại</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tuồng</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đồ</a:t>
            </a:r>
            <a:r>
              <a:rPr lang="en-US" sz="3000" b="1" dirty="0">
                <a:highlight>
                  <a:srgbClr val="FF00FF"/>
                </a:highlight>
                <a:latin typeface="Times New Roman" panose="02020603050405020304" pitchFamily="18" charset="0"/>
                <a:cs typeface="Times New Roman" panose="02020603050405020304" pitchFamily="18" charset="0"/>
              </a:rPr>
              <a:t> qua </a:t>
            </a:r>
            <a:r>
              <a:rPr lang="en-US" sz="3000" b="1" dirty="0" err="1">
                <a:highlight>
                  <a:srgbClr val="FF00FF"/>
                </a:highlight>
                <a:latin typeface="Times New Roman" panose="02020603050405020304" pitchFamily="18" charset="0"/>
                <a:cs typeface="Times New Roman" panose="02020603050405020304" pitchFamily="18" charset="0"/>
              </a:rPr>
              <a:t>văn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9" name="Table 8"/>
          <p:cNvGraphicFramePr/>
          <p:nvPr/>
        </p:nvGraphicFramePr>
        <p:xfrm>
          <a:off x="-15720" y="1736157"/>
          <a:ext cx="12158820" cy="5171155"/>
        </p:xfrm>
        <a:graphic>
          <a:graphicData uri="http://schemas.openxmlformats.org/drawingml/2006/table">
            <a:tbl>
              <a:tblPr firstRow="1" bandRow="1">
                <a:tableStyleId>{5C22544A-7EE6-4342-B048-85BDC9FD1C3A}</a:tableStyleId>
              </a:tblPr>
              <a:tblGrid>
                <a:gridCol w="2685983">
                  <a:extLst>
                    <a:ext uri="{9D8B030D-6E8A-4147-A177-3AD203B41FA5}">
                      <a16:colId xmlns:a16="http://schemas.microsoft.com/office/drawing/2014/main" val="20000"/>
                    </a:ext>
                  </a:extLst>
                </a:gridCol>
                <a:gridCol w="9472837">
                  <a:extLst>
                    <a:ext uri="{9D8B030D-6E8A-4147-A177-3AD203B41FA5}">
                      <a16:colId xmlns:a16="http://schemas.microsoft.com/office/drawing/2014/main" val="20001"/>
                    </a:ext>
                  </a:extLst>
                </a:gridCol>
              </a:tblGrid>
              <a:tr h="545581">
                <a:tc>
                  <a:txBody>
                    <a:bodyPr/>
                    <a:lstStyle/>
                    <a:p>
                      <a:pPr algn="ctr">
                        <a:buNone/>
                      </a:pPr>
                      <a:r>
                        <a:rPr lang="en-US" sz="3000" b="1" dirty="0" err="1">
                          <a:latin typeface="Times New Roman" panose="02020603050405020304" pitchFamily="18" charset="0"/>
                          <a:cs typeface="Times New Roman" panose="02020603050405020304" pitchFamily="18" charset="0"/>
                        </a:rPr>
                        <a:t>Đặc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điểm</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3000">
                          <a:latin typeface="Times New Roman" panose="02020603050405020304" pitchFamily="18" charset="0"/>
                          <a:cs typeface="Times New Roman" panose="02020603050405020304" pitchFamily="18" charset="0"/>
                        </a:rPr>
                        <a:t>Nội dung</a:t>
                      </a:r>
                    </a:p>
                  </a:txBody>
                  <a:tcPr marL="68580" marR="68580" marT="34290" marB="34290"/>
                </a:tc>
                <a:extLst>
                  <a:ext uri="{0D108BD9-81ED-4DB2-BD59-A6C34878D82A}">
                    <a16:rowId xmlns:a16="http://schemas.microsoft.com/office/drawing/2014/main" val="10000"/>
                  </a:ext>
                </a:extLst>
              </a:tr>
              <a:tr h="1494416">
                <a:tc>
                  <a:txBody>
                    <a:bodyPr/>
                    <a:lstStyle/>
                    <a:p>
                      <a:pPr>
                        <a:buNone/>
                      </a:pPr>
                      <a:r>
                        <a:rPr lang="en-US" sz="3000" b="1" dirty="0" err="1">
                          <a:latin typeface="Times New Roman" panose="02020603050405020304" pitchFamily="18" charset="0"/>
                          <a:cs typeface="Times New Roman" panose="02020603050405020304" pitchFamily="18" charset="0"/>
                        </a:rPr>
                        <a:t>Đề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tài</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buNone/>
                      </a:pP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ham </a:t>
                      </a:r>
                      <a:r>
                        <a:rPr lang="en-US" sz="3000" dirty="0" err="1">
                          <a:latin typeface="Times New Roman" panose="02020603050405020304" pitchFamily="18" charset="0"/>
                          <a:cs typeface="Times New Roman" panose="02020603050405020304" pitchFamily="18" charset="0"/>
                        </a:rPr>
                        <a:t>mê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nhã</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chề</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1"/>
                  </a:ext>
                </a:extLst>
              </a:tr>
              <a:tr h="545581">
                <a:tc>
                  <a:txBody>
                    <a:bodyPr/>
                    <a:lstStyle/>
                    <a:p>
                      <a:pPr>
                        <a:buNone/>
                      </a:pPr>
                      <a:r>
                        <a:rPr lang="en-US" sz="3000" b="1" dirty="0" err="1">
                          <a:latin typeface="Times New Roman" panose="02020603050405020304" pitchFamily="18" charset="0"/>
                          <a:cs typeface="Times New Roman" panose="02020603050405020304" pitchFamily="18" charset="0"/>
                        </a:rPr>
                        <a:t>Tích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truyện</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dirty="0" err="1">
                          <a:latin typeface="Times New Roman" panose="02020603050405020304" pitchFamily="18" charset="0"/>
                          <a:cs typeface="Times New Roman" panose="02020603050405020304" pitchFamily="18" charset="0"/>
                        </a:rPr>
                        <a:t>Dựng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Sò</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Hến</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2"/>
                  </a:ext>
                </a:extLst>
              </a:tr>
              <a:tr h="1019998">
                <a:tc>
                  <a:txBody>
                    <a:bodyPr/>
                    <a:lstStyle/>
                    <a:p>
                      <a:pPr>
                        <a:buNone/>
                      </a:pP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xưng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suốt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tuồng</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3"/>
                  </a:ext>
                </a:extLst>
              </a:tr>
              <a:tr h="545581">
                <a:tc>
                  <a:txBody>
                    <a:bodyPr/>
                    <a:lstStyle/>
                    <a:p>
                      <a:pPr>
                        <a:buNone/>
                      </a:pPr>
                      <a:r>
                        <a:rPr lang="en-US" sz="3000" b="1" dirty="0" err="1">
                          <a:latin typeface="Times New Roman" panose="02020603050405020304" pitchFamily="18" charset="0"/>
                          <a:cs typeface="Times New Roman" panose="02020603050405020304" pitchFamily="18" charset="0"/>
                        </a:rPr>
                        <a:t>Lời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thoại</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a:latin typeface="Times New Roman" panose="02020603050405020304" pitchFamily="18" charset="0"/>
                          <a:cs typeface="Times New Roman" panose="02020603050405020304" pitchFamily="18" charset="0"/>
                        </a:rPr>
                        <a:t> có cả đối thoại, độc thoại, bàng thoại.</a:t>
                      </a:r>
                    </a:p>
                  </a:txBody>
                  <a:tcPr marL="68580" marR="68580" marT="34290" marB="34290"/>
                </a:tc>
                <a:extLst>
                  <a:ext uri="{0D108BD9-81ED-4DB2-BD59-A6C34878D82A}">
                    <a16:rowId xmlns:a16="http://schemas.microsoft.com/office/drawing/2014/main" val="10004"/>
                  </a:ext>
                </a:extLst>
              </a:tr>
              <a:tr h="1019998">
                <a:tc>
                  <a:txBody>
                    <a:bodyPr/>
                    <a:lstStyle/>
                    <a:p>
                      <a:pPr>
                        <a:buNone/>
                      </a:pPr>
                      <a:r>
                        <a:rPr lang="en-US" sz="3000" b="1" dirty="0" err="1">
                          <a:latin typeface="Times New Roman" panose="02020603050405020304" pitchFamily="18" charset="0"/>
                          <a:cs typeface="Times New Roman" panose="02020603050405020304" pitchFamily="18" charset="0"/>
                        </a:rPr>
                        <a:t>Phương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truyền</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dirty="0" err="1">
                          <a:latin typeface="Times New Roman" panose="02020603050405020304" pitchFamily="18" charset="0"/>
                          <a:cs typeface="Times New Roman" panose="02020603050405020304" pitchFamily="18" charset="0"/>
                        </a:rPr>
                        <a:t>truyền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miệng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dấu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riêng</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5"/>
                  </a:ext>
                </a:extLst>
              </a:tr>
            </a:tbl>
          </a:graphicData>
        </a:graphic>
      </p:graphicFrame>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8" name="Rectangle 17"/>
          <p:cNvSpPr/>
          <p:nvPr/>
        </p:nvSpPr>
        <p:spPr>
          <a:xfrm>
            <a:off x="2029245" y="101872"/>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468206" y="685327"/>
            <a:ext cx="1864519" cy="1378744"/>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573411" y="744136"/>
            <a:ext cx="4713446" cy="519863"/>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III. </a:t>
            </a:r>
            <a:r>
              <a:rPr lang="en-US" sz="3000" b="1" dirty="0" err="1">
                <a:solidFill>
                  <a:schemeClr val="tx1"/>
                </a:solidFill>
                <a:latin typeface="Times New Roman" panose="02020603050405020304" pitchFamily="18" charset="0"/>
                <a:cs typeface="Times New Roman" panose="02020603050405020304" pitchFamily="18" charset="0"/>
              </a:rPr>
              <a:t>Suy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ngẫm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hồi</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16"/>
          <p:cNvSpPr/>
          <p:nvPr/>
        </p:nvSpPr>
        <p:spPr>
          <a:xfrm>
            <a:off x="3361927" y="1220560"/>
            <a:ext cx="7615620" cy="37254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sym typeface="+mn-ea"/>
              </a:rPr>
              <a:t>2. </a:t>
            </a:r>
            <a:r>
              <a:rPr lang="en-US" sz="3000" b="1" dirty="0" err="1">
                <a:highlight>
                  <a:srgbClr val="FF00FF"/>
                </a:highlight>
                <a:latin typeface="Times New Roman" panose="02020603050405020304" pitchFamily="18" charset="0"/>
                <a:cs typeface="Times New Roman" panose="02020603050405020304" pitchFamily="18" charset="0"/>
                <a:sym typeface="+mn-ea"/>
              </a:rPr>
              <a:t>Những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yếu</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tố</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đặc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sắc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khác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trong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văn</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3" name="Table 2"/>
          <p:cNvGraphicFramePr/>
          <p:nvPr/>
        </p:nvGraphicFramePr>
        <p:xfrm>
          <a:off x="0" y="1855672"/>
          <a:ext cx="12174540" cy="4988005"/>
        </p:xfrm>
        <a:graphic>
          <a:graphicData uri="http://schemas.openxmlformats.org/drawingml/2006/table">
            <a:tbl>
              <a:tblPr firstRow="1">
                <a:tableStyleId>{5940675A-B579-460E-94D1-54222C63F5DA}</a:tableStyleId>
              </a:tblPr>
              <a:tblGrid>
                <a:gridCol w="8796979">
                  <a:extLst>
                    <a:ext uri="{9D8B030D-6E8A-4147-A177-3AD203B41FA5}">
                      <a16:colId xmlns:a16="http://schemas.microsoft.com/office/drawing/2014/main" val="20000"/>
                    </a:ext>
                  </a:extLst>
                </a:gridCol>
                <a:gridCol w="3377561">
                  <a:extLst>
                    <a:ext uri="{9D8B030D-6E8A-4147-A177-3AD203B41FA5}">
                      <a16:colId xmlns:a16="http://schemas.microsoft.com/office/drawing/2014/main" val="20001"/>
                    </a:ext>
                  </a:extLst>
                </a:gridCol>
              </a:tblGrid>
              <a:tr h="226104">
                <a:tc>
                  <a:txBody>
                    <a:bodyPr/>
                    <a:lstStyle/>
                    <a:p>
                      <a:pPr indent="0" algn="ctr">
                        <a:buNone/>
                      </a:pPr>
                      <a:r>
                        <a:rPr lang="en-US" sz="2500" b="1" dirty="0" err="1">
                          <a:solidFill>
                            <a:schemeClr val="bg1"/>
                          </a:solidFill>
                          <a:latin typeface="Times New Roman" panose="02020603050405020304" pitchFamily="18" charset="0"/>
                          <a:cs typeface="Times New Roman" panose="02020603050405020304" pitchFamily="18" charset="0"/>
                        </a:rPr>
                        <a:t>Câu</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hỏi</a:t>
                      </a:r>
                      <a:endParaRPr lang="en-US" sz="25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rgbClr val="00B050"/>
                    </a:solidFill>
                  </a:tcPr>
                </a:tc>
                <a:tc>
                  <a:txBody>
                    <a:bodyPr/>
                    <a:lstStyle/>
                    <a:p>
                      <a:pPr indent="0" algn="ctr">
                        <a:buNone/>
                      </a:pPr>
                      <a:r>
                        <a:rPr lang="en-US" sz="2500" b="1" dirty="0" err="1">
                          <a:solidFill>
                            <a:schemeClr val="bg1"/>
                          </a:solidFill>
                          <a:latin typeface="Times New Roman" panose="02020603050405020304" pitchFamily="18" charset="0"/>
                          <a:cs typeface="Times New Roman" panose="02020603050405020304" pitchFamily="18" charset="0"/>
                        </a:rPr>
                        <a:t>Trả</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lời</a:t>
                      </a:r>
                      <a:endParaRPr lang="en-US" sz="25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rgbClr val="00B050"/>
                    </a:solidFill>
                  </a:tcPr>
                </a:tc>
                <a:extLst>
                  <a:ext uri="{0D108BD9-81ED-4DB2-BD59-A6C34878D82A}">
                    <a16:rowId xmlns:a16="http://schemas.microsoft.com/office/drawing/2014/main" val="10000"/>
                  </a:ext>
                </a:extLst>
              </a:tr>
              <a:tr h="1300309">
                <a:tc>
                  <a:txBody>
                    <a:bodyPr/>
                    <a:lstStyle/>
                    <a:p>
                      <a:pPr indent="0" algn="just">
                        <a:buNone/>
                      </a:pPr>
                      <a:r>
                        <a:rPr lang="en-US" sz="2500" dirty="0">
                          <a:latin typeface="Times New Roman" panose="02020603050405020304" pitchFamily="18" charset="0"/>
                          <a:cs typeface="Times New Roman" panose="02020603050405020304" pitchFamily="18" charset="0"/>
                        </a:rPr>
                        <a:t>   1.  </a:t>
                      </a:r>
                      <a:r>
                        <a:rPr lang="en-US" sz="2500" dirty="0" err="1">
                          <a:latin typeface="Times New Roman" panose="02020603050405020304" pitchFamily="18" charset="0"/>
                          <a:cs typeface="Times New Roman" panose="02020603050405020304" pitchFamily="18" charset="0"/>
                        </a:rPr>
                        <a:t>Phân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nảy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triển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quyết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quyết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a:t>
                      </a:r>
                    </a:p>
                  </a:txBody>
                  <a:tcPr marL="51435" marR="51435" marT="0" marB="0">
                    <a:solidFill>
                      <a:schemeClr val="accent4"/>
                    </a:solidFill>
                  </a:tcPr>
                </a:tc>
                <a:tc>
                  <a:txBody>
                    <a:bodyPr/>
                    <a:lstStyle/>
                    <a:p>
                      <a:pPr indent="0" algn="just">
                        <a:buNone/>
                      </a:pPr>
                      <a:r>
                        <a:rPr lang="en-US" sz="2500" dirty="0">
                          <a:latin typeface="Times New Roman" panose="02020603050405020304" pitchFamily="18" charset="0"/>
                          <a:cs typeface="Times New Roman" panose="02020603050405020304" pitchFamily="18" charset="0"/>
                        </a:rPr>
                        <a:t> </a:t>
                      </a:r>
                    </a:p>
                  </a:txBody>
                  <a:tcPr marL="51435" marR="51435" marT="0" marB="0">
                    <a:solidFill>
                      <a:schemeClr val="accent4"/>
                    </a:solidFill>
                  </a:tcPr>
                </a:tc>
                <a:extLst>
                  <a:ext uri="{0D108BD9-81ED-4DB2-BD59-A6C34878D82A}">
                    <a16:rowId xmlns:a16="http://schemas.microsoft.com/office/drawing/2014/main" val="10001"/>
                  </a:ext>
                </a:extLst>
              </a:tr>
              <a:tr h="325077">
                <a:tc>
                  <a:txBody>
                    <a:bodyPr/>
                    <a:lstStyle/>
                    <a:p>
                      <a:pPr indent="0" algn="just">
                        <a:buNone/>
                      </a:pPr>
                      <a:r>
                        <a:rPr lang="en-US" sz="2500" dirty="0">
                          <a:latin typeface="Times New Roman" panose="02020603050405020304" pitchFamily="18" charset="0"/>
                          <a:cs typeface="Times New Roman" panose="02020603050405020304" pitchFamily="18" charset="0"/>
                        </a:rPr>
                        <a:t>   2.  </a:t>
                      </a:r>
                      <a:r>
                        <a:rPr lang="en-US" sz="2500" dirty="0" err="1">
                          <a:latin typeface="Times New Roman" panose="02020603050405020304" pitchFamily="18" charset="0"/>
                          <a:cs typeface="Times New Roman" panose="02020603050405020304" pitchFamily="18" charset="0"/>
                        </a:rPr>
                        <a:t>Phân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lớp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XIX.</a:t>
                      </a:r>
                    </a:p>
                  </a:txBody>
                  <a:tcPr marL="51435" marR="51435" marT="0" marB="0">
                    <a:solidFill>
                      <a:srgbClr val="FF5050"/>
                    </a:solidFill>
                  </a:tcPr>
                </a:tc>
                <a:tc>
                  <a:txBody>
                    <a:bodyPr/>
                    <a:lstStyle/>
                    <a:p>
                      <a:pPr indent="0" algn="just">
                        <a:buNone/>
                      </a:pPr>
                      <a:r>
                        <a:rPr lang="en-US" sz="2500" dirty="0">
                          <a:latin typeface="Times New Roman" panose="02020603050405020304" pitchFamily="18" charset="0"/>
                          <a:cs typeface="Times New Roman" panose="02020603050405020304" pitchFamily="18" charset="0"/>
                        </a:rPr>
                        <a:t> </a:t>
                      </a:r>
                    </a:p>
                  </a:txBody>
                  <a:tcPr marL="51435" marR="51435" marT="0" marB="0">
                    <a:solidFill>
                      <a:srgbClr val="FF5050"/>
                    </a:solidFill>
                  </a:tcPr>
                </a:tc>
                <a:extLst>
                  <a:ext uri="{0D108BD9-81ED-4DB2-BD59-A6C34878D82A}">
                    <a16:rowId xmlns:a16="http://schemas.microsoft.com/office/drawing/2014/main" val="10002"/>
                  </a:ext>
                </a:extLst>
              </a:tr>
              <a:tr h="975232">
                <a:tc>
                  <a:txBody>
                    <a:bodyPr/>
                    <a:lstStyle/>
                    <a:p>
                      <a:pPr indent="0" algn="just">
                        <a:buNone/>
                      </a:pPr>
                      <a:r>
                        <a:rPr lang="en-US" sz="2500" dirty="0">
                          <a:latin typeface="Times New Roman" panose="02020603050405020304" pitchFamily="18" charset="0"/>
                          <a:cs typeface="Times New Roman" panose="02020603050405020304" pitchFamily="18" charset="0"/>
                        </a:rPr>
                        <a:t>   3. </a:t>
                      </a:r>
                      <a:r>
                        <a:rPr lang="en-US" sz="2500" dirty="0" err="1">
                          <a:latin typeface="Times New Roman" panose="02020603050405020304" pitchFamily="18" charset="0"/>
                          <a:cs typeface="Times New Roman" panose="02020603050405020304" pitchFamily="18" charset="0"/>
                        </a:rPr>
                        <a:t>Bình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luận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lỡm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Thầy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Hầu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lớp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này</a:t>
                      </a:r>
                      <a:r>
                        <a:rPr lang="en-US" sz="2500" dirty="0">
                          <a:latin typeface="Times New Roman" panose="02020603050405020304" pitchFamily="18" charset="0"/>
                          <a:cs typeface="Times New Roman" panose="02020603050405020304" pitchFamily="18" charset="0"/>
                        </a:rPr>
                        <a:t>.</a:t>
                      </a:r>
                    </a:p>
                  </a:txBody>
                  <a:tcPr marL="51435" marR="51435" marT="0" marB="0">
                    <a:solidFill>
                      <a:schemeClr val="accent4"/>
                    </a:solidFill>
                  </a:tcPr>
                </a:tc>
                <a:tc>
                  <a:txBody>
                    <a:bodyPr/>
                    <a:lstStyle/>
                    <a:p>
                      <a:pPr indent="0" algn="just">
                        <a:buNone/>
                      </a:pPr>
                      <a:r>
                        <a:rPr lang="en-US" sz="2500" dirty="0">
                          <a:latin typeface="Times New Roman" panose="02020603050405020304" pitchFamily="18" charset="0"/>
                          <a:cs typeface="Times New Roman" panose="02020603050405020304" pitchFamily="18" charset="0"/>
                        </a:rPr>
                        <a:t> </a:t>
                      </a:r>
                    </a:p>
                  </a:txBody>
                  <a:tcPr marL="51435" marR="51435" marT="0" marB="0">
                    <a:solidFill>
                      <a:schemeClr val="accent4"/>
                    </a:solidFill>
                  </a:tcPr>
                </a:tc>
                <a:extLst>
                  <a:ext uri="{0D108BD9-81ED-4DB2-BD59-A6C34878D82A}">
                    <a16:rowId xmlns:a16="http://schemas.microsoft.com/office/drawing/2014/main" val="10003"/>
                  </a:ext>
                </a:extLst>
              </a:tr>
              <a:tr h="1950464">
                <a:tc>
                  <a:txBody>
                    <a:bodyPr/>
                    <a:lstStyle/>
                    <a:p>
                      <a:pPr indent="0" algn="just">
                        <a:buNone/>
                      </a:pPr>
                      <a:r>
                        <a:rPr lang="en-US" sz="2500" dirty="0">
                          <a:latin typeface="Times New Roman" panose="02020603050405020304" pitchFamily="18" charset="0"/>
                          <a:cs typeface="Times New Roman" panose="02020603050405020304" pitchFamily="18" charset="0"/>
                        </a:rPr>
                        <a:t>   4. Ở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Thầy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tưởng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Hầu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ngờ</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xuất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sỉ</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thêm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a:t>
                      </a:r>
                      <a:r>
                        <a:rPr lang="en-US" sz="2500" dirty="0">
                          <a:latin typeface="Times New Roman" panose="02020603050405020304" pitchFamily="18" charset="0"/>
                          <a:cs typeface="Times New Roman" panose="02020603050405020304" pitchFamily="18" charset="0"/>
                        </a:rPr>
                        <a:t>?</a:t>
                      </a:r>
                    </a:p>
                  </a:txBody>
                  <a:tcPr marL="51435" marR="51435" marT="0" marB="0">
                    <a:solidFill>
                      <a:srgbClr val="FF5050"/>
                    </a:solidFill>
                  </a:tcPr>
                </a:tc>
                <a:tc>
                  <a:txBody>
                    <a:bodyPr/>
                    <a:lstStyle/>
                    <a:p>
                      <a:pPr indent="0" algn="just">
                        <a:buNone/>
                      </a:pPr>
                      <a:endParaRPr lang="en-US" sz="2500" dirty="0">
                        <a:latin typeface="Times New Roman" panose="02020603050405020304" pitchFamily="18" charset="0"/>
                        <a:cs typeface="Times New Roman" panose="02020603050405020304" pitchFamily="18" charset="0"/>
                      </a:endParaRPr>
                    </a:p>
                  </a:txBody>
                  <a:tcPr marL="51435" marR="51435" marT="0" marB="0">
                    <a:solidFill>
                      <a:srgbClr val="FF5050"/>
                    </a:solidFill>
                  </a:tcPr>
                </a:tc>
                <a:extLst>
                  <a:ext uri="{0D108BD9-81ED-4DB2-BD59-A6C34878D82A}">
                    <a16:rowId xmlns:a16="http://schemas.microsoft.com/office/drawing/2014/main" val="10004"/>
                  </a:ext>
                </a:extLst>
              </a:tr>
            </a:tbl>
          </a:graphicData>
        </a:graphic>
      </p:graphicFrame>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094956" y="115447"/>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113</a:t>
            </a:fld>
            <a:endParaRPr lang="en-US"/>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169591" y="701326"/>
            <a:ext cx="1864519" cy="1185863"/>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533052" y="772467"/>
            <a:ext cx="4713446" cy="456981"/>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III. </a:t>
            </a:r>
            <a:r>
              <a:rPr lang="en-US" sz="3000" b="1" dirty="0" err="1">
                <a:solidFill>
                  <a:schemeClr val="tx1"/>
                </a:solidFill>
                <a:latin typeface="Times New Roman" panose="02020603050405020304" pitchFamily="18" charset="0"/>
                <a:cs typeface="Times New Roman" panose="02020603050405020304" pitchFamily="18" charset="0"/>
              </a:rPr>
              <a:t>Suy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ngẫm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hồi</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16"/>
          <p:cNvSpPr/>
          <p:nvPr/>
        </p:nvSpPr>
        <p:spPr>
          <a:xfrm>
            <a:off x="3472068" y="1229448"/>
            <a:ext cx="8004313" cy="39590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sym typeface="+mn-ea"/>
              </a:rPr>
              <a:t>2. </a:t>
            </a:r>
            <a:r>
              <a:rPr lang="en-US" sz="3000" b="1" dirty="0" err="1">
                <a:highlight>
                  <a:srgbClr val="FF00FF"/>
                </a:highlight>
                <a:latin typeface="Times New Roman" panose="02020603050405020304" pitchFamily="18" charset="0"/>
                <a:cs typeface="Times New Roman" panose="02020603050405020304" pitchFamily="18" charset="0"/>
                <a:sym typeface="+mn-ea"/>
              </a:rPr>
              <a:t>Những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yếu</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tố</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đặc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sắc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khác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trong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văn</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3" name="Table 2"/>
          <p:cNvGraphicFramePr/>
          <p:nvPr/>
        </p:nvGraphicFramePr>
        <p:xfrm>
          <a:off x="-15722" y="1625353"/>
          <a:ext cx="12205254" cy="5387996"/>
        </p:xfrm>
        <a:graphic>
          <a:graphicData uri="http://schemas.openxmlformats.org/drawingml/2006/table">
            <a:tbl>
              <a:tblPr firstRow="1">
                <a:tableStyleId>{616DA210-FB5B-4158-B5E0-FEB733F419BA}</a:tableStyleId>
              </a:tblPr>
              <a:tblGrid>
                <a:gridCol w="3820778">
                  <a:extLst>
                    <a:ext uri="{9D8B030D-6E8A-4147-A177-3AD203B41FA5}">
                      <a16:colId xmlns:a16="http://schemas.microsoft.com/office/drawing/2014/main" val="20000"/>
                    </a:ext>
                  </a:extLst>
                </a:gridCol>
                <a:gridCol w="8384476">
                  <a:extLst>
                    <a:ext uri="{9D8B030D-6E8A-4147-A177-3AD203B41FA5}">
                      <a16:colId xmlns:a16="http://schemas.microsoft.com/office/drawing/2014/main" val="20001"/>
                    </a:ext>
                  </a:extLst>
                </a:gridCol>
              </a:tblGrid>
              <a:tr h="330411">
                <a:tc>
                  <a:txBody>
                    <a:bodyPr/>
                    <a:lstStyle/>
                    <a:p>
                      <a:pPr indent="0" algn="ctr">
                        <a:buNone/>
                      </a:pP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endParaRPr lang="en-US" sz="2200" dirty="0">
                        <a:latin typeface="Times New Roman" panose="02020603050405020304" pitchFamily="18" charset="0"/>
                        <a:cs typeface="Times New Roman" panose="02020603050405020304" pitchFamily="18" charset="0"/>
                      </a:endParaRPr>
                    </a:p>
                  </a:txBody>
                  <a:tcPr marL="51435" marR="51435" marT="0" marB="0">
                    <a:solidFill>
                      <a:srgbClr val="00B050"/>
                    </a:solidFill>
                  </a:tcPr>
                </a:tc>
                <a:tc>
                  <a:txBody>
                    <a:bodyPr/>
                    <a:lstStyle/>
                    <a:p>
                      <a:pPr indent="0" algn="ctr">
                        <a:buNone/>
                      </a:pP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endParaRPr lang="en-US" sz="2200" dirty="0">
                        <a:latin typeface="Times New Roman" panose="02020603050405020304" pitchFamily="18" charset="0"/>
                        <a:cs typeface="Times New Roman" panose="02020603050405020304" pitchFamily="18" charset="0"/>
                      </a:endParaRPr>
                    </a:p>
                  </a:txBody>
                  <a:tcPr marL="51435" marR="51435" marT="0" marB="0">
                    <a:solidFill>
                      <a:srgbClr val="00B050"/>
                    </a:solidFill>
                  </a:tcPr>
                </a:tc>
                <a:extLst>
                  <a:ext uri="{0D108BD9-81ED-4DB2-BD59-A6C34878D82A}">
                    <a16:rowId xmlns:a16="http://schemas.microsoft.com/office/drawing/2014/main" val="10000"/>
                  </a:ext>
                </a:extLst>
              </a:tr>
              <a:tr h="1982465">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1. </a:t>
                      </a:r>
                      <a:r>
                        <a:rPr lang="en-US" sz="2200" b="1" dirty="0" err="1">
                          <a:solidFill>
                            <a:schemeClr val="bg1"/>
                          </a:solidFill>
                          <a:latin typeface="Times New Roman" panose="02020603050405020304" pitchFamily="18" charset="0"/>
                          <a:cs typeface="Times New Roman" panose="02020603050405020304" pitchFamily="18" charset="0"/>
                        </a:rPr>
                        <a:t>Nguyên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nảy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sinh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phát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triển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mâu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thuẫn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endParaRPr lang="en-US" sz="2200" b="1" dirty="0">
                        <a:solidFill>
                          <a:schemeClr val="bg1"/>
                        </a:solidFill>
                        <a:latin typeface="Times New Roman" panose="02020603050405020304" pitchFamily="18" charset="0"/>
                        <a:cs typeface="Times New Roman" panose="02020603050405020304" pitchFamily="18" charset="0"/>
                      </a:endParaRPr>
                    </a:p>
                    <a:p>
                      <a:pPr indent="0">
                        <a:buNone/>
                      </a:pP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mâu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thuẫn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văn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chemeClr val="accent4"/>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Xuất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phát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từ</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việc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Huyện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Trìa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Hầu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Thầy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Nghêu</a:t>
                      </a:r>
                      <a:r>
                        <a:rPr lang="en-US" sz="2200" b="1" dirty="0">
                          <a:solidFill>
                            <a:schemeClr val="bg1"/>
                          </a:solidFill>
                          <a:latin typeface="Times New Roman" panose="02020603050405020304" pitchFamily="18" charset="0"/>
                          <a:cs typeface="Times New Roman" panose="02020603050405020304" pitchFamily="18" charset="0"/>
                        </a:rPr>
                        <a:t> rung </a:t>
                      </a:r>
                      <a:r>
                        <a:rPr lang="en-US" sz="2200" b="1" dirty="0" err="1">
                          <a:solidFill>
                            <a:schemeClr val="bg1"/>
                          </a:solidFill>
                          <a:latin typeface="Times New Roman" panose="02020603050405020304" pitchFamily="18" charset="0"/>
                          <a:cs typeface="Times New Roman" panose="02020603050405020304" pitchFamily="18" charset="0"/>
                        </a:rPr>
                        <a:t>động</a:t>
                      </a:r>
                      <a:r>
                        <a:rPr lang="en-US" sz="2200" b="1" dirty="0">
                          <a:solidFill>
                            <a:schemeClr val="bg1"/>
                          </a:solidFill>
                          <a:latin typeface="Times New Roman" panose="02020603050405020304" pitchFamily="18" charset="0"/>
                          <a:cs typeface="Times New Roman" panose="02020603050405020304" pitchFamily="18" charset="0"/>
                        </a:rPr>
                        <a:t>, ham </a:t>
                      </a:r>
                      <a:r>
                        <a:rPr lang="en-US" sz="2200" b="1" dirty="0" err="1">
                          <a:solidFill>
                            <a:schemeClr val="bg1"/>
                          </a:solidFill>
                          <a:latin typeface="Times New Roman" panose="02020603050405020304" pitchFamily="18" charset="0"/>
                          <a:cs typeface="Times New Roman" panose="02020603050405020304" pitchFamily="18" charset="0"/>
                        </a:rPr>
                        <a:t>mê</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nhan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sắc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endParaRPr lang="en-US" sz="2200" b="1" dirty="0">
                        <a:solidFill>
                          <a:schemeClr val="bg1"/>
                        </a:solidFill>
                        <a:latin typeface="Times New Roman" panose="02020603050405020304" pitchFamily="18" charset="0"/>
                        <a:cs typeface="Times New Roman" panose="02020603050405020304" pitchFamily="18" charset="0"/>
                      </a:endParaRPr>
                    </a:p>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Giải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mâu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thuẫn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đưa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tròng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tự</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xử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nhau</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chemeClr val="accent4"/>
                    </a:solidFill>
                  </a:tcPr>
                </a:tc>
                <a:extLst>
                  <a:ext uri="{0D108BD9-81ED-4DB2-BD59-A6C34878D82A}">
                    <a16:rowId xmlns:a16="http://schemas.microsoft.com/office/drawing/2014/main" val="10001"/>
                  </a:ext>
                </a:extLst>
              </a:tr>
              <a:tr h="660822">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2. </a:t>
                      </a:r>
                      <a:r>
                        <a:rPr lang="en-US" sz="2200" b="1" dirty="0" err="1">
                          <a:solidFill>
                            <a:schemeClr val="bg1"/>
                          </a:solidFill>
                          <a:latin typeface="Times New Roman" panose="02020603050405020304" pitchFamily="18" charset="0"/>
                          <a:cs typeface="Times New Roman" panose="02020603050405020304" pitchFamily="18" charset="0"/>
                        </a:rPr>
                        <a:t>Tính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lớp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tuồng</a:t>
                      </a:r>
                      <a:r>
                        <a:rPr lang="en-US" sz="2200" b="1" dirty="0">
                          <a:solidFill>
                            <a:schemeClr val="bg1"/>
                          </a:solidFill>
                          <a:latin typeface="Times New Roman" panose="02020603050405020304" pitchFamily="18" charset="0"/>
                          <a:cs typeface="Times New Roman" panose="02020603050405020304" pitchFamily="18" charset="0"/>
                        </a:rPr>
                        <a:t> XIX.</a:t>
                      </a:r>
                    </a:p>
                  </a:txBody>
                  <a:tcPr marL="51435" marR="51435" marT="0" marB="0">
                    <a:solidFill>
                      <a:srgbClr val="FF5050"/>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Thông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minh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mưu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mẹo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đầy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lĩnh</a:t>
                      </a:r>
                      <a:r>
                        <a:rPr lang="en-US" sz="2200" b="1" dirty="0">
                          <a:solidFill>
                            <a:schemeClr val="bg1"/>
                          </a:solidFill>
                          <a:latin typeface="Times New Roman" panose="02020603050405020304" pitchFamily="18" charset="0"/>
                          <a:cs typeface="Times New Roman" panose="02020603050405020304" pitchFamily="18" charset="0"/>
                        </a:rPr>
                        <a:t>.</a:t>
                      </a:r>
                    </a:p>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Biết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gìn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tiết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hạnh</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rgbClr val="FF5050"/>
                    </a:solidFill>
                  </a:tcPr>
                </a:tc>
                <a:extLst>
                  <a:ext uri="{0D108BD9-81ED-4DB2-BD59-A6C34878D82A}">
                    <a16:rowId xmlns:a16="http://schemas.microsoft.com/office/drawing/2014/main" val="10002"/>
                  </a:ext>
                </a:extLst>
              </a:tr>
              <a:tr h="1029356">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3. </a:t>
                      </a:r>
                      <a:r>
                        <a:rPr lang="en-US" sz="2200" b="1" dirty="0" err="1">
                          <a:solidFill>
                            <a:schemeClr val="bg1"/>
                          </a:solidFill>
                          <a:latin typeface="Times New Roman" panose="02020603050405020304" pitchFamily="18" charset="0"/>
                          <a:cs typeface="Times New Roman" panose="02020603050405020304" pitchFamily="18" charset="0"/>
                        </a:rPr>
                        <a:t>Bình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luận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tiếng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cười</a:t>
                      </a:r>
                      <a:endParaRPr lang="en-US" sz="22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chemeClr val="accent4"/>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Tình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huống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mắc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lỡm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chế</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giễu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thói</a:t>
                      </a:r>
                      <a:r>
                        <a:rPr lang="en-US" sz="2200" b="1" dirty="0">
                          <a:solidFill>
                            <a:schemeClr val="bg1"/>
                          </a:solidFill>
                          <a:latin typeface="Times New Roman" panose="02020603050405020304" pitchFamily="18" charset="0"/>
                          <a:cs typeface="Times New Roman" panose="02020603050405020304" pitchFamily="18" charset="0"/>
                        </a:rPr>
                        <a:t> ham </a:t>
                      </a:r>
                      <a:r>
                        <a:rPr lang="en-US" sz="2200" b="1" dirty="0" err="1">
                          <a:solidFill>
                            <a:schemeClr val="bg1"/>
                          </a:solidFill>
                          <a:latin typeface="Times New Roman" panose="02020603050405020304" pitchFamily="18" charset="0"/>
                          <a:cs typeface="Times New Roman" panose="02020603050405020304" pitchFamily="18" charset="0"/>
                        </a:rPr>
                        <a:t>mê</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nữ</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sắc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những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người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cao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vọng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trọng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làm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thuần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mĩ</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tục</a:t>
                      </a:r>
                      <a:r>
                        <a:rPr lang="en-US" sz="2200" b="1" dirty="0">
                          <a:solidFill>
                            <a:schemeClr val="bg1"/>
                          </a:solidFill>
                          <a:latin typeface="Times New Roman" panose="02020603050405020304" pitchFamily="18" charset="0"/>
                          <a:cs typeface="Times New Roman" panose="02020603050405020304" pitchFamily="18" charset="0"/>
                        </a:rPr>
                        <a:t>.</a:t>
                      </a:r>
                    </a:p>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dùng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mưu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sự</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thông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minh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khi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tệ</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trên</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chemeClr val="accent4"/>
                    </a:solidFill>
                  </a:tcPr>
                </a:tc>
                <a:extLst>
                  <a:ext uri="{0D108BD9-81ED-4DB2-BD59-A6C34878D82A}">
                    <a16:rowId xmlns:a16="http://schemas.microsoft.com/office/drawing/2014/main" val="10003"/>
                  </a:ext>
                </a:extLst>
              </a:tr>
              <a:tr h="1286695">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4. </a:t>
                      </a:r>
                      <a:r>
                        <a:rPr lang="en-US" sz="2200" b="1" dirty="0" err="1">
                          <a:solidFill>
                            <a:schemeClr val="bg1"/>
                          </a:solidFill>
                          <a:latin typeface="Times New Roman" panose="02020603050405020304" pitchFamily="18" charset="0"/>
                          <a:cs typeface="Times New Roman" panose="02020603050405020304" pitchFamily="18" charset="0"/>
                        </a:rPr>
                        <a:t>Sự</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khác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biệt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giúp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bạn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hiểu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thêm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gì</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đặc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điểm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tuồng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đồ</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rgbClr val="FF5050"/>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Ở </a:t>
                      </a:r>
                      <a:r>
                        <a:rPr lang="en-US" sz="2200" b="1" dirty="0" err="1">
                          <a:solidFill>
                            <a:schemeClr val="bg1"/>
                          </a:solidFill>
                          <a:latin typeface="Times New Roman" panose="02020603050405020304" pitchFamily="18" charset="0"/>
                          <a:cs typeface="Times New Roman" panose="02020603050405020304" pitchFamily="18" charset="0"/>
                        </a:rPr>
                        <a:t>một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số</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Thầy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Nghêu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được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thay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bằng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vở</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tuồng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thúc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cảnh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Huyện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Trìa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Hầu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ngờ</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xuất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hiện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sỉ</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ông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chồng</a:t>
                      </a:r>
                      <a:r>
                        <a:rPr lang="en-US" sz="2200" b="1" dirty="0">
                          <a:solidFill>
                            <a:schemeClr val="bg1"/>
                          </a:solidFill>
                          <a:latin typeface="Times New Roman" panose="02020603050405020304" pitchFamily="18" charset="0"/>
                          <a:cs typeface="Times New Roman" panose="02020603050405020304" pitchFamily="18" charset="0"/>
                        </a:rPr>
                        <a:t>.-&gt; </a:t>
                      </a:r>
                      <a:r>
                        <a:rPr lang="en-US" sz="2200" b="1" dirty="0" err="1">
                          <a:solidFill>
                            <a:schemeClr val="bg1"/>
                          </a:solidFill>
                          <a:latin typeface="Times New Roman" panose="02020603050405020304" pitchFamily="18" charset="0"/>
                          <a:cs typeface="Times New Roman" panose="02020603050405020304" pitchFamily="18" charset="0"/>
                        </a:rPr>
                        <a:t>phương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truyền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miệng</a:t>
                      </a:r>
                      <a:endParaRPr lang="en-US" sz="22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rgbClr val="FF5050"/>
                    </a:solidFill>
                  </a:tcPr>
                </a:tc>
                <a:extLst>
                  <a:ext uri="{0D108BD9-81ED-4DB2-BD59-A6C34878D82A}">
                    <a16:rowId xmlns:a16="http://schemas.microsoft.com/office/drawing/2014/main" val="10004"/>
                  </a:ext>
                </a:extLst>
              </a:tr>
            </a:tbl>
          </a:graphicData>
        </a:graphic>
      </p:graphicFrame>
      <p:sp>
        <p:nvSpPr>
          <p:cNvPr id="7"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94594" y="22698"/>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905463" y="1416"/>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8" name="Rectangle 17"/>
          <p:cNvSpPr/>
          <p:nvPr/>
        </p:nvSpPr>
        <p:spPr>
          <a:xfrm>
            <a:off x="2147475" y="860037"/>
            <a:ext cx="9720675" cy="10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p>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Content Placeholder 121"/>
          <p:cNvPicPr>
            <a:picLocks noGrp="1"/>
          </p:cNvPicPr>
          <p:nvPr>
            <p:ph sz="half" idx="2"/>
          </p:nvPr>
        </p:nvPicPr>
        <p:blipFill>
          <a:blip r:embed="rId2">
            <a:lum bright="60000"/>
          </a:blip>
          <a:stretch>
            <a:fillRect/>
          </a:stretch>
        </p:blipFill>
        <p:spPr>
          <a:xfrm>
            <a:off x="94595" y="913528"/>
            <a:ext cx="11945006" cy="5872794"/>
          </a:xfrm>
          <a:prstGeom prst="rect">
            <a:avLst/>
          </a:prstGeom>
          <a:noFill/>
          <a:ln w="9525">
            <a:noFill/>
          </a:ln>
        </p:spPr>
      </p:pic>
      <p:sp>
        <p:nvSpPr>
          <p:cNvPr id="3" name="Cloud Callout 2"/>
          <p:cNvSpPr/>
          <p:nvPr/>
        </p:nvSpPr>
        <p:spPr>
          <a:xfrm>
            <a:off x="2130015" y="968216"/>
            <a:ext cx="8816281" cy="2422683"/>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Sò</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do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xét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xử</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lớp</a:t>
            </a:r>
            <a:r>
              <a:rPr lang="en-US" sz="2000" b="1" dirty="0">
                <a:latin typeface="Times New Roman" panose="02020603050405020304" pitchFamily="18" charset="0"/>
                <a:cs typeface="Times New Roman" panose="02020603050405020304" pitchFamily="18" charset="0"/>
              </a:rPr>
              <a:t> XIII,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do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Thầy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Cho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kiến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a:t>
            </a:r>
          </a:p>
          <a:p>
            <a:pPr algn="just"/>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endParaRPr lang="en-US" sz="2000" b="1" dirty="0">
              <a:latin typeface="Times New Roman" panose="02020603050405020304" pitchFamily="18" charset="0"/>
              <a:cs typeface="Times New Roman" panose="02020603050405020304" pitchFamily="18" charset="0"/>
            </a:endParaRPr>
          </a:p>
        </p:txBody>
      </p:sp>
      <p:pic>
        <p:nvPicPr>
          <p:cNvPr id="108" name="Content Placeholder 107"/>
          <p:cNvPicPr>
            <a:picLocks noGrp="1" noChangeAspect="1"/>
          </p:cNvPicPr>
          <p:nvPr>
            <p:ph sz="half" idx="1"/>
          </p:nvPr>
        </p:nvPicPr>
        <p:blipFill>
          <a:blip r:embed="rId3"/>
          <a:srcRect l="14793" t="13539" r="21918" b="22147"/>
          <a:stretch>
            <a:fillRect/>
          </a:stretch>
        </p:blipFill>
        <p:spPr>
          <a:xfrm>
            <a:off x="2152650" y="3467100"/>
            <a:ext cx="2209324" cy="2232184"/>
          </a:xfrm>
          <a:prstGeom prst="rect">
            <a:avLst/>
          </a:prstGeom>
          <a:noFill/>
          <a:ln w="9525">
            <a:noFill/>
          </a:ln>
        </p:spPr>
      </p:pic>
      <p:sp>
        <p:nvSpPr>
          <p:cNvPr id="6" name="Rounded Rectangle 5"/>
          <p:cNvSpPr/>
          <p:nvPr/>
        </p:nvSpPr>
        <p:spPr>
          <a:xfrm>
            <a:off x="4946911" y="3849947"/>
            <a:ext cx="6507753" cy="18783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1" dirty="0">
                <a:latin typeface="Times New Roman" panose="02020603050405020304" pitchFamily="18" charset="0"/>
                <a:cs typeface="Times New Roman" panose="02020603050405020304" pitchFamily="18" charset="0"/>
              </a:rPr>
              <a:t>Ý </a:t>
            </a:r>
            <a:r>
              <a:rPr lang="en-US" sz="2500" b="1" dirty="0" err="1">
                <a:latin typeface="Times New Roman" panose="02020603050405020304" pitchFamily="18" charset="0"/>
                <a:cs typeface="Times New Roman" panose="02020603050405020304" pitchFamily="18" charset="0"/>
              </a:rPr>
              <a:t>kiến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đúng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đắn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vì</a:t>
            </a:r>
            <a:r>
              <a:rPr lang="en-US" sz="2500" b="1" dirty="0">
                <a:latin typeface="Times New Roman" panose="02020603050405020304" pitchFamily="18" charset="0"/>
                <a:cs typeface="Times New Roman" panose="02020603050405020304" pitchFamily="18" charset="0"/>
              </a:rPr>
              <a:t>:</a:t>
            </a:r>
          </a:p>
          <a:p>
            <a:pPr algn="just"/>
            <a:r>
              <a:rPr lang="en-US" sz="2500" b="1" dirty="0">
                <a:latin typeface="Times New Roman" panose="02020603050405020304" pitchFamily="18" charset="0"/>
                <a:cs typeface="Times New Roman" panose="02020603050405020304" pitchFamily="18" charset="0"/>
              </a:rPr>
              <a:t>  - </a:t>
            </a:r>
            <a:r>
              <a:rPr lang="en-US" sz="2500" b="1" dirty="0" err="1">
                <a:latin typeface="Times New Roman" panose="02020603050405020304" pitchFamily="18" charset="0"/>
                <a:cs typeface="Times New Roman" panose="02020603050405020304" pitchFamily="18" charset="0"/>
              </a:rPr>
              <a:t>Lớp</a:t>
            </a:r>
            <a:r>
              <a:rPr lang="en-US" sz="2500" b="1" dirty="0">
                <a:latin typeface="Times New Roman" panose="02020603050405020304" pitchFamily="18" charset="0"/>
                <a:cs typeface="Times New Roman" panose="02020603050405020304" pitchFamily="18" charset="0"/>
              </a:rPr>
              <a:t> XIII: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chồng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Trùm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Sò</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endParaRPr lang="en-US" sz="2500" b="1" dirty="0">
              <a:latin typeface="Times New Roman" panose="02020603050405020304" pitchFamily="18" charset="0"/>
              <a:cs typeface="Times New Roman" panose="02020603050405020304" pitchFamily="18" charset="0"/>
            </a:endParaRPr>
          </a:p>
          <a:p>
            <a:pPr algn="just"/>
            <a:r>
              <a:rPr lang="en-US" sz="2500" b="1" dirty="0">
                <a:latin typeface="Times New Roman" panose="02020603050405020304" pitchFamily="18" charset="0"/>
                <a:cs typeface="Times New Roman" panose="02020603050405020304" pitchFamily="18" charset="0"/>
              </a:rPr>
              <a:t>  - </a:t>
            </a:r>
            <a:r>
              <a:rPr lang="en-US" sz="2500" b="1" dirty="0" err="1">
                <a:latin typeface="Times New Roman" panose="02020603050405020304" pitchFamily="18" charset="0"/>
                <a:cs typeface="Times New Roman" panose="02020603050405020304" pitchFamily="18" charset="0"/>
              </a:rPr>
              <a:t>Lớp</a:t>
            </a:r>
            <a:r>
              <a:rPr lang="en-US" sz="2500" b="1" dirty="0">
                <a:latin typeface="Times New Roman" panose="02020603050405020304" pitchFamily="18" charset="0"/>
                <a:cs typeface="Times New Roman" panose="02020603050405020304" pitchFamily="18" charset="0"/>
              </a:rPr>
              <a:t> XIX: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Thầy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Nghêu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mắc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bẫy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nhau</a:t>
            </a:r>
            <a:r>
              <a:rPr lang="en-US" sz="2500" b="1" dirty="0">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a:xfrm>
            <a:off x="0" y="0"/>
            <a:ext cx="0" cy="0"/>
          </a:xfrm>
        </p:spPr>
        <p:txBody>
          <a:bodyPr>
            <a:normAutofit fontScale="90000"/>
          </a:bodyPr>
          <a:lstStyle/>
          <a:p>
            <a:endParaRPr lang="vi-VN" altLang="en-US"/>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115</a:t>
            </a:fld>
            <a:endParaRPr lang="en-US"/>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21"/>
          <p:cNvPicPr/>
          <p:nvPr/>
        </p:nvPicPr>
        <p:blipFill>
          <a:blip r:embed="rId2">
            <a:lum bright="60000"/>
          </a:blip>
          <a:stretch>
            <a:fillRect/>
          </a:stretch>
        </p:blipFill>
        <p:spPr>
          <a:xfrm>
            <a:off x="94595" y="913528"/>
            <a:ext cx="11945006" cy="5872794"/>
          </a:xfrm>
          <a:prstGeom prst="rect">
            <a:avLst/>
          </a:prstGeom>
          <a:noFill/>
          <a:ln w="9525">
            <a:noFill/>
          </a:ln>
        </p:spPr>
      </p:pic>
      <p:sp>
        <p:nvSpPr>
          <p:cNvPr id="2" name="Content Placeholder 1"/>
          <p:cNvSpPr>
            <a:spLocks noGrp="1"/>
          </p:cNvSpPr>
          <p:nvPr>
            <p:ph sz="half" idx="1"/>
          </p:nvPr>
        </p:nvSpPr>
        <p:spPr>
          <a:xfrm>
            <a:off x="596349" y="2557156"/>
            <a:ext cx="10535478" cy="852964"/>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marL="0" indent="0" algn="ctr">
              <a:buNone/>
            </a:pPr>
            <a:r>
              <a:rPr lang="en-US" sz="3500" b="1" dirty="0" err="1">
                <a:latin typeface="Times New Roman" panose="02020603050405020304" pitchFamily="18" charset="0"/>
                <a:cs typeface="Times New Roman" panose="02020603050405020304" pitchFamily="18" charset="0"/>
              </a:rPr>
              <a:t>Xem</a:t>
            </a:r>
            <a:r>
              <a:rPr lang="en-US" sz="3500" b="1" dirty="0">
                <a:latin typeface="Times New Roman" panose="02020603050405020304" pitchFamily="18" charset="0"/>
                <a:cs typeface="Times New Roman" panose="02020603050405020304" pitchFamily="18" charset="0"/>
              </a:rPr>
              <a:t> video (</a:t>
            </a:r>
            <a:r>
              <a:rPr lang="en-US" sz="3500" b="1" dirty="0" err="1">
                <a:latin typeface="Times New Roman" panose="02020603050405020304" pitchFamily="18" charset="0"/>
                <a:cs typeface="Times New Roman" panose="02020603050405020304" pitchFamily="18" charset="0"/>
              </a:rPr>
              <a:t>Mắc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mưu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Thị</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Hến</a:t>
            </a:r>
            <a:r>
              <a:rPr lang="en-US" sz="3500" b="1" dirty="0">
                <a:latin typeface="Times New Roman" panose="02020603050405020304" pitchFamily="18" charset="0"/>
                <a:cs typeface="Times New Roman" panose="02020603050405020304" pitchFamily="18" charset="0"/>
              </a:rPr>
              <a:t>):</a:t>
            </a:r>
          </a:p>
          <a:p>
            <a:pPr marL="0" indent="0" algn="ctr">
              <a:buNone/>
            </a:pPr>
            <a:r>
              <a:rPr lang="en-US" sz="3500" b="1" dirty="0">
                <a:latin typeface="Times New Roman" panose="02020603050405020304" pitchFamily="18" charset="0"/>
                <a:cs typeface="Times New Roman" panose="02020603050405020304" pitchFamily="18" charset="0"/>
              </a:rPr>
              <a:t> </a:t>
            </a:r>
            <a:r>
              <a:rPr lang="en-US" sz="3500" b="1" dirty="0">
                <a:latin typeface="Times New Roman" panose="02020603050405020304" pitchFamily="18" charset="0"/>
                <a:cs typeface="Times New Roman" panose="02020603050405020304" pitchFamily="18" charset="0"/>
                <a:hlinkClick r:id="rId3"/>
              </a:rPr>
              <a:t>https://www.youtube.com/watch?v=ycKNFDL4PO8&amp;list=PLkKvGUskhqAq94MsjKxQi1AJRXwzCzfqW&amp;index=18</a:t>
            </a:r>
            <a:endParaRPr lang="en-US" sz="3500" b="1" dirty="0">
              <a:latin typeface="Times New Roman" panose="02020603050405020304" pitchFamily="18" charset="0"/>
              <a:cs typeface="Times New Roman" panose="02020603050405020304" pitchFamily="18" charset="0"/>
            </a:endParaRPr>
          </a:p>
          <a:p>
            <a:pPr marL="0" indent="0" algn="ctr">
              <a:buNone/>
            </a:pPr>
            <a:endParaRPr lang="en-US" sz="3500" b="1" dirty="0">
              <a:latin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0" y="0"/>
            <a:ext cx="0" cy="0"/>
          </a:xfrm>
        </p:spPr>
        <p:txBody>
          <a:bodyPr>
            <a:normAutofit fontScale="90000"/>
          </a:bodyPr>
          <a:lstStyle/>
          <a:p>
            <a:endParaRPr lang="vi-VN" altLang="en-US"/>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116</a:t>
            </a:fld>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G_256"/>
          <p:cNvPicPr>
            <a:picLocks noChangeAspect="1"/>
          </p:cNvPicPr>
          <p:nvPr/>
        </p:nvPicPr>
        <p:blipFill>
          <a:blip r:embed="rId2"/>
          <a:stretch>
            <a:fillRect/>
          </a:stretch>
        </p:blipFill>
        <p:spPr>
          <a:xfrm>
            <a:off x="17460" y="857249"/>
            <a:ext cx="12060809" cy="5947519"/>
          </a:xfrm>
          <a:prstGeom prst="rect">
            <a:avLst/>
          </a:prstGeom>
          <a:noFill/>
          <a:ln w="9525">
            <a:noFill/>
          </a:ln>
        </p:spPr>
      </p:pic>
      <p:pic>
        <p:nvPicPr>
          <p:cNvPr id="108" name="Content Placeholder 107"/>
          <p:cNvPicPr>
            <a:picLocks noGrp="1" noChangeAspect="1"/>
          </p:cNvPicPr>
          <p:nvPr>
            <p:ph sz="half" idx="1"/>
          </p:nvPr>
        </p:nvPicPr>
        <p:blipFill>
          <a:blip r:embed="rId3"/>
          <a:srcRect l="14793" t="13539" r="21918" b="22147"/>
          <a:stretch>
            <a:fillRect/>
          </a:stretch>
        </p:blipFill>
        <p:spPr>
          <a:xfrm>
            <a:off x="17460" y="1002261"/>
            <a:ext cx="2209324" cy="2232184"/>
          </a:xfrm>
          <a:prstGeom prst="rect">
            <a:avLst/>
          </a:prstGeom>
          <a:noFill/>
          <a:ln w="9525">
            <a:noFill/>
          </a:ln>
        </p:spPr>
      </p:pic>
      <p:sp>
        <p:nvSpPr>
          <p:cNvPr id="6" name="Rounded Rectangle 5"/>
          <p:cNvSpPr/>
          <p:nvPr/>
        </p:nvSpPr>
        <p:spPr>
          <a:xfrm>
            <a:off x="222517" y="3042047"/>
            <a:ext cx="11746965" cy="37277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thiết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chúng</a:t>
            </a:r>
            <a:r>
              <a:rPr lang="en-US" sz="2500" b="1" dirty="0">
                <a:latin typeface="Times New Roman" panose="02020603050405020304" pitchFamily="18" charset="0"/>
                <a:cs typeface="Times New Roman" panose="02020603050405020304" pitchFamily="18" charset="0"/>
              </a:rPr>
              <a:t> ta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thực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ngay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bây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giờ</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Mỗi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trẻ</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nhỏ</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ý </a:t>
            </a:r>
            <a:r>
              <a:rPr lang="en-US" sz="2500" b="1" dirty="0" err="1">
                <a:latin typeface="Times New Roman" panose="02020603050405020304" pitchFamily="18" charset="0"/>
                <a:cs typeface="Times New Roman" panose="02020603050405020304" pitchFamily="18" charset="0"/>
              </a:rPr>
              <a:t>thức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vai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trò</a:t>
            </a:r>
            <a:r>
              <a:rPr lang="en-US" sz="2500" b="1" dirty="0">
                <a:latin typeface="Times New Roman" panose="02020603050405020304" pitchFamily="18" charset="0"/>
                <a:cs typeface="Times New Roman" panose="02020603050405020304" pitchFamily="18" charset="0"/>
              </a:rPr>
              <a:t> to </a:t>
            </a:r>
            <a:r>
              <a:rPr lang="en-US" sz="2500" b="1" dirty="0" err="1">
                <a:latin typeface="Times New Roman" panose="02020603050405020304" pitchFamily="18" charset="0"/>
                <a:cs typeface="Times New Roman" panose="02020603050405020304" pitchFamily="18" charset="0"/>
              </a:rPr>
              <a:t>lớn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sắc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biết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chúng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mai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một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hiện</a:t>
            </a:r>
            <a:r>
              <a:rPr lang="en-US" sz="2500" b="1" dirty="0">
                <a:latin typeface="Times New Roman" panose="02020603050405020304" pitchFamily="18" charset="0"/>
                <a:cs typeface="Times New Roman" panose="02020603050405020304" pitchFamily="18" charset="0"/>
              </a:rPr>
              <a:t> nay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trẻ</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đuổi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loại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ca </a:t>
            </a:r>
            <a:r>
              <a:rPr lang="en-US" sz="2500" b="1" dirty="0" err="1">
                <a:latin typeface="Times New Roman" panose="02020603050405020304" pitchFamily="18" charset="0"/>
                <a:cs typeface="Times New Roman" panose="02020603050405020304" pitchFamily="18" charset="0"/>
              </a:rPr>
              <a:t>trù</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chèo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nước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trùng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phẩm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phẩm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thần</a:t>
            </a:r>
            <a:r>
              <a:rPr lang="en-US" sz="2500" b="1"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sắc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vô</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cùng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nhỏ</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bé</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tiếng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mặc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dài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Hãy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cùng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đẹp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còn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mãi</a:t>
            </a:r>
            <a:r>
              <a:rPr lang="en-US" sz="2500" b="1" dirty="0">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a:xfrm>
            <a:off x="0" y="0"/>
            <a:ext cx="0" cy="0"/>
          </a:xfrm>
        </p:spPr>
        <p:txBody>
          <a:bodyPr>
            <a:normAutofit fontScale="90000"/>
          </a:bodyPr>
          <a:lstStyle/>
          <a:p>
            <a:endParaRPr lang="vi-VN" altLang="en-US"/>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7" name="Cloud Callout 2"/>
          <p:cNvSpPr/>
          <p:nvPr/>
        </p:nvSpPr>
        <p:spPr>
          <a:xfrm>
            <a:off x="2594611" y="774766"/>
            <a:ext cx="8747682" cy="2358007"/>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2500" b="1" dirty="0">
                <a:latin typeface="Times New Roman" panose="02020603050405020304" pitchFamily="18" charset="0"/>
                <a:cs typeface="Times New Roman" panose="02020603050405020304" pitchFamily="18" charset="0"/>
              </a:rPr>
              <a:t>Qua </a:t>
            </a:r>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tìm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hiểu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anh</a:t>
            </a:r>
            <a:r>
              <a:rPr lang="en-US" sz="2500" b="1"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chị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sẽ</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Tìm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ảnh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họa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anh</a:t>
            </a:r>
            <a:r>
              <a:rPr lang="en-US" sz="2500" b="1"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chị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nêu</a:t>
            </a:r>
            <a:r>
              <a:rPr lang="en-US" sz="2500" b="1" dirty="0">
                <a:latin typeface="Times New Roman" panose="02020603050405020304" pitchFamily="18" charset="0"/>
                <a:cs typeface="Times New Roman" panose="02020603050405020304" pitchFamily="18" charset="0"/>
              </a:rPr>
              <a:t>.</a:t>
            </a:r>
          </a:p>
        </p:txBody>
      </p:sp>
      <p:sp>
        <p:nvSpPr>
          <p:cNvPr id="3" name="Slide Number Placeholder 2"/>
          <p:cNvSpPr>
            <a:spLocks noGrp="1"/>
          </p:cNvSpPr>
          <p:nvPr>
            <p:ph type="sldNum" sz="quarter" idx="12"/>
          </p:nvPr>
        </p:nvSpPr>
        <p:spPr/>
        <p:txBody>
          <a:bodyPr/>
          <a:lstStyle/>
          <a:p>
            <a:fld id="{DC3A98B2-C522-4FB3-B893-7A0833BC00BE}" type="slidenum">
              <a:rPr lang="en-US" smtClean="0"/>
              <a:t>117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17"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(CHÈO/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TextBox 2"/>
          <p:cNvSpPr txBox="1"/>
          <p:nvPr/>
        </p:nvSpPr>
        <p:spPr>
          <a:xfrm>
            <a:off x="3813875" y="3248209"/>
            <a:ext cx="457974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SimSun" panose="02010600030101010101" pitchFamily="2" charset="-122"/>
                <a:cs typeface="+mn-cs"/>
              </a:rPr>
              <a:t>PHẦN VIẾT</a:t>
            </a:r>
            <a:endParaRPr kumimoji="0" lang="en-US" sz="60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defRPr/>
            </a:pPr>
            <a:fld id="{92CF152F-62A2-44E0-9B49-515995CCAEB7}" type="slidenum">
              <a:rPr lang="en-US"/>
              <a:t>118</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69080" y="1270724"/>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841818" y="2816819"/>
          <a:ext cx="9882787" cy="3348849"/>
        </p:xfrm>
        <a:graphic>
          <a:graphicData uri="http://schemas.openxmlformats.org/drawingml/2006/table">
            <a:tbl>
              <a:tblPr firstRow="1" bandRow="1">
                <a:tableStyleId>{21E4AEA4-8DFA-4A89-87EB-49C32662AFE0}</a:tableStyleId>
              </a:tblPr>
              <a:tblGrid>
                <a:gridCol w="9882787">
                  <a:extLst>
                    <a:ext uri="{9D8B030D-6E8A-4147-A177-3AD203B41FA5}">
                      <a16:colId xmlns:a16="http://schemas.microsoft.com/office/drawing/2014/main" val="20000"/>
                    </a:ext>
                  </a:extLst>
                </a:gridCol>
              </a:tblGrid>
              <a:tr h="951378">
                <a:tc>
                  <a:txBody>
                    <a:bodyPr/>
                    <a:lstStyle/>
                    <a:p>
                      <a:pPr algn="ctr"/>
                      <a:r>
                        <a:rPr lang="en-US" sz="3200" dirty="0">
                          <a:latin typeface="Times New Roman" panose="02020603050405020304" pitchFamily="18" charset="0"/>
                          <a:cs typeface="Times New Roman" panose="02020603050405020304" pitchFamily="18" charset="0"/>
                        </a:rPr>
                        <a:t>PHIẾU</a:t>
                      </a:r>
                      <a:r>
                        <a:rPr lang="en-US" sz="3200" baseline="0" dirty="0">
                          <a:latin typeface="Times New Roman" panose="02020603050405020304" pitchFamily="18" charset="0"/>
                          <a:cs typeface="Times New Roman" panose="02020603050405020304" pitchFamily="18" charset="0"/>
                        </a:rPr>
                        <a:t> HỌC TẬP SỐ 1</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397471">
                <a:tc>
                  <a:txBody>
                    <a:bodyPr/>
                    <a:lstStyle/>
                    <a:p>
                      <a:r>
                        <a:rPr lang="vi-VN" sz="2800" dirty="0">
                          <a:latin typeface="Arial" panose="020B0604020202020204" pitchFamily="34" charset="0"/>
                          <a:cs typeface="Arial" panose="020B0604020202020204" pitchFamily="34" charset="0"/>
                        </a:rPr>
                        <a:t>Căn cứ vào văn bản trong Sách giáo khoa trang 140- 141, hãy cho biết: Phần đầu, phần chính và phần cuối trong ngữ liệu tham khảo đã đáp ứng được yêu cầu đối với kiểu bài viết bản nội quy ở nơi công cộng chưa? Vì sao?</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a:defRPr/>
            </a:pPr>
            <a:fld id="{92CF152F-62A2-44E0-9B49-515995CCAEB7}" type="slidenum">
              <a:rPr lang="en-US"/>
              <a:t>119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Girl Thinking Clipart Transparent Background , Transparent - Cartoon  Thinking Woman Png, Png Download - k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50" y="874167"/>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2112" y="2735352"/>
            <a:ext cx="4630288" cy="1754326"/>
          </a:xfrm>
          <a:prstGeom prst="rect">
            <a:avLst/>
          </a:prstGeom>
          <a:noFill/>
        </p:spPr>
        <p:txBody>
          <a:bodyPr wrap="square" rtlCol="0">
            <a:spAutoFit/>
          </a:bodyPr>
          <a:lstStyle/>
          <a:p>
            <a:pPr algn="just"/>
            <a:r>
              <a:rPr lang="en-US" sz="3600" b="1" dirty="0" err="1">
                <a:effectLst/>
                <a:latin typeface="Times New Roman" panose="02020603050405020304" pitchFamily="18" charset="0"/>
                <a:ea typeface="SimSun" panose="02010600030101010101" pitchFamily="2" charset="-122"/>
              </a:rPr>
              <a:t>Tại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sao</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có</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thể</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nói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chèo</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là</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loại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hình</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mang</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tính</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tổng</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hợp</a:t>
            </a:r>
            <a:r>
              <a:rPr lang="en-US" sz="3600" b="1" dirty="0">
                <a:effectLst/>
                <a:latin typeface="Times New Roman" panose="02020603050405020304" pitchFamily="18" charset="0"/>
                <a:ea typeface="SimSun" panose="02010600030101010101" pitchFamily="2" charset="-122"/>
              </a:rPr>
              <a:t>?</a:t>
            </a:r>
            <a:endParaRPr lang="en-US" sz="3600" b="1" dirty="0"/>
          </a:p>
        </p:txBody>
      </p:sp>
      <p:pic>
        <p:nvPicPr>
          <p:cNvPr id="10244" name="Picture 4" descr="Âm nhạc – cái hồn của hát chèo |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011" y="901148"/>
            <a:ext cx="5118859" cy="527436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818" y="2580590"/>
            <a:ext cx="10931082" cy="20868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Phần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đầu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phần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chính</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và</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phần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cuối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trong</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ngữ</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liệu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tham</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khảo</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đã</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đáp</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ứng</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đúng</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và</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đầy</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đủ</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yêu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lang="en-US" sz="3000" i="1" dirty="0" err="1">
                <a:solidFill>
                  <a:srgbClr val="000000"/>
                </a:solidFill>
                <a:latin typeface="Times New Roman" panose="02020603050405020304" pitchFamily="18" charset="0"/>
                <a:ea typeface="SimSun" panose="02010600030101010101" pitchFamily="2" charset="-122"/>
              </a:rPr>
              <a:t>cầ</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u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của</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kiểu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bài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lang="en-US" sz="3000" i="1" dirty="0" err="1">
                <a:solidFill>
                  <a:srgbClr val="000000"/>
                </a:solidFill>
                <a:latin typeface="Times New Roman" panose="02020603050405020304" pitchFamily="18" charset="0"/>
                <a:ea typeface="SimSun" panose="02010600030101010101" pitchFamily="2" charset="-122"/>
              </a:rPr>
              <a:t>v</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iết</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bản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nội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quy</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ở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nơi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rPr>
              <a:t>công</a:t>
            </a:r>
            <a:r>
              <a:rPr kumimoji="0" lang="en-US" sz="3000" b="0"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 cộng.</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endParaRPr>
          </a:p>
        </p:txBody>
      </p:sp>
      <p:sp>
        <p:nvSpPr>
          <p:cNvPr id="4" name="TextBox 3"/>
          <p:cNvSpPr txBox="1"/>
          <p:nvPr/>
        </p:nvSpPr>
        <p:spPr>
          <a:xfrm>
            <a:off x="2209800" y="173355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93345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522514" y="1848970"/>
          <a:ext cx="11025052" cy="4170299"/>
        </p:xfrm>
        <a:graphic>
          <a:graphicData uri="http://schemas.openxmlformats.org/drawingml/2006/table">
            <a:tbl>
              <a:tblPr firstRow="1" firstCol="1" bandRow="1">
                <a:tableStyleId>{9DCAF9ED-07DC-4A11-8D7F-57B35C25682E}</a:tableStyleId>
              </a:tblPr>
              <a:tblGrid>
                <a:gridCol w="11025052">
                  <a:extLst>
                    <a:ext uri="{9D8B030D-6E8A-4147-A177-3AD203B41FA5}">
                      <a16:colId xmlns:a16="http://schemas.microsoft.com/office/drawing/2014/main" val="20000"/>
                    </a:ext>
                  </a:extLst>
                </a:gridCol>
              </a:tblGrid>
              <a:tr h="448215">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30219">
                <a:tc>
                  <a:txBody>
                    <a:bodyPr/>
                    <a:lstStyle/>
                    <a:p>
                      <a:pPr algn="just">
                        <a:lnSpc>
                          <a:spcPct val="114000"/>
                        </a:lnSpc>
                        <a:spcAft>
                          <a:spcPts val="0"/>
                        </a:spcAft>
                      </a:pP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82 – 83,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a:t>
                      </a:r>
                    </a:p>
                    <a:p>
                      <a:pPr algn="just">
                        <a:lnSpc>
                          <a:spcPct val="114000"/>
                        </a:lnSpc>
                        <a:spcAft>
                          <a:spcPts val="0"/>
                        </a:spcAft>
                      </a:pPr>
                      <a:r>
                        <a:rPr lang="en-US" sz="2800" err="1">
                          <a:effectLst/>
                          <a:latin typeface="Times New Roman" panose="02020603050405020304" pitchFamily="18" charset="0"/>
                          <a:cs typeface="Times New Roman" panose="02020603050405020304" pitchFamily="18" charset="0"/>
                        </a:rPr>
                        <a:t>Các</a:t>
                      </a:r>
                      <a:r>
                        <a:rPr lang="en-US" sz="2800">
                          <a:effectLst/>
                          <a:latin typeface="Times New Roman" panose="02020603050405020304" pitchFamily="18" charset="0"/>
                          <a:cs typeface="Times New Roman" panose="02020603050405020304" pitchFamily="18" charset="0"/>
                        </a:rPr>
                        <a:t> quy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bảng</a:t>
                      </a:r>
                      <a:r>
                        <a:rPr lang="en-US" sz="2800" dirty="0">
                          <a:effectLst/>
                          <a:latin typeface="Times New Roman" panose="02020603050405020304" pitchFamily="18" charset="0"/>
                          <a:cs typeface="Times New Roman" panose="02020603050405020304" pitchFamily="18" charset="0"/>
                        </a:rPr>
                        <a:t> </a:t>
                      </a:r>
                      <a:r>
                        <a:rPr lang="en-US" sz="2800" err="1">
                          <a:effectLst/>
                          <a:latin typeface="Times New Roman" panose="02020603050405020304" pitchFamily="18" charset="0"/>
                          <a:cs typeface="Times New Roman" panose="02020603050405020304" pitchFamily="18" charset="0"/>
                        </a:rPr>
                        <a:t>nội</a:t>
                      </a:r>
                      <a:r>
                        <a:rPr lang="en-US" sz="2800">
                          <a:effectLst/>
                          <a:latin typeface="Times New Roman" panose="02020603050405020304" pitchFamily="18" charset="0"/>
                          <a:cs typeface="Times New Roman" panose="02020603050405020304" pitchFamily="18" charset="0"/>
                        </a:rPr>
                        <a:t> quy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err="1">
                          <a:effectLst/>
                          <a:latin typeface="Times New Roman" panose="02020603050405020304" pitchFamily="18" charset="0"/>
                          <a:cs typeface="Times New Roman" panose="02020603050405020304" pitchFamily="18" charset="0"/>
                        </a:rPr>
                        <a:t>hợp</a:t>
                      </a:r>
                      <a:r>
                        <a:rPr lang="en-US" sz="2800">
                          <a:effectLst/>
                          <a:latin typeface="Times New Roman" panose="02020603050405020304" pitchFamily="18" charset="0"/>
                          <a:cs typeface="Times New Roman" panose="02020603050405020304" pitchFamily="18" charset="0"/>
                        </a:rPr>
                        <a:t> lý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475" y="2165091"/>
            <a:ext cx="11778075" cy="32465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chính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viết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sắp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xếp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hợp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lí</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mở</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đóng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cửa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theo</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công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Cuối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cùng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thức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1981200" y="1446379"/>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80010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640080" y="1802674"/>
          <a:ext cx="11193332" cy="4852610"/>
        </p:xfrm>
        <a:graphic>
          <a:graphicData uri="http://schemas.openxmlformats.org/drawingml/2006/table">
            <a:tbl>
              <a:tblPr firstRow="1" firstCol="1" bandRow="1">
                <a:tableStyleId>{9DCAF9ED-07DC-4A11-8D7F-57B35C25682E}</a:tableStyleId>
              </a:tblPr>
              <a:tblGrid>
                <a:gridCol w="11193332">
                  <a:extLst>
                    <a:ext uri="{9D8B030D-6E8A-4147-A177-3AD203B41FA5}">
                      <a16:colId xmlns:a16="http://schemas.microsoft.com/office/drawing/2014/main" val="20000"/>
                    </a:ext>
                  </a:extLst>
                </a:gridCol>
              </a:tblGrid>
              <a:tr h="515136">
                <a:tc>
                  <a:txBody>
                    <a:bodyPr/>
                    <a:lstStyle/>
                    <a:p>
                      <a:pPr algn="ctr">
                        <a:lnSpc>
                          <a:spcPct val="150000"/>
                        </a:lnSpc>
                        <a:spcAft>
                          <a:spcPts val="0"/>
                        </a:spcAft>
                      </a:pPr>
                      <a:r>
                        <a:rPr lang="en-US" sz="3200" dirty="0">
                          <a:effectLst/>
                          <a:latin typeface="Times New Roman" panose="02020603050405020304" pitchFamily="18" charset="0"/>
                          <a:cs typeface="Times New Roman" panose="02020603050405020304" pitchFamily="18" charset="0"/>
                        </a:rPr>
                        <a:t>PHIẾU HỌC TẬP SỐ 3</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121090">
                <a:tc>
                  <a:txBody>
                    <a:bodyPr/>
                    <a:lstStyle/>
                    <a:p>
                      <a:pPr algn="just">
                        <a:lnSpc>
                          <a:spcPct val="150000"/>
                        </a:lnSpc>
                        <a:spcAft>
                          <a:spcPts val="0"/>
                        </a:spcAft>
                      </a:pPr>
                      <a:r>
                        <a:rPr lang="en-US" sz="3200" dirty="0" err="1">
                          <a:effectLst/>
                          <a:latin typeface="Times New Roman" panose="02020603050405020304" pitchFamily="18" charset="0"/>
                          <a:cs typeface="Times New Roman" panose="02020603050405020304" pitchFamily="18" charset="0"/>
                        </a:rPr>
                        <a:t>Căn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cứ</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khoa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cs typeface="Times New Roman" panose="02020603050405020304" pitchFamily="18" charset="0"/>
                        </a:rPr>
                        <a:t> 82 – 83, </a:t>
                      </a:r>
                      <a:r>
                        <a:rPr lang="en-US" sz="3200" dirty="0" err="1">
                          <a:effectLst/>
                          <a:latin typeface="Times New Roman" panose="02020603050405020304" pitchFamily="18" charset="0"/>
                          <a:cs typeface="Times New Roman" panose="02020603050405020304" pitchFamily="18" charset="0"/>
                        </a:rPr>
                        <a:t>hãy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err="1">
                          <a:effectLst/>
                          <a:latin typeface="Times New Roman" panose="02020603050405020304" pitchFamily="18" charset="0"/>
                          <a:cs typeface="Times New Roman" panose="02020603050405020304" pitchFamily="18" charset="0"/>
                        </a:rPr>
                        <a:t>bày</a:t>
                      </a:r>
                      <a:r>
                        <a:rPr lang="en-US" sz="3200">
                          <a:effectLst/>
                          <a:latin typeface="Times New Roman" panose="02020603050405020304" pitchFamily="18" charset="0"/>
                          <a:cs typeface="Times New Roman" panose="02020603050405020304" pitchFamily="18" charset="0"/>
                        </a:rPr>
                        <a:t> đã </a:t>
                      </a:r>
                      <a:r>
                        <a:rPr lang="en-US" sz="3200" dirty="0" err="1">
                          <a:effectLst/>
                          <a:latin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bật</a:t>
                      </a:r>
                      <a:r>
                        <a:rPr lang="en-US" sz="3200" dirty="0">
                          <a:effectLst/>
                          <a:latin typeface="Times New Roman" panose="02020603050405020304" pitchFamily="18" charset="0"/>
                          <a:cs typeface="Times New Roman" panose="02020603050405020304" pitchFamily="18" charset="0"/>
                        </a:rPr>
                        <a:t>, </a:t>
                      </a:r>
                      <a:r>
                        <a:rPr lang="en-US" sz="3200" err="1">
                          <a:effectLst/>
                          <a:latin typeface="Times New Roman" panose="02020603050405020304" pitchFamily="18" charset="0"/>
                          <a:cs typeface="Times New Roman" panose="02020603050405020304" pitchFamily="18" charset="0"/>
                        </a:rPr>
                        <a:t>gây</a:t>
                      </a:r>
                      <a:r>
                        <a:rPr lang="en-US" sz="3200">
                          <a:effectLst/>
                          <a:latin typeface="Times New Roman" panose="02020603050405020304" pitchFamily="18" charset="0"/>
                          <a:cs typeface="Times New Roman" panose="02020603050405020304" pitchFamily="18" charset="0"/>
                        </a:rPr>
                        <a:t> được</a:t>
                      </a:r>
                      <a:r>
                        <a:rPr lang="en-US" sz="3200" baseline="0">
                          <a:effectLst/>
                          <a:latin typeface="Times New Roman" panose="02020603050405020304" pitchFamily="18" charset="0"/>
                          <a:cs typeface="Times New Roman" panose="02020603050405020304" pitchFamily="18" charset="0"/>
                        </a:rPr>
                        <a:t> </a:t>
                      </a:r>
                      <a:r>
                        <a:rPr lang="en-US" sz="3200">
                          <a:effectLst/>
                          <a:latin typeface="Times New Roman" panose="02020603050405020304" pitchFamily="18" charset="0"/>
                          <a:cs typeface="Times New Roman" panose="02020603050405020304" pitchFamily="18" charset="0"/>
                        </a:rPr>
                        <a:t>chú </a:t>
                      </a:r>
                      <a:r>
                        <a:rPr lang="en-US" sz="3200" dirty="0">
                          <a:effectLst/>
                          <a:latin typeface="Times New Roman" panose="02020603050405020304" pitchFamily="18" charset="0"/>
                          <a:cs typeface="Times New Roman" panose="02020603050405020304" pitchFamily="18" charset="0"/>
                        </a:rPr>
                        <a:t>ý hay </a:t>
                      </a:r>
                      <a:r>
                        <a:rPr lang="en-US" sz="3200" dirty="0" err="1">
                          <a:effectLst/>
                          <a:latin typeface="Times New Roman" panose="02020603050405020304" pitchFamily="18" charset="0"/>
                          <a:cs typeface="Times New Roman" panose="02020603050405020304" pitchFamily="18" charset="0"/>
                        </a:rPr>
                        <a:t>chưa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275" y="2580590"/>
            <a:ext cx="11816175" cy="1481175"/>
          </a:xfrm>
          <a:prstGeom prst="rect">
            <a:avLst/>
          </a:prstGeom>
          <a:noFill/>
        </p:spPr>
        <p:txBody>
          <a:bodyPr wrap="square">
            <a:spAutoFit/>
          </a:bodyPr>
          <a:lstStyle/>
          <a:p>
            <a:pPr marR="0" lvl="0" indent="444500" algn="just" defTabSz="914400" rtl="0" eaLnBrk="1" fontAlgn="auto" latinLnBrk="0" hangingPunct="1">
              <a:lnSpc>
                <a:spcPct val="150000"/>
              </a:lnSpc>
              <a:spcBef>
                <a:spcPts val="0"/>
              </a:spcBef>
              <a:spcAft>
                <a:spcPts val="0"/>
              </a:spcAft>
              <a:buClrTx/>
              <a:buSzTx/>
              <a:defRPr/>
            </a:pP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bày</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bảng</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bảng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bật</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dễ</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gây</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bật</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nền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TextBox 3"/>
          <p:cNvSpPr txBox="1"/>
          <p:nvPr/>
        </p:nvSpPr>
        <p:spPr>
          <a:xfrm>
            <a:off x="1661623" y="1301429"/>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80010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6" name="Table 15"/>
          <p:cNvGraphicFramePr>
            <a:graphicFrameLocks noGrp="1"/>
          </p:cNvGraphicFramePr>
          <p:nvPr/>
        </p:nvGraphicFramePr>
        <p:xfrm>
          <a:off x="304800" y="1802674"/>
          <a:ext cx="11739154" cy="4764980"/>
        </p:xfrm>
        <a:graphic>
          <a:graphicData uri="http://schemas.openxmlformats.org/drawingml/2006/table">
            <a:tbl>
              <a:tblPr firstRow="1" firstCol="1" bandRow="1">
                <a:tableStyleId>{9DCAF9ED-07DC-4A11-8D7F-57B35C25682E}</a:tableStyleId>
              </a:tblPr>
              <a:tblGrid>
                <a:gridCol w="11739154">
                  <a:extLst>
                    <a:ext uri="{9D8B030D-6E8A-4147-A177-3AD203B41FA5}">
                      <a16:colId xmlns:a16="http://schemas.microsoft.com/office/drawing/2014/main" val="20000"/>
                    </a:ext>
                  </a:extLst>
                </a:gridCol>
              </a:tblGrid>
              <a:tr h="515136">
                <a:tc>
                  <a:txBody>
                    <a:bodyPr/>
                    <a:lstStyle/>
                    <a:p>
                      <a:pPr algn="ctr">
                        <a:lnSpc>
                          <a:spcPct val="150000"/>
                        </a:lnSpc>
                        <a:spcAft>
                          <a:spcPts val="0"/>
                        </a:spcAft>
                      </a:pPr>
                      <a:r>
                        <a:rPr lang="en-US" sz="3200" dirty="0">
                          <a:effectLst/>
                          <a:latin typeface="Times New Roman" panose="02020603050405020304" pitchFamily="18" charset="0"/>
                          <a:cs typeface="Times New Roman" panose="02020603050405020304" pitchFamily="18" charset="0"/>
                        </a:rPr>
                        <a:t>PHIẾU HỌC TẬP SỐ 4</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121090">
                <a:tc>
                  <a:txBody>
                    <a:bodyPr/>
                    <a:lstStyle/>
                    <a:p>
                      <a:pPr marL="0" marR="0" indent="0" algn="just" defTabSz="913130" rtl="0" eaLnBrk="1" fontAlgn="auto" latinLnBrk="0" hangingPunct="1">
                        <a:lnSpc>
                          <a:spcPct val="150000"/>
                        </a:lnSpc>
                        <a:spcBef>
                          <a:spcPts val="0"/>
                        </a:spcBef>
                        <a:spcAft>
                          <a:spcPts val="0"/>
                        </a:spcAft>
                        <a:buClrTx/>
                        <a:buSzTx/>
                        <a:buFontTx/>
                        <a:buNone/>
                        <a:defRPr/>
                      </a:pPr>
                      <a:r>
                        <a:rPr lang="en-US" sz="2800" b="1" kern="1200" dirty="0">
                          <a:solidFill>
                            <a:schemeClr val="dk1"/>
                          </a:solidFill>
                          <a:effectLst/>
                          <a:latin typeface="Times New Roman" panose="02020603050405020304" pitchFamily="18" charset="0"/>
                          <a:ea typeface="+mn-ea"/>
                          <a:cs typeface="Times New Roman" panose="02020603050405020304" pitchFamily="18" charset="0"/>
                        </a:rPr>
                        <a:t>Qua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văn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chị</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rút</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lưu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gì</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viết</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nội</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qui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nơi</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cộng</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275" y="1752601"/>
            <a:ext cx="11854275" cy="216982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Times New Roman" panose="02020603050405020304" pitchFamily="18" charset="0"/>
              <a:buChar char="-"/>
              <a:defRPr/>
            </a:pP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lưu</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rút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nơi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cộng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R="0" lvl="0" indent="444500" algn="just" defTabSz="914400" rtl="0" eaLnBrk="1" fontAlgn="auto" latinLnBrk="0" hangingPunct="1">
              <a:lnSpc>
                <a:spcPct val="150000"/>
              </a:lnSpc>
              <a:spcBef>
                <a:spcPts val="0"/>
              </a:spcBef>
              <a:spcAft>
                <a:spcPts val="0"/>
              </a:spcAft>
              <a:buClrTx/>
              <a:buSzTx/>
              <a:buFontTx/>
              <a:buNone/>
              <a:defRPr/>
            </a:pP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Cần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sắp</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xếp</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theo</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tự</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cs typeface="+mn-cs"/>
              </a:rPr>
              <a:t>hợp</a:t>
            </a:r>
            <a:r>
              <a:rPr kumimoji="0" lang="en-US" sz="30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lý.</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R="0" lvl="0" indent="444500" algn="just" defTabSz="914400" rtl="0" eaLnBrk="1" fontAlgn="auto" latinLnBrk="0" hangingPunct="1">
              <a:lnSpc>
                <a:spcPct val="150000"/>
              </a:lnSpc>
              <a:spcBef>
                <a:spcPts val="0"/>
              </a:spcBef>
              <a:spcAft>
                <a:spcPts val="0"/>
              </a:spcAft>
              <a:buClrTx/>
              <a:buSzTx/>
              <a:buFontTx/>
              <a:buNone/>
              <a:defRPr/>
            </a:pP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Cách</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bày</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nổi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bật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cs typeface="+mn-cs"/>
              </a:rPr>
              <a:t>quá</a:t>
            </a:r>
            <a:r>
              <a:rPr kumimoji="0" lang="en-US" sz="30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cầu</a:t>
            </a:r>
            <a:r>
              <a:rPr kumimoji="0" lang="en-US" sz="3000" b="1" i="1" u="none" strike="noStrike" kern="12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kỳ, hình thức</a:t>
            </a:r>
            <a:r>
              <a:rPr kumimoji="0" lang="en-US" sz="30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2019300" y="1091843"/>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7475" y="1330975"/>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68206" y="2324894"/>
          <a:ext cx="11015582" cy="4228306"/>
        </p:xfrm>
        <a:graphic>
          <a:graphicData uri="http://schemas.openxmlformats.org/drawingml/2006/table">
            <a:tbl>
              <a:tblPr firstRow="1" firstCol="1" bandRow="1">
                <a:tableStyleId>{10A1B5D5-9B99-4C35-A422-299274C87663}</a:tableStyleId>
              </a:tblPr>
              <a:tblGrid>
                <a:gridCol w="11015582">
                  <a:extLst>
                    <a:ext uri="{9D8B030D-6E8A-4147-A177-3AD203B41FA5}">
                      <a16:colId xmlns:a16="http://schemas.microsoft.com/office/drawing/2014/main" val="20000"/>
                    </a:ext>
                  </a:extLst>
                </a:gridCol>
              </a:tblGrid>
              <a:tr h="646072">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PHIẾU HỌC TẬP SỐ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82234">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140 - 141,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Nhan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a:effectLst/>
                          <a:latin typeface="Times New Roman" panose="02020603050405020304" pitchFamily="18" charset="0"/>
                          <a:cs typeface="Times New Roman" panose="02020603050405020304" pitchFamily="18" charset="0"/>
                        </a:rPr>
                        <a:t>? </a:t>
                      </a:r>
                      <a:br>
                        <a:rPr lang="en-US" sz="2800">
                          <a:effectLst/>
                          <a:latin typeface="Times New Roman" panose="02020603050405020304" pitchFamily="18" charset="0"/>
                          <a:cs typeface="Times New Roman" panose="02020603050405020304" pitchFamily="18" charset="0"/>
                        </a:rPr>
                      </a:br>
                      <a:r>
                        <a:rPr lang="en-US" sz="2800">
                          <a:effectLst/>
                          <a:latin typeface="Times New Roman" panose="02020603050405020304" pitchFamily="18" charset="0"/>
                          <a:cs typeface="Times New Roman" panose="02020603050405020304" pitchFamily="18" charset="0"/>
                        </a:rPr>
                        <a:t>Vì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4875" y="2996089"/>
            <a:ext cx="10044525" cy="6612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phù</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hợp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với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dung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hướng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dẫn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ngữ</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liệu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2095500" y="2133601"/>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724" y="1156779"/>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75379" y="2100122"/>
          <a:ext cx="11399944" cy="4486552"/>
        </p:xfrm>
        <a:graphic>
          <a:graphicData uri="http://schemas.openxmlformats.org/drawingml/2006/table">
            <a:tbl>
              <a:tblPr firstRow="1" firstCol="1" bandRow="1">
                <a:tableStyleId>{10A1B5D5-9B99-4C35-A422-299274C87663}</a:tableStyleId>
              </a:tblPr>
              <a:tblGrid>
                <a:gridCol w="11399944">
                  <a:extLst>
                    <a:ext uri="{9D8B030D-6E8A-4147-A177-3AD203B41FA5}">
                      <a16:colId xmlns:a16="http://schemas.microsoft.com/office/drawing/2014/main" val="20000"/>
                    </a:ext>
                  </a:extLst>
                </a:gridCol>
              </a:tblGrid>
              <a:tr h="646072">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82234">
                <a:tc>
                  <a:txBody>
                    <a:bodyPr/>
                    <a:lstStyle/>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Căn cứ vào văn bản trong Sách giáo khoa trang 82 – 83, hãy cho biết:</a:t>
                      </a:r>
                    </a:p>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Nội dung hướng dẫn có được cụ thể hóa/</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sơ đồ hóa dễ hiểu và dễ thực hiện không? Phân tích chi tiết.</a:t>
                      </a:r>
                    </a:p>
                    <a:p>
                      <a:pPr algn="just">
                        <a:lnSpc>
                          <a:spcPct val="150000"/>
                        </a:lnSpc>
                        <a:spcAft>
                          <a:spcPts val="0"/>
                        </a:spcAft>
                      </a:pPr>
                      <a:endParaRPr lang="vi-VN"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inking PNG, Person Thinking, Emoji Thinking, Boy, Cartoon images Free  Download - Free Transparent PNG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471" y="795476"/>
            <a:ext cx="2372139" cy="237213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Nghệ thuật Chèo cổ ở Bắc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78" y="530087"/>
            <a:ext cx="6056243" cy="59502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5287" y="3247647"/>
            <a:ext cx="4956313" cy="1938992"/>
          </a:xfrm>
          <a:prstGeom prst="rect">
            <a:avLst/>
          </a:prstGeom>
          <a:noFill/>
        </p:spPr>
        <p:txBody>
          <a:bodyPr wrap="square">
            <a:spAutoFit/>
          </a:bodyPr>
          <a:lstStyle/>
          <a:p>
            <a:pPr algn="just"/>
            <a:r>
              <a:rPr lang="en-US" sz="4000" b="1" dirty="0" err="1">
                <a:effectLst/>
                <a:latin typeface="Times New Roman" panose="02020603050405020304" pitchFamily="18" charset="0"/>
                <a:ea typeface="SimSun" panose="02010600030101010101" pitchFamily="2" charset="-122"/>
              </a:rPr>
              <a:t>Những</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yếu</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tố</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nào</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góp</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phần</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làm</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nên</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một</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vở</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chèo</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trọn</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vẹn</a:t>
            </a:r>
            <a:r>
              <a:rPr lang="en-US" sz="4000" b="1" dirty="0">
                <a:effectLst/>
                <a:latin typeface="Times New Roman" panose="02020603050405020304" pitchFamily="18" charset="0"/>
                <a:ea typeface="SimSun" panose="02010600030101010101" pitchFamily="2" charset="-122"/>
              </a:rPr>
              <a:t>? </a:t>
            </a:r>
            <a:endParaRPr lang="en-US" sz="4000" b="1" dirty="0"/>
          </a:p>
        </p:txBody>
      </p:sp>
      <p:sp>
        <p:nvSpPr>
          <p:cNvPr id="2"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534" b="95700" l="194" r="98544">
                        <a14:foregroundMark x1="26602" y1="79770" x2="27476" y2="84131"/>
                        <a14:foregroundMark x1="29029" y1="84010" x2="31359" y2="86311"/>
                        <a14:foregroundMark x1="29417" y1="89158" x2="27864" y2="90793"/>
                        <a14:foregroundMark x1="27670" y1="90975" x2="19806" y2="93216"/>
                        <a14:foregroundMark x1="60777" y1="81526" x2="60388" y2="83525"/>
                        <a14:foregroundMark x1="39515" y1="76741" x2="44854" y2="82738"/>
                        <a14:foregroundMark x1="92913" y1="73652" x2="92524" y2="77165"/>
                        <a14:foregroundMark x1="70388" y1="73592" x2="70388" y2="77044"/>
                        <a14:foregroundMark x1="68155" y1="71472" x2="69126" y2="72865"/>
                        <a14:foregroundMark x1="67379" y1="71532" x2="69806" y2="72623"/>
                        <a14:foregroundMark x1="66505" y1="71230" x2="68544" y2="72683"/>
                        <a14:foregroundMark x1="67573" y1="71230" x2="69612" y2="71835"/>
                        <a14:foregroundMark x1="66311" y1="70987" x2="68932" y2="72138"/>
                        <a14:foregroundMark x1="92524" y1="77044" x2="94369" y2="84010"/>
                        <a14:foregroundMark x1="94369" y1="85161" x2="84951" y2="88976"/>
                        <a14:foregroundMark x1="9806" y1="81526" x2="9806" y2="81526"/>
                        <a14:foregroundMark x1="6796" y1="78013" x2="6796" y2="78013"/>
                        <a14:backgroundMark x1="32136" y1="78619" x2="32330" y2="81224"/>
                        <a14:backgroundMark x1="28835" y1="73592" x2="22718" y2="76741"/>
                        <a14:backgroundMark x1="18447" y1="69231" x2="2621" y2="76560"/>
                        <a14:backgroundMark x1="4757" y1="76257" x2="2233" y2="83041"/>
                        <a14:backgroundMark x1="32524" y1="73349" x2="32524" y2="75893"/>
                        <a14:backgroundMark x1="37087" y1="70684" x2="48350" y2="72320"/>
                        <a14:backgroundMark x1="53398" y1="72623" x2="52136" y2="75045"/>
                        <a14:backgroundMark x1="61650" y1="72502" x2="63204" y2="76075"/>
                        <a14:backgroundMark x1="64272" y1="72804" x2="62039" y2="79346"/>
                        <a14:backgroundMark x1="91845" y1="92065" x2="92330" y2="92065"/>
                        <a14:backgroundMark x1="91845" y1="71048" x2="94563" y2="69715"/>
                        <a14:backgroundMark x1="88835" y1="72380" x2="83689" y2="72380"/>
                        <a14:backgroundMark x1="80874" y1="72199" x2="70583" y2="72138"/>
                        <a14:backgroundMark x1="97184" y1="74076" x2="97573" y2="75045"/>
                      </a14:backgroundRemoval>
                    </a14:imgEffect>
                    <a14:imgEffect>
                      <a14:colorTemperature colorTemp="7200"/>
                    </a14:imgEffect>
                  </a14:imgLayer>
                </a14:imgProps>
              </a:ext>
              <a:ext uri="{28A0092B-C50C-407E-A947-70E740481C1C}">
                <a14:useLocalDpi xmlns:a14="http://schemas.microsoft.com/office/drawing/2010/main" val="0"/>
              </a:ext>
            </a:extLst>
          </a:blip>
          <a:srcRect t="75892" r="66750" b="4762"/>
          <a:stretch>
            <a:fillRect/>
          </a:stretch>
        </p:blipFill>
        <p:spPr>
          <a:xfrm>
            <a:off x="-23673" y="5267042"/>
            <a:ext cx="1621914" cy="1656822"/>
          </a:xfrm>
          <a:prstGeom prst="rect">
            <a:avLst/>
          </a:prstGeom>
        </p:spPr>
      </p:pic>
      <p:sp>
        <p:nvSpPr>
          <p:cNvPr id="8" name="Slide Number Placeholder 7"/>
          <p:cNvSpPr>
            <a:spLocks noGrp="1"/>
          </p:cNvSpPr>
          <p:nvPr>
            <p:ph type="sldNum" sz="quarter" idx="12"/>
          </p:nvPr>
        </p:nvSpPr>
        <p:spPr/>
        <p:txBody>
          <a:bodyPr/>
          <a:lstStyle/>
          <a:p>
            <a:pPr>
              <a:defRPr/>
            </a:pPr>
            <a:fld id="{92CF152F-62A2-44E0-9B49-515995CCAEB7}" type="slidenum">
              <a:rPr lang="en-US"/>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594" y="1541844"/>
            <a:ext cx="11887856" cy="397031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dung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cụ</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hóa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bằng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hình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vẽ</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đồ</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ghi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chi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cs typeface="+mn-cs"/>
              </a:rPr>
              <a:t>từng</a:t>
            </a: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ký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cho</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đọc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dễ</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nhận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biết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hình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ảnh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minh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họa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rõ</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ràng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giúp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xem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dễ</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nhận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biết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Bố</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cục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hướng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thang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máy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gặp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cố</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=&gt;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Dễ</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dàng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đọc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mình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muốn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thông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2057400" y="880637"/>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275" y="850204"/>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75379" y="2100122"/>
          <a:ext cx="11399944" cy="4228306"/>
        </p:xfrm>
        <a:graphic>
          <a:graphicData uri="http://schemas.openxmlformats.org/drawingml/2006/table">
            <a:tbl>
              <a:tblPr firstRow="1" firstCol="1" bandRow="1">
                <a:tableStyleId>{10A1B5D5-9B99-4C35-A422-299274C87663}</a:tableStyleId>
              </a:tblPr>
              <a:tblGrid>
                <a:gridCol w="11399944">
                  <a:extLst>
                    <a:ext uri="{9D8B030D-6E8A-4147-A177-3AD203B41FA5}">
                      <a16:colId xmlns:a16="http://schemas.microsoft.com/office/drawing/2014/main" val="20000"/>
                    </a:ext>
                  </a:extLst>
                </a:gridCol>
              </a:tblGrid>
              <a:tr h="646072">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3</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82234">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82 – 83,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endParaRPr lang="en-US"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675" y="2996089"/>
            <a:ext cx="11663775" cy="1036117"/>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Ngôn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ngữ</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rõ</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ràng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sử</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dụng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phương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dùng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từ</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nghĩa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1835973" y="1716479"/>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4956" y="843241"/>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75379" y="1738172"/>
          <a:ext cx="11399944" cy="5011785"/>
        </p:xfrm>
        <a:graphic>
          <a:graphicData uri="http://schemas.openxmlformats.org/drawingml/2006/table">
            <a:tbl>
              <a:tblPr firstRow="1" firstCol="1" bandRow="1">
                <a:tableStyleId>{10A1B5D5-9B99-4C35-A422-299274C87663}</a:tableStyleId>
              </a:tblPr>
              <a:tblGrid>
                <a:gridCol w="11399944">
                  <a:extLst>
                    <a:ext uri="{9D8B030D-6E8A-4147-A177-3AD203B41FA5}">
                      <a16:colId xmlns:a16="http://schemas.microsoft.com/office/drawing/2014/main" val="20000"/>
                    </a:ext>
                  </a:extLst>
                </a:gridCol>
              </a:tblGrid>
              <a:tr h="607933">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4</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216060">
                <a:tc>
                  <a:txBody>
                    <a:bodyPr/>
                    <a:lstStyle/>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Căn cứ vào văn bản trong Sách giáo khoa trang 82 – 83, hãy cho biết:</a:t>
                      </a:r>
                    </a:p>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Lời văn và các phương tiện giao tiếp phi ngôn ngữ như hình ảnh, sơ đồ, kí hiệu,… đã phù hợp, chuẩn mực chưa?</a:t>
                      </a:r>
                    </a:p>
                    <a:p>
                      <a:pPr algn="just">
                        <a:lnSpc>
                          <a:spcPct val="150000"/>
                        </a:lnSpc>
                        <a:spcAft>
                          <a:spcPts val="0"/>
                        </a:spcAft>
                      </a:pPr>
                      <a:endParaRPr lang="vi-VN"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 y="2788339"/>
            <a:ext cx="11639550" cy="13075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phương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giao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phi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ngôn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ngữ</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như</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hình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ảnh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sơ</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đồ</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đã</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chuẩn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mực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rõ</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ràng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đáp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đúng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dung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biểu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thị</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1991724" y="1500887"/>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595" y="761020"/>
            <a:ext cx="12094938" cy="5909310"/>
          </a:xfrm>
          <a:prstGeom prst="rect">
            <a:avLst/>
          </a:prstGeom>
          <a:noFill/>
        </p:spPr>
        <p:txBody>
          <a:bodyPr wrap="square">
            <a:spAutoFit/>
          </a:bodyPr>
          <a:lstStyle/>
          <a:p>
            <a:pPr marL="0" marR="0" lvl="0" indent="60960" algn="ctr" defTabSz="914400" rtl="0" eaLnBrk="1" fontAlgn="auto" latinLnBrk="0" hangingPunct="1">
              <a:lnSpc>
                <a:spcPct val="150000"/>
              </a:lnSpc>
              <a:spcBef>
                <a:spcPts val="0"/>
              </a:spcBef>
              <a:spcAft>
                <a:spcPts val="0"/>
              </a:spcAft>
              <a:buClrTx/>
              <a:buSzTx/>
              <a:buFontTx/>
              <a:buNone/>
              <a:defRPr/>
            </a:pPr>
            <a:r>
              <a:rPr kumimoji="0" lang="fr-F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NỘI QUY CÂU LẠC BỘ GUITAR</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 CLB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3h30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5h30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bảy</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chủ</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nhật</a:t>
            </a:r>
            <a:r>
              <a:rPr lang="fr-FR" sz="2800" dirty="0">
                <a:solidFill>
                  <a:srgbClr val="000000"/>
                </a:solidFill>
                <a:latin typeface="Times New Roman" panose="02020603050405020304" pitchFamily="18" charset="0"/>
                <a:ea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giờ;</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3. Chuẩn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kỹ</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giờ</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CLB;</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Hòa</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hỗ</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trợ</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người;</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5. Hăng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hái</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tham</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CLB;</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6. Có </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ý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góp</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xây</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dựng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CLB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hiệu</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quả;</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7. Nghiêm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cấm</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rượu</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bia</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chất</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kích</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CLB.</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thắc</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mắc</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xin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hệ</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SĐT: 09**89****.</a:t>
            </a:r>
            <a:endParaRPr kumimoji="0" lang="en-US" sz="280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pPr>
              <a:defRPr/>
            </a:pPr>
            <a:fld id="{92CF152F-62A2-44E0-9B49-515995CCAEB7}" type="slidenum">
              <a:rPr lang="en-US"/>
              <a:t>135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336" y="1330975"/>
            <a:ext cx="11594513"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err="1">
                <a:solidFill>
                  <a:srgbClr val="FF0000"/>
                </a:solidFill>
                <a:latin typeface="Times New Roman" panose="02020603050405020304" pitchFamily="18" charset="0"/>
                <a:ea typeface="SimSun" panose="02010600030101010101" pitchFamily="2" charset="-122"/>
              </a:rPr>
              <a:t>Bài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tập</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Anh</a:t>
            </a:r>
            <a:r>
              <a:rPr lang="en-US" sz="3200" b="1" dirty="0">
                <a:solidFill>
                  <a:srgbClr val="FF0000"/>
                </a:solidFill>
                <a:latin typeface="Times New Roman" panose="02020603050405020304" pitchFamily="18" charset="0"/>
                <a:ea typeface="SimSun" panose="02010600030101010101" pitchFamily="2" charset="-122"/>
              </a:rPr>
              <a:t>/</a:t>
            </a:r>
            <a:r>
              <a:rPr lang="en-US" sz="3200" b="1" dirty="0" err="1">
                <a:solidFill>
                  <a:srgbClr val="FF0000"/>
                </a:solidFill>
                <a:latin typeface="Times New Roman" panose="02020603050405020304" pitchFamily="18" charset="0"/>
                <a:ea typeface="SimSun" panose="02010600030101010101" pitchFamily="2" charset="-122"/>
              </a:rPr>
              <a:t>Chị</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hãy</a:t>
            </a:r>
            <a:r>
              <a:rPr lang="en-US" sz="3200" b="1" dirty="0">
                <a:solidFill>
                  <a:srgbClr val="FF0000"/>
                </a:solidFill>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viết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bản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hướng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dẫn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một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err="1">
                <a:ln>
                  <a:noFill/>
                </a:ln>
                <a:solidFill>
                  <a:srgbClr val="FF0000"/>
                </a:solidFill>
                <a:effectLst/>
                <a:uLnTx/>
                <a:uFillTx/>
                <a:latin typeface="Times New Roman" panose="02020603050405020304" pitchFamily="18" charset="0"/>
                <a:ea typeface="SimSun" panose="02010600030101010101" pitchFamily="2" charset="-122"/>
              </a:rPr>
              <a:t>những</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rPr>
              <a:t> thiết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nơi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công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cộng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a:t>
            </a:r>
          </a:p>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err="1">
                <a:solidFill>
                  <a:srgbClr val="FF0000"/>
                </a:solidFill>
                <a:latin typeface="Times New Roman" panose="02020603050405020304" pitchFamily="18" charset="0"/>
                <a:ea typeface="SimSun" panose="02010600030101010101" pitchFamily="2" charset="-122"/>
              </a:rPr>
              <a:t>Sau</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khi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viết</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xong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dựa</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vào</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bảng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kiểm</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trong</a:t>
            </a:r>
            <a:r>
              <a:rPr lang="en-US" sz="3200" b="1" dirty="0">
                <a:solidFill>
                  <a:srgbClr val="FF0000"/>
                </a:solidFill>
                <a:latin typeface="Times New Roman" panose="02020603050405020304" pitchFamily="18" charset="0"/>
                <a:ea typeface="SimSun" panose="02010600030101010101" pitchFamily="2" charset="-122"/>
              </a:rPr>
              <a:t> SGK, </a:t>
            </a:r>
            <a:r>
              <a:rPr lang="en-US" sz="3200" b="1" dirty="0" err="1">
                <a:solidFill>
                  <a:srgbClr val="FF0000"/>
                </a:solidFill>
                <a:latin typeface="Times New Roman" panose="02020603050405020304" pitchFamily="18" charset="0"/>
                <a:ea typeface="SimSun" panose="02010600030101010101" pitchFamily="2" charset="-122"/>
              </a:rPr>
              <a:t>anh</a:t>
            </a:r>
            <a:r>
              <a:rPr lang="en-US" sz="3200" b="1" dirty="0">
                <a:solidFill>
                  <a:srgbClr val="FF0000"/>
                </a:solidFill>
                <a:latin typeface="Times New Roman" panose="02020603050405020304" pitchFamily="18" charset="0"/>
                <a:ea typeface="SimSun" panose="02010600030101010101" pitchFamily="2" charset="-122"/>
              </a:rPr>
              <a:t>/</a:t>
            </a:r>
            <a:r>
              <a:rPr lang="en-US" sz="3200" b="1" dirty="0" err="1">
                <a:solidFill>
                  <a:srgbClr val="FF0000"/>
                </a:solidFill>
                <a:latin typeface="Times New Roman" panose="02020603050405020304" pitchFamily="18" charset="0"/>
                <a:ea typeface="SimSun" panose="02010600030101010101" pitchFamily="2" charset="-122"/>
              </a:rPr>
              <a:t>chị</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hãy</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tự</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đánh</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giá</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theo</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bảng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kiểm</a:t>
            </a:r>
            <a:r>
              <a:rPr lang="en-US" sz="3200" b="1" dirty="0">
                <a:solidFill>
                  <a:srgbClr val="FF0000"/>
                </a:solidFill>
                <a:latin typeface="Times New Roman" panose="02020603050405020304" pitchFamily="18" charset="0"/>
                <a:ea typeface="SimSun" panose="02010600030101010101" pitchFamily="2" charset="-122"/>
              </a:rPr>
              <a:t>.</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Slide Number Placeholder 2"/>
          <p:cNvSpPr>
            <a:spLocks noGrp="1"/>
          </p:cNvSpPr>
          <p:nvPr>
            <p:ph type="sldNum" sz="quarter" idx="12"/>
          </p:nvPr>
        </p:nvSpPr>
        <p:spPr/>
        <p:txBody>
          <a:bodyPr/>
          <a:lstStyle/>
          <a:p>
            <a:pPr>
              <a:defRPr/>
            </a:pPr>
            <a:fld id="{92CF152F-62A2-44E0-9B49-515995CCAEB7}" type="slidenum">
              <a:rPr lang="en-US"/>
              <a:t>136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pic>
        <p:nvPicPr>
          <p:cNvPr id="15" name="Picture 14" descr="Media VietJack"/>
          <p:cNvPicPr/>
          <p:nvPr/>
        </p:nvPicPr>
        <p:blipFill>
          <a:blip r:embed="rId4"/>
          <a:srcRect/>
          <a:stretch>
            <a:fillRect/>
          </a:stretch>
        </p:blipFill>
        <p:spPr bwMode="auto">
          <a:xfrm>
            <a:off x="228600" y="812970"/>
            <a:ext cx="11696700" cy="59116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92CF152F-62A2-44E0-9B49-515995CCAEB7}" type="slidenum">
              <a:rPr lang="en-US"/>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TextBox 3"/>
          <p:cNvSpPr txBox="1"/>
          <p:nvPr/>
        </p:nvSpPr>
        <p:spPr>
          <a:xfrm>
            <a:off x="3504042" y="3856048"/>
            <a:ext cx="5406325" cy="707886"/>
          </a:xfrm>
          <a:prstGeom prst="rect">
            <a:avLst/>
          </a:prstGeom>
          <a:noFill/>
        </p:spPr>
        <p:txBody>
          <a:bodyPr wrap="square">
            <a:spAutoFit/>
          </a:bodyPr>
          <a:lstStyle/>
          <a:p>
            <a:r>
              <a:rPr lang="en-US" sz="4000" b="1" dirty="0">
                <a:solidFill>
                  <a:srgbClr val="FFFF00"/>
                </a:solidFill>
                <a:latin typeface="Times New Roman" panose="02020603050405020304" pitchFamily="18" charset="0"/>
                <a:ea typeface="SimSun" panose="02010600030101010101" pitchFamily="2" charset="-122"/>
              </a:rPr>
              <a:t>PHẦN NÓI VÀ NGHE</a:t>
            </a:r>
            <a:endParaRPr lang="en-US" sz="4000" dirty="0">
              <a:solidFill>
                <a:srgbClr val="FFFF00"/>
              </a:solidFill>
            </a:endParaRPr>
          </a:p>
        </p:txBody>
      </p:sp>
      <p:sp>
        <p:nvSpPr>
          <p:cNvPr id="3" name="Slide Number Placeholder 2"/>
          <p:cNvSpPr>
            <a:spLocks noGrp="1"/>
          </p:cNvSpPr>
          <p:nvPr>
            <p:ph type="sldNum" sz="quarter" idx="12"/>
          </p:nvPr>
        </p:nvSpPr>
        <p:spPr/>
        <p:txBody>
          <a:bodyPr/>
          <a:lstStyle/>
          <a:p>
            <a:pPr>
              <a:defRPr/>
            </a:pPr>
            <a:fld id="{92CF152F-62A2-44E0-9B49-515995CCAEB7}" type="slidenum">
              <a:rPr lang="en-US"/>
              <a:t>138</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841818" y="1295400"/>
            <a:ext cx="11045382" cy="5105400"/>
          </a:xfrm>
          <a:prstGeom prst="double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là</a:t>
            </a:r>
            <a:r>
              <a:rPr lang="en-US" sz="3200" dirty="0"/>
              <a:t> </a:t>
            </a:r>
            <a:r>
              <a:rPr lang="en-US" sz="3200" dirty="0" err="1"/>
              <a:t>gì</a:t>
            </a:r>
            <a:r>
              <a:rPr lang="en-US" sz="3200" dirty="0"/>
              <a:t>?</a:t>
            </a:r>
          </a:p>
          <a:p>
            <a:pPr algn="ctr"/>
            <a:r>
              <a:rPr lang="en-US" sz="3200" dirty="0" err="1"/>
              <a:t>Các</a:t>
            </a:r>
            <a:r>
              <a:rPr lang="en-US" sz="3200" dirty="0"/>
              <a:t> </a:t>
            </a:r>
            <a:r>
              <a:rPr lang="en-US" sz="3200" dirty="0" err="1"/>
              <a:t>em</a:t>
            </a:r>
            <a:r>
              <a:rPr lang="en-US" sz="3200" dirty="0"/>
              <a:t> </a:t>
            </a:r>
            <a:r>
              <a:rPr lang="en-US" sz="3200" dirty="0" err="1"/>
              <a:t>thường</a:t>
            </a:r>
            <a:r>
              <a:rPr lang="en-US" sz="3200" dirty="0"/>
              <a:t> </a:t>
            </a: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về</a:t>
            </a:r>
            <a:r>
              <a:rPr lang="en-US" sz="3200" dirty="0"/>
              <a:t> </a:t>
            </a:r>
            <a:r>
              <a:rPr lang="en-US" sz="3200" dirty="0" err="1"/>
              <a:t>những</a:t>
            </a:r>
            <a:r>
              <a:rPr lang="en-US" sz="3200" dirty="0"/>
              <a:t> </a:t>
            </a:r>
            <a:r>
              <a:rPr lang="en-US" sz="3200" dirty="0" err="1"/>
              <a:t>vấn</a:t>
            </a:r>
            <a:r>
              <a:rPr lang="en-US" sz="3200" dirty="0"/>
              <a:t> </a:t>
            </a:r>
            <a:r>
              <a:rPr lang="en-US" sz="3200" dirty="0" err="1"/>
              <a:t>đề</a:t>
            </a:r>
            <a:r>
              <a:rPr lang="en-US" sz="3200" dirty="0"/>
              <a:t> </a:t>
            </a:r>
            <a:r>
              <a:rPr lang="en-US" sz="3200" dirty="0" err="1"/>
              <a:t>gì</a:t>
            </a:r>
            <a:r>
              <a:rPr lang="en-US" sz="3200" dirty="0"/>
              <a:t>?</a:t>
            </a:r>
          </a:p>
          <a:p>
            <a:pPr algn="ctr"/>
            <a:r>
              <a:rPr lang="en-US" sz="3200" dirty="0" err="1"/>
              <a:t>Khi</a:t>
            </a:r>
            <a:r>
              <a:rPr lang="en-US" sz="3200" dirty="0"/>
              <a:t> </a:t>
            </a:r>
            <a:r>
              <a:rPr lang="en-US" sz="3200" dirty="0" err="1"/>
              <a:t>có</a:t>
            </a:r>
            <a:r>
              <a:rPr lang="en-US" sz="3200" dirty="0"/>
              <a:t> </a:t>
            </a:r>
            <a:r>
              <a:rPr lang="en-US" sz="3200" dirty="0" err="1"/>
              <a:t>nhiều</a:t>
            </a:r>
            <a:r>
              <a:rPr lang="en-US" sz="3200" dirty="0"/>
              <a:t> ý </a:t>
            </a:r>
            <a:r>
              <a:rPr lang="en-US" sz="3200" dirty="0" err="1"/>
              <a:t>kiến</a:t>
            </a:r>
            <a:r>
              <a:rPr lang="en-US" sz="3200" dirty="0"/>
              <a:t> </a:t>
            </a:r>
            <a:r>
              <a:rPr lang="en-US" sz="3200" dirty="0" err="1"/>
              <a:t>khác</a:t>
            </a:r>
            <a:r>
              <a:rPr lang="en-US" sz="3200" dirty="0"/>
              <a:t> </a:t>
            </a:r>
            <a:r>
              <a:rPr lang="en-US" sz="3200" dirty="0" err="1"/>
              <a:t>nhau</a:t>
            </a:r>
            <a:r>
              <a:rPr lang="en-US" sz="3200" dirty="0"/>
              <a:t>, </a:t>
            </a:r>
            <a:r>
              <a:rPr lang="en-US" sz="3200" dirty="0" err="1"/>
              <a:t>các</a:t>
            </a:r>
            <a:r>
              <a:rPr lang="en-US" sz="3200" dirty="0"/>
              <a:t> </a:t>
            </a:r>
            <a:r>
              <a:rPr lang="en-US" sz="3200" dirty="0" err="1"/>
              <a:t>em</a:t>
            </a:r>
            <a:r>
              <a:rPr lang="en-US" sz="3200" dirty="0"/>
              <a:t> </a:t>
            </a:r>
            <a:r>
              <a:rPr lang="en-US" sz="3200" dirty="0" err="1"/>
              <a:t>thường</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tìm</a:t>
            </a:r>
            <a:r>
              <a:rPr lang="en-US" sz="3200" dirty="0"/>
              <a:t> </a:t>
            </a:r>
            <a:r>
              <a:rPr lang="en-US" sz="3200" dirty="0" err="1"/>
              <a:t>ra</a:t>
            </a:r>
            <a:r>
              <a:rPr lang="en-US" sz="3200" dirty="0"/>
              <a:t> </a:t>
            </a:r>
            <a:r>
              <a:rPr lang="en-US" sz="3200" dirty="0" err="1"/>
              <a:t>tiếng</a:t>
            </a:r>
            <a:r>
              <a:rPr lang="en-US" sz="3200" dirty="0"/>
              <a:t> </a:t>
            </a:r>
            <a:r>
              <a:rPr lang="en-US" sz="3200" dirty="0" err="1"/>
              <a:t>nói</a:t>
            </a:r>
            <a:r>
              <a:rPr lang="en-US" sz="3200" dirty="0"/>
              <a:t> </a:t>
            </a:r>
            <a:r>
              <a:rPr lang="en-US" sz="3200" dirty="0" err="1"/>
              <a:t>chung</a:t>
            </a:r>
            <a:r>
              <a:rPr lang="en-US" sz="3200" dirty="0"/>
              <a:t> </a:t>
            </a:r>
            <a:r>
              <a:rPr lang="en-US" sz="3200" dirty="0" err="1"/>
              <a:t>và</a:t>
            </a:r>
            <a:r>
              <a:rPr lang="en-US" sz="3200" dirty="0"/>
              <a:t> </a:t>
            </a:r>
            <a:r>
              <a:rPr lang="en-US" sz="3200" dirty="0" err="1"/>
              <a:t>giải</a:t>
            </a:r>
            <a:r>
              <a:rPr lang="en-US" sz="3200" dirty="0"/>
              <a:t> </a:t>
            </a:r>
            <a:r>
              <a:rPr lang="en-US" sz="3200" dirty="0" err="1"/>
              <a:t>pháp</a:t>
            </a:r>
            <a:r>
              <a:rPr lang="en-US" sz="3200" dirty="0"/>
              <a:t> </a:t>
            </a:r>
            <a:r>
              <a:rPr lang="en-US" sz="3200" dirty="0" err="1"/>
              <a:t>hợp</a:t>
            </a:r>
            <a:r>
              <a:rPr lang="en-US" sz="3200" dirty="0"/>
              <a:t> </a:t>
            </a:r>
            <a:r>
              <a:rPr lang="en-US" sz="3200" dirty="0" err="1"/>
              <a:t>lí</a:t>
            </a:r>
            <a:r>
              <a:rPr lang="en-US" sz="3200" dirty="0"/>
              <a:t> </a:t>
            </a:r>
            <a:r>
              <a:rPr lang="en-US" sz="3200" dirty="0" err="1"/>
              <a:t>cho</a:t>
            </a:r>
            <a:r>
              <a:rPr lang="en-US" sz="3200" dirty="0"/>
              <a:t> </a:t>
            </a:r>
            <a:r>
              <a:rPr lang="en-US" sz="3200" dirty="0" err="1"/>
              <a:t>vấn</a:t>
            </a:r>
            <a:r>
              <a:rPr lang="en-US" sz="3200" dirty="0"/>
              <a:t> </a:t>
            </a:r>
            <a:r>
              <a:rPr lang="en-US" sz="3200" dirty="0" err="1"/>
              <a:t>đề</a:t>
            </a:r>
            <a:r>
              <a:rPr lang="en-US" sz="3200" dirty="0"/>
              <a:t> </a:t>
            </a:r>
            <a:r>
              <a:rPr lang="en-US" sz="3200" dirty="0" err="1"/>
              <a:t>đang</a:t>
            </a:r>
            <a:r>
              <a:rPr lang="en-US" sz="3200" dirty="0"/>
              <a:t> </a:t>
            </a:r>
            <a:r>
              <a:rPr lang="en-US" sz="3200" dirty="0" err="1"/>
              <a:t>bàn</a:t>
            </a:r>
            <a:r>
              <a:rPr lang="en-US" sz="3200" dirty="0"/>
              <a:t>?</a:t>
            </a:r>
          </a:p>
        </p:txBody>
      </p:sp>
      <p:sp>
        <p:nvSpPr>
          <p:cNvPr id="6" name="Oval 5"/>
          <p:cNvSpPr/>
          <p:nvPr/>
        </p:nvSpPr>
        <p:spPr>
          <a:xfrm>
            <a:off x="769173" y="998536"/>
            <a:ext cx="2133600" cy="1066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Khởi</a:t>
            </a:r>
            <a:r>
              <a:rPr lang="en-US" sz="3200" dirty="0"/>
              <a:t> </a:t>
            </a:r>
            <a:r>
              <a:rPr lang="en-US" sz="3200" dirty="0" err="1"/>
              <a:t>động</a:t>
            </a:r>
            <a:endParaRPr lang="en-US" sz="3200" dirty="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139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0819" y="962732"/>
            <a:ext cx="9037983" cy="1322070"/>
          </a:xfrm>
          <a:prstGeom prst="rect">
            <a:avLst/>
          </a:prstGeom>
          <a:noFill/>
        </p:spPr>
        <p:txBody>
          <a:bodyPr wrap="square" rtlCol="0">
            <a:spAutoFit/>
          </a:bodyPr>
          <a:lstStyle/>
          <a:p>
            <a:pPr algn="ctr"/>
            <a:r>
              <a:rPr lang="en-US" sz="4000" b="1" dirty="0">
                <a:latin typeface="Tahoma" panose="020B0604030504040204" pitchFamily="34" charset="0"/>
                <a:cs typeface="Tahoma" panose="020B0604030504040204" pitchFamily="34" charset="0"/>
              </a:rPr>
              <a:t>TRI THỨC NGỮ VĂN</a:t>
            </a:r>
          </a:p>
          <a:p>
            <a:pPr algn="ctr"/>
            <a:r>
              <a:rPr lang="en-US" sz="4000" b="1" dirty="0">
                <a:solidFill>
                  <a:srgbClr val="FF0000"/>
                </a:solidFill>
                <a:latin typeface="Tahoma" panose="020B0604030504040204" pitchFamily="34" charset="0"/>
                <a:cs typeface="Tahoma" panose="020B0604030504040204" pitchFamily="34" charset="0"/>
              </a:rPr>
              <a:t>NGHỆ THUẬT CHÈO</a:t>
            </a:r>
          </a:p>
        </p:txBody>
      </p:sp>
      <p:sp>
        <p:nvSpPr>
          <p:cNvPr id="5" name="TextBox 4"/>
          <p:cNvSpPr txBox="1"/>
          <p:nvPr/>
        </p:nvSpPr>
        <p:spPr>
          <a:xfrm>
            <a:off x="243205" y="2134870"/>
            <a:ext cx="8776970" cy="4292600"/>
          </a:xfrm>
          <a:prstGeom prst="rect">
            <a:avLst/>
          </a:prstGeom>
          <a:noFill/>
        </p:spPr>
        <p:txBody>
          <a:bodyPr wrap="square">
            <a:spAutoFit/>
          </a:bodyPr>
          <a:lstStyle/>
          <a:p>
            <a:pPr algn="just">
              <a:lnSpc>
                <a:spcPct val="150000"/>
              </a:lnSpc>
            </a:pP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Chèo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cổ</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một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loại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hình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nghệ</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thuật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tổng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hợp</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kết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hợp</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hài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hòa</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nhiều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chất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liệu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chất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liệu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dân</a:t>
            </a:r>
            <a:r>
              <a:rPr lang="en-US" sz="2600" dirty="0">
                <a:effectLst/>
                <a:latin typeface="Times New Roman" panose="02020603050405020304" pitchFamily="18" charset="0"/>
                <a:ea typeface="SimSun" panose="02010600030101010101" pitchFamily="2" charset="-122"/>
              </a:rPr>
              <a:t> ca, </a:t>
            </a:r>
            <a:r>
              <a:rPr lang="en-US" sz="2600" dirty="0" err="1">
                <a:effectLst/>
                <a:latin typeface="Times New Roman" panose="02020603050405020304" pitchFamily="18" charset="0"/>
                <a:ea typeface="SimSun" panose="02010600030101010101" pitchFamily="2" charset="-122"/>
              </a:rPr>
              <a:t>múa</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gian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các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loại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hình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nghệ</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thuật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gian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khác</a:t>
            </a:r>
            <a:r>
              <a:rPr lang="en-US" sz="2600" dirty="0">
                <a:effectLst/>
                <a:latin typeface="Times New Roman" panose="02020603050405020304" pitchFamily="18" charset="0"/>
                <a:ea typeface="SimSun" panose="02010600030101010101" pitchFamily="2" charset="-122"/>
              </a:rPr>
              <a:t> ở </a:t>
            </a:r>
            <a:r>
              <a:rPr lang="en-US" sz="2600" dirty="0" err="1">
                <a:effectLst/>
                <a:latin typeface="Times New Roman" panose="02020603050405020304" pitchFamily="18" charset="0"/>
                <a:ea typeface="SimSun" panose="02010600030101010101" pitchFamily="2" charset="-122"/>
              </a:rPr>
              <a:t>vùng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đồng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bằng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Bắc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Bộ</a:t>
            </a:r>
            <a:r>
              <a:rPr lang="en-US" sz="2600" dirty="0">
                <a:effectLst/>
                <a:latin typeface="Times New Roman" panose="02020603050405020304" pitchFamily="18" charset="0"/>
                <a:ea typeface="SimSun" panose="02010600030101010101" pitchFamily="2" charset="-122"/>
              </a:rPr>
              <a:t>. </a:t>
            </a:r>
          </a:p>
          <a:p>
            <a:pPr algn="just">
              <a:lnSpc>
                <a:spcPct val="150000"/>
              </a:lnSpc>
            </a:pP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Chèo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được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xem</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một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hình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thức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kể</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chuyện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bằng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sân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khấu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lấy</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sân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khấu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diễn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viên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làm</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phương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tiện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giao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lưu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với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công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chúng</a:t>
            </a:r>
            <a:r>
              <a:rPr lang="en-US" sz="2600" dirty="0">
                <a:effectLst/>
                <a:latin typeface="Times New Roman" panose="02020603050405020304" pitchFamily="18" charset="0"/>
                <a:ea typeface="SimSun" panose="02010600030101010101" pitchFamily="2" charset="-122"/>
              </a:rPr>
              <a:t>.</a:t>
            </a:r>
          </a:p>
          <a:p>
            <a:pPr algn="just">
              <a:lnSpc>
                <a:spcPct val="150000"/>
              </a:lnSpc>
            </a:pP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Chèo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tập</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trung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thể</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hiện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hành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động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dẫn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dắt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xung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đột</a:t>
            </a:r>
            <a:r>
              <a:rPr lang="en-US" sz="2600" dirty="0">
                <a:effectLst/>
                <a:latin typeface="Times New Roman" panose="02020603050405020304" pitchFamily="18" charset="0"/>
                <a:ea typeface="SimSun" panose="02010600030101010101" pitchFamily="2" charset="-122"/>
              </a:rPr>
              <a:t> qua </a:t>
            </a:r>
            <a:r>
              <a:rPr lang="en-US" sz="2600" dirty="0" err="1">
                <a:effectLst/>
                <a:latin typeface="Times New Roman" panose="02020603050405020304" pitchFamily="18" charset="0"/>
                <a:ea typeface="SimSun" panose="02010600030101010101" pitchFamily="2" charset="-122"/>
              </a:rPr>
              <a:t>ngôn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ngữ</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của</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nhân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vật</a:t>
            </a:r>
            <a:r>
              <a:rPr lang="en-US" sz="2600" dirty="0">
                <a:effectLst/>
                <a:latin typeface="Times New Roman" panose="02020603050405020304" pitchFamily="18" charset="0"/>
                <a:ea typeface="SimSun" panose="02010600030101010101" pitchFamily="2" charset="-122"/>
              </a:rPr>
              <a:t>.</a:t>
            </a:r>
          </a:p>
        </p:txBody>
      </p:sp>
      <p:pic>
        <p:nvPicPr>
          <p:cNvPr id="12292" name="Picture 4" descr="Nhân Vật Hề Chèo Trong Nghệ Thuật Chèo Truyền Thống - Du Lịch Nam Đị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415" y="1531243"/>
            <a:ext cx="2782957" cy="469467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8"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21" name="Group 20"/>
          <p:cNvGrpSpPr/>
          <p:nvPr/>
        </p:nvGrpSpPr>
        <p:grpSpPr>
          <a:xfrm>
            <a:off x="1608530" y="53231"/>
            <a:ext cx="538945" cy="821412"/>
            <a:chOff x="908603" y="80216"/>
            <a:chExt cx="538945" cy="676514"/>
          </a:xfrm>
        </p:grpSpPr>
        <p:sp>
          <p:nvSpPr>
            <p:cNvPr id="2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5" name="Rectangle 2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8"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8" name="Slide Number Placeholder 7"/>
          <p:cNvSpPr>
            <a:spLocks noGrp="1"/>
          </p:cNvSpPr>
          <p:nvPr>
            <p:ph type="sldNum" sz="quarter" idx="12"/>
          </p:nvPr>
        </p:nvSpPr>
        <p:spPr/>
        <p:txBody>
          <a:bodyPr/>
          <a:lstStyle/>
          <a:p>
            <a:pPr>
              <a:defRPr/>
            </a:pPr>
            <a:fld id="{92CF152F-62A2-44E0-9B49-515995CCAEB7}" type="slidenum">
              <a:rPr lang="en-US"/>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8534400" cy="2057400"/>
          </a:xfrm>
        </p:spPr>
        <p:txBody>
          <a:bodyPr>
            <a:normAutofit fontScale="90000"/>
          </a:bodyPr>
          <a:lstStyle/>
          <a:p>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THẢO LUẬN NHÓM </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VỀ MỘT VẤN ĐỀ CÓ Ý KIẾN KHÁC NHAU</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(1 </a:t>
            </a:r>
            <a:r>
              <a:rPr lang="en-US" b="1" dirty="0" err="1">
                <a:solidFill>
                  <a:srgbClr val="002060"/>
                </a:solidFill>
                <a:effectLst>
                  <a:outerShdw blurRad="38100" dist="38100" dir="2700000" algn="tl">
                    <a:srgbClr val="000000">
                      <a:alpha val="43137"/>
                    </a:srgbClr>
                  </a:outerShdw>
                </a:effectLst>
              </a:rPr>
              <a:t>tiết</a:t>
            </a:r>
            <a:r>
              <a:rPr lang="en-US" b="1" dirty="0">
                <a:solidFill>
                  <a:srgbClr val="002060"/>
                </a:solidFill>
                <a:effectLst>
                  <a:outerShdw blurRad="38100" dist="38100" dir="2700000" algn="tl">
                    <a:srgbClr val="000000">
                      <a:alpha val="43137"/>
                    </a:srgbClr>
                  </a:outerShdw>
                </a:effectLst>
              </a:rPr>
              <a:t>)</a:t>
            </a:r>
            <a:br>
              <a:rPr lang="en-US" b="1" dirty="0">
                <a:solidFill>
                  <a:srgbClr val="002060"/>
                </a:solidFill>
                <a:effectLst>
                  <a:outerShdw blurRad="38100" dist="38100" dir="2700000" algn="tl">
                    <a:srgbClr val="000000">
                      <a:alpha val="43137"/>
                    </a:srgbClr>
                  </a:outerShdw>
                </a:effectLst>
              </a:rPr>
            </a:br>
            <a:endParaRPr lang="en-US" b="1" dirty="0">
              <a:solidFill>
                <a:srgbClr val="002060"/>
              </a:solidFill>
              <a:effectLst>
                <a:outerShdw blurRad="38100" dist="38100" dir="2700000" algn="tl">
                  <a:srgbClr val="000000">
                    <a:alpha val="43137"/>
                  </a:srgbClr>
                </a:outerShdw>
              </a:effectLst>
            </a:endParaRPr>
          </a:p>
        </p:txBody>
      </p:sp>
      <p:sp>
        <p:nvSpPr>
          <p:cNvPr id="14" name="TextBox 13"/>
          <p:cNvSpPr txBox="1"/>
          <p:nvPr/>
        </p:nvSpPr>
        <p:spPr>
          <a:xfrm>
            <a:off x="2057400" y="1676401"/>
            <a:ext cx="3352800" cy="461665"/>
          </a:xfrm>
          <a:prstGeom prst="rect">
            <a:avLst/>
          </a:prstGeom>
          <a:noFill/>
        </p:spPr>
        <p:txBody>
          <a:bodyPr wrap="square" rtlCol="0">
            <a:spAutoFit/>
          </a:bodyPr>
          <a:lstStyle/>
          <a:p>
            <a:r>
              <a:rPr lang="en-US" sz="2400" b="1" u="sng" dirty="0"/>
              <a:t>PHẦN NÓI VÀ NGHE</a:t>
            </a:r>
            <a:endParaRPr lang="en-US" sz="2400" b="1" dirty="0"/>
          </a:p>
        </p:txBody>
      </p:sp>
      <p:pic>
        <p:nvPicPr>
          <p:cNvPr id="1026" name="Picture 2" descr="C:\Users\DTT\Desktop\1.jpg"/>
          <p:cNvPicPr>
            <a:picLocks noChangeAspect="1" noChangeArrowheads="1"/>
          </p:cNvPicPr>
          <p:nvPr/>
        </p:nvPicPr>
        <p:blipFill>
          <a:blip r:embed="rId2"/>
          <a:srcRect/>
          <a:stretch>
            <a:fillRect/>
          </a:stretch>
        </p:blipFill>
        <p:spPr bwMode="auto">
          <a:xfrm>
            <a:off x="3429000" y="4191000"/>
            <a:ext cx="4953000" cy="2514600"/>
          </a:xfrm>
          <a:prstGeom prst="rect">
            <a:avLst/>
          </a:prstGeom>
          <a:noFill/>
        </p:spPr>
      </p:pic>
      <p:sp>
        <p:nvSpPr>
          <p:cNvPr id="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Rectangle 1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8" name="Group 17"/>
          <p:cNvGrpSpPr/>
          <p:nvPr/>
        </p:nvGrpSpPr>
        <p:grpSpPr>
          <a:xfrm>
            <a:off x="1608530" y="53231"/>
            <a:ext cx="538945" cy="821412"/>
            <a:chOff x="908603" y="80216"/>
            <a:chExt cx="538945" cy="676514"/>
          </a:xfrm>
        </p:grpSpPr>
        <p:sp>
          <p:nvSpPr>
            <p:cNvPr id="1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2" name="Rectangle 2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4" name="Rectangle 2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4850" y="1524000"/>
            <a:ext cx="11239500" cy="4267200"/>
            <a:chOff x="-819150" y="1219200"/>
            <a:chExt cx="11239500" cy="3886200"/>
          </a:xfrm>
        </p:grpSpPr>
        <p:sp>
          <p:nvSpPr>
            <p:cNvPr id="5" name="Rounded Rectangle 4"/>
            <p:cNvSpPr/>
            <p:nvPr/>
          </p:nvSpPr>
          <p:spPr>
            <a:xfrm>
              <a:off x="-819150" y="1295400"/>
              <a:ext cx="11239500" cy="3810000"/>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6" name="Rectangle 5"/>
            <p:cNvSpPr/>
            <p:nvPr/>
          </p:nvSpPr>
          <p:spPr>
            <a:xfrm>
              <a:off x="-682182" y="1219200"/>
              <a:ext cx="10854882" cy="3615825"/>
            </a:xfrm>
            <a:prstGeom prst="rect">
              <a:avLst/>
            </a:prstGeom>
          </p:spPr>
          <p:txBody>
            <a:bodyPr wrap="square">
              <a:spAutoFit/>
            </a:bodyPr>
            <a:lstStyle/>
            <a:p>
              <a:pPr lvl="0">
                <a:buNone/>
              </a:pPr>
              <a:endParaRPr lang="en-US" sz="2800" b="1" i="1" dirty="0"/>
            </a:p>
            <a:p>
              <a:pPr lvl="0"/>
              <a:r>
                <a:rPr lang="en-US" sz="2800" b="1" i="1" dirty="0">
                  <a:solidFill>
                    <a:srgbClr val="FF0000"/>
                  </a:solidFill>
                </a:rPr>
                <a:t>1. </a:t>
              </a:r>
              <a:r>
                <a:rPr lang="en-US" sz="2800" b="1" i="1" dirty="0" err="1">
                  <a:solidFill>
                    <a:srgbClr val="FF0000"/>
                  </a:solidFill>
                </a:rPr>
                <a:t>Năng</a:t>
              </a:r>
              <a:r>
                <a:rPr lang="en-US" sz="2800" b="1" i="1" dirty="0">
                  <a:solidFill>
                    <a:srgbClr val="FF0000"/>
                  </a:solidFill>
                </a:rPr>
                <a:t> </a:t>
              </a:r>
              <a:r>
                <a:rPr lang="en-US" sz="2800" b="1" i="1" dirty="0" err="1">
                  <a:solidFill>
                    <a:srgbClr val="FF0000"/>
                  </a:solidFill>
                </a:rPr>
                <a:t>lực</a:t>
              </a:r>
              <a:endParaRPr lang="en-US" sz="2800" dirty="0">
                <a:solidFill>
                  <a:srgbClr val="FF0000"/>
                </a:solidFill>
              </a:endParaRPr>
            </a:p>
            <a:p>
              <a:pPr lvl="0"/>
              <a:r>
                <a:rPr lang="en-US" sz="2800" b="1" dirty="0"/>
                <a:t>a. </a:t>
              </a:r>
              <a:r>
                <a:rPr lang="en-US" sz="2800" b="1" dirty="0" err="1"/>
                <a:t>Năng</a:t>
              </a:r>
              <a:r>
                <a:rPr lang="en-US" sz="2800" b="1" dirty="0"/>
                <a:t> </a:t>
              </a:r>
              <a:r>
                <a:rPr lang="en-US" sz="2800" b="1" dirty="0" err="1"/>
                <a:t>lực</a:t>
              </a:r>
              <a:r>
                <a:rPr lang="en-US" sz="2800" b="1" dirty="0"/>
                <a:t> </a:t>
              </a:r>
              <a:r>
                <a:rPr lang="en-US" sz="2800" b="1"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 </a:t>
              </a:r>
              <a:r>
                <a:rPr lang="en-US" sz="2800" dirty="0" err="1"/>
                <a:t>năng</a:t>
              </a:r>
              <a:r>
                <a:rPr lang="en-US" sz="2800" dirty="0"/>
                <a:t> </a:t>
              </a:r>
              <a:r>
                <a:rPr lang="en-US" sz="2800" dirty="0" err="1"/>
                <a:t>lực</a:t>
              </a:r>
              <a:r>
                <a:rPr lang="en-US" sz="2800" dirty="0"/>
                <a:t> sang </a:t>
              </a:r>
              <a:r>
                <a:rPr lang="en-US" sz="2800" dirty="0" err="1"/>
                <a:t>tạo</a:t>
              </a:r>
              <a:r>
                <a:rPr lang="en-US" sz="2800" dirty="0"/>
                <a:t> </a:t>
              </a:r>
              <a:r>
                <a:rPr lang="en-US" sz="2800" dirty="0" err="1"/>
                <a:t>và</a:t>
              </a:r>
              <a:r>
                <a:rPr lang="en-US" sz="2800" dirty="0"/>
                <a:t> </a:t>
              </a:r>
              <a:r>
                <a:rPr lang="en-US" sz="2800" dirty="0" err="1"/>
                <a:t>giải</a:t>
              </a:r>
              <a:r>
                <a:rPr lang="en-US" sz="2800" dirty="0"/>
                <a:t> </a:t>
              </a:r>
              <a:r>
                <a:rPr lang="en-US" sz="2800" dirty="0" err="1"/>
                <a:t>quyết</a:t>
              </a:r>
              <a:r>
                <a:rPr lang="en-US" sz="2800" dirty="0"/>
                <a:t> </a:t>
              </a:r>
              <a:r>
                <a:rPr lang="en-US" sz="2800" dirty="0" err="1"/>
                <a:t>vấn</a:t>
              </a:r>
              <a:r>
                <a:rPr lang="en-US" sz="2800" dirty="0"/>
                <a:t> </a:t>
              </a:r>
              <a:r>
                <a:rPr lang="en-US" sz="2800" dirty="0" err="1"/>
                <a:t>đề</a:t>
              </a:r>
              <a:r>
                <a:rPr lang="en-US" sz="2800" dirty="0"/>
                <a:t>.</a:t>
              </a:r>
            </a:p>
            <a:p>
              <a:r>
                <a:rPr lang="en-US" sz="2800" b="1" dirty="0"/>
                <a:t>b. </a:t>
              </a:r>
              <a:r>
                <a:rPr lang="en-US" sz="2800" b="1" dirty="0" err="1"/>
                <a:t>Năng</a:t>
              </a:r>
              <a:r>
                <a:rPr lang="en-US" sz="2800" b="1" dirty="0"/>
                <a:t> </a:t>
              </a:r>
              <a:r>
                <a:rPr lang="en-US" sz="2800" b="1" dirty="0" err="1"/>
                <a:t>lực</a:t>
              </a:r>
              <a:r>
                <a:rPr lang="en-US" sz="2800" b="1" dirty="0"/>
                <a:t> </a:t>
              </a:r>
              <a:r>
                <a:rPr lang="en-US" sz="2800" b="1" dirty="0" err="1"/>
                <a:t>đặc</a:t>
              </a:r>
              <a:r>
                <a:rPr lang="en-US" sz="2800" b="1" dirty="0"/>
                <a:t> </a:t>
              </a:r>
              <a:r>
                <a:rPr lang="en-US" sz="2800" b="1" dirty="0" err="1"/>
                <a:t>thù</a:t>
              </a:r>
              <a:r>
                <a:rPr lang="en-US" sz="2800" dirty="0"/>
                <a:t>: </a:t>
              </a:r>
              <a:r>
                <a:rPr lang="en-US" sz="2800" dirty="0" err="1"/>
                <a:t>Biết</a:t>
              </a:r>
              <a:r>
                <a:rPr lang="en-US" sz="2800" dirty="0"/>
                <a:t> </a:t>
              </a:r>
              <a:r>
                <a:rPr lang="en-US" sz="2800" dirty="0" err="1"/>
                <a:t>thảo</a:t>
              </a:r>
              <a:r>
                <a:rPr lang="en-US" sz="2800" dirty="0"/>
                <a:t> </a:t>
              </a:r>
              <a:r>
                <a:rPr lang="en-US" sz="2800" dirty="0" err="1"/>
                <a:t>luận</a:t>
              </a:r>
              <a:r>
                <a:rPr lang="en-US" sz="2800" dirty="0"/>
                <a:t> </a:t>
              </a:r>
              <a:r>
                <a:rPr lang="en-US" sz="2800" dirty="0" err="1"/>
                <a:t>về</a:t>
              </a:r>
              <a:r>
                <a:rPr lang="en-US" sz="2800" dirty="0"/>
                <a:t> </a:t>
              </a:r>
              <a:r>
                <a:rPr lang="en-US" sz="2800" dirty="0" err="1"/>
                <a:t>một</a:t>
              </a:r>
              <a:r>
                <a:rPr lang="en-US" sz="2800" dirty="0"/>
                <a:t> </a:t>
              </a:r>
              <a:r>
                <a:rPr lang="en-US" sz="2800" dirty="0" err="1"/>
                <a:t>vấn</a:t>
              </a:r>
              <a:r>
                <a:rPr lang="en-US" sz="2800" dirty="0"/>
                <a:t> </a:t>
              </a:r>
              <a:r>
                <a:rPr lang="en-US" sz="2800" dirty="0" err="1"/>
                <a:t>đề</a:t>
              </a:r>
              <a:r>
                <a:rPr lang="en-US" sz="2800" dirty="0"/>
                <a:t> </a:t>
              </a:r>
              <a:r>
                <a:rPr lang="en-US" sz="2800" dirty="0" err="1"/>
                <a:t>có</a:t>
              </a:r>
              <a:r>
                <a:rPr lang="en-US" sz="2800" dirty="0"/>
                <a:t> </a:t>
              </a:r>
              <a:r>
                <a:rPr lang="en-US" sz="2800" dirty="0" err="1"/>
                <a:t>những</a:t>
              </a:r>
              <a:r>
                <a:rPr lang="en-US" sz="2800" dirty="0"/>
                <a:t> ý </a:t>
              </a:r>
              <a:r>
                <a:rPr lang="en-US" sz="2800" dirty="0" err="1"/>
                <a:t>kiến</a:t>
              </a:r>
              <a:r>
                <a:rPr lang="en-US" sz="2800" dirty="0"/>
                <a:t> </a:t>
              </a:r>
              <a:r>
                <a:rPr lang="en-US" sz="2800" dirty="0" err="1"/>
                <a:t>khác</a:t>
              </a:r>
              <a:r>
                <a:rPr lang="en-US" sz="2800" dirty="0"/>
                <a:t> </a:t>
              </a:r>
              <a:r>
                <a:rPr lang="en-US" sz="2800" dirty="0" err="1"/>
                <a:t>nhau</a:t>
              </a:r>
              <a:r>
                <a:rPr lang="en-US" sz="2800" dirty="0"/>
                <a:t>; </a:t>
              </a:r>
              <a:r>
                <a:rPr lang="en-US" sz="2800" dirty="0" err="1"/>
                <a:t>đưa</a:t>
              </a:r>
              <a:r>
                <a:rPr lang="en-US" sz="2800" dirty="0"/>
                <a:t> </a:t>
              </a:r>
              <a:r>
                <a:rPr lang="en-US" sz="2800" dirty="0" err="1"/>
                <a:t>ra</a:t>
              </a:r>
              <a:r>
                <a:rPr lang="en-US" sz="2800" dirty="0"/>
                <a:t> </a:t>
              </a:r>
              <a:r>
                <a:rPr lang="en-US" sz="2800" dirty="0" err="1"/>
                <a:t>được</a:t>
              </a:r>
              <a:r>
                <a:rPr lang="en-US" sz="2800" dirty="0"/>
                <a:t> </a:t>
              </a:r>
              <a:r>
                <a:rPr lang="en-US" sz="2800" dirty="0" err="1"/>
                <a:t>những</a:t>
              </a:r>
              <a:r>
                <a:rPr lang="en-US" sz="2800" dirty="0"/>
                <a:t> </a:t>
              </a:r>
              <a:r>
                <a:rPr lang="en-US" sz="2800" dirty="0" err="1"/>
                <a:t>căn</a:t>
              </a:r>
              <a:r>
                <a:rPr lang="en-US" sz="2800" dirty="0"/>
                <a:t> </a:t>
              </a:r>
              <a:r>
                <a:rPr lang="en-US" sz="2800" dirty="0" err="1"/>
                <a:t>cứ</a:t>
              </a:r>
              <a:r>
                <a:rPr lang="en-US" sz="2800" dirty="0"/>
                <a:t> </a:t>
              </a:r>
              <a:r>
                <a:rPr lang="en-US" sz="2800" dirty="0" err="1"/>
                <a:t>thuyết</a:t>
              </a:r>
              <a:r>
                <a:rPr lang="en-US" sz="2800" dirty="0"/>
                <a:t> </a:t>
              </a:r>
              <a:r>
                <a:rPr lang="en-US" sz="2800" dirty="0" err="1"/>
                <a:t>phục</a:t>
              </a:r>
              <a:r>
                <a:rPr lang="en-US" sz="2800" dirty="0"/>
                <a:t> </a:t>
              </a:r>
              <a:r>
                <a:rPr lang="en-US" sz="2800" dirty="0" err="1"/>
                <a:t>để</a:t>
              </a:r>
              <a:r>
                <a:rPr lang="en-US" sz="2800" dirty="0"/>
                <a:t> </a:t>
              </a:r>
              <a:r>
                <a:rPr lang="en-US" sz="2800" dirty="0" err="1"/>
                <a:t>bảo</a:t>
              </a:r>
              <a:r>
                <a:rPr lang="en-US" sz="2800" dirty="0"/>
                <a:t> </a:t>
              </a:r>
              <a:r>
                <a:rPr lang="en-US" sz="2800" dirty="0" err="1"/>
                <a:t>vệ</a:t>
              </a:r>
              <a:r>
                <a:rPr lang="en-US" sz="2800" dirty="0"/>
                <a:t> hay </a:t>
              </a:r>
              <a:r>
                <a:rPr lang="en-US" sz="2800" dirty="0" err="1"/>
                <a:t>bác</a:t>
              </a:r>
              <a:r>
                <a:rPr lang="en-US" sz="2800" dirty="0"/>
                <a:t> </a:t>
              </a:r>
              <a:r>
                <a:rPr lang="en-US" sz="2800" dirty="0" err="1"/>
                <a:t>bỏ</a:t>
              </a:r>
              <a:r>
                <a:rPr lang="en-US" sz="2800" dirty="0"/>
                <a:t> </a:t>
              </a:r>
              <a:r>
                <a:rPr lang="en-US" sz="2800" dirty="0" err="1"/>
                <a:t>một</a:t>
              </a:r>
              <a:r>
                <a:rPr lang="en-US" sz="2800" dirty="0"/>
                <a:t> ý </a:t>
              </a:r>
              <a:r>
                <a:rPr lang="en-US" sz="2800" dirty="0" err="1"/>
                <a:t>kiến</a:t>
              </a:r>
              <a:r>
                <a:rPr lang="en-US" sz="2800" dirty="0"/>
                <a:t> </a:t>
              </a:r>
              <a:r>
                <a:rPr lang="en-US" sz="2800" dirty="0" err="1"/>
                <a:t>nào</a:t>
              </a:r>
              <a:r>
                <a:rPr lang="en-US" sz="2800" dirty="0"/>
                <a:t> </a:t>
              </a:r>
              <a:r>
                <a:rPr lang="en-US" sz="2800" dirty="0" err="1"/>
                <a:t>đó</a:t>
              </a:r>
              <a:r>
                <a:rPr lang="en-US" sz="2800" dirty="0"/>
                <a:t>.</a:t>
              </a:r>
            </a:p>
            <a:p>
              <a:pPr lvl="0"/>
              <a:r>
                <a:rPr lang="en-US" sz="2800" b="1" i="1" dirty="0">
                  <a:solidFill>
                    <a:srgbClr val="FF0000"/>
                  </a:solidFill>
                </a:rPr>
                <a:t>2. </a:t>
              </a:r>
              <a:r>
                <a:rPr lang="en-US" sz="2800" b="1" i="1" dirty="0" err="1">
                  <a:solidFill>
                    <a:srgbClr val="FF0000"/>
                  </a:solidFill>
                </a:rPr>
                <a:t>Phẩm</a:t>
              </a:r>
              <a:r>
                <a:rPr lang="en-US" sz="2800" b="1" i="1" dirty="0">
                  <a:solidFill>
                    <a:srgbClr val="FF0000"/>
                  </a:solidFill>
                </a:rPr>
                <a:t> </a:t>
              </a:r>
              <a:r>
                <a:rPr lang="en-US" sz="2800" b="1" i="1" dirty="0" err="1">
                  <a:solidFill>
                    <a:srgbClr val="FF0000"/>
                  </a:solidFill>
                </a:rPr>
                <a:t>chất</a:t>
              </a:r>
              <a:r>
                <a:rPr lang="en-US" sz="2800" b="1" i="1" dirty="0"/>
                <a:t>: </a:t>
              </a:r>
              <a:r>
                <a:rPr lang="en-US" sz="2800" dirty="0" err="1"/>
                <a:t>Tôn</a:t>
              </a:r>
              <a:r>
                <a:rPr lang="en-US" sz="2800" dirty="0"/>
                <a:t> </a:t>
              </a:r>
              <a:r>
                <a:rPr lang="en-US" sz="2800" dirty="0" err="1"/>
                <a:t>trọng</a:t>
              </a:r>
              <a:r>
                <a:rPr lang="en-US" sz="2800" dirty="0"/>
                <a:t> </a:t>
              </a:r>
              <a:r>
                <a:rPr lang="en-US" sz="2800" dirty="0" err="1"/>
                <a:t>và</a:t>
              </a:r>
              <a:r>
                <a:rPr lang="en-US" sz="2800" dirty="0"/>
                <a:t> </a:t>
              </a:r>
              <a:r>
                <a:rPr lang="en-US" sz="2800" dirty="0" err="1"/>
                <a:t>biết</a:t>
              </a:r>
              <a:r>
                <a:rPr lang="en-US" sz="2800" dirty="0"/>
                <a:t> </a:t>
              </a:r>
              <a:r>
                <a:rPr lang="en-US" sz="2800" dirty="0" err="1"/>
                <a:t>lắng</a:t>
              </a:r>
              <a:r>
                <a:rPr lang="en-US" sz="2800" dirty="0"/>
                <a:t> </a:t>
              </a:r>
              <a:r>
                <a:rPr lang="en-US" sz="2800" dirty="0" err="1"/>
                <a:t>nghe</a:t>
              </a:r>
              <a:r>
                <a:rPr lang="en-US" sz="2800" dirty="0"/>
                <a:t> </a:t>
              </a:r>
              <a:r>
                <a:rPr lang="en-US" sz="2800" dirty="0" err="1"/>
                <a:t>một</a:t>
              </a:r>
              <a:r>
                <a:rPr lang="en-US" sz="2800" dirty="0"/>
                <a:t> </a:t>
              </a:r>
              <a:r>
                <a:rPr lang="en-US" sz="2800" dirty="0" err="1"/>
                <a:t>vấn</a:t>
              </a:r>
              <a:r>
                <a:rPr lang="en-US" sz="2800" dirty="0"/>
                <a:t> </a:t>
              </a:r>
              <a:r>
                <a:rPr lang="en-US" sz="2800" dirty="0" err="1"/>
                <a:t>đề</a:t>
              </a:r>
              <a:r>
                <a:rPr lang="en-US" sz="2800" dirty="0"/>
                <a:t> </a:t>
              </a:r>
              <a:r>
                <a:rPr lang="en-US" sz="2800" dirty="0" err="1"/>
                <a:t>có</a:t>
              </a:r>
              <a:r>
                <a:rPr lang="en-US" sz="2800" dirty="0"/>
                <a:t> ý </a:t>
              </a:r>
              <a:r>
                <a:rPr lang="en-US" sz="2800" dirty="0" err="1"/>
                <a:t>kiến</a:t>
              </a:r>
              <a:r>
                <a:rPr lang="en-US" sz="2800" dirty="0"/>
                <a:t> </a:t>
              </a:r>
              <a:r>
                <a:rPr lang="en-US" sz="2800" dirty="0" err="1"/>
                <a:t>khác</a:t>
              </a:r>
              <a:r>
                <a:rPr lang="en-US" sz="2800" dirty="0"/>
                <a:t> </a:t>
              </a:r>
              <a:r>
                <a:rPr lang="en-US" sz="2800" dirty="0" err="1"/>
                <a:t>nhau</a:t>
              </a:r>
              <a:r>
                <a:rPr lang="en-US" sz="2800" dirty="0"/>
                <a:t>.</a:t>
              </a:r>
            </a:p>
          </p:txBody>
        </p:sp>
      </p:grpSp>
      <p:sp>
        <p:nvSpPr>
          <p:cNvPr id="10" name="Freeform 6"/>
          <p:cNvSpPr/>
          <p:nvPr/>
        </p:nvSpPr>
        <p:spPr bwMode="auto">
          <a:xfrm>
            <a:off x="3810001" y="1600201"/>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ln>
          <a:effectLst>
            <a:outerShdw blurRad="50800" dist="38100" dir="5400000" algn="t" rotWithShape="0">
              <a:prstClr val="black">
                <a:alpha val="40000"/>
              </a:prstClr>
            </a:outerShdw>
          </a:effectLst>
        </p:spPr>
        <p:txBody>
          <a:bodyPr vert="horz" wrap="square" lIns="45711" tIns="22855" rIns="45711" bIns="22855" numCol="1" anchor="ctr" anchorCtr="0" compatLnSpc="1"/>
          <a:lstStyle/>
          <a:p>
            <a:pPr algn="ctr"/>
            <a:r>
              <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rPr>
              <a:t>YÊU CẦU CẦN ĐẠT</a:t>
            </a:r>
          </a:p>
        </p:txBody>
      </p:sp>
      <p:sp>
        <p:nvSpPr>
          <p:cNvPr id="2" name="Title 1"/>
          <p:cNvSpPr>
            <a:spLocks noGrp="1"/>
          </p:cNvSpPr>
          <p:nvPr>
            <p:ph type="title"/>
          </p:nvPr>
        </p:nvSpPr>
        <p:spPr>
          <a:xfrm>
            <a:off x="0" y="0"/>
            <a:ext cx="0" cy="0"/>
          </a:xfrm>
        </p:spPr>
        <p:txBody>
          <a:bodyPr/>
          <a:lstStyle/>
          <a:p>
            <a:endParaRPr lang="vi-VN" altLang="en-US"/>
          </a:p>
        </p:txBody>
      </p:sp>
      <p:sp>
        <p:nvSpPr>
          <p:cNvPr id="3" name="Content Placeholder 2"/>
          <p:cNvSpPr>
            <a:spLocks noGrp="1"/>
          </p:cNvSpPr>
          <p:nvPr>
            <p:ph idx="1"/>
          </p:nvPr>
        </p:nvSpPr>
        <p:spPr>
          <a:xfrm>
            <a:off x="0" y="0"/>
            <a:ext cx="0" cy="0"/>
          </a:xfrm>
        </p:spPr>
        <p:txBody>
          <a:bodyPr/>
          <a:lstStyle/>
          <a:p>
            <a:endParaRPr lang="vi-VN" altLang="en-US"/>
          </a:p>
        </p:txBody>
      </p:sp>
      <p:sp>
        <p:nvSpPr>
          <p:cNvPr id="7"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21" name="Group 20"/>
          <p:cNvGrpSpPr/>
          <p:nvPr/>
        </p:nvGrpSpPr>
        <p:grpSpPr>
          <a:xfrm>
            <a:off x="1608530" y="53231"/>
            <a:ext cx="538945" cy="821412"/>
            <a:chOff x="908603" y="80216"/>
            <a:chExt cx="538945" cy="676514"/>
          </a:xfrm>
        </p:grpSpPr>
        <p:sp>
          <p:nvSpPr>
            <p:cNvPr id="2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5" name="Rectangle 2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7" name="Rectangle 26"/>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1" name="Slide Number Placeholder 10"/>
          <p:cNvSpPr>
            <a:spLocks noGrp="1"/>
          </p:cNvSpPr>
          <p:nvPr>
            <p:ph type="sldNum" sz="quarter" idx="12"/>
          </p:nvPr>
        </p:nvSpPr>
        <p:spPr/>
        <p:txBody>
          <a:bodyPr/>
          <a:lstStyle/>
          <a:p>
            <a:fld id="{DC3A98B2-C522-4FB3-B893-7A0833BC00BE}" type="slidenum">
              <a:rPr lang="en-US" smtClean="0"/>
              <a:t>141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14600" y="2133600"/>
          <a:ext cx="76962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ounded Rectangle 17"/>
          <p:cNvSpPr/>
          <p:nvPr/>
        </p:nvSpPr>
        <p:spPr>
          <a:xfrm>
            <a:off x="2096220" y="1265070"/>
            <a:ext cx="8190781"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6" name="Group 18"/>
          <p:cNvGrpSpPr/>
          <p:nvPr/>
        </p:nvGrpSpPr>
        <p:grpSpPr>
          <a:xfrm>
            <a:off x="4191000" y="990600"/>
            <a:ext cx="4548168" cy="622836"/>
            <a:chOff x="8010143" y="1905000"/>
            <a:chExt cx="9097521" cy="1290242"/>
          </a:xfrm>
        </p:grpSpPr>
        <p:sp>
          <p:nvSpPr>
            <p:cNvPr id="20" name="Rectangle 19"/>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9104552" y="2012578"/>
              <a:ext cx="7131729" cy="1052002"/>
            </a:xfrm>
            <a:prstGeom prst="rect">
              <a:avLst/>
            </a:prstGeom>
            <a:noFill/>
            <a:ln>
              <a:noFill/>
            </a:ln>
          </p:spPr>
          <p:txBody>
            <a:bodyPr wrap="none" rtlCol="0" anchor="ctr">
              <a:spAutoFit/>
            </a:bodyPr>
            <a:lstStyle/>
            <a:p>
              <a:r>
                <a:rPr lang="en-US" sz="27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CẤU TRÚC BÀI HỌC</a:t>
              </a:r>
              <a:endParaRPr lang="en-US" sz="27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itle 1"/>
          <p:cNvSpPr>
            <a:spLocks noGrp="1"/>
          </p:cNvSpPr>
          <p:nvPr>
            <p:ph type="title"/>
          </p:nvPr>
        </p:nvSpPr>
        <p:spPr>
          <a:xfrm>
            <a:off x="0" y="0"/>
            <a:ext cx="0" cy="0"/>
          </a:xfrm>
        </p:spPr>
        <p:txBody>
          <a:bodyPr/>
          <a:lstStyle/>
          <a:p>
            <a:endParaRPr lang="vi-VN" altLang="en-US"/>
          </a:p>
        </p:txBody>
      </p:sp>
      <p:sp>
        <p:nvSpPr>
          <p:cNvPr id="8"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Rectangle 9"/>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9" name="Group 18"/>
          <p:cNvGrpSpPr/>
          <p:nvPr/>
        </p:nvGrpSpPr>
        <p:grpSpPr>
          <a:xfrm>
            <a:off x="1608530" y="53231"/>
            <a:ext cx="538945" cy="821412"/>
            <a:chOff x="908603" y="80216"/>
            <a:chExt cx="538945" cy="676514"/>
          </a:xfrm>
        </p:grpSpPr>
        <p:sp>
          <p:nvSpPr>
            <p:cNvPr id="23"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7"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8" name="Rectangle 27"/>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rotWithShape="1">
          <a:blip r:embed="rId7">
            <a:extLst>
              <a:ext uri="{BEBA8EAE-BF5A-486C-A8C5-ECC9F3942E4B}">
                <a14:imgProps xmlns:a14="http://schemas.microsoft.com/office/drawing/2010/main">
                  <a14:imgLayer r:embed="rId8">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142</a:t>
            </a:fld>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8" grpId="0" bldLvl="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19400" y="2743200"/>
            <a:ext cx="5562600" cy="369332"/>
          </a:xfrm>
          <a:prstGeom prst="rect">
            <a:avLst/>
          </a:prstGeom>
          <a:noFill/>
        </p:spPr>
        <p:txBody>
          <a:bodyPr wrap="square" rtlCol="0">
            <a:spAutoFit/>
          </a:bodyPr>
          <a:lstStyle/>
          <a:p>
            <a:endParaRPr lang="en-US"/>
          </a:p>
        </p:txBody>
      </p:sp>
      <p:grpSp>
        <p:nvGrpSpPr>
          <p:cNvPr id="17" name="Group 16"/>
          <p:cNvGrpSpPr/>
          <p:nvPr/>
        </p:nvGrpSpPr>
        <p:grpSpPr>
          <a:xfrm>
            <a:off x="1524000" y="1295400"/>
            <a:ext cx="8641596" cy="990600"/>
            <a:chOff x="0" y="1524000"/>
            <a:chExt cx="9104539" cy="533400"/>
          </a:xfrm>
        </p:grpSpPr>
        <p:sp>
          <p:nvSpPr>
            <p:cNvPr id="16" name="Rounded Rectangle 15"/>
            <p:cNvSpPr/>
            <p:nvPr/>
          </p:nvSpPr>
          <p:spPr>
            <a:xfrm>
              <a:off x="722539" y="1524000"/>
              <a:ext cx="83820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b="1" dirty="0" err="1"/>
                <a:t>Các</a:t>
              </a:r>
              <a:r>
                <a:rPr lang="en-US" sz="2400" b="1" dirty="0"/>
                <a:t> </a:t>
              </a:r>
              <a:r>
                <a:rPr lang="en-US" sz="2400" b="1" dirty="0" err="1"/>
                <a:t>bước</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hoạt</a:t>
              </a:r>
              <a:r>
                <a:rPr lang="en-US" sz="2400" b="1" dirty="0"/>
                <a:t> </a:t>
              </a:r>
              <a:r>
                <a:rPr lang="en-US" sz="2400" b="1" dirty="0" err="1"/>
                <a:t>động</a:t>
              </a:r>
              <a:r>
                <a:rPr lang="en-US" sz="2400" b="1" dirty="0"/>
                <a:t> </a:t>
              </a:r>
              <a:r>
                <a:rPr lang="en-US" sz="2400" b="1" dirty="0" err="1"/>
                <a:t>thảo</a:t>
              </a:r>
              <a:r>
                <a:rPr lang="en-US" sz="2400" b="1" dirty="0"/>
                <a:t> </a:t>
              </a:r>
              <a:r>
                <a:rPr lang="en-US" sz="2400" b="1" dirty="0" err="1"/>
                <a:t>luận</a:t>
              </a:r>
              <a:r>
                <a:rPr lang="en-US" sz="2400" b="1" dirty="0"/>
                <a:t> </a:t>
              </a:r>
              <a:r>
                <a:rPr lang="en-US" sz="2400" b="1" dirty="0" err="1"/>
                <a:t>nhóm</a:t>
              </a:r>
              <a:r>
                <a:rPr lang="en-US" sz="2400" b="1" dirty="0"/>
                <a:t> </a:t>
              </a:r>
              <a:r>
                <a:rPr lang="en-US" sz="2400" b="1" dirty="0" err="1"/>
                <a:t>về</a:t>
              </a:r>
              <a:r>
                <a:rPr lang="en-US" sz="2400" b="1" dirty="0"/>
                <a:t> </a:t>
              </a:r>
              <a:r>
                <a:rPr lang="en-US" sz="2400" b="1" dirty="0" err="1"/>
                <a:t>một</a:t>
              </a:r>
              <a:r>
                <a:rPr lang="en-US" sz="2400" b="1" dirty="0"/>
                <a:t> </a:t>
              </a:r>
              <a:r>
                <a:rPr lang="en-US" sz="2400" b="1" dirty="0" err="1"/>
                <a:t>vấn</a:t>
              </a:r>
              <a:r>
                <a:rPr lang="en-US" sz="2400" b="1" dirty="0"/>
                <a:t> </a:t>
              </a:r>
              <a:r>
                <a:rPr lang="en-US" sz="2400" b="1" dirty="0" err="1"/>
                <a:t>đề</a:t>
              </a:r>
              <a:r>
                <a:rPr lang="en-US" sz="2400" b="1" dirty="0"/>
                <a:t> </a:t>
              </a:r>
              <a:r>
                <a:rPr lang="en-US" sz="2400" b="1" dirty="0" err="1"/>
                <a:t>có</a:t>
              </a:r>
              <a:r>
                <a:rPr lang="en-US" sz="2400" b="1" dirty="0"/>
                <a:t> ý </a:t>
              </a:r>
              <a:r>
                <a:rPr lang="en-US" sz="2400" b="1" dirty="0" err="1"/>
                <a:t>kiến</a:t>
              </a:r>
              <a:r>
                <a:rPr lang="en-US" sz="2400" b="1" dirty="0"/>
                <a:t> </a:t>
              </a:r>
              <a:r>
                <a:rPr lang="en-US" sz="2400" b="1" dirty="0" err="1"/>
                <a:t>khác</a:t>
              </a:r>
              <a:r>
                <a:rPr lang="en-US" sz="2400" b="1" dirty="0"/>
                <a:t> </a:t>
              </a:r>
              <a:r>
                <a:rPr lang="en-US" sz="2400" b="1" dirty="0" err="1"/>
                <a:t>nhau</a:t>
              </a:r>
              <a:endParaRPr lang="en-US" sz="2400" dirty="0"/>
            </a:p>
          </p:txBody>
        </p:sp>
        <p:sp>
          <p:nvSpPr>
            <p:cNvPr id="15" name="Oval 14"/>
            <p:cNvSpPr/>
            <p:nvPr/>
          </p:nvSpPr>
          <p:spPr>
            <a:xfrm>
              <a:off x="0" y="1565031"/>
              <a:ext cx="838200" cy="45133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t>1</a:t>
              </a:r>
            </a:p>
          </p:txBody>
        </p:sp>
      </p:grpSp>
      <p:sp>
        <p:nvSpPr>
          <p:cNvPr id="1026" name="AutoShape 2" descr="89+ Ảnh Làm Việc Nhóm Đẹp, Độc Đáo, Năng Lượng Nhấ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pic>
        <p:nvPicPr>
          <p:cNvPr id="1027" name="Picture 3" descr="C:\Users\DTT\Desktop\1.jpg"/>
          <p:cNvPicPr>
            <a:picLocks noChangeAspect="1" noChangeArrowheads="1"/>
          </p:cNvPicPr>
          <p:nvPr/>
        </p:nvPicPr>
        <p:blipFill>
          <a:blip r:embed="rId2"/>
          <a:srcRect/>
          <a:stretch>
            <a:fillRect/>
          </a:stretch>
        </p:blipFill>
        <p:spPr bwMode="auto">
          <a:xfrm>
            <a:off x="7486650" y="4953000"/>
            <a:ext cx="2724150" cy="1676400"/>
          </a:xfrm>
          <a:prstGeom prst="rect">
            <a:avLst/>
          </a:prstGeom>
          <a:noFill/>
        </p:spPr>
      </p:pic>
      <p:sp>
        <p:nvSpPr>
          <p:cNvPr id="19" name="TextBox 18"/>
          <p:cNvSpPr txBox="1"/>
          <p:nvPr/>
        </p:nvSpPr>
        <p:spPr>
          <a:xfrm>
            <a:off x="2362200" y="3962400"/>
            <a:ext cx="5257800" cy="19380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+ 4 HS/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luân</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endParaRPr lang="en-US" sz="24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057740" y="2595202"/>
            <a:ext cx="7772060" cy="909998"/>
            <a:chOff x="533740" y="2595202"/>
            <a:chExt cx="7772060" cy="909998"/>
          </a:xfrm>
        </p:grpSpPr>
        <p:sp>
          <p:nvSpPr>
            <p:cNvPr id="18" name="TextBox 17"/>
            <p:cNvSpPr txBox="1"/>
            <p:nvPr/>
          </p:nvSpPr>
          <p:spPr>
            <a:xfrm>
              <a:off x="1524000" y="2598003"/>
              <a:ext cx="6781800" cy="830997"/>
            </a:xfrm>
            <a:prstGeom prst="rect">
              <a:avLst/>
            </a:prstGeom>
            <a:noFill/>
          </p:spPr>
          <p:txBody>
            <a:bodyPr wrap="square" rtlCol="0">
              <a:spAutoFit/>
            </a:bodyPr>
            <a:lstStyle/>
            <a:p>
              <a:r>
                <a:rPr lang="en-US" sz="2400" b="1" dirty="0" err="1">
                  <a:solidFill>
                    <a:schemeClr val="accent2">
                      <a:lumMod val="50000"/>
                    </a:schemeClr>
                  </a:solidFill>
                  <a:effectLst>
                    <a:outerShdw blurRad="38100" dist="38100" dir="2700000" algn="tl">
                      <a:srgbClr val="000000">
                        <a:alpha val="43137"/>
                      </a:srgbClr>
                    </a:outerShdw>
                  </a:effectLst>
                </a:rPr>
                <a:t>Vẽ</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sơ</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đồ</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tư</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duy</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các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bước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thực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hiện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hoạt</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động</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thảo</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luận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nhóm</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về</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một</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vấn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đề</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có</a:t>
              </a:r>
              <a:r>
                <a:rPr lang="en-US" sz="2400" b="1" dirty="0">
                  <a:solidFill>
                    <a:schemeClr val="accent2">
                      <a:lumMod val="50000"/>
                    </a:schemeClr>
                  </a:solidFill>
                  <a:effectLst>
                    <a:outerShdw blurRad="38100" dist="38100" dir="2700000" algn="tl">
                      <a:srgbClr val="000000">
                        <a:alpha val="43137"/>
                      </a:srgbClr>
                    </a:outerShdw>
                  </a:effectLst>
                </a:rPr>
                <a:t> ý </a:t>
              </a:r>
              <a:r>
                <a:rPr lang="en-US" sz="2400" b="1" dirty="0" err="1">
                  <a:solidFill>
                    <a:schemeClr val="accent2">
                      <a:lumMod val="50000"/>
                    </a:schemeClr>
                  </a:solidFill>
                  <a:effectLst>
                    <a:outerShdw blurRad="38100" dist="38100" dir="2700000" algn="tl">
                      <a:srgbClr val="000000">
                        <a:alpha val="43137"/>
                      </a:srgbClr>
                    </a:outerShdw>
                  </a:effectLst>
                </a:rPr>
                <a:t>kiến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khác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nhau</a:t>
              </a:r>
              <a:r>
                <a:rPr lang="en-US" sz="2400" b="1" dirty="0">
                  <a:solidFill>
                    <a:schemeClr val="accent2">
                      <a:lumMod val="50000"/>
                    </a:schemeClr>
                  </a:solidFill>
                  <a:effectLst>
                    <a:outerShdw blurRad="38100" dist="38100" dir="2700000" algn="tl">
                      <a:srgbClr val="000000">
                        <a:alpha val="43137"/>
                      </a:srgbClr>
                    </a:outerShdw>
                  </a:effectLst>
                </a:rPr>
                <a:t>.</a:t>
              </a:r>
            </a:p>
          </p:txBody>
        </p:sp>
        <p:pic>
          <p:nvPicPr>
            <p:cNvPr id="1028" name="Picture 4" descr="C:\Users\DTT\Desktop\2.jpg"/>
            <p:cNvPicPr>
              <a:picLocks noChangeAspect="1" noChangeArrowheads="1"/>
            </p:cNvPicPr>
            <p:nvPr/>
          </p:nvPicPr>
          <p:blipFill>
            <a:blip r:embed="rId3"/>
            <a:srcRect/>
            <a:stretch>
              <a:fillRect/>
            </a:stretch>
          </p:blipFill>
          <p:spPr bwMode="auto">
            <a:xfrm>
              <a:off x="533740" y="2595202"/>
              <a:ext cx="914060" cy="909998"/>
            </a:xfrm>
            <a:prstGeom prst="rect">
              <a:avLst/>
            </a:prstGeom>
            <a:noFill/>
          </p:spPr>
        </p:pic>
      </p:grpSp>
      <p:sp>
        <p:nvSpPr>
          <p:cNvPr id="2" name="Title 1"/>
          <p:cNvSpPr>
            <a:spLocks noGrp="1"/>
          </p:cNvSpPr>
          <p:nvPr>
            <p:ph type="title"/>
          </p:nvPr>
        </p:nvSpPr>
        <p:spPr>
          <a:xfrm>
            <a:off x="0" y="0"/>
            <a:ext cx="0" cy="0"/>
          </a:xfrm>
        </p:spPr>
        <p:txBody>
          <a:bodyPr/>
          <a:lstStyle/>
          <a:p>
            <a:endParaRPr lang="vi-VN" altLang="en-US"/>
          </a:p>
        </p:txBody>
      </p:sp>
      <p:sp>
        <p:nvSpPr>
          <p:cNvPr id="3" name="Content Placeholder 2"/>
          <p:cNvSpPr>
            <a:spLocks noGrp="1"/>
          </p:cNvSpPr>
          <p:nvPr>
            <p:ph idx="1"/>
          </p:nvPr>
        </p:nvSpPr>
        <p:spPr>
          <a:xfrm>
            <a:off x="0" y="0"/>
            <a:ext cx="0" cy="0"/>
          </a:xfrm>
        </p:spPr>
        <p:txBody>
          <a:bodyPr/>
          <a:lstStyle/>
          <a:p>
            <a:endParaRPr lang="vi-VN" altLang="en-US"/>
          </a:p>
        </p:txBody>
      </p:sp>
      <p:sp>
        <p:nvSpPr>
          <p:cNvPr id="20"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Rectangle 21"/>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3"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24" name="Group 23"/>
          <p:cNvGrpSpPr/>
          <p:nvPr/>
        </p:nvGrpSpPr>
        <p:grpSpPr>
          <a:xfrm>
            <a:off x="1608530" y="53231"/>
            <a:ext cx="538945" cy="821412"/>
            <a:chOff x="908603" y="80216"/>
            <a:chExt cx="538945" cy="676514"/>
          </a:xfrm>
        </p:grpSpPr>
        <p:sp>
          <p:nvSpPr>
            <p:cNvPr id="2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8" name="Rectangle 2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9"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0" name="Rectangle 29"/>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checkerboard(across)">
                                      <p:cBhvr>
                                        <p:cTn id="2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304800"/>
          <a:ext cx="822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DC3A98B2-C522-4FB3-B893-7A0833BC00BE}" type="slidenum">
              <a:rPr lang="en-US" smtClean="0"/>
              <a:t>144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950" y="1581204"/>
            <a:ext cx="11506200" cy="2971800"/>
          </a:xfrm>
          <a:ln w="38100"/>
        </p:spPr>
        <p:style>
          <a:lnRef idx="1">
            <a:schemeClr val="accent2"/>
          </a:lnRef>
          <a:fillRef idx="2">
            <a:schemeClr val="accent2"/>
          </a:fillRef>
          <a:effectRef idx="1">
            <a:schemeClr val="accent2"/>
          </a:effectRef>
          <a:fontRef idx="minor">
            <a:schemeClr val="dk1"/>
          </a:fontRef>
        </p:style>
        <p:txBody>
          <a:bodyPr/>
          <a:lstStyle/>
          <a:p>
            <a:pPr>
              <a:buNone/>
            </a:pPr>
            <a:endParaRPr lang="en-US" dirty="0"/>
          </a:p>
          <a:p>
            <a:pPr>
              <a:buNone/>
            </a:pPr>
            <a:r>
              <a:rPr lang="en-US" dirty="0" err="1"/>
              <a:t>Mục</a:t>
            </a:r>
            <a:r>
              <a:rPr lang="en-US" dirty="0"/>
              <a:t> </a:t>
            </a:r>
            <a:r>
              <a:rPr lang="en-US" dirty="0" err="1"/>
              <a:t>tiêu</a:t>
            </a:r>
            <a:r>
              <a:rPr lang="en-US" dirty="0"/>
              <a:t> </a:t>
            </a:r>
            <a:r>
              <a:rPr lang="en-US" dirty="0" err="1"/>
              <a:t>sau</a:t>
            </a:r>
            <a:r>
              <a:rPr lang="en-US" dirty="0"/>
              <a:t> </a:t>
            </a:r>
            <a:r>
              <a:rPr lang="en-US" dirty="0" err="1"/>
              <a:t>cùng</a:t>
            </a:r>
            <a:r>
              <a:rPr lang="en-US" dirty="0"/>
              <a:t> </a:t>
            </a:r>
            <a:r>
              <a:rPr lang="en-US" dirty="0" err="1"/>
              <a:t>của</a:t>
            </a:r>
            <a:r>
              <a:rPr lang="en-US" dirty="0"/>
              <a:t> </a:t>
            </a:r>
            <a:r>
              <a:rPr lang="en-US" dirty="0" err="1"/>
              <a:t>buổi</a:t>
            </a:r>
            <a:r>
              <a:rPr lang="en-US" dirty="0"/>
              <a:t> </a:t>
            </a:r>
            <a:r>
              <a:rPr lang="en-US" dirty="0" err="1"/>
              <a:t>thảo</a:t>
            </a:r>
            <a:r>
              <a:rPr lang="en-US" dirty="0"/>
              <a:t> </a:t>
            </a:r>
            <a:r>
              <a:rPr lang="en-US" dirty="0" err="1"/>
              <a:t>luận</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khẳng</a:t>
            </a:r>
            <a:r>
              <a:rPr lang="en-US" dirty="0"/>
              <a:t> </a:t>
            </a:r>
            <a:r>
              <a:rPr lang="en-US" dirty="0" err="1"/>
              <a:t>định</a:t>
            </a:r>
            <a:r>
              <a:rPr lang="en-US" dirty="0"/>
              <a:t> </a:t>
            </a:r>
            <a:r>
              <a:rPr lang="en-US" dirty="0" err="1"/>
              <a:t>ai</a:t>
            </a:r>
            <a:r>
              <a:rPr lang="en-US" dirty="0"/>
              <a:t> </a:t>
            </a:r>
            <a:r>
              <a:rPr lang="en-US" dirty="0" err="1"/>
              <a:t>đúng</a:t>
            </a:r>
            <a:r>
              <a:rPr lang="en-US" dirty="0"/>
              <a:t> </a:t>
            </a:r>
            <a:r>
              <a:rPr lang="en-US" dirty="0" err="1"/>
              <a:t>ai</a:t>
            </a:r>
            <a:r>
              <a:rPr lang="en-US" dirty="0"/>
              <a:t> </a:t>
            </a:r>
            <a:r>
              <a:rPr lang="en-US" dirty="0" err="1"/>
              <a:t>sai</a:t>
            </a:r>
            <a:r>
              <a:rPr lang="en-US" dirty="0"/>
              <a:t>, </a:t>
            </a:r>
            <a:r>
              <a:rPr lang="en-US" dirty="0" err="1"/>
              <a:t>mà</a:t>
            </a:r>
            <a:r>
              <a:rPr lang="en-US" dirty="0"/>
              <a:t> </a:t>
            </a:r>
            <a:r>
              <a:rPr lang="en-US" dirty="0" err="1"/>
              <a:t>là</a:t>
            </a:r>
            <a:r>
              <a:rPr lang="en-US" dirty="0"/>
              <a:t> </a:t>
            </a:r>
            <a:r>
              <a:rPr lang="en-US" dirty="0" err="1"/>
              <a:t>cùng</a:t>
            </a:r>
            <a:r>
              <a:rPr lang="en-US" dirty="0"/>
              <a:t> </a:t>
            </a:r>
            <a:r>
              <a:rPr lang="en-US" dirty="0" err="1"/>
              <a:t>tìm</a:t>
            </a:r>
            <a:r>
              <a:rPr lang="en-US" dirty="0"/>
              <a:t> </a:t>
            </a:r>
            <a:r>
              <a:rPr lang="en-US" dirty="0" err="1"/>
              <a:t>ra</a:t>
            </a:r>
            <a:r>
              <a:rPr lang="en-US" dirty="0"/>
              <a:t> </a:t>
            </a:r>
            <a:r>
              <a:rPr lang="en-US" dirty="0" err="1"/>
              <a:t>tiếng</a:t>
            </a:r>
            <a:r>
              <a:rPr lang="en-US" dirty="0"/>
              <a:t> </a:t>
            </a:r>
            <a:r>
              <a:rPr lang="en-US" dirty="0" err="1"/>
              <a:t>nói</a:t>
            </a:r>
            <a:r>
              <a:rPr lang="en-US" dirty="0"/>
              <a:t> </a:t>
            </a:r>
            <a:r>
              <a:rPr lang="en-US" dirty="0" err="1"/>
              <a:t>chung</a:t>
            </a:r>
            <a:r>
              <a:rPr lang="en-US" dirty="0"/>
              <a:t> </a:t>
            </a:r>
            <a:r>
              <a:rPr lang="en-US" dirty="0" err="1"/>
              <a:t>và</a:t>
            </a:r>
            <a:r>
              <a:rPr lang="en-US" dirty="0"/>
              <a:t> </a:t>
            </a:r>
            <a:r>
              <a:rPr lang="en-US" dirty="0" err="1"/>
              <a:t>giải</a:t>
            </a:r>
            <a:r>
              <a:rPr lang="en-US" dirty="0"/>
              <a:t> </a:t>
            </a:r>
            <a:r>
              <a:rPr lang="en-US" dirty="0" err="1"/>
              <a:t>pháp</a:t>
            </a:r>
            <a:r>
              <a:rPr lang="en-US" dirty="0"/>
              <a:t> </a:t>
            </a:r>
            <a:r>
              <a:rPr lang="en-US" dirty="0" err="1"/>
              <a:t>hợp</a:t>
            </a:r>
            <a:r>
              <a:rPr lang="en-US" dirty="0"/>
              <a:t> </a:t>
            </a:r>
            <a:r>
              <a:rPr lang="en-US" dirty="0" err="1"/>
              <a:t>lí</a:t>
            </a:r>
            <a:r>
              <a:rPr lang="en-US" dirty="0"/>
              <a:t> </a:t>
            </a:r>
            <a:r>
              <a:rPr lang="en-US" dirty="0" err="1"/>
              <a:t>cho</a:t>
            </a:r>
            <a:r>
              <a:rPr lang="en-US" dirty="0"/>
              <a:t> </a:t>
            </a:r>
            <a:r>
              <a:rPr lang="en-US" dirty="0" err="1"/>
              <a:t>vấn</a:t>
            </a:r>
            <a:r>
              <a:rPr lang="en-US" dirty="0"/>
              <a:t> </a:t>
            </a:r>
            <a:r>
              <a:rPr lang="en-US" dirty="0" err="1"/>
              <a:t>đề</a:t>
            </a:r>
            <a:r>
              <a:rPr lang="en-US" dirty="0"/>
              <a:t> </a:t>
            </a:r>
            <a:r>
              <a:rPr lang="en-US" dirty="0" err="1"/>
              <a:t>đang</a:t>
            </a:r>
            <a:r>
              <a:rPr lang="en-US" dirty="0"/>
              <a:t> </a:t>
            </a:r>
            <a:r>
              <a:rPr lang="en-US" dirty="0" err="1"/>
              <a:t>bàn</a:t>
            </a:r>
            <a:r>
              <a:rPr lang="en-US" dirty="0"/>
              <a:t>.</a:t>
            </a:r>
          </a:p>
        </p:txBody>
      </p:sp>
      <p:sp>
        <p:nvSpPr>
          <p:cNvPr id="4" name="Pentagon 3"/>
          <p:cNvSpPr/>
          <p:nvPr/>
        </p:nvSpPr>
        <p:spPr>
          <a:xfrm rot="5400000">
            <a:off x="5905500" y="-266700"/>
            <a:ext cx="990600" cy="3657600"/>
          </a:xfrm>
          <a:prstGeom prst="homePlate">
            <a:avLst/>
          </a:prstGeom>
        </p:spPr>
        <p:style>
          <a:lnRef idx="3">
            <a:schemeClr val="lt1"/>
          </a:lnRef>
          <a:fillRef idx="1">
            <a:schemeClr val="accent2"/>
          </a:fillRef>
          <a:effectRef idx="1">
            <a:schemeClr val="accent2"/>
          </a:effectRef>
          <a:fontRef idx="minor">
            <a:schemeClr val="lt1"/>
          </a:fontRef>
        </p:style>
        <p:txBody>
          <a:bodyPr vert="vert270" rtlCol="0" anchor="ctr"/>
          <a:lstStyle/>
          <a:p>
            <a:pPr algn="ctr"/>
            <a:r>
              <a:rPr lang="en-US" sz="2400" b="1" dirty="0" err="1">
                <a:solidFill>
                  <a:schemeClr val="tx1"/>
                </a:solidFill>
              </a:rPr>
              <a:t>Ghi</a:t>
            </a:r>
            <a:r>
              <a:rPr lang="en-US" sz="2400" b="1" dirty="0">
                <a:solidFill>
                  <a:schemeClr val="tx1"/>
                </a:solidFill>
              </a:rPr>
              <a:t> </a:t>
            </a:r>
            <a:r>
              <a:rPr lang="en-US" sz="2400" b="1" dirty="0" err="1">
                <a:solidFill>
                  <a:schemeClr val="tx1"/>
                </a:solidFill>
              </a:rPr>
              <a:t>nhớ</a:t>
            </a:r>
            <a:endParaRPr lang="en-US" sz="2400" b="1" dirty="0">
              <a:solidFill>
                <a:schemeClr val="tx1"/>
              </a:solidFill>
            </a:endParaRPr>
          </a:p>
        </p:txBody>
      </p:sp>
      <p:sp>
        <p:nvSpPr>
          <p:cNvPr id="2" name="Title 1"/>
          <p:cNvSpPr>
            <a:spLocks noGrp="1"/>
          </p:cNvSpPr>
          <p:nvPr>
            <p:ph type="title"/>
          </p:nvPr>
        </p:nvSpPr>
        <p:spPr>
          <a:xfrm>
            <a:off x="0" y="0"/>
            <a:ext cx="0" cy="0"/>
          </a:xfrm>
        </p:spPr>
        <p:txBody>
          <a:bodyPr/>
          <a:lstStyle/>
          <a:p>
            <a:endParaRPr lang="vi-VN" altLang="en-US"/>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blinds(horizontal)">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ldLvl="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0" cy="0"/>
          </a:xfrm>
        </p:spPr>
        <p:txBody>
          <a:bodyPr/>
          <a:lstStyle/>
          <a:p>
            <a:endParaRPr lang="vi-VN" altLang="en-US" dirty="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7" name="Content Placeholder 16"/>
          <p:cNvSpPr>
            <a:spLocks noGrp="1"/>
          </p:cNvSpPr>
          <p:nvPr>
            <p:ph idx="1"/>
          </p:nvPr>
        </p:nvSpPr>
        <p:spPr/>
        <p:txBody>
          <a:bodyPr/>
          <a:lstStyle/>
          <a:p>
            <a:endParaRPr lang="en-US" dirty="0"/>
          </a:p>
        </p:txBody>
      </p:sp>
      <p:sp>
        <p:nvSpPr>
          <p:cNvPr id="18" name="Content Placeholder 2"/>
          <p:cNvSpPr txBox="1"/>
          <p:nvPr/>
        </p:nvSpPr>
        <p:spPr>
          <a:xfrm>
            <a:off x="4648200" y="1600201"/>
            <a:ext cx="6934200" cy="4525963"/>
          </a:xfrm>
        </p:spPr>
        <p:txBody>
          <a:bodyPr/>
          <a:lstStyle>
            <a:lvl1pPr marL="340995" indent="-340995" algn="l" defTabSz="91186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410" indent="-283845" algn="l" defTabSz="91186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460" indent="-226695" algn="l" defTabSz="91186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3590"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a:t>Hiện nay, các giá trị văn hóa, nghệ thuật truyền thống trong đời sống đương đại ngày càng mai một dần. Anh/chị suy nghĩ như thế nào về hiện tượng trên? </a:t>
            </a:r>
            <a:endParaRPr lang="en-US" dirty="0"/>
          </a:p>
        </p:txBody>
      </p:sp>
      <p:pic>
        <p:nvPicPr>
          <p:cNvPr id="19" name="Picture 3" descr="C:\Users\DTT\Desktop\3.png"/>
          <p:cNvPicPr>
            <a:picLocks noChangeAspect="1" noChangeArrowheads="1"/>
          </p:cNvPicPr>
          <p:nvPr/>
        </p:nvPicPr>
        <p:blipFill>
          <a:blip r:embed="rId4"/>
          <a:srcRect/>
          <a:stretch>
            <a:fillRect/>
          </a:stretch>
        </p:blipFill>
        <p:spPr bwMode="auto">
          <a:xfrm>
            <a:off x="1828800" y="1981200"/>
            <a:ext cx="2762250" cy="1657350"/>
          </a:xfrm>
          <a:prstGeom prst="rect">
            <a:avLst/>
          </a:prstGeom>
          <a:noFill/>
        </p:spPr>
      </p:pic>
      <p:sp>
        <p:nvSpPr>
          <p:cNvPr id="20" name="TextBox 19"/>
          <p:cNvSpPr txBox="1"/>
          <p:nvPr/>
        </p:nvSpPr>
        <p:spPr>
          <a:xfrm>
            <a:off x="2171700" y="4288303"/>
            <a:ext cx="8451476" cy="230695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YÊU CẦU:</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4HS.</a:t>
            </a:r>
          </a:p>
          <a:p>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564494" y="998302"/>
            <a:ext cx="7194550" cy="584775"/>
          </a:xfrm>
          <a:prstGeom prst="rect">
            <a:avLst/>
          </a:prstGeom>
          <a:noFill/>
        </p:spPr>
        <p:txBody>
          <a:bodyPr wrap="square">
            <a:spAutoFit/>
          </a:bodyPr>
          <a:lstStyle/>
          <a:p>
            <a:r>
              <a:rPr lang="en-US" sz="3200" b="1" dirty="0">
                <a:solidFill>
                  <a:srgbClr val="FF0000"/>
                </a:solidFill>
              </a:rPr>
              <a:t>2. </a:t>
            </a:r>
            <a:r>
              <a:rPr lang="en-US" sz="3200" b="1">
                <a:solidFill>
                  <a:srgbClr val="FF0000"/>
                </a:solidFill>
              </a:rPr>
              <a:t>LUYỆN TẬP - </a:t>
            </a:r>
            <a:r>
              <a:rPr lang="en-US" sz="3200" b="1" dirty="0">
                <a:solidFill>
                  <a:srgbClr val="FF0000"/>
                </a:solidFill>
              </a:rPr>
              <a:t>VẬN DỤNG</a:t>
            </a:r>
            <a:endParaRPr lang="en-US" sz="3200" dirty="0"/>
          </a:p>
        </p:txBody>
      </p:sp>
      <p:sp>
        <p:nvSpPr>
          <p:cNvPr id="3" name="Slide Number Placeholder 2"/>
          <p:cNvSpPr>
            <a:spLocks noGrp="1"/>
          </p:cNvSpPr>
          <p:nvPr>
            <p:ph type="sldNum" sz="quarter" idx="12"/>
          </p:nvPr>
        </p:nvSpPr>
        <p:spPr/>
        <p:txBody>
          <a:bodyPr/>
          <a:lstStyle/>
          <a:p>
            <a:fld id="{DC3A98B2-C522-4FB3-B893-7A0833BC00BE}" type="slidenum">
              <a:rPr lang="en-US" smtClean="0"/>
              <a:t>146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blinds(horizontal)">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ox(i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p:bldP spid="2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p:cNvSpPr>
            <a:spLocks noGrp="1" noRot="1" noChangeAspect="1" noMove="1" noResize="1" noEditPoints="1" noAdjustHandles="1" noChangeArrowheads="1" noChangeShapeType="1" noTextEdit="1"/>
          </p:cNvSpPr>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Grp="1" noRot="1" noChangeAspect="1" noMove="1" noResize="1" noEditPoints="1" noAdjustHandles="1" noChangeArrowheads="1" noChangeShapeType="1" noTextEdit="1"/>
          </p:cNvSpPr>
          <p:nvPr/>
        </p:nvSpPr>
        <p:spPr>
          <a:xfrm>
            <a:off x="452978" y="484632"/>
            <a:ext cx="4012684" cy="588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a:spLocks noGrp="1" noRot="1" noChangeAspect="1" noMove="1" noResize="1" noEditPoints="1" noAdjustHandles="1" noChangeArrowheads="1" noChangeShapeType="1" noTextEdit="1"/>
          </p:cNvSpPr>
          <p:nvPr/>
        </p:nvSpPr>
        <p:spPr>
          <a:xfrm>
            <a:off x="4654296" y="4150596"/>
            <a:ext cx="7038171"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idx="1"/>
          </p:nvPr>
        </p:nvSpPr>
        <p:spPr>
          <a:xfrm>
            <a:off x="818357" y="804997"/>
            <a:ext cx="3505165" cy="5324835"/>
          </a:xfrm>
        </p:spPr>
        <p:txBody>
          <a:bodyPr anchor="ctr">
            <a:normAutofit/>
          </a:bodyPr>
          <a:lstStyle/>
          <a:p>
            <a:pPr marL="0" indent="0" algn="ctr">
              <a:buNone/>
            </a:pPr>
            <a:r>
              <a:rPr lang="en-US" sz="3200" b="1" i="1" dirty="0" err="1">
                <a:solidFill>
                  <a:srgbClr val="FF0000"/>
                </a:solidFill>
                <a:latin typeface="Times New Roman" panose="02020603050405020304" pitchFamily="18" charset="0"/>
                <a:cs typeface="Times New Roman" panose="02020603050405020304" pitchFamily="18" charset="0"/>
              </a:rPr>
              <a:t>Cảm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p>
          <a:p>
            <a:pPr marL="0" indent="0" algn="ctr">
              <a:buNone/>
            </a:pPr>
            <a:r>
              <a:rPr lang="en-US" sz="3200" b="1" i="1" dirty="0" err="1">
                <a:solidFill>
                  <a:srgbClr val="FF0000"/>
                </a:solidFill>
                <a:latin typeface="Times New Roman" panose="02020603050405020304" pitchFamily="18" charset="0"/>
                <a:cs typeface="Times New Roman" panose="02020603050405020304" pitchFamily="18" charset="0"/>
              </a:rPr>
              <a:t>đã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chú</a:t>
            </a:r>
            <a:r>
              <a:rPr lang="en-US" sz="3200" b="1" i="1" dirty="0">
                <a:solidFill>
                  <a:srgbClr val="FF0000"/>
                </a:solidFill>
                <a:latin typeface="Times New Roman" panose="02020603050405020304" pitchFamily="18" charset="0"/>
                <a:cs typeface="Times New Roman" panose="02020603050405020304" pitchFamily="18" charset="0"/>
              </a:rPr>
              <a:t> ý </a:t>
            </a:r>
            <a:r>
              <a:rPr lang="en-US" sz="3200" b="1" i="1" dirty="0" err="1">
                <a:solidFill>
                  <a:srgbClr val="FF0000"/>
                </a:solidFill>
                <a:latin typeface="Times New Roman" panose="02020603050405020304" pitchFamily="18" charset="0"/>
                <a:cs typeface="Times New Roman" panose="02020603050405020304" pitchFamily="18" charset="0"/>
              </a:rPr>
              <a:t>theo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dõi</a:t>
            </a:r>
            <a:r>
              <a:rPr lang="en-US" sz="3200" b="1" i="1" dirty="0">
                <a:solidFill>
                  <a:srgbClr val="FF0000"/>
                </a:solidFill>
                <a:latin typeface="Times New Roman" panose="02020603050405020304" pitchFamily="18" charset="0"/>
                <a:cs typeface="Times New Roman" panose="02020603050405020304" pitchFamily="18" charset="0"/>
              </a:rPr>
              <a:t>!</a:t>
            </a:r>
          </a:p>
        </p:txBody>
      </p:sp>
      <p:pic>
        <p:nvPicPr>
          <p:cNvPr id="15" name="Picture 14" descr="A picture containing plan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934" y="804997"/>
            <a:ext cx="1698346" cy="3019282"/>
          </a:xfrm>
          <a:prstGeom prst="rect">
            <a:avLst/>
          </a:prstGeom>
        </p:spPr>
      </p:pic>
      <p:pic>
        <p:nvPicPr>
          <p:cNvPr id="7" name="Content Placeholder 6" descr="A picture containing plant, tre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20009" r="1" b="19180"/>
          <a:stretch>
            <a:fillRect/>
          </a:stretch>
        </p:blipFill>
        <p:spPr>
          <a:xfrm>
            <a:off x="7053570" y="1104015"/>
            <a:ext cx="2239623" cy="2421246"/>
          </a:xfrm>
          <a:prstGeom prst="rect">
            <a:avLst/>
          </a:prstGeom>
        </p:spPr>
      </p:pic>
      <p:pic>
        <p:nvPicPr>
          <p:cNvPr id="5" name="Content Placeholder 4" descr="A picture containing plant, flower, rose&#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t="48572" b="13288"/>
          <a:stretch>
            <a:fillRect/>
          </a:stretch>
        </p:blipFill>
        <p:spPr>
          <a:xfrm>
            <a:off x="9452844" y="1555358"/>
            <a:ext cx="2239623" cy="1518563"/>
          </a:xfrm>
          <a:prstGeom prst="rect">
            <a:avLst/>
          </a:prstGeom>
        </p:spPr>
      </p:pic>
      <p:cxnSp>
        <p:nvCxnSpPr>
          <p:cNvPr id="31" name="Straight Connector 30"/>
          <p:cNvCxnSpPr>
            <a:cxnSpLocks noGrp="1" noRot="1" noChangeAspect="1" noMove="1" noResize="1" noEditPoints="1" noAdjustHandles="1" noChangeArrowheads="1" noChangeShapeType="1"/>
          </p:cNvCxnSpPr>
          <p:nvPr/>
        </p:nvCxnSpPr>
        <p:spPr>
          <a:xfrm flipV="1">
            <a:off x="5179326"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43000"/>
            <a:ext cx="11966713" cy="5631180"/>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Đặc</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điểm</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của</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chèo</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cổ</a:t>
            </a:r>
            <a:r>
              <a:rPr lang="en-US" sz="2400" b="1"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Đề</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tài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giáo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dục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cách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sống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cách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ứng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xử</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giữa</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người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với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người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theo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quan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điểm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đạo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lý</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dân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hoặc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theo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tư</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tưởng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giáo</a:t>
            </a:r>
            <a:r>
              <a:rPr lang="en-US" sz="2400"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Tích</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truyện</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cốt</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truyện</a:t>
            </a:r>
            <a:r>
              <a:rPr lang="en-US" sz="2400" i="1"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có</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sẵn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trong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tàng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truyện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cổ</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dân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hoặc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trong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giả</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sử</a:t>
            </a:r>
            <a:r>
              <a:rPr lang="en-US" sz="2400"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Nhân</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kép</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nam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chính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đào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nữ</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chính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hề</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hài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hước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gây</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cười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mụ</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nữ</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lớn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tuổi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lão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nam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lớn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tuổi</a:t>
            </a:r>
            <a:r>
              <a:rPr lang="en-US" sz="2400" dirty="0">
                <a:effectLst/>
                <a:latin typeface="Times New Roman" panose="02020603050405020304" pitchFamily="18" charset="0"/>
                <a:ea typeface="SimSun" panose="02010600030101010101" pitchFamily="2" charset="-122"/>
              </a:rPr>
              <a:t>). </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Cấu</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trúc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gồm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nhiều</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màn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và</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cảnh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xảy</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ra</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trong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một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khung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và</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không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khác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nhau</a:t>
            </a:r>
            <a:r>
              <a:rPr lang="en-US" sz="2400"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Lời</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thoại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đảm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nhiệm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mọi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vai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trò</a:t>
            </a:r>
            <a:r>
              <a:rPr lang="en-US" sz="2400" dirty="0">
                <a:effectLst/>
                <a:latin typeface="Times New Roman" panose="02020603050405020304" pitchFamily="18" charset="0"/>
                <a:ea typeface="SimSun" panose="02010600030101010101" pitchFamily="2" charset="-122"/>
              </a:rPr>
              <a:t>. Bao </a:t>
            </a:r>
            <a:r>
              <a:rPr lang="en-US" sz="2400" dirty="0" err="1">
                <a:effectLst/>
                <a:latin typeface="Times New Roman" panose="02020603050405020304" pitchFamily="18" charset="0"/>
                <a:ea typeface="SimSun" panose="02010600030101010101" pitchFamily="2" charset="-122"/>
              </a:rPr>
              <a:t>gồm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thoại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của</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và</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tiếng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đế</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Hình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thức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thức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gồm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nói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hát</a:t>
            </a:r>
            <a:r>
              <a:rPr lang="en-US" sz="2400" dirty="0">
                <a:effectLst/>
                <a:latin typeface="Times New Roman" panose="02020603050405020304" pitchFamily="18" charset="0"/>
                <a:ea typeface="SimSun" panose="02010600030101010101" pitchFamily="2" charset="-122"/>
              </a:rPr>
              <a:t>.</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1" name="Group 10"/>
          <p:cNvGrpSpPr/>
          <p:nvPr/>
        </p:nvGrpSpPr>
        <p:grpSpPr>
          <a:xfrm>
            <a:off x="1608530" y="53231"/>
            <a:ext cx="538945" cy="821412"/>
            <a:chOff x="908603" y="80216"/>
            <a:chExt cx="538945" cy="676514"/>
          </a:xfrm>
        </p:grpSpPr>
        <p:sp>
          <p:nvSpPr>
            <p:cNvPr id="1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19" name="Group 18"/>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3" name="Rectangle 2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4" name="Slide Number Placeholder 3"/>
          <p:cNvSpPr>
            <a:spLocks noGrp="1"/>
          </p:cNvSpPr>
          <p:nvPr>
            <p:ph type="sldNum" sz="quarter" idx="12"/>
          </p:nvPr>
        </p:nvSpPr>
        <p:spPr/>
        <p:txBody>
          <a:bodyPr/>
          <a:lstStyle/>
          <a:p>
            <a:pPr>
              <a:defRPr/>
            </a:pPr>
            <a:fld id="{92CF152F-62A2-44E0-9B49-515995CCAEB7}" type="slidenum">
              <a:rPr lang="en-US"/>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ở ản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1043" y="906309"/>
            <a:ext cx="4068418" cy="5216196"/>
          </a:xfrm>
          <a:prstGeom prst="rect">
            <a:avLst/>
          </a:prstGeom>
          <a:noFill/>
          <a:ln>
            <a:noFill/>
          </a:ln>
        </p:spPr>
      </p:pic>
      <p:sp>
        <p:nvSpPr>
          <p:cNvPr id="4" name="TextBox 3"/>
          <p:cNvSpPr txBox="1"/>
          <p:nvPr/>
        </p:nvSpPr>
        <p:spPr>
          <a:xfrm>
            <a:off x="2491407" y="914152"/>
            <a:ext cx="2967135" cy="2062103"/>
          </a:xfrm>
          <a:prstGeom prst="rect">
            <a:avLst/>
          </a:prstGeom>
          <a:noFill/>
        </p:spPr>
        <p:txBody>
          <a:bodyPr wrap="square">
            <a:spAutoFit/>
          </a:bodyPr>
          <a:lstStyle/>
          <a:p>
            <a:pPr algn="just"/>
            <a:r>
              <a:rPr lang="en-US" sz="3200" b="1" dirty="0" err="1">
                <a:effectLst/>
                <a:latin typeface="Times New Roman" panose="02020603050405020304" pitchFamily="18" charset="0"/>
                <a:ea typeface="SimSun" panose="02010600030101010101" pitchFamily="2" charset="-122"/>
              </a:rPr>
              <a:t>Bạn</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hiểu</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thành</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ngữ</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Oan</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Thị</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Kính</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này</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như</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thế</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nào</a:t>
            </a:r>
            <a:r>
              <a:rPr lang="en-US" sz="3200" b="1" dirty="0">
                <a:effectLst/>
                <a:latin typeface="Times New Roman" panose="02020603050405020304" pitchFamily="18" charset="0"/>
                <a:ea typeface="SimSun" panose="02010600030101010101" pitchFamily="2" charset="-122"/>
              </a:rPr>
              <a:t>?</a:t>
            </a:r>
            <a:endParaRPr lang="en-US" sz="3200" b="1" dirty="0"/>
          </a:p>
        </p:txBody>
      </p:sp>
      <p:sp>
        <p:nvSpPr>
          <p:cNvPr id="7" name="TextBox 6"/>
          <p:cNvSpPr txBox="1"/>
          <p:nvPr/>
        </p:nvSpPr>
        <p:spPr>
          <a:xfrm>
            <a:off x="510540" y="4187825"/>
            <a:ext cx="5346065" cy="1568450"/>
          </a:xfrm>
          <a:prstGeom prst="rect">
            <a:avLst/>
          </a:prstGeom>
          <a:noFill/>
        </p:spPr>
        <p:txBody>
          <a:bodyPr wrap="square">
            <a:spAutoFit/>
          </a:bodyPr>
          <a:lstStyle/>
          <a:p>
            <a:pPr algn="just"/>
            <a:r>
              <a:rPr lang="en-US" sz="3200" b="1" i="1" dirty="0">
                <a:solidFill>
                  <a:srgbClr val="FF0000"/>
                </a:solidFill>
                <a:effectLst/>
                <a:latin typeface="Times New Roman" panose="02020603050405020304" pitchFamily="18" charset="0"/>
                <a:ea typeface="SimSun" panose="02010600030101010101" pitchFamily="2" charset="-122"/>
              </a:rPr>
              <a:t>“</a:t>
            </a:r>
            <a:r>
              <a:rPr lang="en-US" sz="3200" b="1" i="1" dirty="0" err="1">
                <a:solidFill>
                  <a:srgbClr val="FF0000"/>
                </a:solidFill>
                <a:effectLst/>
                <a:latin typeface="Times New Roman" panose="02020603050405020304" pitchFamily="18" charset="0"/>
                <a:ea typeface="SimSun" panose="02010600030101010101" pitchFamily="2" charset="-122"/>
              </a:rPr>
              <a:t>Oan</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Thị</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Kính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là</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thành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ngữ</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chỉ</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nỗi</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oan</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ức</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vô</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cớ</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không</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có</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cách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nào</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thanh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minh</a:t>
            </a:r>
            <a:r>
              <a:rPr lang="en-US" sz="3200" b="1" i="1" dirty="0">
                <a:solidFill>
                  <a:srgbClr val="FF0000"/>
                </a:solidFill>
                <a:effectLst/>
                <a:latin typeface="Times New Roman" panose="02020603050405020304" pitchFamily="18" charset="0"/>
                <a:ea typeface="SimSun" panose="02010600030101010101" pitchFamily="2" charset="-122"/>
              </a:rPr>
              <a:t>.</a:t>
            </a:r>
          </a:p>
        </p:txBody>
      </p:sp>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0250" name="Picture 10" descr="Girl Thinking Clipart Transparent Background , Transparent - Cartoon  Thinking Woman Png, Png Download - k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50" y="874167"/>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pPr>
              <a:defRPr/>
            </a:pPr>
            <a:fld id="{92CF152F-62A2-44E0-9B49-515995CCAEB7}" type="slidenum">
              <a:rPr lang="en-US"/>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77" y="541950"/>
            <a:ext cx="8375375" cy="1307537"/>
          </a:xfrm>
          <a:prstGeom prst="rect">
            <a:avLst/>
          </a:prstGeom>
          <a:noFill/>
        </p:spPr>
        <p:txBody>
          <a:bodyPr wrap="square">
            <a:spAutoFit/>
          </a:bodyPr>
          <a:lstStyle/>
          <a:p>
            <a:pPr algn="just">
              <a:lnSpc>
                <a:spcPct val="150000"/>
              </a:lnSpc>
            </a:pPr>
            <a:r>
              <a:rPr lang="en-US" sz="2800" b="1" i="1" dirty="0" err="1">
                <a:effectLst/>
                <a:latin typeface="Times New Roman" panose="02020603050405020304" pitchFamily="18" charset="0"/>
                <a:ea typeface="SimSun" panose="02010600030101010101" pitchFamily="2" charset="-122"/>
              </a:rPr>
              <a:t>Chỉ</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ra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một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số</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câu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đối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độc</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bàng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của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nhân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vật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Mầu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Kính</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và</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tiếng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đế</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trong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văn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bản</a:t>
            </a:r>
            <a:endParaRPr lang="en-US" sz="2800" b="1" dirty="0">
              <a:effectLst/>
              <a:latin typeface="Times New Roman" panose="02020603050405020304" pitchFamily="18" charset="0"/>
              <a:ea typeface="SimSun" panose="02010600030101010101" pitchFamily="2" charset="-122"/>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477077" y="1900342"/>
          <a:ext cx="8229601" cy="4495799"/>
        </p:xfrm>
        <a:graphic>
          <a:graphicData uri="http://schemas.openxmlformats.org/drawingml/2006/table">
            <a:tbl>
              <a:tblPr firstRow="1" firstCol="1" bandRow="1">
                <a:tableStyleId>{5C22544A-7EE6-4342-B048-85BDC9FD1C3A}</a:tableStyleId>
              </a:tblPr>
              <a:tblGrid>
                <a:gridCol w="1426772">
                  <a:extLst>
                    <a:ext uri="{9D8B030D-6E8A-4147-A177-3AD203B41FA5}">
                      <a16:colId xmlns:a16="http://schemas.microsoft.com/office/drawing/2014/main" val="20000"/>
                    </a:ext>
                  </a:extLst>
                </a:gridCol>
                <a:gridCol w="2303536">
                  <a:extLst>
                    <a:ext uri="{9D8B030D-6E8A-4147-A177-3AD203B41FA5}">
                      <a16:colId xmlns:a16="http://schemas.microsoft.com/office/drawing/2014/main" val="20001"/>
                    </a:ext>
                  </a:extLst>
                </a:gridCol>
                <a:gridCol w="2546463">
                  <a:extLst>
                    <a:ext uri="{9D8B030D-6E8A-4147-A177-3AD203B41FA5}">
                      <a16:colId xmlns:a16="http://schemas.microsoft.com/office/drawing/2014/main" val="20002"/>
                    </a:ext>
                  </a:extLst>
                </a:gridCol>
                <a:gridCol w="1952830">
                  <a:extLst>
                    <a:ext uri="{9D8B030D-6E8A-4147-A177-3AD203B41FA5}">
                      <a16:colId xmlns:a16="http://schemas.microsoft.com/office/drawing/2014/main" val="20003"/>
                    </a:ext>
                  </a:extLst>
                </a:gridCol>
              </a:tblGrid>
              <a:tr h="464398">
                <a:tc>
                  <a:txBody>
                    <a:bodyPr/>
                    <a:lstStyle/>
                    <a:p>
                      <a:pPr algn="ctr">
                        <a:lnSpc>
                          <a:spcPct val="150000"/>
                        </a:lnSpc>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Đối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Độc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Bàng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92039">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Mầu</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Kính</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Tiếng đế</a:t>
                      </a:r>
                    </a:p>
                    <a:p>
                      <a:pPr algn="ctr">
                        <a:lnSpc>
                          <a:spcPct val="150000"/>
                        </a:lnSpc>
                      </a:pPr>
                      <a:r>
                        <a:rPr lang="en-US" sz="2000">
                          <a:effectLst/>
                          <a:latin typeface="Times New Roman" panose="02020603050405020304" pitchFamily="18" charset="0"/>
                          <a:cs typeface="Times New Roman" panose="02020603050405020304" pitchFamily="18" charset="0"/>
                        </a:rPr>
                        <a:t>(người xem)</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77" y="567377"/>
            <a:ext cx="8375375" cy="1307537"/>
          </a:xfrm>
          <a:prstGeom prst="rect">
            <a:avLst/>
          </a:prstGeom>
          <a:noFill/>
        </p:spPr>
        <p:txBody>
          <a:bodyPr wrap="square">
            <a:spAutoFit/>
          </a:bodyPr>
          <a:lstStyle/>
          <a:p>
            <a:pPr algn="just">
              <a:lnSpc>
                <a:spcPct val="150000"/>
              </a:lnSpc>
            </a:pPr>
            <a:r>
              <a:rPr lang="en-US" sz="2800" b="1" i="1" dirty="0" err="1">
                <a:effectLst/>
                <a:latin typeface="Times New Roman" panose="02020603050405020304" pitchFamily="18" charset="0"/>
                <a:ea typeface="SimSun" panose="02010600030101010101" pitchFamily="2" charset="-122"/>
              </a:rPr>
              <a:t>Chỉ</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ra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một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số</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câu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đối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độc</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bàng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của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nhân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vật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Mầu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Kính</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và</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tiếng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đế</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trong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văn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bản</a:t>
            </a:r>
            <a:endParaRPr lang="en-US" sz="2800" b="1" dirty="0">
              <a:effectLst/>
              <a:latin typeface="Times New Roman" panose="02020603050405020304" pitchFamily="18" charset="0"/>
              <a:ea typeface="SimSun" panose="02010600030101010101" pitchFamily="2" charset="-122"/>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477077" y="1900342"/>
          <a:ext cx="8229601" cy="4495799"/>
        </p:xfrm>
        <a:graphic>
          <a:graphicData uri="http://schemas.openxmlformats.org/drawingml/2006/table">
            <a:tbl>
              <a:tblPr firstRow="1" firstCol="1" bandRow="1">
                <a:tableStyleId>{5C22544A-7EE6-4342-B048-85BDC9FD1C3A}</a:tableStyleId>
              </a:tblPr>
              <a:tblGrid>
                <a:gridCol w="1426772">
                  <a:extLst>
                    <a:ext uri="{9D8B030D-6E8A-4147-A177-3AD203B41FA5}">
                      <a16:colId xmlns:a16="http://schemas.microsoft.com/office/drawing/2014/main" val="20000"/>
                    </a:ext>
                  </a:extLst>
                </a:gridCol>
                <a:gridCol w="2303536">
                  <a:extLst>
                    <a:ext uri="{9D8B030D-6E8A-4147-A177-3AD203B41FA5}">
                      <a16:colId xmlns:a16="http://schemas.microsoft.com/office/drawing/2014/main" val="20001"/>
                    </a:ext>
                  </a:extLst>
                </a:gridCol>
                <a:gridCol w="2546463">
                  <a:extLst>
                    <a:ext uri="{9D8B030D-6E8A-4147-A177-3AD203B41FA5}">
                      <a16:colId xmlns:a16="http://schemas.microsoft.com/office/drawing/2014/main" val="20002"/>
                    </a:ext>
                  </a:extLst>
                </a:gridCol>
                <a:gridCol w="1952830">
                  <a:extLst>
                    <a:ext uri="{9D8B030D-6E8A-4147-A177-3AD203B41FA5}">
                      <a16:colId xmlns:a16="http://schemas.microsoft.com/office/drawing/2014/main" val="20003"/>
                    </a:ext>
                  </a:extLst>
                </a:gridCol>
              </a:tblGrid>
              <a:tr h="464398">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Nhân vật</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dirty="0" err="1">
                          <a:effectLst/>
                          <a:latin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thoại</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Độc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Bàng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92039">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Mầu</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Đây rồi nhé</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Phải gió ở đâu! Chạy từ bao giờ rồi!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Lẳng lơ đây cũng chẳng mòn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Kính</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A di đà Phật! Cô cho tôi biết tên để ghi vào lòng sớ</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 A di đà Phật</a:t>
                      </a:r>
                    </a:p>
                    <a:p>
                      <a:pPr algn="just">
                        <a:lnSpc>
                          <a:spcPct val="150000"/>
                        </a:lnSpc>
                      </a:pPr>
                      <a:r>
                        <a:rPr lang="en-US" sz="2000">
                          <a:effectLst/>
                          <a:latin typeface="Times New Roman" panose="02020603050405020304" pitchFamily="18" charset="0"/>
                          <a:cs typeface="Times New Roman" panose="02020603050405020304" pitchFamily="18" charset="0"/>
                        </a:rPr>
                        <a:t>Một nén cũng biên</a:t>
                      </a:r>
                    </a:p>
                    <a:p>
                      <a:pPr algn="just">
                        <a:lnSpc>
                          <a:spcPct val="150000"/>
                        </a:lnSpc>
                      </a:pPr>
                      <a:r>
                        <a:rPr lang="en-US" sz="2000">
                          <a:effectLst/>
                          <a:latin typeface="Times New Roman" panose="02020603050405020304" pitchFamily="18" charset="0"/>
                          <a:cs typeface="Times New Roman" panose="02020603050405020304" pitchFamily="18" charset="0"/>
                        </a:rPr>
                        <a:t>Một đồng cũng kể</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Ngẫm oan trái nhiều phen muốn khóc..</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Tiếng đế</a:t>
                      </a:r>
                    </a:p>
                    <a:p>
                      <a:pPr algn="ctr">
                        <a:lnSpc>
                          <a:spcPct val="150000"/>
                        </a:lnSpc>
                      </a:pPr>
                      <a:r>
                        <a:rPr lang="en-US" sz="2000">
                          <a:effectLst/>
                          <a:latin typeface="Times New Roman" panose="02020603050405020304" pitchFamily="18" charset="0"/>
                          <a:cs typeface="Times New Roman" panose="02020603050405020304" pitchFamily="18" charset="0"/>
                        </a:rPr>
                        <a:t>(người xem)</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Mười tư, rằm!</a:t>
                      </a:r>
                    </a:p>
                    <a:p>
                      <a:pPr algn="just">
                        <a:lnSpc>
                          <a:spcPct val="150000"/>
                        </a:lnSpc>
                      </a:pPr>
                      <a:r>
                        <a:rPr lang="en-US" sz="2000">
                          <a:effectLst/>
                          <a:latin typeface="Times New Roman" panose="02020603050405020304" pitchFamily="18" charset="0"/>
                          <a:cs typeface="Times New Roman" panose="02020603050405020304" pitchFamily="18" charset="0"/>
                        </a:rPr>
                        <a:t>Sao lẳng lơ thế, cô Mầu 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225287" y="1842052"/>
          <a:ext cx="11430000" cy="4897120"/>
        </p:xfrm>
        <a:graphic>
          <a:graphicData uri="http://schemas.openxmlformats.org/drawingml/2006/table">
            <a:tbl>
              <a:tblPr>
                <a:tableStyleId>{93296810-A885-4BE3-A3E7-6D5BEEA58F35}</a:tableStyleId>
              </a:tblPr>
              <a:tblGrid>
                <a:gridCol w="6996435">
                  <a:extLst>
                    <a:ext uri="{9D8B030D-6E8A-4147-A177-3AD203B41FA5}">
                      <a16:colId xmlns:a16="http://schemas.microsoft.com/office/drawing/2014/main" val="20000"/>
                    </a:ext>
                  </a:extLst>
                </a:gridCol>
                <a:gridCol w="4433565">
                  <a:extLst>
                    <a:ext uri="{9D8B030D-6E8A-4147-A177-3AD203B41FA5}">
                      <a16:colId xmlns:a16="http://schemas.microsoft.com/office/drawing/2014/main" val="20001"/>
                    </a:ext>
                  </a:extLst>
                </a:gridCol>
              </a:tblGrid>
              <a:tr h="886394">
                <a:tc>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Khái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86394">
                <a:tc>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86394">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Quan niệm về tình yêu qua lời thoại của nhân vật Thị Mầu</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86394">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Quan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9" name="Rounded Rectangle 28"/>
          <p:cNvSpPr/>
          <p:nvPr/>
        </p:nvSpPr>
        <p:spPr>
          <a:xfrm>
            <a:off x="468206" y="1143000"/>
            <a:ext cx="11446290" cy="5353334"/>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31" name="Freeform 6"/>
          <p:cNvSpPr/>
          <p:nvPr/>
        </p:nvSpPr>
        <p:spPr bwMode="auto">
          <a:xfrm>
            <a:off x="3756044" y="1088740"/>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ln>
          <a:effectLst>
            <a:outerShdw blurRad="50800" dist="38100" dir="5400000" algn="t" rotWithShape="0">
              <a:prstClr val="black">
                <a:alpha val="40000"/>
              </a:prstClr>
            </a:outerShdw>
          </a:effectLst>
        </p:spPr>
        <p:txBody>
          <a:bodyPr vert="horz" wrap="square" lIns="45711" tIns="22855" rIns="45711" bIns="22855" numCol="1" anchor="ctr" anchorCtr="0" compatLnSpc="1"/>
          <a:lstStyle/>
          <a:p>
            <a:pPr algn="ctr"/>
            <a:r>
              <a:rPr lang="en-US" sz="2400" b="1">
                <a:solidFill>
                  <a:schemeClr val="bg1"/>
                </a:solidFill>
                <a:latin typeface="Arial" panose="020B0604020202020204" pitchFamily="34" charset="0"/>
                <a:ea typeface="Tahoma" panose="020B0604030504040204" pitchFamily="34" charset="0"/>
                <a:cs typeface="Arial" panose="020B0604020202020204" pitchFamily="34" charset="0"/>
              </a:rPr>
              <a:t>YÊU CẦU CẦN ĐẠT</a:t>
            </a:r>
            <a:endPar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8" name="Rectangle 27"/>
          <p:cNvSpPr/>
          <p:nvPr/>
        </p:nvSpPr>
        <p:spPr>
          <a:xfrm>
            <a:off x="784666" y="1524375"/>
            <a:ext cx="10813370" cy="4892675"/>
          </a:xfrm>
          <a:prstGeom prst="rect">
            <a:avLst/>
          </a:prstGeom>
        </p:spPr>
        <p:txBody>
          <a:bodyPr wrap="square">
            <a:spAutoFit/>
          </a:bodyPr>
          <a:lstStyle/>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bao </a:t>
            </a:r>
            <a:r>
              <a:rPr lang="en-US" sz="2400" dirty="0" err="1">
                <a:latin typeface="Times New Roman" panose="02020603050405020304" pitchFamily="18" charset="0"/>
                <a:cs typeface="Times New Roman" panose="02020603050405020304" pitchFamily="18" charset="0"/>
              </a:rPr>
              <a:t>quát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p>
        </p:txBody>
      </p:sp>
      <p:pic>
        <p:nvPicPr>
          <p:cNvPr id="44" name="Picture 4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095631" y="5820741"/>
            <a:ext cx="1113830" cy="905981"/>
          </a:xfrm>
          <a:prstGeom prst="rect">
            <a:avLst/>
          </a:prstGeom>
        </p:spPr>
      </p:pic>
      <p:sp>
        <p:nvSpPr>
          <p:cNvPr id="3"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4" name="Slide Number Placeholder 3"/>
          <p:cNvSpPr>
            <a:spLocks noGrp="1"/>
          </p:cNvSpPr>
          <p:nvPr>
            <p:ph type="sldNum" sz="quarter" idx="12"/>
          </p:nvPr>
        </p:nvSpPr>
        <p:spPr/>
        <p:txBody>
          <a:bodyPr/>
          <a:lstStyle/>
          <a:p>
            <a:pPr>
              <a:defRPr/>
            </a:pPr>
            <a:fld id="{92CF152F-62A2-44E0-9B49-515995CCAEB7}" type="slidenum">
              <a:rPr lang="en-US"/>
              <a:t>2</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barn(inVertical)">
                                      <p:cBhvr>
                                        <p:cTn id="13" dur="5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barn(inVertical)">
                                      <p:cBhvr>
                                        <p:cTn id="18" dur="500"/>
                                        <p:tgtEl>
                                          <p:spTgt spid="2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barn(inVertical)">
                                      <p:cBhvr>
                                        <p:cTn id="23" dur="500"/>
                                        <p:tgtEl>
                                          <p:spTgt spid="2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xEl>
                                              <p:pRg st="3" end="3"/>
                                            </p:txEl>
                                          </p:spTgt>
                                        </p:tgtEl>
                                        <p:attrNameLst>
                                          <p:attrName>style.visibility</p:attrName>
                                        </p:attrNameLst>
                                      </p:cBhvr>
                                      <p:to>
                                        <p:strVal val="visible"/>
                                      </p:to>
                                    </p:set>
                                    <p:animEffect transition="in" filter="barn(inVertical)">
                                      <p:cBhvr>
                                        <p:cTn id="28" dur="500"/>
                                        <p:tgtEl>
                                          <p:spTgt spid="2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xEl>
                                              <p:pRg st="4" end="4"/>
                                            </p:txEl>
                                          </p:spTgt>
                                        </p:tgtEl>
                                        <p:attrNameLst>
                                          <p:attrName>style.visibility</p:attrName>
                                        </p:attrNameLst>
                                      </p:cBhvr>
                                      <p:to>
                                        <p:strVal val="visible"/>
                                      </p:to>
                                    </p:set>
                                    <p:animEffect transition="in" filter="barn(inVertical)">
                                      <p:cBhvr>
                                        <p:cTn id="33" dur="500"/>
                                        <p:tgtEl>
                                          <p:spTgt spid="2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8">
                                            <p:txEl>
                                              <p:pRg st="5" end="5"/>
                                            </p:txEl>
                                          </p:spTgt>
                                        </p:tgtEl>
                                        <p:attrNameLst>
                                          <p:attrName>style.visibility</p:attrName>
                                        </p:attrNameLst>
                                      </p:cBhvr>
                                      <p:to>
                                        <p:strVal val="visible"/>
                                      </p:to>
                                    </p:set>
                                    <p:animEffect transition="in" filter="barn(inVertical)">
                                      <p:cBhvr>
                                        <p:cTn id="38"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2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52572"/>
            <a:ext cx="11430000" cy="18420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381000" y="2703443"/>
          <a:ext cx="11430000" cy="2870200"/>
        </p:xfrm>
        <a:graphic>
          <a:graphicData uri="http://schemas.openxmlformats.org/drawingml/2006/table">
            <a:tbl>
              <a:tblPr>
                <a:tableStyleId>{93296810-A885-4BE3-A3E7-6D5BEEA58F35}</a:tableStyleId>
              </a:tblPr>
              <a:tblGrid>
                <a:gridCol w="5131904">
                  <a:extLst>
                    <a:ext uri="{9D8B030D-6E8A-4147-A177-3AD203B41FA5}">
                      <a16:colId xmlns:a16="http://schemas.microsoft.com/office/drawing/2014/main" val="20000"/>
                    </a:ext>
                  </a:extLst>
                </a:gridCol>
                <a:gridCol w="6298096">
                  <a:extLst>
                    <a:ext uri="{9D8B030D-6E8A-4147-A177-3AD203B41FA5}">
                      <a16:colId xmlns:a16="http://schemas.microsoft.com/office/drawing/2014/main" val="20001"/>
                    </a:ext>
                  </a:extLst>
                </a:gridCol>
              </a:tblGrid>
              <a:tr h="886394">
                <a:tc>
                  <a:txBody>
                    <a:bodyPr/>
                    <a:lstStyle/>
                    <a:p>
                      <a:pPr algn="ctr">
                        <a:lnSpc>
                          <a:spcPct val="150000"/>
                        </a:lnSpc>
                      </a:pPr>
                      <a:r>
                        <a:rPr lang="en-US" sz="2400" dirty="0" err="1">
                          <a:effectLst/>
                          <a:latin typeface="Times New Roman" panose="02020603050405020304" pitchFamily="18" charset="0"/>
                          <a:cs typeface="Times New Roman" panose="02020603050405020304" pitchFamily="18" charset="0"/>
                        </a:rPr>
                        <a:t>Khái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pP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phóng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khoáng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táo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bạo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khác</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xưa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trầm</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dịu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dàng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mác</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buồn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đậm</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dù</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y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cửa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Phật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6747"/>
            <a:ext cx="11430000" cy="18420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2358887" y="2421331"/>
          <a:ext cx="6996435" cy="1224280"/>
        </p:xfrm>
        <a:graphic>
          <a:graphicData uri="http://schemas.openxmlformats.org/drawingml/2006/table">
            <a:tbl>
              <a:tblPr>
                <a:tableStyleId>{93296810-A885-4BE3-A3E7-6D5BEEA58F35}</a:tableStyleId>
              </a:tblPr>
              <a:tblGrid>
                <a:gridCol w="6996435">
                  <a:extLst>
                    <a:ext uri="{9D8B030D-6E8A-4147-A177-3AD203B41FA5}">
                      <a16:colId xmlns:a16="http://schemas.microsoft.com/office/drawing/2014/main" val="20000"/>
                    </a:ext>
                  </a:extLst>
                </a:gridCol>
              </a:tblGrid>
              <a:tr h="886394">
                <a:tc>
                  <a:txBody>
                    <a:bodyPr/>
                    <a:lstStyle/>
                    <a:p>
                      <a:pPr algn="ctr">
                        <a:lnSpc>
                          <a:spcPct val="150000"/>
                        </a:lnSpc>
                      </a:pP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br>
                        <a:rPr lang="en-US" sz="2400" dirty="0">
                          <a:effectLst/>
                          <a:latin typeface="Times New Roman" panose="02020603050405020304" pitchFamily="18" charset="0"/>
                          <a:cs typeface="Times New Roman" panose="02020603050405020304" pitchFamily="18" charset="0"/>
                        </a:rPr>
                      </a:b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838200" y="4114952"/>
          <a:ext cx="10515600" cy="219456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just">
                        <a:lnSpc>
                          <a:spcPct val="150000"/>
                        </a:lnSpc>
                      </a:pPr>
                      <a:r>
                        <a:rPr lang="en-US" sz="2400" b="1" dirty="0" err="1">
                          <a:effectLst/>
                          <a:latin typeface="Times New Roman" panose="02020603050405020304" pitchFamily="18" charset="0"/>
                          <a:cs typeface="Times New Roman" panose="02020603050405020304" pitchFamily="18" charset="0"/>
                        </a:rPr>
                        <a:t>Tươi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vui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háo</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hức</a:t>
                      </a:r>
                      <a:r>
                        <a:rPr lang="en-US" sz="2400" b="0"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Tôi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lên</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chùa</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thấy</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tiểu</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ba</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Thấy</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sư</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bốn</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vãi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già</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lăm</a:t>
                      </a:r>
                      <a:r>
                        <a:rPr lang="en-US" sz="2400" b="0" i="1" dirty="0">
                          <a:effectLst/>
                          <a:latin typeface="Times New Roman" panose="02020603050405020304" pitchFamily="18" charset="0"/>
                          <a:cs typeface="Times New Roman" panose="02020603050405020304" pitchFamily="18" charset="0"/>
                        </a:rPr>
                        <a:t>.</a:t>
                      </a:r>
                      <a:endParaRPr lang="en-US" sz="2400" b="0"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400" b="1" dirty="0">
                          <a:effectLst/>
                          <a:latin typeface="Times New Roman" panose="02020603050405020304" pitchFamily="18" charset="0"/>
                          <a:cs typeface="Times New Roman" panose="02020603050405020304" pitchFamily="18" charset="0"/>
                        </a:rPr>
                        <a:t>Rung </a:t>
                      </a:r>
                      <a:r>
                        <a:rPr lang="en-US" sz="2400" b="1" dirty="0" err="1">
                          <a:effectLst/>
                          <a:latin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phấn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khởi</a:t>
                      </a:r>
                      <a:r>
                        <a:rPr lang="en-US" sz="2400" b="0"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Người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đâu</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mà</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đẹp</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như</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sao</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băng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thế</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nhỉ</a:t>
                      </a:r>
                      <a:r>
                        <a:rPr lang="en-US" sz="2400" b="0" i="1" dirty="0">
                          <a:effectLst/>
                          <a:latin typeface="Times New Roman" panose="02020603050405020304" pitchFamily="18" charset="0"/>
                          <a:cs typeface="Times New Roman" panose="02020603050405020304" pitchFamily="18" charset="0"/>
                        </a:rPr>
                        <a:t>.</a:t>
                      </a:r>
                      <a:endParaRPr lang="en-US" sz="2400" b="0"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400" b="1" dirty="0" err="1">
                          <a:effectLst/>
                          <a:latin typeface="Times New Roman" panose="02020603050405020304" pitchFamily="18" charset="0"/>
                          <a:cs typeface="Times New Roman" panose="02020603050405020304" pitchFamily="18" charset="0"/>
                        </a:rPr>
                        <a:t>Đắm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chìm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kiên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quyết</a:t>
                      </a:r>
                      <a:r>
                        <a:rPr lang="en-US" sz="2400" b="0" dirty="0">
                          <a:effectLst/>
                          <a:latin typeface="Times New Roman" panose="02020603050405020304" pitchFamily="18" charset="0"/>
                          <a:cs typeface="Times New Roman" panose="02020603050405020304" pitchFamily="18" charset="0"/>
                        </a:rPr>
                        <a:t>: </a:t>
                      </a:r>
                      <a:r>
                        <a:rPr lang="en-US" sz="2400" b="0" i="1" dirty="0">
                          <a:effectLst/>
                          <a:latin typeface="Times New Roman" panose="02020603050405020304" pitchFamily="18" charset="0"/>
                          <a:cs typeface="Times New Roman" panose="02020603050405020304" pitchFamily="18" charset="0"/>
                        </a:rPr>
                        <a:t>Tri </a:t>
                      </a:r>
                      <a:r>
                        <a:rPr lang="en-US" sz="2400" b="0" i="1" dirty="0" err="1">
                          <a:effectLst/>
                          <a:latin typeface="Times New Roman" panose="02020603050405020304" pitchFamily="18" charset="0"/>
                          <a:cs typeface="Times New Roman" panose="02020603050405020304" pitchFamily="18" charset="0"/>
                        </a:rPr>
                        <a:t>âm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chẳng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tỏ</a:t>
                      </a:r>
                      <a:r>
                        <a:rPr lang="en-US" sz="2400" b="0" i="1" dirty="0">
                          <a:effectLst/>
                          <a:latin typeface="Times New Roman" panose="02020603050405020304" pitchFamily="18" charset="0"/>
                          <a:cs typeface="Times New Roman" panose="02020603050405020304" pitchFamily="18" charset="0"/>
                        </a:rPr>
                        <a:t> tri </a:t>
                      </a:r>
                      <a:r>
                        <a:rPr lang="en-US" sz="2400" b="0" i="1" dirty="0" err="1">
                          <a:effectLst/>
                          <a:latin typeface="Times New Roman" panose="02020603050405020304" pitchFamily="18" charset="0"/>
                          <a:cs typeface="Times New Roman" panose="02020603050405020304" pitchFamily="18" charset="0"/>
                        </a:rPr>
                        <a:t>âm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Để</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tôi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thương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vụng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nhớ</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thầm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sầu</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riêng</a:t>
                      </a:r>
                      <a:r>
                        <a:rPr lang="en-US" sz="2400" b="0" i="1" dirty="0">
                          <a:effectLst/>
                          <a:latin typeface="Times New Roman" panose="02020603050405020304" pitchFamily="18" charset="0"/>
                          <a:cs typeface="Times New Roman" panose="02020603050405020304" pitchFamily="18" charset="0"/>
                        </a:rPr>
                        <a:t>.</a:t>
                      </a:r>
                      <a:endParaRPr lang="en-US" sz="2400" b="0"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sp>
        <p:nvSpPr>
          <p:cNvPr id="4"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48139"/>
            <a:ext cx="11430000" cy="18420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381000" y="2690191"/>
          <a:ext cx="11430000" cy="3967480"/>
        </p:xfrm>
        <a:graphic>
          <a:graphicData uri="http://schemas.openxmlformats.org/drawingml/2006/table">
            <a:tbl>
              <a:tblPr>
                <a:tableStyleId>{93296810-A885-4BE3-A3E7-6D5BEEA58F35}</a:tableStyleId>
              </a:tblPr>
              <a:tblGrid>
                <a:gridCol w="4734339">
                  <a:extLst>
                    <a:ext uri="{9D8B030D-6E8A-4147-A177-3AD203B41FA5}">
                      <a16:colId xmlns:a16="http://schemas.microsoft.com/office/drawing/2014/main" val="20000"/>
                    </a:ext>
                  </a:extLst>
                </a:gridCol>
                <a:gridCol w="6695661">
                  <a:extLst>
                    <a:ext uri="{9D8B030D-6E8A-4147-A177-3AD203B41FA5}">
                      <a16:colId xmlns:a16="http://schemas.microsoft.com/office/drawing/2014/main" val="20001"/>
                    </a:ext>
                  </a:extLst>
                </a:gridCol>
              </a:tblGrid>
              <a:tr h="886394">
                <a:tc>
                  <a:txBody>
                    <a:bodyPr/>
                    <a:lstStyle/>
                    <a:p>
                      <a:pPr algn="ctr">
                        <a:lnSpc>
                          <a:spcPct val="150000"/>
                        </a:lnSpc>
                      </a:pPr>
                      <a:r>
                        <a:rPr lang="en-US" sz="2400" dirty="0">
                          <a:effectLst/>
                          <a:latin typeface="Times New Roman" panose="02020603050405020304" pitchFamily="18" charset="0"/>
                          <a:cs typeface="Times New Roman" panose="02020603050405020304" pitchFamily="18" charset="0"/>
                        </a:rPr>
                        <a:t>Quan </a:t>
                      </a:r>
                      <a:r>
                        <a:rPr lang="en-US" sz="2400" dirty="0" err="1">
                          <a:effectLst/>
                          <a:latin typeface="Times New Roman" panose="02020603050405020304" pitchFamily="18" charset="0"/>
                          <a:cs typeface="Times New Roman" panose="02020603050405020304" pitchFamily="18" charset="0"/>
                        </a:rPr>
                        <a:t>niệm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3130" rtl="0" eaLnBrk="1" fontAlgn="auto" latinLnBrk="0" hangingPunct="1">
                        <a:lnSpc>
                          <a:spcPct val="150000"/>
                        </a:lnSpc>
                        <a:spcBef>
                          <a:spcPts val="0"/>
                        </a:spcBef>
                        <a:spcAft>
                          <a:spcPts val="0"/>
                        </a:spcAft>
                        <a:buClrTx/>
                        <a:buSzTx/>
                        <a:buFontTx/>
                        <a:buNone/>
                        <a:defRPr/>
                      </a:pPr>
                      <a:r>
                        <a:rPr lang="en-US" sz="2400" dirty="0">
                          <a:effectLst/>
                          <a:latin typeface="Times New Roman" panose="02020603050405020304" pitchFamily="18" charset="0"/>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thoại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niệm</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hạnh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phúc</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khá</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phóng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khoáng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suy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nghĩ</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nghĩ</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rằng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cần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nhung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nhớ</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ta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bên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ngại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lễ</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duyên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duyên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lấy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Chớ</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nghe</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họ</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96347"/>
            <a:ext cx="11430000" cy="16300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721770" y="2120348"/>
          <a:ext cx="11089230" cy="4699000"/>
        </p:xfrm>
        <a:graphic>
          <a:graphicData uri="http://schemas.openxmlformats.org/drawingml/2006/table">
            <a:tbl>
              <a:tblPr>
                <a:tableStyleId>{93296810-A885-4BE3-A3E7-6D5BEEA58F35}</a:tableStyleId>
              </a:tblPr>
              <a:tblGrid>
                <a:gridCol w="2072560">
                  <a:extLst>
                    <a:ext uri="{9D8B030D-6E8A-4147-A177-3AD203B41FA5}">
                      <a16:colId xmlns:a16="http://schemas.microsoft.com/office/drawing/2014/main" val="20000"/>
                    </a:ext>
                  </a:extLst>
                </a:gridCol>
                <a:gridCol w="9016670">
                  <a:extLst>
                    <a:ext uri="{9D8B030D-6E8A-4147-A177-3AD203B41FA5}">
                      <a16:colId xmlns:a16="http://schemas.microsoft.com/office/drawing/2014/main" val="20001"/>
                    </a:ext>
                  </a:extLst>
                </a:gridCol>
              </a:tblGrid>
              <a:tr h="4339400">
                <a:tc>
                  <a:txBody>
                    <a:bodyPr/>
                    <a:lstStyle/>
                    <a:p>
                      <a:pPr algn="ctr">
                        <a:lnSpc>
                          <a:spcPct val="150000"/>
                        </a:lnSpc>
                      </a:pPr>
                      <a:r>
                        <a:rPr lang="en-US" sz="2000" dirty="0">
                          <a:effectLst/>
                          <a:latin typeface="Times New Roman" panose="02020603050405020304" pitchFamily="18" charset="0"/>
                          <a:cs typeface="Times New Roman" panose="02020603050405020304" pitchFamily="18" charset="0"/>
                        </a:rPr>
                        <a:t>Quan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ứng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Mầu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Kính</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000" dirty="0">
                          <a:effectLst/>
                          <a:latin typeface="Times New Roman" panose="02020603050405020304" pitchFamily="18" charset="0"/>
                          <a:cs typeface="Times New Roman" panose="02020603050405020304" pitchFamily="18" charset="0"/>
                        </a:rPr>
                        <a:t> </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đoạn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trích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đế</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chính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Dơ</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lắm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''Sao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lẳng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lơ</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thế</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nhìn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Nếu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xét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đoạn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trích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phù</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nếp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xưa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có</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p>
                      <a:pPr algn="just">
                        <a:lnSpc>
                          <a:spcPct val="150000"/>
                        </a:lnSpc>
                      </a:pP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Việt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hiền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dịu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hiểu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lễ</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tài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sắc</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vẹn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giả</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Quan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vẫn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còn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nơi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đình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Việt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nay</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p>
                      <a:pPr algn="just">
                        <a:lnSpc>
                          <a:spcPct val="150000"/>
                        </a:lnSpc>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095" y="756285"/>
            <a:ext cx="5938520" cy="1383665"/>
          </a:xfrm>
          <a:prstGeom prst="rect">
            <a:avLst/>
          </a:prstGeom>
          <a:noFill/>
        </p:spPr>
        <p:txBody>
          <a:bodyPr wrap="square">
            <a:spAutoFit/>
          </a:bodyPr>
          <a:lstStyle/>
          <a:p>
            <a:pPr algn="just"/>
            <a:r>
              <a:rPr lang="en-US" sz="2800" b="1" dirty="0" err="1">
                <a:latin typeface="Times New Roman" panose="02020603050405020304" pitchFamily="18" charset="0"/>
                <a:ea typeface="SimSun" panose="02010600030101010101" pitchFamily="2" charset="-122"/>
              </a:rPr>
              <a:t>T</a:t>
            </a:r>
            <a:r>
              <a:rPr lang="en-US" sz="2800" b="1" dirty="0" err="1">
                <a:effectLst/>
                <a:latin typeface="Times New Roman" panose="02020603050405020304" pitchFamily="18" charset="0"/>
                <a:ea typeface="SimSun" panose="02010600030101010101" pitchFamily="2" charset="-122"/>
              </a:rPr>
              <a:t>hực</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hiện</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vẽ</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sơ</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đồ</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tư</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duy</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về</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đặc</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trưng</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thể</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loại</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chèo</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được</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thể</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hiện</a:t>
            </a:r>
            <a:r>
              <a:rPr lang="en-US" sz="2800" b="1" dirty="0">
                <a:effectLst/>
                <a:latin typeface="Times New Roman" panose="02020603050405020304" pitchFamily="18" charset="0"/>
                <a:ea typeface="SimSun" panose="02010600030101010101" pitchFamily="2" charset="-122"/>
              </a:rPr>
              <a:t> qua </a:t>
            </a:r>
            <a:r>
              <a:rPr lang="en-US" sz="2800" b="1" dirty="0" err="1">
                <a:effectLst/>
                <a:latin typeface="Times New Roman" panose="02020603050405020304" pitchFamily="18" charset="0"/>
                <a:ea typeface="SimSun" panose="02010600030101010101" pitchFamily="2" charset="-122"/>
              </a:rPr>
              <a:t>văn</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bản</a:t>
            </a:r>
            <a:r>
              <a:rPr lang="en-US" sz="2800" b="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Mầu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lên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chùa</a:t>
            </a:r>
            <a:endParaRPr lang="en-US" sz="2800" b="1" dirty="0"/>
          </a:p>
        </p:txBody>
      </p:sp>
      <p:pic>
        <p:nvPicPr>
          <p:cNvPr id="20482" name="Picture 2" descr="Phương pháp học tập hiệu quả bằng sơ đồ tư duy (min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14" y="1236345"/>
            <a:ext cx="5313591" cy="205150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Lẳng lơ, táo bạo Thị Mầu trong Quan Âm Thị Kính có đáng trá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95" y="2119241"/>
            <a:ext cx="4171300" cy="4615973"/>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Soạn bài Thị Mầu lên chùa | Ngắn nhất Soạn văn 10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255" y="3601085"/>
            <a:ext cx="6755765" cy="313436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47477" y="66090"/>
            <a:ext cx="9644523" cy="538524"/>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circle(in)">
                                      <p:cBhvr>
                                        <p:cTn id="12"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0915" y="973968"/>
            <a:ext cx="9898742" cy="1953420"/>
          </a:xfrm>
          <a:prstGeom prst="rect">
            <a:avLst/>
          </a:prstGeom>
          <a:noFill/>
        </p:spPr>
        <p:txBody>
          <a:bodyPr wrap="square">
            <a:spAutoFit/>
          </a:bodyPr>
          <a:lstStyle/>
          <a:p>
            <a:pPr algn="just">
              <a:lnSpc>
                <a:spcPct val="150000"/>
              </a:lnSpc>
            </a:pPr>
            <a:r>
              <a:rPr lang="vi-VN" sz="2800" b="1" dirty="0">
                <a:solidFill>
                  <a:srgbClr val="FFFF00"/>
                </a:solidFill>
                <a:effectLst/>
                <a:latin typeface="Times New Roman" panose="02020603050405020304" pitchFamily="18" charset="0"/>
                <a:ea typeface="Arial" panose="020B0604020202020204" pitchFamily="34" charset="0"/>
              </a:rPr>
              <a:t>HS</a:t>
            </a:r>
            <a:r>
              <a:rPr lang="en-US" sz="2800" b="1" dirty="0">
                <a:solidFill>
                  <a:srgbClr val="FFFF00"/>
                </a:solidFill>
                <a:effectLst/>
                <a:latin typeface="Times New Roman" panose="02020603050405020304" pitchFamily="18" charset="0"/>
                <a:ea typeface="Arial" panose="020B0604020202020204" pitchFamily="34" charset="0"/>
              </a:rPr>
              <a:t> </a:t>
            </a:r>
            <a:r>
              <a:rPr lang="en-US" sz="2800" b="1" dirty="0" err="1">
                <a:solidFill>
                  <a:srgbClr val="FFFF00"/>
                </a:solidFill>
                <a:effectLst/>
                <a:latin typeface="Times New Roman" panose="02020603050405020304" pitchFamily="18" charset="0"/>
                <a:ea typeface="Arial" panose="020B0604020202020204" pitchFamily="34" charset="0"/>
              </a:rPr>
              <a:t>xem</a:t>
            </a:r>
            <a:r>
              <a:rPr lang="en-US" sz="2800" b="1" dirty="0">
                <a:solidFill>
                  <a:srgbClr val="FFFF00"/>
                </a:solidFill>
                <a:effectLst/>
                <a:latin typeface="Times New Roman" panose="02020603050405020304" pitchFamily="18" charset="0"/>
                <a:ea typeface="Arial" panose="020B0604020202020204" pitchFamily="34" charset="0"/>
              </a:rPr>
              <a:t> </a:t>
            </a:r>
            <a:r>
              <a:rPr lang="en-US" sz="2800" b="1" dirty="0" err="1">
                <a:solidFill>
                  <a:srgbClr val="FFFF00"/>
                </a:solidFill>
                <a:effectLst/>
                <a:latin typeface="Times New Roman" panose="02020603050405020304" pitchFamily="18" charset="0"/>
                <a:ea typeface="Arial" panose="020B0604020202020204" pitchFamily="34" charset="0"/>
              </a:rPr>
              <a:t>đoạn</a:t>
            </a:r>
            <a:r>
              <a:rPr lang="en-US" sz="2800" b="1" dirty="0">
                <a:solidFill>
                  <a:srgbClr val="FFFF00"/>
                </a:solidFill>
                <a:effectLst/>
                <a:latin typeface="Times New Roman" panose="02020603050405020304" pitchFamily="18" charset="0"/>
                <a:ea typeface="Arial" panose="020B0604020202020204" pitchFamily="34" charset="0"/>
              </a:rPr>
              <a:t> clip </a:t>
            </a:r>
            <a:r>
              <a:rPr lang="en-US" sz="2800" b="1" dirty="0" err="1">
                <a:solidFill>
                  <a:srgbClr val="FFFF00"/>
                </a:solidFill>
                <a:effectLst/>
                <a:latin typeface="Times New Roman" panose="02020603050405020304" pitchFamily="18" charset="0"/>
                <a:ea typeface="Arial" panose="020B0604020202020204" pitchFamily="34" charset="0"/>
              </a:rPr>
              <a:t>ngắn</a:t>
            </a:r>
            <a:r>
              <a:rPr lang="en-US" sz="2800" b="1" dirty="0">
                <a:solidFill>
                  <a:srgbClr val="FFFF00"/>
                </a:solidFill>
                <a:effectLst/>
                <a:latin typeface="Times New Roman" panose="02020603050405020304" pitchFamily="18" charset="0"/>
                <a:ea typeface="Arial" panose="020B0604020202020204" pitchFamily="34" charset="0"/>
              </a:rPr>
              <a:t> </a:t>
            </a:r>
            <a:r>
              <a:rPr lang="en-US" sz="2800" b="1" dirty="0" err="1">
                <a:solidFill>
                  <a:srgbClr val="FFFF00"/>
                </a:solidFill>
                <a:effectLst/>
                <a:latin typeface="Times New Roman" panose="02020603050405020304" pitchFamily="18" charset="0"/>
                <a:ea typeface="Arial" panose="020B0604020202020204" pitchFamily="34" charset="0"/>
              </a:rPr>
              <a:t>sau</a:t>
            </a:r>
            <a:r>
              <a:rPr lang="en-US" sz="2800" b="1" dirty="0">
                <a:solidFill>
                  <a:srgbClr val="FFFF00"/>
                </a:solidFill>
                <a:latin typeface="Times New Roman" panose="02020603050405020304" pitchFamily="18" charset="0"/>
                <a:ea typeface="Arial" panose="020B0604020202020204" pitchFamily="34" charset="0"/>
              </a:rPr>
              <a:t> </a:t>
            </a:r>
          </a:p>
          <a:p>
            <a:pPr algn="just">
              <a:lnSpc>
                <a:spcPct val="150000"/>
              </a:lnSpc>
            </a:pPr>
            <a:r>
              <a:rPr lang="en-US" sz="2800" b="1" dirty="0" err="1">
                <a:solidFill>
                  <a:srgbClr val="FFFF00"/>
                </a:solidFill>
                <a:latin typeface="Times New Roman" panose="02020603050405020304" pitchFamily="18" charset="0"/>
                <a:ea typeface="Arial" panose="020B0604020202020204" pitchFamily="34" charset="0"/>
              </a:rPr>
              <a:t>và</a:t>
            </a:r>
            <a:r>
              <a:rPr lang="vi-VN" sz="2800" b="1" dirty="0">
                <a:solidFill>
                  <a:srgbClr val="FFFF00"/>
                </a:solidFill>
                <a:effectLst/>
                <a:latin typeface="Times New Roman" panose="02020603050405020304" pitchFamily="18" charset="0"/>
                <a:ea typeface="Arial" panose="020B0604020202020204" pitchFamily="34" charset="0"/>
              </a:rPr>
              <a:t> chia sẻ suy nghĩ, cảm xúc cá nhân</a:t>
            </a:r>
            <a:endParaRPr lang="en-US" sz="2800" b="1" dirty="0">
              <a:solidFill>
                <a:srgbClr val="FFFF00"/>
              </a:solidFill>
              <a:effectLst/>
              <a:latin typeface="Arial" panose="020B0604020202020204" pitchFamily="34" charset="0"/>
              <a:ea typeface="Arial" panose="020B0604020202020204" pitchFamily="34" charset="0"/>
            </a:endParaRPr>
          </a:p>
          <a:p>
            <a:pPr algn="just">
              <a:lnSpc>
                <a:spcPct val="150000"/>
              </a:lnSpc>
            </a:pPr>
            <a:r>
              <a:rPr lang="en-US" sz="2800" b="1" u="sng" dirty="0">
                <a:solidFill>
                  <a:srgbClr val="FFFF00"/>
                </a:solidFill>
                <a:effectLst/>
                <a:latin typeface="Times New Roman" panose="02020603050405020304" pitchFamily="18" charset="0"/>
                <a:ea typeface="Arial" panose="020B0604020202020204" pitchFamily="34" charset="0"/>
                <a:hlinkClick r:id="rId3"/>
              </a:rPr>
              <a:t>https://www.youtube.com/watch?v=w8I8xHNW0AE</a:t>
            </a:r>
            <a:endParaRPr lang="en-US" sz="2800" b="1" dirty="0">
              <a:solidFill>
                <a:srgbClr val="FFFF00"/>
              </a:solidFill>
              <a:effectLst/>
              <a:latin typeface="Arial" panose="020B0604020202020204" pitchFamily="34" charset="0"/>
              <a:ea typeface="Arial" panose="020B0604020202020204" pitchFamily="34" charset="0"/>
            </a:endParaRPr>
          </a:p>
        </p:txBody>
      </p:sp>
      <p:pic>
        <p:nvPicPr>
          <p:cNvPr id="22530" name="Picture 2" descr="Bảy cách giữ bình tĩnh trước buổi thuyết trình quan trọng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264" y="3429000"/>
            <a:ext cx="4762500"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47477" y="66090"/>
            <a:ext cx="9644523" cy="538524"/>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dirty="0"/>
          </a:p>
        </p:txBody>
      </p:sp>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8" name="Rectangle 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9" name="Slide Number Placeholder 8"/>
          <p:cNvSpPr>
            <a:spLocks noGrp="1"/>
          </p:cNvSpPr>
          <p:nvPr>
            <p:ph type="sldNum" sz="quarter" idx="12"/>
          </p:nvPr>
        </p:nvSpPr>
        <p:spPr/>
        <p:txBody>
          <a:bodyPr/>
          <a:lstStyle/>
          <a:p>
            <a:pPr>
              <a:defRPr/>
            </a:pPr>
            <a:fld id="{92CF152F-62A2-44E0-9B49-515995CCAEB7}" type="slidenum">
              <a:rPr lang="en-US"/>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TextBox 2"/>
          <p:cNvSpPr txBox="1"/>
          <p:nvPr/>
        </p:nvSpPr>
        <p:spPr>
          <a:xfrm>
            <a:off x="2569717" y="3429000"/>
            <a:ext cx="6824653" cy="1323439"/>
          </a:xfrm>
          <a:prstGeom prst="rect">
            <a:avLst/>
          </a:prstGeom>
          <a:noFill/>
        </p:spPr>
        <p:txBody>
          <a:bodyPr wrap="square">
            <a:spAutoFit/>
          </a:bodyPr>
          <a:lstStyle/>
          <a:p>
            <a:pPr algn="ctr"/>
            <a:r>
              <a:rPr lang="en-US" sz="4000" b="1" dirty="0">
                <a:solidFill>
                  <a:srgbClr val="FFFF00"/>
                </a:solidFill>
                <a:effectLst/>
                <a:latin typeface="Times New Roman" panose="02020603050405020304" pitchFamily="18" charset="0"/>
                <a:ea typeface="SimSun" panose="02010600030101010101" pitchFamily="2" charset="-122"/>
              </a:rPr>
              <a:t>PHẦN </a:t>
            </a:r>
            <a:r>
              <a:rPr lang="en-US" sz="4000" b="1" dirty="0">
                <a:solidFill>
                  <a:srgbClr val="FFFF00"/>
                </a:solidFill>
                <a:latin typeface="Times New Roman" panose="02020603050405020304" pitchFamily="18" charset="0"/>
                <a:ea typeface="SimSun" panose="02010600030101010101" pitchFamily="2" charset="-122"/>
              </a:rPr>
              <a:t>ĐỌC</a:t>
            </a:r>
          </a:p>
          <a:p>
            <a:pPr algn="ctr"/>
            <a:r>
              <a:rPr lang="en-US" sz="4000" b="1" dirty="0">
                <a:solidFill>
                  <a:srgbClr val="FFFF00"/>
                </a:solidFill>
                <a:latin typeface="Times New Roman" panose="02020603050405020304" pitchFamily="18" charset="0"/>
                <a:ea typeface="SimSun" panose="02010600030101010101" pitchFamily="2" charset="-122"/>
              </a:rPr>
              <a:t>“HUYỆN TRÌA XỬ ÁN”</a:t>
            </a:r>
            <a:endParaRPr lang="en-US" sz="4000" dirty="0">
              <a:solidFill>
                <a:srgbClr val="FFFF00"/>
              </a:solidFill>
            </a:endParaRPr>
          </a:p>
        </p:txBody>
      </p:sp>
      <p:sp>
        <p:nvSpPr>
          <p:cNvPr id="4" name="Slide Number Placeholder 3"/>
          <p:cNvSpPr>
            <a:spLocks noGrp="1"/>
          </p:cNvSpPr>
          <p:nvPr>
            <p:ph type="sldNum" sz="quarter" idx="12"/>
          </p:nvPr>
        </p:nvSpPr>
        <p:spPr/>
        <p:txBody>
          <a:bodyPr/>
          <a:lstStyle/>
          <a:p>
            <a:pPr>
              <a:defRPr/>
            </a:pPr>
            <a:fld id="{92CF152F-62A2-44E0-9B49-515995CCAEB7}" type="slidenum">
              <a:rPr lang="en-US"/>
              <a:t>26</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53340"/>
            <a:ext cx="12172071" cy="672607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4" name="TextBox 3"/>
          <p:cNvSpPr txBox="1"/>
          <p:nvPr/>
        </p:nvSpPr>
        <p:spPr>
          <a:xfrm>
            <a:off x="2212836" y="1930564"/>
            <a:ext cx="7765774" cy="1506855"/>
          </a:xfrm>
          <a:prstGeom prst="rect">
            <a:avLst/>
          </a:prstGeom>
          <a:noFill/>
        </p:spPr>
        <p:txBody>
          <a:bodyPr wrap="square">
            <a:spAutoFit/>
          </a:bodyPr>
          <a:lstStyle/>
          <a:p>
            <a:pPr algn="ct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Ô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cửa</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bí</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mật</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b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b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của</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nghệ</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thuật</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tuồng</a:t>
            </a:r>
            <a:endParaRPr lang="en-US" sz="46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729201" y="4572624"/>
            <a:ext cx="10376452" cy="953135"/>
          </a:xfrm>
          <a:prstGeom prst="rect">
            <a:avLst/>
          </a:prstGeom>
          <a:noFill/>
        </p:spPr>
        <p:txBody>
          <a:bodyPr wrap="square">
            <a:spAutoFit/>
          </a:bodyPr>
          <a:lstStyle/>
          <a:p>
            <a:pPr marL="466090" algn="just"/>
            <a:r>
              <a:rPr lang="en-US" sz="2800" b="0" kern="0" dirty="0" err="1">
                <a:solidFill>
                  <a:srgbClr val="FFC000"/>
                </a:solidFill>
                <a:effectLst/>
                <a:latin typeface="Times New Roman" panose="02020603050405020304" pitchFamily="18" charset="0"/>
                <a:ea typeface="Times New Roman" panose="02020603050405020304" pitchFamily="18" charset="0"/>
              </a:rPr>
              <a:t>Đoạn</a:t>
            </a:r>
            <a:r>
              <a:rPr lang="en-US" sz="2800" b="0" kern="0" dirty="0">
                <a:solidFill>
                  <a:srgbClr val="FFC000"/>
                </a:solidFill>
                <a:effectLst/>
                <a:latin typeface="Times New Roman" panose="02020603050405020304" pitchFamily="18" charset="0"/>
                <a:ea typeface="Times New Roman" panose="02020603050405020304" pitchFamily="18" charset="0"/>
              </a:rPr>
              <a:t> </a:t>
            </a:r>
            <a:r>
              <a:rPr lang="en-US" sz="2800" b="0" kern="0" dirty="0" err="1">
                <a:solidFill>
                  <a:srgbClr val="FFC000"/>
                </a:solidFill>
                <a:effectLst/>
                <a:latin typeface="Times New Roman" panose="02020603050405020304" pitchFamily="18" charset="0"/>
                <a:ea typeface="Times New Roman" panose="02020603050405020304" pitchFamily="18" charset="0"/>
              </a:rPr>
              <a:t>phim</a:t>
            </a:r>
            <a:r>
              <a:rPr lang="en-US" sz="2800" b="0" kern="0" dirty="0">
                <a:solidFill>
                  <a:srgbClr val="FFC000"/>
                </a:solidFill>
                <a:effectLst/>
                <a:latin typeface="Times New Roman" panose="02020603050405020304" pitchFamily="18" charset="0"/>
                <a:ea typeface="Times New Roman" panose="02020603050405020304" pitchFamily="18" charset="0"/>
              </a:rPr>
              <a:t> </a:t>
            </a:r>
            <a:r>
              <a:rPr lang="en-US" sz="2800" b="0" kern="0" dirty="0" err="1">
                <a:solidFill>
                  <a:srgbClr val="FFC000"/>
                </a:solidFill>
                <a:effectLst/>
                <a:latin typeface="Times New Roman" panose="02020603050405020304" pitchFamily="18" charset="0"/>
                <a:ea typeface="Times New Roman" panose="02020603050405020304" pitchFamily="18" charset="0"/>
              </a:rPr>
              <a:t>ngắn</a:t>
            </a:r>
            <a:r>
              <a:rPr lang="en-US" sz="2800" b="1" kern="0" dirty="0">
                <a:solidFill>
                  <a:srgbClr val="FFC000"/>
                </a:solidFill>
                <a:effectLst/>
                <a:latin typeface="Times New Roman" panose="02020603050405020304" pitchFamily="18" charset="0"/>
                <a:ea typeface="Times New Roman" panose="02020603050405020304" pitchFamily="18" charset="0"/>
              </a:rPr>
              <a:t>: </a:t>
            </a:r>
            <a:r>
              <a:rPr lang="vi-VN" sz="2800" b="1" kern="0" dirty="0">
                <a:solidFill>
                  <a:srgbClr val="FFC000"/>
                </a:solidFill>
                <a:effectLst/>
                <a:latin typeface="Times New Roman" panose="02020603050405020304" pitchFamily="18" charset="0"/>
                <a:ea typeface="Times New Roman" panose="02020603050405020304" pitchFamily="18" charset="0"/>
              </a:rPr>
              <a:t>Thổ Hà - Nơi Gìn Giữ Nghệ Thuật Tuồng Cổ </a:t>
            </a:r>
            <a:endParaRPr lang="en-US" sz="2800" b="1" kern="0" dirty="0">
              <a:solidFill>
                <a:srgbClr val="FFC000"/>
              </a:solidFill>
              <a:effectLst/>
              <a:latin typeface="Times New Roman" panose="02020603050405020304" pitchFamily="18" charset="0"/>
              <a:ea typeface="Times New Roman" panose="02020603050405020304" pitchFamily="18" charset="0"/>
            </a:endParaRPr>
          </a:p>
          <a:p>
            <a:pPr marL="466090" algn="just"/>
            <a:r>
              <a:rPr lang="vi-VN" sz="2800" b="1" kern="0" dirty="0">
                <a:solidFill>
                  <a:srgbClr val="FFC000"/>
                </a:solidFill>
                <a:effectLst/>
                <a:latin typeface="Times New Roman" panose="02020603050405020304" pitchFamily="18" charset="0"/>
                <a:ea typeface="Times New Roman" panose="02020603050405020304" pitchFamily="18" charset="0"/>
              </a:rPr>
              <a:t>https://www.youtube.com/watch?v=BN2nJr1-oq4&amp;t=19s</a:t>
            </a:r>
            <a:endParaRPr lang="en-US" sz="2800" b="1" kern="0" dirty="0">
              <a:solidFill>
                <a:srgbClr val="FFC000"/>
              </a:solidFill>
              <a:effectLst/>
              <a:latin typeface="Times New Roman" panose="02020603050405020304" pitchFamily="18" charset="0"/>
              <a:ea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3" name="Group 2"/>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27</a:t>
            </a:fld>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pic>
        <p:nvPicPr>
          <p:cNvPr id="1028" name="Picture 4" descr="Nhà hát Tuồng Nguyễn Hiển Dĩnh: Chương trình nghệ thuật truyền thống “Hồn  Việt” - Cổng thông tin du lịch thành phố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0" y="1159911"/>
            <a:ext cx="3732864" cy="5587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0889" y="795471"/>
            <a:ext cx="7858540" cy="4493538"/>
          </a:xfrm>
          <a:prstGeom prst="rect">
            <a:avLst/>
          </a:prstGeom>
          <a:noFill/>
        </p:spPr>
        <p:txBody>
          <a:bodyPr wrap="square">
            <a:spAutoFit/>
          </a:bodyPr>
          <a:lstStyle/>
          <a:p>
            <a:pPr algn="just">
              <a:lnSpc>
                <a:spcPct val="150000"/>
              </a:lnSpc>
              <a:tabLst>
                <a:tab pos="5850890" algn="l"/>
              </a:tabLst>
            </a:pPr>
            <a:r>
              <a:rPr lang="en-US" sz="2400" b="1" dirty="0" err="1">
                <a:solidFill>
                  <a:srgbClr val="000000"/>
                </a:solidFill>
                <a:effectLst/>
                <a:latin typeface="Times New Roman" panose="02020603050405020304" pitchFamily="18" charset="0"/>
                <a:ea typeface="SimSun" panose="02010600030101010101" pitchFamily="2" charset="-122"/>
              </a:rPr>
              <a:t>Câu</a:t>
            </a:r>
            <a:r>
              <a:rPr lang="en-US" sz="2400" b="1" dirty="0">
                <a:solidFill>
                  <a:srgbClr val="000000"/>
                </a:solidFill>
                <a:effectLst/>
                <a:latin typeface="Times New Roman" panose="02020603050405020304" pitchFamily="18" charset="0"/>
                <a:ea typeface="SimSun" panose="02010600030101010101" pitchFamily="2" charset="-122"/>
              </a:rPr>
              <a:t> 1: </a:t>
            </a:r>
            <a:r>
              <a:rPr lang="en-US" sz="2400" dirty="0" err="1">
                <a:solidFill>
                  <a:srgbClr val="000000"/>
                </a:solidFill>
                <a:effectLst/>
                <a:latin typeface="Times New Roman" panose="02020603050405020304" pitchFamily="18" charset="0"/>
                <a:ea typeface="SimSun" panose="02010600030101010101" pitchFamily="2" charset="-122"/>
              </a:rPr>
              <a:t>Chọn</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từ</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hoặc</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điền</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khuyết</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vào</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chỗ</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trống</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cho</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phù</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hợp</a:t>
            </a:r>
            <a:r>
              <a:rPr lang="en-US" sz="2400" dirty="0">
                <a:solidFill>
                  <a:srgbClr val="000000"/>
                </a:solidFill>
                <a:effectLst/>
                <a:latin typeface="Times New Roman" panose="02020603050405020304" pitchFamily="18" charset="0"/>
                <a:ea typeface="SimSun" panose="02010600030101010101" pitchFamily="2" charset="-122"/>
              </a:rPr>
              <a:t>.</a:t>
            </a:r>
            <a:endParaRPr lang="en-US" sz="2400" dirty="0">
              <a:effectLst/>
              <a:latin typeface="Times New Roman" panose="02020603050405020304" pitchFamily="18" charset="0"/>
              <a:ea typeface="SimSun" panose="02010600030101010101" pitchFamily="2" charset="-122"/>
            </a:endParaRPr>
          </a:p>
          <a:p>
            <a:pPr marL="342900" lvl="0" indent="-342900" algn="just">
              <a:spcBef>
                <a:spcPts val="305"/>
              </a:spcBef>
              <a:buFont typeface="+mj-lt"/>
              <a:buAutoNum type="alphaLcPeriod"/>
            </a:pPr>
            <a:r>
              <a:rPr lang="vi-VN" sz="2400" b="1" i="1" dirty="0">
                <a:solidFill>
                  <a:srgbClr val="000000"/>
                </a:solidFill>
                <a:effectLst/>
                <a:latin typeface="Times New Roman" panose="02020603050405020304" pitchFamily="18" charset="0"/>
                <a:ea typeface="Times New Roman" panose="02020603050405020304" pitchFamily="18" charset="0"/>
              </a:rPr>
              <a:t>Khái niệm:</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300" dirty="0">
                <a:solidFill>
                  <a:srgbClr val="000000"/>
                </a:solidFill>
                <a:effectLst/>
                <a:latin typeface="Times New Roman" panose="02020603050405020304" pitchFamily="18" charset="0"/>
                <a:ea typeface="Times New Roman" panose="02020603050405020304" pitchFamily="18" charset="0"/>
              </a:rPr>
              <a:t>Tuồng</a:t>
            </a:r>
            <a:r>
              <a:rPr lang="vi-VN" sz="2400" dirty="0">
                <a:solidFill>
                  <a:srgbClr val="000000"/>
                </a:solidFill>
                <a:effectLst/>
                <a:latin typeface="Times New Roman" panose="02020603050405020304" pitchFamily="18" charset="0"/>
                <a:ea typeface="Times New Roman" panose="02020603050405020304" pitchFamily="18" charset="0"/>
              </a:rPr>
              <a:t> là một loại hình nghệ thuật (tổng hợp/ đơn giản) kết hợp hài hòa ……., các ………… của tuồng và một số …………………………. khác.</a:t>
            </a:r>
            <a:r>
              <a:rPr lang="vi-VN"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lvl="0" indent="-342900" algn="just">
              <a:spcBef>
                <a:spcPts val="305"/>
              </a:spcBef>
              <a:buFont typeface="+mj-lt"/>
              <a:buAutoNum type="alphaLcPeriod"/>
            </a:pPr>
            <a:r>
              <a:rPr lang="vi-VN" sz="2400" b="1" i="1" dirty="0">
                <a:solidFill>
                  <a:srgbClr val="000000"/>
                </a:solidFill>
                <a:effectLst/>
                <a:latin typeface="Times New Roman" panose="02020603050405020304" pitchFamily="18" charset="0"/>
                <a:ea typeface="Times New Roman" panose="02020603050405020304" pitchFamily="18" charset="0"/>
              </a:rPr>
              <a:t>Tuồng</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được xem là một hình thức kể chuyện bằng </a:t>
            </a:r>
            <a:r>
              <a:rPr lang="en-US" sz="2400" dirty="0">
                <a:solidFill>
                  <a:srgbClr val="000000"/>
                </a:solidFill>
                <a:effectLst/>
                <a:latin typeface="Times New Roman" panose="02020603050405020304" pitchFamily="18" charset="0"/>
                <a:ea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sân khấu</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phương tiện giao lưu với công chúng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sân khấu và diễn viên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lvl="0" indent="-342900" algn="just">
              <a:spcBef>
                <a:spcPts val="305"/>
              </a:spcBef>
              <a:buFont typeface="+mj-lt"/>
              <a:buAutoNum type="alphaLcPeriod"/>
            </a:pPr>
            <a:r>
              <a:rPr lang="en-US" sz="2400" b="1" i="1" dirty="0">
                <a:solidFill>
                  <a:srgbClr val="000000"/>
                </a:solidFill>
                <a:effectLst/>
                <a:latin typeface="Times New Roman" panose="02020603050405020304" pitchFamily="18" charset="0"/>
                <a:ea typeface="Times New Roman" panose="02020603050405020304" pitchFamily="18" charset="0"/>
              </a:rPr>
              <a:t>K</a:t>
            </a:r>
            <a:r>
              <a:rPr lang="vi-VN" sz="2400" b="1" i="1" dirty="0">
                <a:solidFill>
                  <a:srgbClr val="000000"/>
                </a:solidFill>
                <a:effectLst/>
                <a:latin typeface="Times New Roman" panose="02020603050405020304" pitchFamily="18" charset="0"/>
                <a:ea typeface="Times New Roman" panose="02020603050405020304" pitchFamily="18" charset="0"/>
              </a:rPr>
              <a:t>ịch bản Tuồng</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tập trung thể 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hành động</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dẫn dắt xung đột qua </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của nhân vật.</a:t>
            </a:r>
            <a:r>
              <a:rPr lang="vi-VN"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lvl="0" indent="-342900" algn="just">
              <a:spcBef>
                <a:spcPts val="305"/>
              </a:spcBef>
              <a:buFont typeface="+mj-lt"/>
              <a:buAutoNum type="alphaLcPeriod"/>
            </a:pPr>
            <a:r>
              <a:rPr lang="vi-VN" sz="2400" b="1" i="1" dirty="0">
                <a:solidFill>
                  <a:srgbClr val="000000"/>
                </a:solidFill>
                <a:effectLst/>
                <a:latin typeface="Times New Roman" panose="02020603050405020304" pitchFamily="18" charset="0"/>
                <a:ea typeface="Times New Roman" panose="02020603050405020304" pitchFamily="18" charset="0"/>
              </a:rPr>
              <a:t>Tuồng thịnh hành</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vào thế kỷ </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ở vùng Nam Trung Bộ tiêu biểu là Huế, Quảng Nam - Đà Nẵng.</a:t>
            </a:r>
            <a:endParaRPr lang="en-US" sz="2400" dirty="0">
              <a:effectLst/>
              <a:latin typeface="Times New Roman" panose="02020603050405020304" pitchFamily="18" charset="0"/>
              <a:ea typeface="Times New Roman" panose="02020603050405020304" pitchFamily="18" charset="0"/>
            </a:endParaRPr>
          </a:p>
        </p:txBody>
      </p:sp>
      <p:pic>
        <p:nvPicPr>
          <p:cNvPr id="8" name="Picture 10" descr="Girl Thinking Clipart Transparent Background , Transparent - Cartoon  Thinking Woman Png, Png Download - k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697" y="5023586"/>
            <a:ext cx="1801936" cy="172359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Girl Thinking Clipart Transparent Background , Transparent - Cartoon  Thinking Woman Png, Png Download - k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0" y="897662"/>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5" name="TextBox 4"/>
          <p:cNvSpPr txBox="1"/>
          <p:nvPr/>
        </p:nvSpPr>
        <p:spPr>
          <a:xfrm>
            <a:off x="182011" y="3017093"/>
            <a:ext cx="6096000" cy="2676525"/>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2</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có</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mấy</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loại</a:t>
            </a:r>
            <a:r>
              <a:rPr lang="en-US" sz="2800" dirty="0">
                <a:solidFill>
                  <a:srgbClr val="000000"/>
                </a:solidFill>
                <a:effectLst/>
                <a:latin typeface="Times New Roman" panose="02020603050405020304" pitchFamily="18" charset="0"/>
                <a:ea typeface="SimSun" panose="02010600030101010101" pitchFamily="2" charset="-122"/>
              </a:rPr>
              <a:t>?  </a:t>
            </a:r>
            <a:endParaRPr lang="en-US" sz="2800" dirty="0">
              <a:effectLst/>
              <a:latin typeface="Times New Roman" panose="02020603050405020304" pitchFamily="18" charset="0"/>
              <a:ea typeface="SimSun" panose="02010600030101010101" pitchFamily="2" charset="-122"/>
            </a:endParaRPr>
          </a:p>
          <a:p>
            <a:pPr algn="just">
              <a:lnSpc>
                <a:spcPct val="150000"/>
              </a:lnSpc>
            </a:pP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phân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thành</a:t>
            </a:r>
            <a:r>
              <a:rPr lang="en-US" sz="2800" dirty="0">
                <a:solidFill>
                  <a:srgbClr val="000000"/>
                </a:solidFill>
                <a:effectLst/>
                <a:latin typeface="Times New Roman" panose="02020603050405020304" pitchFamily="18" charset="0"/>
                <a:ea typeface="SimSun" panose="02010600030101010101" pitchFamily="2" charset="-122"/>
              </a:rPr>
              <a:t> … </a:t>
            </a:r>
            <a:r>
              <a:rPr lang="en-US" sz="2800" dirty="0" err="1">
                <a:solidFill>
                  <a:srgbClr val="000000"/>
                </a:solidFill>
                <a:effectLst/>
                <a:latin typeface="Times New Roman" panose="02020603050405020304" pitchFamily="18" charset="0"/>
                <a:ea typeface="SimSun" panose="02010600030101010101" pitchFamily="2" charset="-122"/>
              </a:rPr>
              <a:t>loại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chính</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thầy</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và</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p>
        </p:txBody>
      </p:sp>
      <p:pic>
        <p:nvPicPr>
          <p:cNvPr id="2056" name="Picture 8" descr="Thuyết minh về nghệ thuật sấn khấu tuồng - Sách Gi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540" y="1085556"/>
            <a:ext cx="4714875" cy="577244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50292" y="1143000"/>
            <a:ext cx="10119936" cy="5447706"/>
          </a:xfrm>
          <a:prstGeom prst="roundRect">
            <a:avLst>
              <a:gd name="adj" fmla="val 321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16" name="Rectangle 15"/>
          <p:cNvSpPr/>
          <p:nvPr/>
        </p:nvSpPr>
        <p:spPr>
          <a:xfrm>
            <a:off x="3939118" y="984354"/>
            <a:ext cx="4548168" cy="37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41456" y="831582"/>
            <a:ext cx="4545830" cy="622836"/>
          </a:xfrm>
          <a:prstGeom prst="roundRect">
            <a:avLst/>
          </a:prstGeom>
          <a:noFill/>
          <a:ln w="571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4486251" y="883513"/>
            <a:ext cx="3565400" cy="507831"/>
          </a:xfrm>
          <a:prstGeom prst="rect">
            <a:avLst/>
          </a:prstGeom>
          <a:noFill/>
          <a:ln>
            <a:noFill/>
          </a:ln>
        </p:spPr>
        <p:txBody>
          <a:bodyPr wrap="none" rtlCol="0" anchor="ctr">
            <a:spAutoFit/>
          </a:bodyPr>
          <a:lstStyle/>
          <a:p>
            <a:r>
              <a:rPr lang="en-US" sz="27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CẤU TRÚC BÀI HỌC</a:t>
            </a:r>
          </a:p>
        </p:txBody>
      </p:sp>
      <p:sp>
        <p:nvSpPr>
          <p:cNvPr id="23" name="Oval 22"/>
          <p:cNvSpPr/>
          <p:nvPr/>
        </p:nvSpPr>
        <p:spPr>
          <a:xfrm>
            <a:off x="8411104" y="1061236"/>
            <a:ext cx="152364" cy="152384"/>
          </a:xfrm>
          <a:prstGeom prst="ellipse">
            <a:avLst/>
          </a:prstGeom>
          <a:solidFill>
            <a:schemeClr val="accent6">
              <a:lumMod val="50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26" name="Rectangle 25"/>
          <p:cNvSpPr/>
          <p:nvPr/>
        </p:nvSpPr>
        <p:spPr>
          <a:xfrm>
            <a:off x="1835683" y="4433516"/>
            <a:ext cx="6192026" cy="1154152"/>
          </a:xfrm>
          <a:prstGeom prst="rect">
            <a:avLst/>
          </a:prstGeom>
        </p:spPr>
        <p:txBody>
          <a:bodyPr wrap="square" lIns="45711" tIns="22855" rIns="45711" bIns="22855">
            <a:spAutoFit/>
          </a:bodyPr>
          <a:lstStyle/>
          <a:p>
            <a:pPr marL="0" lvl="1" indent="-371475">
              <a:buFont typeface="+mj-lt"/>
              <a:buAutoNum type="arabicPeriod"/>
            </a:pP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trưởng</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Đốp</a:t>
            </a:r>
            <a:endParaRPr lang="en-US" sz="2400" b="1" dirty="0">
              <a:latin typeface="Times New Roman" panose="02020603050405020304" pitchFamily="18" charset="0"/>
              <a:cs typeface="Times New Roman" panose="02020603050405020304" pitchFamily="18" charset="0"/>
            </a:endParaRPr>
          </a:p>
          <a:p>
            <a:pPr marL="0" lvl="1" indent="-371475">
              <a:buFont typeface="+mj-lt"/>
              <a:buAutoNum type="arabicPeriod"/>
            </a:pPr>
            <a:r>
              <a:rPr lang="en-US" sz="2400" b="1" dirty="0" err="1">
                <a:latin typeface="Times New Roman" panose="02020603050405020304" pitchFamily="18" charset="0"/>
                <a:cs typeface="Times New Roman" panose="02020603050405020304" pitchFamily="18" charset="0"/>
              </a:rPr>
              <a:t>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Nghêu</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latin typeface="Times New Roman" panose="02020603050405020304" pitchFamily="18" charset="0"/>
                <a:cs typeface="Times New Roman" panose="02020603050405020304" pitchFamily="18" charset="0"/>
              </a:rPr>
              <a:t>mắc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endParaRPr lang="en-US" sz="2400" b="1" dirty="0">
              <a:latin typeface="Times New Roman" panose="02020603050405020304" pitchFamily="18" charset="0"/>
              <a:cs typeface="Times New Roman" panose="02020603050405020304" pitchFamily="18" charset="0"/>
            </a:endParaRPr>
          </a:p>
        </p:txBody>
      </p:sp>
      <p:sp>
        <p:nvSpPr>
          <p:cNvPr id="28" name="Oval 27"/>
          <p:cNvSpPr/>
          <p:nvPr/>
        </p:nvSpPr>
        <p:spPr>
          <a:xfrm>
            <a:off x="3884891" y="1066808"/>
            <a:ext cx="152364" cy="152384"/>
          </a:xfrm>
          <a:prstGeom prst="ellipse">
            <a:avLst/>
          </a:prstGeom>
          <a:solidFill>
            <a:schemeClr val="accent6">
              <a:lumMod val="50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30" name="Group 29"/>
          <p:cNvGrpSpPr/>
          <p:nvPr/>
        </p:nvGrpSpPr>
        <p:grpSpPr>
          <a:xfrm>
            <a:off x="1453236" y="1712711"/>
            <a:ext cx="2584020" cy="471954"/>
            <a:chOff x="2840539" y="3818711"/>
            <a:chExt cx="9326496" cy="943908"/>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2840539" y="3886200"/>
              <a:ext cx="9326496" cy="876419"/>
              <a:chOff x="2840539" y="3733800"/>
              <a:chExt cx="9326496" cy="876419"/>
            </a:xfrm>
          </p:grpSpPr>
          <p:sp>
            <p:nvSpPr>
              <p:cNvPr id="34" name="Round Same Side Corner Rectangle 33"/>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460662" y="3810000"/>
                <a:ext cx="3094839"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ĐỌC</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3315611" y="3733800"/>
                <a:ext cx="568178"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p>
            </p:txBody>
          </p:sp>
        </p:grpSp>
      </p:grpSp>
      <p:grpSp>
        <p:nvGrpSpPr>
          <p:cNvPr id="38" name="Group 37"/>
          <p:cNvGrpSpPr/>
          <p:nvPr/>
        </p:nvGrpSpPr>
        <p:grpSpPr>
          <a:xfrm>
            <a:off x="1663767" y="5641921"/>
            <a:ext cx="4963657" cy="471954"/>
            <a:chOff x="2840539" y="3818711"/>
            <a:chExt cx="9928607" cy="94390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2840539" y="3886200"/>
              <a:ext cx="9928607" cy="876419"/>
              <a:chOff x="2840539" y="3733800"/>
              <a:chExt cx="9928607" cy="876419"/>
            </a:xfrm>
          </p:grpSpPr>
          <p:sp>
            <p:nvSpPr>
              <p:cNvPr id="41" name="Round Same Side Corner Rectangle 40"/>
              <p:cNvSpPr/>
              <p:nvPr/>
            </p:nvSpPr>
            <p:spPr>
              <a:xfrm rot="5400000">
                <a:off x="7363808" y="-719508"/>
                <a:ext cx="731519" cy="9768396"/>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4460662" y="3810000"/>
                <a:ext cx="8308484"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THỰC HÀNH TIẾNG VIỆT</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3216214" y="3733800"/>
                <a:ext cx="766976"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p>
            </p:txBody>
          </p:sp>
        </p:grpSp>
      </p:grpSp>
      <p:sp>
        <p:nvSpPr>
          <p:cNvPr id="4" name="Rectangle 3"/>
          <p:cNvSpPr/>
          <p:nvPr/>
        </p:nvSpPr>
        <p:spPr>
          <a:xfrm>
            <a:off x="1893557" y="2173522"/>
            <a:ext cx="8658225" cy="2259965"/>
          </a:xfrm>
          <a:prstGeom prst="rect">
            <a:avLst/>
          </a:prstGeom>
        </p:spPr>
        <p:txBody>
          <a:bodyPr wrap="square" lIns="45711" tIns="22855" rIns="45711" bIns="22855">
            <a:spAutoFit/>
          </a:bodyPr>
          <a:lstStyle/>
          <a:p>
            <a:r>
              <a:rPr lang="vi-VN" sz="2400" b="1" dirty="0">
                <a:latin typeface="+mj-lt"/>
              </a:rPr>
              <a:t>1.</a:t>
            </a:r>
            <a:r>
              <a:rPr lang="en-US" sz="2400" b="1" dirty="0">
                <a:latin typeface="+mj-lt"/>
              </a:rPr>
              <a:t> </a:t>
            </a:r>
            <a:r>
              <a:rPr lang="en-US" sz="2400" b="1" dirty="0">
                <a:latin typeface="Times New Roman" panose="02020603050405020304" pitchFamily="18" charset="0"/>
                <a:cs typeface="Times New Roman" panose="02020603050405020304" pitchFamily="18" charset="0"/>
              </a:rPr>
              <a:t>VB1.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chùa</a:t>
            </a:r>
            <a:endParaRPr lang="vi-VN" sz="2400" b="1" dirty="0">
              <a:latin typeface="Times New Roman" panose="02020603050405020304" pitchFamily="18" charset="0"/>
              <a:cs typeface="Times New Roman" panose="02020603050405020304" pitchFamily="18" charset="0"/>
            </a:endParaRPr>
          </a:p>
          <a:p>
            <a:r>
              <a:rPr lang="vi-VN" sz="2400" b="1" dirty="0">
                <a:latin typeface="+mj-lt"/>
              </a:rPr>
              <a:t>2.</a:t>
            </a:r>
            <a:r>
              <a:rPr lang="en-US" sz="2400" b="1" dirty="0">
                <a:latin typeface="+mj-lt"/>
              </a:rPr>
              <a:t> </a:t>
            </a:r>
            <a:r>
              <a:rPr lang="en-US" sz="2400" b="1" dirty="0">
                <a:latin typeface="Times New Roman" panose="02020603050405020304" pitchFamily="18" charset="0"/>
                <a:cs typeface="Times New Roman" panose="02020603050405020304" pitchFamily="18" charset="0"/>
              </a:rPr>
              <a:t>VB2. </a:t>
            </a:r>
            <a:r>
              <a:rPr lang="en-US" sz="2400" b="1" dirty="0" err="1">
                <a:latin typeface="Times New Roman" panose="02020603050405020304" pitchFamily="18" charset="0"/>
                <a:cs typeface="Times New Roman" panose="02020603050405020304" pitchFamily="18" charset="0"/>
              </a:rPr>
              <a:t>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a:t>
            </a:r>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Đọc kết nối chủ điểm:</a:t>
            </a:r>
            <a:endParaRPr lang="en-US" sz="2400" b="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Đàn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ghi</a:t>
            </a:r>
            <a:r>
              <a:rPr lang="en-US" sz="2400" b="1" dirty="0">
                <a:latin typeface="Times New Roman" panose="02020603050405020304" pitchFamily="18" charset="0"/>
                <a:cs typeface="Times New Roman" panose="02020603050405020304" pitchFamily="18" charset="0"/>
              </a:rPr>
              <a:t>-ta </a:t>
            </a:r>
            <a:r>
              <a:rPr lang="en-US" sz="2400" b="1" dirty="0" err="1">
                <a:latin typeface="Times New Roman" panose="02020603050405020304" pitchFamily="18" charset="0"/>
                <a:cs typeface="Times New Roman" panose="02020603050405020304" pitchFamily="18" charset="0"/>
              </a:rPr>
              <a:t>phím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lõm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p>
          <a:p>
            <a:r>
              <a:rPr lang="en-US" altLang="vi-VN" sz="2400" b="1" i="1" dirty="0">
                <a:latin typeface="Times New Roman" panose="02020603050405020304" pitchFamily="18" charset="0"/>
                <a:cs typeface="Times New Roman" panose="02020603050405020304" pitchFamily="18" charset="0"/>
              </a:rPr>
              <a:t>* Đọc mở rộng theo thể loại:</a:t>
            </a:r>
          </a:p>
        </p:txBody>
      </p:sp>
      <p:grpSp>
        <p:nvGrpSpPr>
          <p:cNvPr id="55" name="Group 54"/>
          <p:cNvGrpSpPr/>
          <p:nvPr/>
        </p:nvGrpSpPr>
        <p:grpSpPr>
          <a:xfrm>
            <a:off x="1608530" y="53231"/>
            <a:ext cx="538945" cy="821412"/>
            <a:chOff x="908603" y="80216"/>
            <a:chExt cx="538945" cy="676514"/>
          </a:xfrm>
        </p:grpSpPr>
        <p:sp>
          <p:nvSpPr>
            <p:cNvPr id="5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5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59" name="Rectangle 5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6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62" name="Rectangle 61"/>
          <p:cNvSpPr/>
          <p:nvPr/>
        </p:nvSpPr>
        <p:spPr>
          <a:xfrm>
            <a:off x="6890252" y="2339025"/>
            <a:ext cx="8658225" cy="1154152"/>
          </a:xfrm>
          <a:prstGeom prst="rect">
            <a:avLst/>
          </a:prstGeom>
        </p:spPr>
        <p:txBody>
          <a:bodyPr wrap="square" lIns="45711" tIns="22855" rIns="45711" bIns="22855">
            <a:spAutoFit/>
          </a:bodyPr>
          <a:lstStyle/>
          <a:p>
            <a:r>
              <a:rPr lang="vi-VN" sz="2400" b="1">
                <a:latin typeface="+mj-lt"/>
              </a:rPr>
              <a:t>1.</a:t>
            </a:r>
            <a:r>
              <a:rPr lang="en-US" sz="2400" b="1">
                <a:latin typeface="+mj-lt"/>
              </a:rPr>
              <a:t> </a:t>
            </a:r>
            <a:r>
              <a:rPr lang="en-US" sz="2400" b="1">
                <a:latin typeface="Times New Roman" panose="02020603050405020304" pitchFamily="18" charset="0"/>
                <a:cs typeface="Times New Roman" panose="02020603050405020304" pitchFamily="18" charset="0"/>
              </a:rPr>
              <a:t>Khởi động</a:t>
            </a:r>
            <a:endParaRPr lang="vi-VN" sz="2400" b="1">
              <a:latin typeface="Times New Roman" panose="02020603050405020304" pitchFamily="18" charset="0"/>
              <a:cs typeface="Times New Roman" panose="02020603050405020304" pitchFamily="18" charset="0"/>
            </a:endParaRPr>
          </a:p>
          <a:p>
            <a:r>
              <a:rPr lang="vi-VN" sz="2400" b="1">
                <a:latin typeface="+mj-lt"/>
              </a:rPr>
              <a:t>2.</a:t>
            </a:r>
            <a:r>
              <a:rPr lang="en-US" sz="2400" b="1">
                <a:latin typeface="+mj-lt"/>
              </a:rPr>
              <a:t> </a:t>
            </a:r>
            <a:r>
              <a:rPr lang="en-US" sz="2400" b="1">
                <a:latin typeface="Times New Roman" panose="02020603050405020304" pitchFamily="18" charset="0"/>
                <a:cs typeface="Times New Roman" panose="02020603050405020304" pitchFamily="18" charset="0"/>
              </a:rPr>
              <a:t>Khám phá kiến thức</a:t>
            </a:r>
            <a:endParaRPr lang="en-US" sz="2400" b="1" i="1">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3</a:t>
            </a:r>
            <a:r>
              <a:rPr lang="en-US" sz="2400" b="1">
                <a:latin typeface="+mj-lt"/>
              </a:rPr>
              <a:t>. </a:t>
            </a:r>
            <a:r>
              <a:rPr lang="en-US" sz="2400" b="1">
                <a:latin typeface="Times New Roman" panose="02020603050405020304" pitchFamily="18" charset="0"/>
                <a:cs typeface="Times New Roman" panose="02020603050405020304" pitchFamily="18" charset="0"/>
              </a:rPr>
              <a:t>Luyện tập – Vận dụng</a:t>
            </a:r>
            <a:endParaRPr lang="vi-VN" sz="2400" b="1">
              <a:latin typeface="Times New Roman" panose="02020603050405020304" pitchFamily="18" charset="0"/>
              <a:cs typeface="Times New Roman" panose="02020603050405020304" pitchFamily="18" charset="0"/>
            </a:endParaRPr>
          </a:p>
        </p:txBody>
      </p:sp>
      <p:sp>
        <p:nvSpPr>
          <p:cNvPr id="2" name="Rectangle 1"/>
          <p:cNvSpPr/>
          <p:nvPr/>
        </p:nvSpPr>
        <p:spPr>
          <a:xfrm>
            <a:off x="6663480" y="1635057"/>
            <a:ext cx="45719" cy="457325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051508" y="4226643"/>
            <a:ext cx="4467202" cy="784820"/>
          </a:xfrm>
          <a:prstGeom prst="rect">
            <a:avLst/>
          </a:prstGeom>
        </p:spPr>
        <p:txBody>
          <a:bodyPr wrap="square" lIns="45711" tIns="22855" rIns="45711" bIns="22855">
            <a:spAutoFit/>
          </a:bodyPr>
          <a:lstStyle/>
          <a:p>
            <a:r>
              <a:rPr lang="vi-VN" sz="2400" b="1">
                <a:latin typeface="+mj-lt"/>
              </a:rPr>
              <a:t>1.</a:t>
            </a:r>
            <a:r>
              <a:rPr lang="en-US" sz="2400" b="1">
                <a:latin typeface="+mj-lt"/>
              </a:rPr>
              <a:t> </a:t>
            </a:r>
            <a:r>
              <a:rPr lang="en-US" sz="2400" b="1">
                <a:latin typeface="Times New Roman" panose="02020603050405020304" pitchFamily="18" charset="0"/>
                <a:cs typeface="Times New Roman" panose="02020603050405020304" pitchFamily="18" charset="0"/>
              </a:rPr>
              <a:t>HĐ1. Chuẩn bị nói và nghe</a:t>
            </a:r>
            <a:endParaRPr lang="vi-VN" sz="2400" b="1">
              <a:latin typeface="Times New Roman" panose="02020603050405020304" pitchFamily="18" charset="0"/>
              <a:cs typeface="Times New Roman" panose="02020603050405020304" pitchFamily="18" charset="0"/>
            </a:endParaRPr>
          </a:p>
          <a:p>
            <a:r>
              <a:rPr lang="vi-VN" sz="2400" b="1">
                <a:latin typeface="+mj-lt"/>
              </a:rPr>
              <a:t>2.</a:t>
            </a:r>
            <a:r>
              <a:rPr lang="en-US" sz="2400" b="1">
                <a:latin typeface="+mj-lt"/>
              </a:rPr>
              <a:t> </a:t>
            </a:r>
            <a:r>
              <a:rPr lang="en-US" sz="2400" b="1">
                <a:latin typeface="Times New Roman" panose="02020603050405020304" pitchFamily="18" charset="0"/>
                <a:cs typeface="Times New Roman" panose="02020603050405020304" pitchFamily="18" charset="0"/>
              </a:rPr>
              <a:t>HĐ2. Thực hành nói và nghe</a:t>
            </a:r>
            <a:endParaRPr lang="en-US" sz="2400" b="1" i="1">
              <a:latin typeface="Times New Roman" panose="02020603050405020304" pitchFamily="18" charset="0"/>
              <a:cs typeface="Times New Roman" panose="02020603050405020304" pitchFamily="18" charset="0"/>
            </a:endParaRPr>
          </a:p>
        </p:txBody>
      </p:sp>
      <p:grpSp>
        <p:nvGrpSpPr>
          <p:cNvPr id="71" name="Group 70"/>
          <p:cNvGrpSpPr/>
          <p:nvPr/>
        </p:nvGrpSpPr>
        <p:grpSpPr>
          <a:xfrm>
            <a:off x="6572639" y="1739724"/>
            <a:ext cx="4738711" cy="471954"/>
            <a:chOff x="2840539" y="3818711"/>
            <a:chExt cx="8133848" cy="943908"/>
          </a:xfrm>
        </p:grpSpPr>
        <p:sp>
          <p:nvSpPr>
            <p:cNvPr id="7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2840539" y="3886200"/>
              <a:ext cx="8133848" cy="876419"/>
              <a:chOff x="2840539" y="3733800"/>
              <a:chExt cx="8133848" cy="876419"/>
            </a:xfrm>
          </p:grpSpPr>
          <p:sp>
            <p:nvSpPr>
              <p:cNvPr id="74" name="Round Same Side Corner Rectangle 73"/>
              <p:cNvSpPr/>
              <p:nvPr/>
            </p:nvSpPr>
            <p:spPr>
              <a:xfrm rot="5400000">
                <a:off x="6544119" y="100180"/>
                <a:ext cx="731520" cy="8129016"/>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75" name="Rectangle 7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76" name="Rectangle 75"/>
              <p:cNvSpPr/>
              <p:nvPr/>
            </p:nvSpPr>
            <p:spPr>
              <a:xfrm>
                <a:off x="4460662" y="3810000"/>
                <a:ext cx="3210272"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VIẾT</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77" name="TextBox 76"/>
              <p:cNvSpPr txBox="1"/>
              <p:nvPr/>
            </p:nvSpPr>
            <p:spPr>
              <a:xfrm>
                <a:off x="3116815" y="3733800"/>
                <a:ext cx="965774"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III</a:t>
                </a:r>
              </a:p>
            </p:txBody>
          </p:sp>
        </p:grpSp>
      </p:grpSp>
      <p:grpSp>
        <p:nvGrpSpPr>
          <p:cNvPr id="78" name="Group 77"/>
          <p:cNvGrpSpPr/>
          <p:nvPr/>
        </p:nvGrpSpPr>
        <p:grpSpPr>
          <a:xfrm>
            <a:off x="6586109" y="3674490"/>
            <a:ext cx="4662641" cy="471954"/>
            <a:chOff x="2840539" y="3818711"/>
            <a:chExt cx="9326496" cy="943908"/>
          </a:xfrm>
        </p:grpSpPr>
        <p:sp>
          <p:nvSpPr>
            <p:cNvPr id="7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80" name="Group 79"/>
            <p:cNvGrpSpPr/>
            <p:nvPr/>
          </p:nvGrpSpPr>
          <p:grpSpPr>
            <a:xfrm>
              <a:off x="2840539" y="3886200"/>
              <a:ext cx="9326496" cy="876419"/>
              <a:chOff x="2840539" y="3733800"/>
              <a:chExt cx="9326496" cy="876419"/>
            </a:xfrm>
          </p:grpSpPr>
          <p:sp>
            <p:nvSpPr>
              <p:cNvPr id="81" name="Round Same Side Corner Rectangle 80"/>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4460662" y="3810000"/>
                <a:ext cx="5432323"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NÓI VÀ NGHE</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84" name="TextBox 83"/>
              <p:cNvSpPr txBox="1"/>
              <p:nvPr/>
            </p:nvSpPr>
            <p:spPr>
              <a:xfrm>
                <a:off x="3129639" y="3733800"/>
                <a:ext cx="940122"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IV</a:t>
                </a:r>
              </a:p>
            </p:txBody>
          </p:sp>
        </p:grpSp>
      </p:grpSp>
      <p:grpSp>
        <p:nvGrpSpPr>
          <p:cNvPr id="85" name="Group 84"/>
          <p:cNvGrpSpPr/>
          <p:nvPr/>
        </p:nvGrpSpPr>
        <p:grpSpPr>
          <a:xfrm>
            <a:off x="6627501" y="5166746"/>
            <a:ext cx="4662641" cy="471954"/>
            <a:chOff x="2840539" y="3818711"/>
            <a:chExt cx="9326496" cy="943908"/>
          </a:xfrm>
        </p:grpSpPr>
        <p:sp>
          <p:nvSpPr>
            <p:cNvPr id="8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87" name="Group 86"/>
            <p:cNvGrpSpPr/>
            <p:nvPr/>
          </p:nvGrpSpPr>
          <p:grpSpPr>
            <a:xfrm>
              <a:off x="2840539" y="3886200"/>
              <a:ext cx="9326496" cy="876419"/>
              <a:chOff x="2840539" y="3733800"/>
              <a:chExt cx="9326496" cy="876419"/>
            </a:xfrm>
          </p:grpSpPr>
          <p:sp>
            <p:nvSpPr>
              <p:cNvPr id="88" name="Round Same Side Corner Rectangle 87"/>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9" name="Rectangle 88"/>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0" name="Rectangle 89"/>
              <p:cNvSpPr/>
              <p:nvPr/>
            </p:nvSpPr>
            <p:spPr>
              <a:xfrm>
                <a:off x="4460662" y="3810000"/>
                <a:ext cx="5118094"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TÓM TẮT BÀI HỌC</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91" name="TextBox 90"/>
              <p:cNvSpPr txBox="1"/>
              <p:nvPr/>
            </p:nvSpPr>
            <p:spPr>
              <a:xfrm>
                <a:off x="3229038" y="3733800"/>
                <a:ext cx="741324"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V</a:t>
                </a:r>
              </a:p>
            </p:txBody>
          </p:sp>
        </p:grpSp>
      </p:grpSp>
      <p:grpSp>
        <p:nvGrpSpPr>
          <p:cNvPr id="92" name="Group 91"/>
          <p:cNvGrpSpPr/>
          <p:nvPr/>
        </p:nvGrpSpPr>
        <p:grpSpPr>
          <a:xfrm>
            <a:off x="6648710" y="5878270"/>
            <a:ext cx="4662641" cy="471954"/>
            <a:chOff x="2840539" y="3818711"/>
            <a:chExt cx="9326496" cy="943908"/>
          </a:xfrm>
        </p:grpSpPr>
        <p:sp>
          <p:nvSpPr>
            <p:cNvPr id="9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94" name="Group 93"/>
            <p:cNvGrpSpPr/>
            <p:nvPr/>
          </p:nvGrpSpPr>
          <p:grpSpPr>
            <a:xfrm>
              <a:off x="2840539" y="3886200"/>
              <a:ext cx="9326496" cy="876419"/>
              <a:chOff x="2840539" y="3733800"/>
              <a:chExt cx="9326496" cy="876419"/>
            </a:xfrm>
          </p:grpSpPr>
          <p:sp>
            <p:nvSpPr>
              <p:cNvPr id="95" name="Round Same Side Corner Rectangle 94"/>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4460662" y="3810000"/>
                <a:ext cx="6086434"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TÀI LIỆU THAM KHẢO</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3129639" y="3733800"/>
                <a:ext cx="940122"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VI</a:t>
                </a:r>
              </a:p>
            </p:txBody>
          </p:sp>
        </p:grpSp>
      </p:grpSp>
      <p:sp>
        <p:nvSpPr>
          <p:cNvPr id="3"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534" b="95700" l="194" r="98544">
                        <a14:foregroundMark x1="26602" y1="79770" x2="27476" y2="84131"/>
                        <a14:foregroundMark x1="29029" y1="84010" x2="31359" y2="86311"/>
                        <a14:foregroundMark x1="29417" y1="89158" x2="27864" y2="90793"/>
                        <a14:foregroundMark x1="27670" y1="90975" x2="19806" y2="93216"/>
                        <a14:foregroundMark x1="60777" y1="81526" x2="60388" y2="83525"/>
                        <a14:foregroundMark x1="39515" y1="76741" x2="44854" y2="82738"/>
                        <a14:foregroundMark x1="92913" y1="73652" x2="92524" y2="77165"/>
                        <a14:foregroundMark x1="70388" y1="73592" x2="70388" y2="77044"/>
                        <a14:foregroundMark x1="68155" y1="71472" x2="69126" y2="72865"/>
                        <a14:foregroundMark x1="67379" y1="71532" x2="69806" y2="72623"/>
                        <a14:foregroundMark x1="66505" y1="71230" x2="68544" y2="72683"/>
                        <a14:foregroundMark x1="67573" y1="71230" x2="69612" y2="71835"/>
                        <a14:foregroundMark x1="66311" y1="70987" x2="68932" y2="72138"/>
                        <a14:foregroundMark x1="92524" y1="77044" x2="94369" y2="84010"/>
                        <a14:foregroundMark x1="94369" y1="85161" x2="84951" y2="88976"/>
                        <a14:foregroundMark x1="9806" y1="81526" x2="9806" y2="81526"/>
                        <a14:foregroundMark x1="6796" y1="78013" x2="6796" y2="78013"/>
                        <a14:backgroundMark x1="32136" y1="78619" x2="32330" y2="81224"/>
                        <a14:backgroundMark x1="28835" y1="73592" x2="22718" y2="76741"/>
                        <a14:backgroundMark x1="18447" y1="69231" x2="2621" y2="76560"/>
                        <a14:backgroundMark x1="4757" y1="76257" x2="2233" y2="83041"/>
                        <a14:backgroundMark x1="32524" y1="73349" x2="32524" y2="75893"/>
                        <a14:backgroundMark x1="37087" y1="70684" x2="48350" y2="72320"/>
                        <a14:backgroundMark x1="53398" y1="72623" x2="52136" y2="75045"/>
                        <a14:backgroundMark x1="61650" y1="72502" x2="63204" y2="76075"/>
                        <a14:backgroundMark x1="64272" y1="72804" x2="62039" y2="79346"/>
                        <a14:backgroundMark x1="91845" y1="92065" x2="92330" y2="92065"/>
                        <a14:backgroundMark x1="91845" y1="71048" x2="94563" y2="69715"/>
                        <a14:backgroundMark x1="88835" y1="72380" x2="83689" y2="72380"/>
                        <a14:backgroundMark x1="80874" y1="72199" x2="70583" y2="72138"/>
                        <a14:backgroundMark x1="97184" y1="74076" x2="97573" y2="75045"/>
                      </a14:backgroundRemoval>
                    </a14:imgEffect>
                  </a14:imgLayer>
                </a14:imgProps>
              </a:ext>
              <a:ext uri="{28A0092B-C50C-407E-A947-70E740481C1C}">
                <a14:useLocalDpi xmlns:a14="http://schemas.microsoft.com/office/drawing/2010/main" val="0"/>
              </a:ext>
            </a:extLst>
          </a:blip>
          <a:srcRect l="33250" t="71152" r="38119" b="11534"/>
          <a:stretch>
            <a:fillRect/>
          </a:stretch>
        </p:blipFill>
        <p:spPr>
          <a:xfrm>
            <a:off x="49570" y="4534428"/>
            <a:ext cx="1912428" cy="2208546"/>
          </a:xfrm>
          <a:prstGeom prst="rect">
            <a:avLst/>
          </a:prstGeom>
        </p:spPr>
      </p:pic>
      <p:sp>
        <p:nvSpPr>
          <p:cNvPr id="5" name="Slide Number Placeholder 4"/>
          <p:cNvSpPr>
            <a:spLocks noGrp="1"/>
          </p:cNvSpPr>
          <p:nvPr>
            <p:ph type="sldNum" sz="quarter" idx="12"/>
          </p:nvPr>
        </p:nvSpPr>
        <p:spPr/>
        <p:txBody>
          <a:bodyPr/>
          <a:lstStyle/>
          <a:p>
            <a:pPr>
              <a:defRPr/>
            </a:pPr>
            <a:fld id="{92CF152F-62A2-44E0-9B49-515995CCAEB7}" type="slidenum">
              <a:rPr lang="en-US"/>
              <a:t>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ox(in)">
                                      <p:cBhvr>
                                        <p:cTn id="38" dur="2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6">
                                            <p:txEl>
                                              <p:pRg st="1" end="1"/>
                                            </p:txEl>
                                          </p:spTgt>
                                        </p:tgtEl>
                                        <p:attrNameLst>
                                          <p:attrName>style.visibility</p:attrName>
                                        </p:attrNameLst>
                                      </p:cBhvr>
                                      <p:to>
                                        <p:strVal val="visible"/>
                                      </p:to>
                                    </p:set>
                                    <p:animEffect transition="in" filter="box(in)">
                                      <p:cBhvr>
                                        <p:cTn id="43" dur="2000"/>
                                        <p:tgtEl>
                                          <p:spTgt spid="2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62">
                                            <p:txEl>
                                              <p:pRg st="0" end="0"/>
                                            </p:txEl>
                                          </p:spTgt>
                                        </p:tgtEl>
                                        <p:attrNameLst>
                                          <p:attrName>style.visibility</p:attrName>
                                        </p:attrNameLst>
                                      </p:cBhvr>
                                      <p:to>
                                        <p:strVal val="visible"/>
                                      </p:to>
                                    </p:set>
                                    <p:animEffect transition="in" filter="box(in)">
                                      <p:cBhvr>
                                        <p:cTn id="58" dur="2000"/>
                                        <p:tgtEl>
                                          <p:spTgt spid="6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62">
                                            <p:txEl>
                                              <p:pRg st="1" end="1"/>
                                            </p:txEl>
                                          </p:spTgt>
                                        </p:tgtEl>
                                        <p:attrNameLst>
                                          <p:attrName>style.visibility</p:attrName>
                                        </p:attrNameLst>
                                      </p:cBhvr>
                                      <p:to>
                                        <p:strVal val="visible"/>
                                      </p:to>
                                    </p:set>
                                    <p:animEffect transition="in" filter="box(in)">
                                      <p:cBhvr>
                                        <p:cTn id="63" dur="2000"/>
                                        <p:tgtEl>
                                          <p:spTgt spid="6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62">
                                            <p:txEl>
                                              <p:pRg st="2" end="2"/>
                                            </p:txEl>
                                          </p:spTgt>
                                        </p:tgtEl>
                                        <p:attrNameLst>
                                          <p:attrName>style.visibility</p:attrName>
                                        </p:attrNameLst>
                                      </p:cBhvr>
                                      <p:to>
                                        <p:strVal val="visible"/>
                                      </p:to>
                                    </p:set>
                                    <p:animEffect transition="in" filter="box(in)">
                                      <p:cBhvr>
                                        <p:cTn id="68" dur="2000"/>
                                        <p:tgtEl>
                                          <p:spTgt spid="6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500"/>
                                        <p:tgtEl>
                                          <p:spTgt spid="7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2"/>
                                        </p:tgtEl>
                                        <p:attrNameLst>
                                          <p:attrName>style.visibility</p:attrName>
                                        </p:attrNameLst>
                                      </p:cBhvr>
                                      <p:to>
                                        <p:strVal val="visible"/>
                                      </p:to>
                                    </p:set>
                                    <p:animEffect transition="in" filter="fade">
                                      <p:cBhvr>
                                        <p:cTn id="8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inking PNG, Person Thinking, Emoji Thinking, Boy, Cartoon images Free  Download - Free Transparent PNG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471" y="795476"/>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4" name="TextBox 3"/>
          <p:cNvSpPr txBox="1"/>
          <p:nvPr/>
        </p:nvSpPr>
        <p:spPr>
          <a:xfrm>
            <a:off x="4875530" y="1270000"/>
            <a:ext cx="7152005" cy="1753235"/>
          </a:xfrm>
          <a:prstGeom prst="rect">
            <a:avLst/>
          </a:prstGeom>
          <a:noFill/>
        </p:spPr>
        <p:txBody>
          <a:bodyPr wrap="square">
            <a:spAutoFit/>
          </a:bodyPr>
          <a:lstStyle/>
          <a:p>
            <a:pPr algn="just">
              <a:lnSpc>
                <a:spcPct val="150000"/>
              </a:lnSpc>
            </a:pPr>
            <a:r>
              <a:rPr lang="en-US" sz="3600" b="1" dirty="0" err="1">
                <a:solidFill>
                  <a:srgbClr val="000000"/>
                </a:solidFill>
                <a:effectLst/>
                <a:latin typeface="Times New Roman" panose="02020603050405020304" pitchFamily="18" charset="0"/>
                <a:ea typeface="SimSun" panose="02010600030101010101" pitchFamily="2" charset="-122"/>
              </a:rPr>
              <a:t>Câu</a:t>
            </a:r>
            <a:r>
              <a:rPr lang="en-US" sz="3600" b="1" dirty="0">
                <a:solidFill>
                  <a:srgbClr val="000000"/>
                </a:solidFill>
                <a:effectLst/>
                <a:latin typeface="Times New Roman" panose="02020603050405020304" pitchFamily="18" charset="0"/>
                <a:ea typeface="SimSun" panose="02010600030101010101" pitchFamily="2" charset="-122"/>
              </a:rPr>
              <a:t> 4</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Đặc</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điểm</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của</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tuồng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đồ</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thể</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hiện</a:t>
            </a:r>
            <a:r>
              <a:rPr lang="en-US" sz="3600" dirty="0">
                <a:solidFill>
                  <a:srgbClr val="000000"/>
                </a:solidFill>
                <a:effectLst/>
                <a:latin typeface="Times New Roman" panose="02020603050405020304" pitchFamily="18" charset="0"/>
                <a:ea typeface="SimSun" panose="02010600030101010101" pitchFamily="2" charset="-122"/>
              </a:rPr>
              <a:t> qua </a:t>
            </a:r>
            <a:r>
              <a:rPr lang="en-US" sz="3600" dirty="0" err="1">
                <a:solidFill>
                  <a:srgbClr val="000000"/>
                </a:solidFill>
                <a:effectLst/>
                <a:latin typeface="Times New Roman" panose="02020603050405020304" pitchFamily="18" charset="0"/>
                <a:ea typeface="SimSun" panose="02010600030101010101" pitchFamily="2" charset="-122"/>
              </a:rPr>
              <a:t>các</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yếu</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tố</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nào</a:t>
            </a:r>
            <a:r>
              <a:rPr lang="en-US" sz="3600" dirty="0">
                <a:solidFill>
                  <a:srgbClr val="000000"/>
                </a:solidFill>
                <a:effectLst/>
                <a:latin typeface="Times New Roman" panose="02020603050405020304" pitchFamily="18" charset="0"/>
                <a:ea typeface="SimSun" panose="02010600030101010101" pitchFamily="2" charset="-122"/>
              </a:rPr>
              <a:t>?</a:t>
            </a:r>
            <a:endParaRPr lang="en-US" sz="3600" dirty="0">
              <a:effectLst/>
              <a:latin typeface="Times New Roman" panose="02020603050405020304" pitchFamily="18" charset="0"/>
              <a:ea typeface="SimSun" panose="02010600030101010101" pitchFamily="2" charset="-122"/>
            </a:endParaRPr>
          </a:p>
        </p:txBody>
      </p:sp>
      <p:pic>
        <p:nvPicPr>
          <p:cNvPr id="3074" name="Picture 2" descr="Ðưa nghệ thuật tuồng đến với giới tr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92" y="3101539"/>
            <a:ext cx="9203635" cy="357955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8" name="Slide Number Placeholder 7"/>
          <p:cNvSpPr>
            <a:spLocks noGrp="1"/>
          </p:cNvSpPr>
          <p:nvPr>
            <p:ph type="sldNum" sz="quarter" idx="12"/>
          </p:nvPr>
        </p:nvSpPr>
        <p:spPr/>
        <p:txBody>
          <a:bodyPr/>
          <a:lstStyle/>
          <a:p>
            <a:pPr>
              <a:defRPr/>
            </a:pPr>
            <a:fld id="{92CF152F-62A2-44E0-9B49-515995CCAEB7}" type="slidenum">
              <a:rPr lang="en-US"/>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inking PNG, Person Thinking, Emoji Thinking, Boy, Cartoon images Free  Download - Free Transparent PNG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71" y="795564"/>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4" name="TextBox 3"/>
          <p:cNvSpPr txBox="1"/>
          <p:nvPr/>
        </p:nvSpPr>
        <p:spPr>
          <a:xfrm>
            <a:off x="353695" y="3075940"/>
            <a:ext cx="11647805" cy="3479165"/>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5</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Đề</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tài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của</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đồ</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được</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lấy</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từ</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đâu</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Có</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thể</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chọn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nhiều</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phương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án</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a. Đ</a:t>
            </a:r>
            <a:r>
              <a:rPr lang="vi-VN" sz="2800" dirty="0">
                <a:solidFill>
                  <a:srgbClr val="000000"/>
                </a:solidFill>
                <a:effectLst/>
                <a:latin typeface="Times New Roman" panose="02020603050405020304" pitchFamily="18" charset="0"/>
                <a:ea typeface="Times New Roman" panose="02020603050405020304" pitchFamily="18" charset="0"/>
              </a:rPr>
              <a:t>ời sống thôn dã </a:t>
            </a:r>
            <a:endParaRPr lang="en-US" sz="2800" dirty="0">
              <a:latin typeface="Times New Roman" panose="02020603050405020304" pitchFamily="18" charset="0"/>
              <a:ea typeface="Times New Roman" panose="02020603050405020304" pitchFamily="18" charset="0"/>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b. T</a:t>
            </a:r>
            <a:r>
              <a:rPr lang="vi-VN" sz="2800" dirty="0">
                <a:solidFill>
                  <a:srgbClr val="000000"/>
                </a:solidFill>
                <a:effectLst/>
                <a:latin typeface="Times New Roman" panose="02020603050405020304" pitchFamily="18" charset="0"/>
                <a:ea typeface="Times New Roman" panose="02020603050405020304" pitchFamily="18" charset="0"/>
              </a:rPr>
              <a:t>ích truyện có sẵn dựng thành những câu chuyện tình huống hài hước</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những nhân vật phản diện hiện thân cho những thói hư tật xấu của một số hạng người trong xã hội phong kiến tiểu nông.</a:t>
            </a:r>
            <a:endParaRPr lang="en-US" sz="2800" dirty="0">
              <a:effectLst/>
              <a:latin typeface="Times New Roman" panose="02020603050405020304" pitchFamily="18" charset="0"/>
              <a:ea typeface="Times New Roman" panose="02020603050405020304" pitchFamily="18" charset="0"/>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phim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p>
        </p:txBody>
      </p:sp>
      <p:pic>
        <p:nvPicPr>
          <p:cNvPr id="4102" name="Picture 6" descr="Nghệ thuật Tuồng - Giá trị di sản cần gìn gi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780" y="795655"/>
            <a:ext cx="5946140" cy="219392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8" name="Slide Number Placeholder 7"/>
          <p:cNvSpPr>
            <a:spLocks noGrp="1"/>
          </p:cNvSpPr>
          <p:nvPr>
            <p:ph type="sldNum" sz="quarter" idx="12"/>
          </p:nvPr>
        </p:nvSpPr>
        <p:spPr/>
        <p:txBody>
          <a:bodyPr/>
          <a:lstStyle/>
          <a:p>
            <a:pPr>
              <a:defRPr/>
            </a:pPr>
            <a:fld id="{92CF152F-62A2-44E0-9B49-515995CCAEB7}" type="slidenum">
              <a:rPr lang="en-US"/>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pic>
        <p:nvPicPr>
          <p:cNvPr id="1028" name="Picture 4" descr="Nhà hát Tuồng Nguyễn Hiển Dĩnh: Chương trình nghệ thuật truyền thống “Hồn  Việt” - Cổng thông tin du lịch thành phố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0" y="1159911"/>
            <a:ext cx="3732864" cy="5587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Girl Thinking Clipart Transparent Background , Transparent - Cartoon  Thinking Woman Png, Png Download - k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529" y="946606"/>
            <a:ext cx="1801936" cy="1687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6803" y="2482972"/>
            <a:ext cx="7924800" cy="2600199"/>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8</a:t>
            </a:r>
            <a:r>
              <a:rPr lang="en-US" sz="2800" dirty="0">
                <a:solidFill>
                  <a:srgbClr val="000000"/>
                </a:solidFill>
                <a:effectLst/>
                <a:latin typeface="Times New Roman" panose="02020603050405020304" pitchFamily="18" charset="0"/>
                <a:ea typeface="SimSun" panose="02010600030101010101" pitchFamily="2" charset="-122"/>
              </a:rPr>
              <a:t>: Theo </a:t>
            </a:r>
            <a:r>
              <a:rPr lang="en-US" sz="2800" dirty="0" err="1">
                <a:solidFill>
                  <a:srgbClr val="000000"/>
                </a:solidFill>
                <a:effectLst/>
                <a:latin typeface="Times New Roman" panose="02020603050405020304" pitchFamily="18" charset="0"/>
                <a:ea typeface="SimSun" panose="02010600030101010101" pitchFamily="2" charset="-122"/>
              </a:rPr>
              <a:t>em</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nhân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vật</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trong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đồ</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thể</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hiện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chủ</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yếu</a:t>
            </a:r>
            <a:r>
              <a:rPr lang="en-US" sz="2800" dirty="0">
                <a:solidFill>
                  <a:srgbClr val="000000"/>
                </a:solidFill>
                <a:effectLst/>
                <a:latin typeface="Times New Roman" panose="02020603050405020304" pitchFamily="18" charset="0"/>
                <a:ea typeface="SimSun" panose="02010600030101010101" pitchFamily="2" charset="-122"/>
              </a:rPr>
              <a:t> qua </a:t>
            </a:r>
            <a:r>
              <a:rPr lang="en-US" sz="2800" dirty="0" err="1">
                <a:solidFill>
                  <a:srgbClr val="000000"/>
                </a:solidFill>
                <a:effectLst/>
                <a:latin typeface="Times New Roman" panose="02020603050405020304" pitchFamily="18" charset="0"/>
                <a:ea typeface="SimSun" panose="02010600030101010101" pitchFamily="2" charset="-122"/>
              </a:rPr>
              <a:t>đặc</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điểm</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gì</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9</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Lời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thoại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trong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gồm</a:t>
            </a:r>
            <a:r>
              <a:rPr lang="en-US" sz="2800" dirty="0">
                <a:solidFill>
                  <a:srgbClr val="000000"/>
                </a:solidFill>
                <a:latin typeface="Times New Roman" panose="02020603050405020304" pitchFamily="18" charset="0"/>
                <a:ea typeface="SimSun" panose="02010600030101010101" pitchFamily="2" charset="-122"/>
              </a:rPr>
              <a:t> </a:t>
            </a:r>
            <a:r>
              <a:rPr lang="en-US" sz="2800" dirty="0" err="1">
                <a:solidFill>
                  <a:srgbClr val="000000"/>
                </a:solidFill>
                <a:latin typeface="Times New Roman" panose="02020603050405020304" pitchFamily="18" charset="0"/>
                <a:ea typeface="SimSun" panose="02010600030101010101" pitchFamily="2" charset="-122"/>
              </a:rPr>
              <a:t>có</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a:p>
            <a:pPr algn="l">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10</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Phương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thức</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lưu</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truyền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của</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đồ</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là</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gì</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0999" y="1170027"/>
            <a:ext cx="9037983" cy="1322070"/>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TRI THỨC NGỮ VĂN</a:t>
            </a:r>
          </a:p>
          <a:p>
            <a:pPr algn="ctr"/>
            <a:r>
              <a:rPr lang="en-US" sz="4000" b="1" dirty="0">
                <a:solidFill>
                  <a:srgbClr val="FF0000"/>
                </a:solidFill>
                <a:latin typeface="Arial" panose="020B0604020202020204" pitchFamily="34" charset="0"/>
                <a:cs typeface="Arial" panose="020B0604020202020204" pitchFamily="34" charset="0"/>
              </a:rPr>
              <a:t>NGHỆ THUẬT TUỒNG</a:t>
            </a:r>
          </a:p>
        </p:txBody>
      </p:sp>
      <p:sp>
        <p:nvSpPr>
          <p:cNvPr id="5" name="TextBox 4"/>
          <p:cNvSpPr txBox="1"/>
          <p:nvPr/>
        </p:nvSpPr>
        <p:spPr>
          <a:xfrm>
            <a:off x="94615" y="2493954"/>
            <a:ext cx="7595987" cy="3416320"/>
          </a:xfrm>
          <a:prstGeom prst="rect">
            <a:avLst/>
          </a:prstGeom>
          <a:noFill/>
        </p:spPr>
        <p:txBody>
          <a:bodyPr wrap="square">
            <a:spAutoFit/>
          </a:bodyPr>
          <a:lstStyle/>
          <a:p>
            <a:pPr algn="just"/>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niệm</a:t>
            </a:r>
            <a:r>
              <a:rPr lang="en-US" sz="2400" b="1" i="1"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đột</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thịnh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kỷ</a:t>
            </a:r>
            <a:r>
              <a:rPr lang="en-US" sz="2400" i="1" dirty="0">
                <a:latin typeface="Times New Roman" panose="02020603050405020304" pitchFamily="18" charset="0"/>
                <a:cs typeface="Times New Roman" panose="02020603050405020304" pitchFamily="18" charset="0"/>
              </a:rPr>
              <a:t> XIX ở </a:t>
            </a:r>
            <a:r>
              <a:rPr lang="en-US" sz="2400" i="1" dirty="0" err="1">
                <a:latin typeface="Times New Roman" panose="02020603050405020304" pitchFamily="18" charset="0"/>
                <a:cs typeface="Times New Roman" panose="02020603050405020304" pitchFamily="18" charset="0"/>
              </a:rPr>
              <a:t>vùng</a:t>
            </a:r>
            <a:r>
              <a:rPr lang="en-US" sz="2400" i="1" dirty="0">
                <a:latin typeface="Times New Roman" panose="02020603050405020304" pitchFamily="18" charset="0"/>
                <a:cs typeface="Times New Roman" panose="02020603050405020304" pitchFamily="18" charset="0"/>
              </a:rPr>
              <a:t> Nam </a:t>
            </a:r>
            <a:r>
              <a:rPr lang="en-US" sz="2400" i="1" dirty="0" err="1">
                <a:latin typeface="Times New Roman" panose="02020603050405020304" pitchFamily="18" charset="0"/>
                <a:cs typeface="Times New Roman" panose="02020603050405020304" pitchFamily="18" charset="0"/>
              </a:rPr>
              <a:t>Trung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Quảng</a:t>
            </a:r>
            <a:r>
              <a:rPr lang="en-US" sz="2400" i="1" dirty="0">
                <a:latin typeface="Times New Roman" panose="02020603050405020304" pitchFamily="18" charset="0"/>
                <a:cs typeface="Times New Roman" panose="02020603050405020304" pitchFamily="18" charset="0"/>
              </a:rPr>
              <a:t> Nam - </a:t>
            </a:r>
            <a:r>
              <a:rPr lang="en-US" sz="2400" i="1" dirty="0" err="1">
                <a:latin typeface="Times New Roman" panose="02020603050405020304" pitchFamily="18" charset="0"/>
                <a:cs typeface="Times New Roman" panose="02020603050405020304" pitchFamily="18" charset="0"/>
              </a:rPr>
              <a:t>Đà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Nẵng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5124" name="Picture 4" descr="Tuồ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2334718"/>
            <a:ext cx="4095750" cy="432374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2" name="Group 11"/>
          <p:cNvGrpSpPr/>
          <p:nvPr/>
        </p:nvGrpSpPr>
        <p:grpSpPr>
          <a:xfrm>
            <a:off x="1608530" y="53231"/>
            <a:ext cx="538945" cy="821412"/>
            <a:chOff x="908603" y="80216"/>
            <a:chExt cx="538945" cy="676514"/>
          </a:xfrm>
        </p:grpSpPr>
        <p:sp>
          <p:nvSpPr>
            <p:cNvPr id="13"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6" name="Rectangle 1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7"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20" name="Group 19"/>
          <p:cNvGrpSpPr/>
          <p:nvPr/>
        </p:nvGrpSpPr>
        <p:grpSpPr>
          <a:xfrm>
            <a:off x="1608530" y="53231"/>
            <a:ext cx="538945" cy="821412"/>
            <a:chOff x="908603" y="80216"/>
            <a:chExt cx="538945" cy="676514"/>
          </a:xfrm>
        </p:grpSpPr>
        <p:sp>
          <p:nvSpPr>
            <p:cNvPr id="2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4" name="Rectangle 2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6"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8" name="Slide Number Placeholder 7"/>
          <p:cNvSpPr>
            <a:spLocks noGrp="1"/>
          </p:cNvSpPr>
          <p:nvPr>
            <p:ph type="sldNum" sz="quarter" idx="12"/>
          </p:nvPr>
        </p:nvSpPr>
        <p:spPr/>
        <p:txBody>
          <a:bodyPr/>
          <a:lstStyle/>
          <a:p>
            <a:pPr>
              <a:defRPr/>
            </a:pPr>
            <a:fld id="{92CF152F-62A2-44E0-9B49-515995CCAEB7}" type="slidenum">
              <a:rPr lang="en-US"/>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150" y="995045"/>
            <a:ext cx="11835130" cy="5862320"/>
          </a:xfrm>
          <a:prstGeom prst="rect">
            <a:avLst/>
          </a:prstGeom>
          <a:noFill/>
        </p:spPr>
        <p:txBody>
          <a:bodyPr wrap="square">
            <a:spAutoFit/>
          </a:bodyPr>
          <a:lstStyle/>
          <a:p>
            <a:pPr algn="just"/>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Phân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loại</a:t>
            </a:r>
            <a:r>
              <a:rPr lang="en-US" sz="2500" b="1" i="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Tiêu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đề</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nội</a:t>
            </a:r>
            <a:r>
              <a:rPr lang="en-US" sz="2500" i="1" dirty="0">
                <a:latin typeface="Times New Roman" panose="02020603050405020304" pitchFamily="18" charset="0"/>
                <a:cs typeface="Times New Roman" panose="02020603050405020304" pitchFamily="18" charset="0"/>
              </a:rPr>
              <a:t> dung, </a:t>
            </a:r>
            <a:r>
              <a:rPr lang="en-US" sz="2500" i="1" dirty="0" err="1">
                <a:latin typeface="Times New Roman" panose="02020603050405020304" pitchFamily="18" charset="0"/>
                <a:cs typeface="Times New Roman" panose="02020603050405020304" pitchFamily="18" charset="0"/>
              </a:rPr>
              <a:t>phạm</a:t>
            </a:r>
            <a:r>
              <a:rPr lang="en-US" sz="2500" i="1" dirty="0">
                <a:latin typeface="Times New Roman" panose="02020603050405020304" pitchFamily="18" charset="0"/>
                <a:cs typeface="Times New Roman" panose="02020603050405020304" pitchFamily="18" charset="0"/>
              </a:rPr>
              <a:t> vi </a:t>
            </a:r>
            <a:r>
              <a:rPr lang="en-US" sz="2500" i="1" dirty="0" err="1">
                <a:latin typeface="Times New Roman" panose="02020603050405020304" pitchFamily="18" charset="0"/>
                <a:cs typeface="Times New Roman" panose="02020603050405020304" pitchFamily="18" charset="0"/>
              </a:rPr>
              <a:t>lưu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diễn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quy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dàn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dựng</a:t>
            </a:r>
            <a:endParaRPr lang="en-US" sz="2500"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hai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pho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thầy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a:t>
            </a:r>
            <a:endParaRPr lang="en-US" sz="2500" dirty="0">
              <a:latin typeface="Times New Roman" panose="02020603050405020304" pitchFamily="18" charset="0"/>
              <a:cs typeface="Times New Roman" panose="02020603050405020304" pitchFamily="18" charset="0"/>
            </a:endParaRPr>
          </a:p>
          <a:p>
            <a:pPr algn="just"/>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Đặc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điểm</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tuồng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đồ</a:t>
            </a:r>
            <a:r>
              <a:rPr lang="en-US" sz="2500" b="1" i="1" dirty="0">
                <a:latin typeface="Times New Roman" panose="02020603050405020304" pitchFamily="18" charset="0"/>
                <a:cs typeface="Times New Roman" panose="02020603050405020304" pitchFamily="18" charset="0"/>
              </a:rPr>
              <a:t> </a:t>
            </a: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Đề</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lấy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từ</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thôn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dã</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hoặc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tích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sẵn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những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hước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những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phản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diện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hiện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những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thói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hư</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xấu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của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số</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hạng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người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xã</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hội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kiến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tiểu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nông</a:t>
            </a:r>
            <a:r>
              <a:rPr lang="en-US" sz="2500" i="1" dirty="0">
                <a:latin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Tích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vở</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thường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xây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chuyện</a:t>
            </a:r>
            <a:r>
              <a:rPr lang="en-US" sz="2500" i="1" dirty="0">
                <a:latin typeface="Times New Roman" panose="02020603050405020304" pitchFamily="18" charset="0"/>
                <a:cs typeface="Times New Roman" panose="02020603050405020304" pitchFamily="18" charset="0"/>
              </a:rPr>
              <a:t> hay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động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sự</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việc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thường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sẵn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tàng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gian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gọi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tích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pho,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phổ</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biến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tuần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gần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gũi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chèo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cổ</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cũng</a:t>
            </a:r>
            <a:r>
              <a:rPr lang="en-US" sz="2500" i="1" dirty="0">
                <a:latin typeface="Times New Roman" panose="02020603050405020304" pitchFamily="18" charset="0"/>
                <a:cs typeface="Times New Roman" panose="02020603050405020304" pitchFamily="18" charset="0"/>
              </a:rPr>
              <a:t> bao </a:t>
            </a:r>
            <a:r>
              <a:rPr lang="en-US" sz="2500" i="1" dirty="0" err="1">
                <a:latin typeface="Times New Roman" panose="02020603050405020304" pitchFamily="18" charset="0"/>
                <a:cs typeface="Times New Roman" panose="02020603050405020304" pitchFamily="18" charset="0"/>
              </a:rPr>
              <a:t>gồm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vai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kép</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mụ</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lão</a:t>
            </a:r>
            <a:r>
              <a:rPr lang="en-US" sz="2500" i="1" dirty="0">
                <a:latin typeface="Times New Roman" panose="02020603050405020304" pitchFamily="18" charset="0"/>
                <a:cs typeface="Times New Roman" panose="02020603050405020304" pitchFamily="18" charset="0"/>
              </a:rPr>
              <a:t> … </a:t>
            </a: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thường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chủ</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yếu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đối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xen </a:t>
            </a:r>
            <a:r>
              <a:rPr lang="en-US" sz="2500" i="1" dirty="0" err="1">
                <a:latin typeface="Times New Roman" panose="02020603050405020304" pitchFamily="18" charset="0"/>
                <a:cs typeface="Times New Roman" panose="02020603050405020304" pitchFamily="18" charset="0"/>
              </a:rPr>
              <a:t>độc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hay </a:t>
            </a:r>
            <a:r>
              <a:rPr lang="en-US" sz="2500" i="1" dirty="0" err="1">
                <a:latin typeface="Times New Roman" panose="02020603050405020304" pitchFamily="18" charset="0"/>
                <a:cs typeface="Times New Roman" panose="02020603050405020304" pitchFamily="18" charset="0"/>
              </a:rPr>
              <a:t>bàng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dưới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thức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nói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ngâm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hoặc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hát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chủ</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yếu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văn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vần</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Phương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thức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lưu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truyền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chủ</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yếu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truyền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miệng</a:t>
            </a:r>
            <a:r>
              <a:rPr lang="en-US" sz="2500" i="1" dirty="0">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1" name="Group 10"/>
          <p:cNvGrpSpPr/>
          <p:nvPr/>
        </p:nvGrpSpPr>
        <p:grpSpPr>
          <a:xfrm>
            <a:off x="1608530" y="53231"/>
            <a:ext cx="538945" cy="821412"/>
            <a:chOff x="908603" y="80216"/>
            <a:chExt cx="538945" cy="676514"/>
          </a:xfrm>
        </p:grpSpPr>
        <p:sp>
          <p:nvSpPr>
            <p:cNvPr id="1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19" name="Group 18"/>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3" name="Rectangle 2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4" name="Slide Number Placeholder 3"/>
          <p:cNvSpPr>
            <a:spLocks noGrp="1"/>
          </p:cNvSpPr>
          <p:nvPr>
            <p:ph type="sldNum" sz="quarter" idx="12"/>
          </p:nvPr>
        </p:nvSpPr>
        <p:spPr/>
        <p:txBody>
          <a:bodyPr/>
          <a:lstStyle/>
          <a:p>
            <a:pPr>
              <a:defRPr/>
            </a:pPr>
            <a:fld id="{92CF152F-62A2-44E0-9B49-515995CCAEB7}" type="slidenum">
              <a:rPr lang="en-US"/>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1565" y="3207385"/>
            <a:ext cx="5628005" cy="2245360"/>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tuồng</a:t>
            </a:r>
            <a:r>
              <a:rPr lang="en-US" sz="2800" b="1" dirty="0">
                <a:latin typeface="Times New Roman" panose="02020603050405020304" pitchFamily="18" charset="0"/>
                <a:cs typeface="Times New Roman" panose="02020603050405020304" pitchFamily="18" charset="0"/>
              </a:rPr>
              <a:t> bao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p>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a:t>
            </a:r>
          </a:p>
        </p:txBody>
      </p:sp>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059" t="1747" r="21090"/>
          <a:stretch>
            <a:fillRect/>
          </a:stretch>
        </p:blipFill>
        <p:spPr bwMode="auto">
          <a:xfrm>
            <a:off x="7077793" y="1018222"/>
            <a:ext cx="3710305" cy="4849178"/>
          </a:xfrm>
          <a:prstGeom prst="rect">
            <a:avLst/>
          </a:prstGeom>
          <a:ln>
            <a:noFill/>
          </a:ln>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1268" name="Picture 4" descr="Thinking PNG, Person Thinking, Emoji Thinking, Boy, Cartoon images Free  Download - Free Transparent PNG Log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86" y="834934"/>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92CF152F-62A2-44E0-9B49-515995CCAEB7}" type="slidenum">
              <a:rPr lang="en-US"/>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057" y="1097032"/>
            <a:ext cx="5057943" cy="3108543"/>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trìa</a:t>
            </a:r>
            <a:r>
              <a:rPr lang="en-US" sz="2800" b="1" dirty="0">
                <a:latin typeface="Times New Roman" panose="02020603050405020304" pitchFamily="18" charset="0"/>
                <a:cs typeface="Times New Roman" panose="02020603050405020304" pitchFamily="18" charset="0"/>
              </a:rPr>
              <a:t>…? </a:t>
            </a:r>
          </a:p>
          <a:p>
            <a:pPr algn="just"/>
            <a:endParaRPr lang="en-US" sz="2800" b="1"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a:t>
            </a:r>
          </a:p>
        </p:txBody>
      </p:sp>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588" r="20462"/>
          <a:stretch>
            <a:fillRect/>
          </a:stretch>
        </p:blipFill>
        <p:spPr bwMode="auto">
          <a:xfrm>
            <a:off x="6973252" y="1030922"/>
            <a:ext cx="3579495" cy="4696778"/>
          </a:xfrm>
          <a:prstGeom prst="rect">
            <a:avLst/>
          </a:prstGeom>
          <a:ln>
            <a:noFill/>
          </a:ln>
        </p:spPr>
      </p:pic>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1268" name="Picture 4" descr="Thinking PNG, Person Thinking, Emoji Thinking, Boy, Cartoon images Free  Download - Free Transparent PNG Log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856" y="4062004"/>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92CF152F-62A2-44E0-9B49-515995CCAEB7}" type="slidenum">
              <a:rPr lang="en-US"/>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grpSp>
        <p:nvGrpSpPr>
          <p:cNvPr id="5" name="Group 4"/>
          <p:cNvGrpSpPr/>
          <p:nvPr/>
        </p:nvGrpSpPr>
        <p:grpSpPr>
          <a:xfrm>
            <a:off x="61191" y="684644"/>
            <a:ext cx="8892309" cy="6062523"/>
            <a:chOff x="0" y="0"/>
            <a:chExt cx="4733925" cy="5727065"/>
          </a:xfrm>
        </p:grpSpPr>
        <p:sp>
          <p:nvSpPr>
            <p:cNvPr id="6" name="Rectangle 5"/>
            <p:cNvSpPr/>
            <p:nvPr/>
          </p:nvSpPr>
          <p:spPr>
            <a:xfrm>
              <a:off x="995095" y="2015808"/>
              <a:ext cx="2602983" cy="21431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lnSpc>
                  <a:spcPct val="150000"/>
                </a:lnSpc>
              </a:pPr>
              <a:r>
                <a:rPr lang="en-US" sz="2300" dirty="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3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Text Box 23"/>
            <p:cNvSpPr txBox="1"/>
            <p:nvPr/>
          </p:nvSpPr>
          <p:spPr>
            <a:xfrm>
              <a:off x="1028414" y="2016790"/>
              <a:ext cx="2536343" cy="130315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algn="just">
                <a:lnSpc>
                  <a:spcPct val="150000"/>
                </a:lnSpc>
              </a:pP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xét</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gì</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cách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giới</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thiệu</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xưng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danh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quan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huyện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a:t>
              </a:r>
            </a:p>
          </p:txBody>
        </p:sp>
        <p:sp>
          <p:nvSpPr>
            <p:cNvPr id="8" name="Rectangle 7"/>
            <p:cNvSpPr/>
            <p:nvPr/>
          </p:nvSpPr>
          <p:spPr>
            <a:xfrm>
              <a:off x="466725" y="876300"/>
              <a:ext cx="3767943" cy="38576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sz="2300">
                <a:latin typeface="Times New Roman" panose="02020603050405020304" pitchFamily="18" charset="0"/>
                <a:cs typeface="Times New Roman" panose="02020603050405020304" pitchFamily="18" charset="0"/>
              </a:endParaRPr>
            </a:p>
          </p:txBody>
        </p:sp>
        <p:sp>
          <p:nvSpPr>
            <p:cNvPr id="9" name="Text Box 25"/>
            <p:cNvSpPr txBox="1"/>
            <p:nvPr/>
          </p:nvSpPr>
          <p:spPr>
            <a:xfrm>
              <a:off x="504825" y="933450"/>
              <a:ext cx="3729843" cy="65785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algn="just">
                <a:lnSpc>
                  <a:spcPct val="150000"/>
                </a:lnSpc>
              </a:pP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Mục</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đích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xử</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kiện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Huyện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Trìa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qua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lời</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xưng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danh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ấy</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a:t>
              </a:r>
            </a:p>
          </p:txBody>
        </p:sp>
        <p:sp>
          <p:nvSpPr>
            <p:cNvPr id="10" name="Text Box 26"/>
            <p:cNvSpPr txBox="1"/>
            <p:nvPr/>
          </p:nvSpPr>
          <p:spPr>
            <a:xfrm>
              <a:off x="0" y="0"/>
              <a:ext cx="4733925" cy="6292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algn="just">
                <a:lnSpc>
                  <a:spcPct val="150000"/>
                </a:lnSpc>
              </a:pP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Huyện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Trìa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Đề</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Hầu</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ý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đến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Trùm</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Sò</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khai</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báo</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a:t>
              </a:r>
            </a:p>
          </p:txBody>
        </p:sp>
        <p:sp>
          <p:nvSpPr>
            <p:cNvPr id="11" name="Rectangle 10"/>
            <p:cNvSpPr/>
            <p:nvPr/>
          </p:nvSpPr>
          <p:spPr>
            <a:xfrm>
              <a:off x="0" y="9525"/>
              <a:ext cx="4733925" cy="57175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sz="2300">
                <a:latin typeface="Times New Roman" panose="02020603050405020304" pitchFamily="18" charset="0"/>
                <a:cs typeface="Times New Roman" panose="02020603050405020304" pitchFamily="18" charset="0"/>
              </a:endParaRPr>
            </a:p>
          </p:txBody>
        </p:sp>
      </p:grpSp>
      <p:sp>
        <p:nvSpPr>
          <p:cNvPr id="12" name="Text Box 2"/>
          <p:cNvSpPr txBox="1">
            <a:spLocks noChangeArrowheads="1"/>
          </p:cNvSpPr>
          <p:nvPr/>
        </p:nvSpPr>
        <p:spPr bwMode="auto">
          <a:xfrm>
            <a:off x="9058697" y="2552489"/>
            <a:ext cx="2728599" cy="2336915"/>
          </a:xfrm>
          <a:prstGeom prst="rect">
            <a:avLst/>
          </a:prstGeom>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noAutofit/>
          </a:bodyPr>
          <a:lstStyle/>
          <a:p>
            <a:pPr algn="just">
              <a:lnSpc>
                <a:spcPct val="150000"/>
              </a:lnSpc>
            </a:pPr>
            <a:r>
              <a:rPr lang="en-US" sz="2000" dirty="0" err="1">
                <a:effectLst/>
                <a:latin typeface="Times New Roman" panose="02020603050405020304" pitchFamily="18" charset="0"/>
                <a:ea typeface="SimSun" panose="02010600030101010101" pitchFamily="2" charset="-122"/>
              </a:rPr>
              <a:t>Lời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phán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quyết</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cuối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đoạn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trích</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của</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Huyện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Trìa</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có</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mang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lại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kết</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cục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công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bằng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cho</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các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bên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khởi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kiện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không</a:t>
            </a:r>
            <a:r>
              <a:rPr lang="en-US" sz="2000" dirty="0">
                <a:effectLst/>
                <a:latin typeface="Times New Roman" panose="02020603050405020304" pitchFamily="18" charset="0"/>
                <a:ea typeface="SimSun" panose="02010600030101010101" pitchFamily="2" charset="-122"/>
              </a:rPr>
              <a:t>?</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13"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6" name="Rectangle 1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7" name="Slide Number Placeholder 16"/>
          <p:cNvSpPr>
            <a:spLocks noGrp="1"/>
          </p:cNvSpPr>
          <p:nvPr>
            <p:ph type="sldNum" sz="quarter" idx="12"/>
          </p:nvPr>
        </p:nvSpPr>
        <p:spPr/>
        <p:txBody>
          <a:bodyPr/>
          <a:lstStyle/>
          <a:p>
            <a:pPr>
              <a:defRPr/>
            </a:pPr>
            <a:fld id="{92CF152F-62A2-44E0-9B49-515995CCAEB7}" type="slidenum">
              <a:rPr lang="en-US"/>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047" y="1071540"/>
            <a:ext cx="8375375" cy="1307537"/>
          </a:xfrm>
          <a:prstGeom prst="rect">
            <a:avLst/>
          </a:prstGeom>
          <a:noFill/>
        </p:spPr>
        <p:txBody>
          <a:bodyPr wrap="square">
            <a:spAutoFit/>
          </a:bodyPr>
          <a:lstStyle/>
          <a:p>
            <a:pPr algn="just">
              <a:lnSpc>
                <a:spcPct val="150000"/>
              </a:lnSpc>
            </a:pP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graphicFrame>
        <p:nvGraphicFramePr>
          <p:cNvPr id="5" name="Table 4"/>
          <p:cNvGraphicFramePr>
            <a:graphicFrameLocks noGrp="1"/>
          </p:cNvGraphicFramePr>
          <p:nvPr/>
        </p:nvGraphicFramePr>
        <p:xfrm>
          <a:off x="476651" y="2693788"/>
          <a:ext cx="8149189" cy="2580463"/>
        </p:xfrm>
        <a:graphic>
          <a:graphicData uri="http://schemas.openxmlformats.org/drawingml/2006/table">
            <a:tbl>
              <a:tblPr firstRow="1" firstCol="1" bandRow="1">
                <a:tableStyleId>{21E4AEA4-8DFA-4A89-87EB-49C32662AFE0}</a:tableStyleId>
              </a:tblPr>
              <a:tblGrid>
                <a:gridCol w="2960430">
                  <a:extLst>
                    <a:ext uri="{9D8B030D-6E8A-4147-A177-3AD203B41FA5}">
                      <a16:colId xmlns:a16="http://schemas.microsoft.com/office/drawing/2014/main" val="20000"/>
                    </a:ext>
                  </a:extLst>
                </a:gridCol>
                <a:gridCol w="2553199">
                  <a:extLst>
                    <a:ext uri="{9D8B030D-6E8A-4147-A177-3AD203B41FA5}">
                      <a16:colId xmlns:a16="http://schemas.microsoft.com/office/drawing/2014/main" val="20001"/>
                    </a:ext>
                  </a:extLst>
                </a:gridCol>
                <a:gridCol w="2635560">
                  <a:extLst>
                    <a:ext uri="{9D8B030D-6E8A-4147-A177-3AD203B41FA5}">
                      <a16:colId xmlns:a16="http://schemas.microsoft.com/office/drawing/2014/main" val="20002"/>
                    </a:ext>
                  </a:extLst>
                </a:gridCol>
              </a:tblGrid>
              <a:tr h="695842">
                <a:tc>
                  <a:txBody>
                    <a:bodyPr/>
                    <a:lstStyle/>
                    <a:p>
                      <a:pPr algn="ctr">
                        <a:lnSpc>
                          <a:spcPct val="150000"/>
                        </a:lnSpc>
                      </a:pPr>
                      <a:r>
                        <a:rPr lang="en-US" sz="2400" dirty="0" err="1">
                          <a:effectLst/>
                        </a:rPr>
                        <a:t>Đối</a:t>
                      </a:r>
                      <a:r>
                        <a:rPr lang="en-US" sz="2400" dirty="0">
                          <a:effectLst/>
                        </a:rPr>
                        <a:t> </a:t>
                      </a:r>
                      <a:r>
                        <a:rPr lang="en-US" sz="2400" dirty="0" err="1">
                          <a:effectLst/>
                        </a:rPr>
                        <a:t>thoại</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8890" algn="ctr">
                        <a:lnSpc>
                          <a:spcPct val="150000"/>
                        </a:lnSpc>
                      </a:pPr>
                      <a:r>
                        <a:rPr lang="en-US" sz="2400">
                          <a:effectLst/>
                        </a:rPr>
                        <a:t>Độc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400">
                          <a:effectLst/>
                        </a:rPr>
                        <a:t>Bàng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884621">
                <a:tc>
                  <a:txBody>
                    <a:bodyPr/>
                    <a:lstStyle/>
                    <a:p>
                      <a:pPr algn="just">
                        <a:lnSpc>
                          <a:spcPct val="150000"/>
                        </a:lnSpc>
                      </a:pP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fontAlgn="base">
                        <a:lnSpc>
                          <a:spcPct val="150000"/>
                        </a:lnSpc>
                      </a:pPr>
                      <a:r>
                        <a:rPr lang="vi-VN" sz="2400" dirty="0">
                          <a:effectLst/>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77" y="541950"/>
            <a:ext cx="8375375" cy="1307537"/>
          </a:xfrm>
          <a:prstGeom prst="rect">
            <a:avLst/>
          </a:prstGeom>
          <a:noFill/>
        </p:spPr>
        <p:txBody>
          <a:bodyPr wrap="square">
            <a:spAutoFit/>
          </a:bodyPr>
          <a:lstStyle/>
          <a:p>
            <a:pPr algn="just">
              <a:lnSpc>
                <a:spcPct val="150000"/>
              </a:lnSpc>
            </a:pP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graphicFrame>
        <p:nvGraphicFramePr>
          <p:cNvPr id="5" name="Table 4"/>
          <p:cNvGraphicFramePr>
            <a:graphicFrameLocks noGrp="1"/>
          </p:cNvGraphicFramePr>
          <p:nvPr/>
        </p:nvGraphicFramePr>
        <p:xfrm>
          <a:off x="512211" y="1869558"/>
          <a:ext cx="8174589" cy="4937760"/>
        </p:xfrm>
        <a:graphic>
          <a:graphicData uri="http://schemas.openxmlformats.org/drawingml/2006/table">
            <a:tbl>
              <a:tblPr firstRow="1" firstCol="1" bandRow="1">
                <a:tableStyleId>{5C22544A-7EE6-4342-B048-85BDC9FD1C3A}</a:tableStyleId>
              </a:tblPr>
              <a:tblGrid>
                <a:gridCol w="2969657">
                  <a:extLst>
                    <a:ext uri="{9D8B030D-6E8A-4147-A177-3AD203B41FA5}">
                      <a16:colId xmlns:a16="http://schemas.microsoft.com/office/drawing/2014/main" val="20000"/>
                    </a:ext>
                  </a:extLst>
                </a:gridCol>
                <a:gridCol w="2561157">
                  <a:extLst>
                    <a:ext uri="{9D8B030D-6E8A-4147-A177-3AD203B41FA5}">
                      <a16:colId xmlns:a16="http://schemas.microsoft.com/office/drawing/2014/main" val="20001"/>
                    </a:ext>
                  </a:extLst>
                </a:gridCol>
                <a:gridCol w="2643775">
                  <a:extLst>
                    <a:ext uri="{9D8B030D-6E8A-4147-A177-3AD203B41FA5}">
                      <a16:colId xmlns:a16="http://schemas.microsoft.com/office/drawing/2014/main" val="20002"/>
                    </a:ext>
                  </a:extLst>
                </a:gridCol>
              </a:tblGrid>
              <a:tr h="0">
                <a:tc>
                  <a:txBody>
                    <a:bodyPr/>
                    <a:lstStyle/>
                    <a:p>
                      <a:pPr algn="ctr">
                        <a:lnSpc>
                          <a:spcPct val="150000"/>
                        </a:lnSpc>
                      </a:pPr>
                      <a:r>
                        <a:rPr lang="en-US" sz="2400">
                          <a:effectLst/>
                          <a:latin typeface="Times New Roman" panose="02020603050405020304" pitchFamily="18" charset="0"/>
                          <a:cs typeface="Times New Roman" panose="02020603050405020304" pitchFamily="18" charset="0"/>
                        </a:rPr>
                        <a:t>Đối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8890" algn="ctr">
                        <a:lnSpc>
                          <a:spcPct val="150000"/>
                        </a:lnSpc>
                      </a:pPr>
                      <a:r>
                        <a:rPr lang="en-US" sz="2400">
                          <a:effectLst/>
                          <a:latin typeface="Times New Roman" panose="02020603050405020304" pitchFamily="18" charset="0"/>
                          <a:cs typeface="Times New Roman" panose="02020603050405020304" pitchFamily="18" charset="0"/>
                        </a:rPr>
                        <a:t>Độc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400">
                          <a:effectLst/>
                          <a:latin typeface="Times New Roman" panose="02020603050405020304" pitchFamily="18" charset="0"/>
                          <a:cs typeface="Times New Roman" panose="02020603050405020304" pitchFamily="18" charset="0"/>
                        </a:rPr>
                        <a:t>Bàng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Hầu</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Bắt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tới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chốn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nha</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Xin </a:t>
                      </a:r>
                      <a:r>
                        <a:rPr lang="en-US" sz="2400" b="0" dirty="0" err="1">
                          <a:solidFill>
                            <a:schemeClr val="tx1"/>
                          </a:solidFill>
                          <a:effectLst/>
                          <a:latin typeface="Times New Roman" panose="02020603050405020304" pitchFamily="18" charset="0"/>
                          <a:cs typeface="Times New Roman" panose="02020603050405020304" pitchFamily="18" charset="0"/>
                        </a:rPr>
                        <a:t>ngài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xử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đoàn</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Trìa</a:t>
                      </a:r>
                      <a:r>
                        <a:rPr lang="en-US" sz="2400" b="0" dirty="0">
                          <a:solidFill>
                            <a:schemeClr val="tx1"/>
                          </a:solidFill>
                          <a:effectLst/>
                          <a:latin typeface="Times New Roman" panose="02020603050405020304" pitchFamily="18" charset="0"/>
                          <a:cs typeface="Times New Roman" panose="02020603050405020304" pitchFamily="18" charset="0"/>
                        </a:rPr>
                        <a:t>: </a:t>
                      </a:r>
                    </a:p>
                    <a:p>
                      <a:pPr algn="just">
                        <a:lnSpc>
                          <a:spcPct val="150000"/>
                        </a:lnSpc>
                      </a:pPr>
                      <a:r>
                        <a:rPr lang="en-US" sz="2400" b="0" dirty="0" err="1">
                          <a:solidFill>
                            <a:schemeClr val="tx1"/>
                          </a:solidFill>
                          <a:effectLst/>
                          <a:latin typeface="Times New Roman" panose="02020603050405020304" pitchFamily="18" charset="0"/>
                          <a:cs typeface="Times New Roman" panose="02020603050405020304" pitchFamily="18" charset="0"/>
                        </a:rPr>
                        <a:t>Thôi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đây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biết</a:t>
                      </a:r>
                      <a:endParaRPr lang="en-US" sz="2400" b="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2400" b="0" dirty="0" err="1">
                          <a:solidFill>
                            <a:schemeClr val="tx1"/>
                          </a:solidFill>
                          <a:effectLst/>
                          <a:latin typeface="Times New Roman" panose="02020603050405020304" pitchFamily="18" charset="0"/>
                          <a:cs typeface="Times New Roman" panose="02020603050405020304" pitchFamily="18" charset="0"/>
                        </a:rPr>
                        <a:t>Lựa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thưa</a:t>
                      </a:r>
                      <a:endParaRPr lang="en-US" sz="2400" b="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indent="8890" algn="just">
                        <a:lnSpc>
                          <a:spcPct val="150000"/>
                        </a:lnSpc>
                      </a:pPr>
                      <a:r>
                        <a:rPr lang="en-US" sz="2400" dirty="0" err="1">
                          <a:effectLst/>
                          <a:latin typeface="Times New Roman" panose="02020603050405020304" pitchFamily="18" charset="0"/>
                          <a:cs typeface="Times New Roman" panose="02020603050405020304" pitchFamily="18" charset="0"/>
                        </a:rPr>
                        <a:t>Mụ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tệ</a:t>
                      </a:r>
                      <a:endParaRPr lang="en-US" sz="2400" dirty="0">
                        <a:effectLst/>
                        <a:latin typeface="Times New Roman" panose="02020603050405020304" pitchFamily="18" charset="0"/>
                        <a:cs typeface="Times New Roman" panose="02020603050405020304" pitchFamily="18" charset="0"/>
                      </a:endParaRPr>
                    </a:p>
                    <a:p>
                      <a:pPr indent="8890" algn="just">
                        <a:lnSpc>
                          <a:spcPct val="150000"/>
                        </a:lnSpc>
                      </a:pPr>
                      <a:r>
                        <a:rPr lang="en-US" sz="2400" dirty="0" err="1">
                          <a:effectLst/>
                          <a:latin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xằng</a:t>
                      </a:r>
                      <a:endParaRPr lang="en-US" sz="2400" dirty="0">
                        <a:effectLst/>
                        <a:latin typeface="Times New Roman" panose="02020603050405020304" pitchFamily="18" charset="0"/>
                        <a:cs typeface="Times New Roman" panose="02020603050405020304" pitchFamily="18" charset="0"/>
                      </a:endParaRPr>
                    </a:p>
                    <a:p>
                      <a:pPr indent="8890" algn="just">
                        <a:lnSpc>
                          <a:spcPct val="150000"/>
                        </a:lnSpc>
                      </a:pPr>
                      <a:r>
                        <a:rPr lang="en-US" sz="2400" dirty="0" err="1">
                          <a:effectLst/>
                          <a:latin typeface="Times New Roman" panose="02020603050405020304" pitchFamily="18" charset="0"/>
                          <a:cs typeface="Times New Roman" panose="02020603050405020304" pitchFamily="18" charset="0"/>
                        </a:rPr>
                        <a:t>Phen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cs typeface="Times New Roman" panose="02020603050405020304" pitchFamily="18" charset="0"/>
                        </a:rPr>
                        <a:t> lang</a:t>
                      </a:r>
                    </a:p>
                    <a:p>
                      <a:pPr indent="8890" algn="just">
                        <a:lnSpc>
                          <a:spcPct val="150000"/>
                        </a:lnSpc>
                      </a:pPr>
                      <a:r>
                        <a:rPr lang="en-US" sz="2400" dirty="0" err="1">
                          <a:effectLst/>
                          <a:latin typeface="Times New Roman" panose="02020603050405020304" pitchFamily="18" charset="0"/>
                          <a:cs typeface="Times New Roman" panose="02020603050405020304" pitchFamily="18" charset="0"/>
                        </a:rPr>
                        <a:t>Huếch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ắt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lủi</a:t>
                      </a:r>
                      <a:endParaRPr lang="en-US" sz="2400" dirty="0">
                        <a:effectLst/>
                        <a:latin typeface="Times New Roman" panose="02020603050405020304" pitchFamily="18" charset="0"/>
                        <a:cs typeface="Times New Roman" panose="02020603050405020304" pitchFamily="18" charset="0"/>
                      </a:endParaRPr>
                    </a:p>
                    <a:p>
                      <a:pPr algn="just" fontAlgn="base">
                        <a:lnSpc>
                          <a:spcPct val="150000"/>
                        </a:lnSpc>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Tri </a:t>
                      </a:r>
                      <a:r>
                        <a:rPr lang="en-US" sz="2400" dirty="0" err="1">
                          <a:effectLst/>
                          <a:latin typeface="Times New Roman" panose="02020603050405020304" pitchFamily="18" charset="0"/>
                          <a:cs typeface="Times New Roman" panose="02020603050405020304" pitchFamily="18" charset="0"/>
                        </a:rPr>
                        <a:t>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a:t>
                      </a:r>
                      <a:endParaRPr lang="en-US" sz="2400" dirty="0">
                        <a:effectLst/>
                        <a:latin typeface="Times New Roman" panose="02020603050405020304" pitchFamily="18" charset="0"/>
                        <a:cs typeface="Times New Roman" panose="02020603050405020304" pitchFamily="18" charset="0"/>
                      </a:endParaRPr>
                    </a:p>
                    <a:p>
                      <a:pPr algn="just">
                        <a:lnSpc>
                          <a:spcPct val="150000"/>
                        </a:lnSpc>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khen</a:t>
                      </a:r>
                      <a:r>
                        <a:rPr lang="en-US" sz="2400" dirty="0">
                          <a:effectLst/>
                          <a:latin typeface="Times New Roman" panose="02020603050405020304" pitchFamily="18" charset="0"/>
                          <a:cs typeface="Times New Roman" panose="02020603050405020304" pitchFamily="18" charset="0"/>
                        </a:rPr>
                        <a:t> ta:</a:t>
                      </a:r>
                    </a:p>
                    <a:p>
                      <a:pPr algn="just">
                        <a:lnSpc>
                          <a:spcPct val="150000"/>
                        </a:lnSpc>
                      </a:pPr>
                      <a:r>
                        <a:rPr lang="en-US" sz="2400" dirty="0" err="1">
                          <a:effectLst/>
                          <a:latin typeface="Times New Roman" panose="02020603050405020304" pitchFamily="18" charset="0"/>
                          <a:cs typeface="Times New Roman" panose="02020603050405020304" pitchFamily="18" charset="0"/>
                        </a:rPr>
                        <a:t>Cầm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a:t>
                      </a:r>
                    </a:p>
                    <a:p>
                      <a:pPr algn="just">
                        <a:lnSpc>
                          <a:spcPct val="150000"/>
                        </a:lnSpc>
                      </a:pPr>
                      <a:r>
                        <a:rPr lang="en-US" sz="2400" dirty="0" err="1">
                          <a:effectLst/>
                          <a:latin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nguyệt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mai</a:t>
                      </a:r>
                      <a:r>
                        <a:rPr lang="en-US" sz="2400" dirty="0">
                          <a:effectLst/>
                          <a:latin typeface="Times New Roman" panose="02020603050405020304" pitchFamily="18" charset="0"/>
                          <a:cs typeface="Times New Roman" panose="02020603050405020304" pitchFamily="18" charset="0"/>
                        </a:rPr>
                        <a:t> thong </a:t>
                      </a:r>
                      <a:r>
                        <a:rPr lang="en-US" sz="2400" dirty="0" err="1">
                          <a:effectLst/>
                          <a:latin typeface="Times New Roman" panose="02020603050405020304" pitchFamily="18" charset="0"/>
                          <a:cs typeface="Times New Roman" panose="02020603050405020304" pitchFamily="18" charset="0"/>
                        </a:rPr>
                        <a:t>thả</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TextBox 2"/>
          <p:cNvSpPr txBox="1"/>
          <p:nvPr/>
        </p:nvSpPr>
        <p:spPr>
          <a:xfrm>
            <a:off x="2719992" y="2666396"/>
            <a:ext cx="6824653" cy="1323439"/>
          </a:xfrm>
          <a:prstGeom prst="rect">
            <a:avLst/>
          </a:prstGeom>
          <a:noFill/>
        </p:spPr>
        <p:txBody>
          <a:bodyPr wrap="square">
            <a:spAutoFit/>
          </a:bodyPr>
          <a:lstStyle/>
          <a:p>
            <a:pPr algn="ctr"/>
            <a:r>
              <a:rPr lang="en-US" sz="4000" b="1" dirty="0">
                <a:solidFill>
                  <a:srgbClr val="FFFF00"/>
                </a:solidFill>
                <a:latin typeface="Times New Roman" panose="02020603050405020304" pitchFamily="18" charset="0"/>
                <a:ea typeface="SimSun" panose="02010600030101010101" pitchFamily="2" charset="-122"/>
              </a:rPr>
              <a:t>PHẦN ĐỌC</a:t>
            </a:r>
          </a:p>
          <a:p>
            <a:pPr algn="ctr"/>
            <a:r>
              <a:rPr lang="en-US" sz="4000" b="1" dirty="0">
                <a:solidFill>
                  <a:srgbClr val="FFFF00"/>
                </a:solidFill>
                <a:latin typeface="Times New Roman" panose="02020603050405020304" pitchFamily="18" charset="0"/>
                <a:ea typeface="SimSun" panose="02010600030101010101" pitchFamily="2" charset="-122"/>
              </a:rPr>
              <a:t>“THỊ MẦU LÊN CHÙA”</a:t>
            </a:r>
            <a:endParaRPr lang="en-US" sz="4000" dirty="0">
              <a:solidFill>
                <a:srgbClr val="FFFF00"/>
              </a:solidFill>
            </a:endParaRPr>
          </a:p>
        </p:txBody>
      </p:sp>
      <p:grpSp>
        <p:nvGrpSpPr>
          <p:cNvPr id="5" name="Group 4"/>
          <p:cNvGrpSpPr/>
          <p:nvPr/>
        </p:nvGrpSpPr>
        <p:grpSpPr>
          <a:xfrm>
            <a:off x="7821484" y="1883703"/>
            <a:ext cx="4368047" cy="4974297"/>
            <a:chOff x="7821484" y="1883703"/>
            <a:chExt cx="4368047" cy="4974297"/>
          </a:xfrm>
        </p:grpSpPr>
        <p:pic>
          <p:nvPicPr>
            <p:cNvPr id="60" name="Picture 59"/>
            <p:cNvPicPr>
              <a:picLocks noChangeAspect="1"/>
            </p:cNvPicPr>
            <p:nvPr/>
          </p:nvPicPr>
          <p:blipFill>
            <a:blip r:embed="rId5">
              <a:extLst>
                <a:ext uri="{BEBA8EAE-BF5A-486C-A8C5-ECC9F3942E4B}">
                  <a14:imgProps xmlns:a14="http://schemas.microsoft.com/office/drawing/2010/main">
                    <a14:imgLayer r:embed="rId6">
                      <a14:imgEffect>
                        <a14:backgroundRemoval t="0" b="99000" l="0" r="100000">
                          <a14:foregroundMark x1="34667" y1="50333" x2="26000" y2="80333"/>
                          <a14:foregroundMark x1="39000" y1="57000" x2="44333" y2="77333"/>
                          <a14:foregroundMark x1="20333" y1="90000" x2="20000" y2="91667"/>
                          <a14:foregroundMark x1="20000" y1="93667" x2="20667" y2="94333"/>
                          <a14:backgroundMark x1="49000" y1="92667" x2="44000" y2="94000"/>
                        </a14:backgroundRemoval>
                      </a14:imgEffect>
                    </a14:imgLayer>
                  </a14:imgProps>
                </a:ext>
                <a:ext uri="{28A0092B-C50C-407E-A947-70E740481C1C}">
                  <a14:useLocalDpi xmlns:a14="http://schemas.microsoft.com/office/drawing/2010/main" val="0"/>
                </a:ext>
              </a:extLst>
            </a:blip>
            <a:stretch>
              <a:fillRect/>
            </a:stretch>
          </p:blipFill>
          <p:spPr>
            <a:xfrm>
              <a:off x="8623519" y="1883703"/>
              <a:ext cx="3566012" cy="4842369"/>
            </a:xfrm>
            <a:prstGeom prst="rect">
              <a:avLst/>
            </a:prstGeom>
          </p:spPr>
        </p:pic>
        <p:pic>
          <p:nvPicPr>
            <p:cNvPr id="61" name="Picture 60"/>
            <p:cNvPicPr>
              <a:picLocks noChangeAspect="1"/>
            </p:cNvPicPr>
            <p:nvPr/>
          </p:nvPicPr>
          <p:blipFill rotWithShape="1">
            <a:blip r:embed="rId7">
              <a:extLst>
                <a:ext uri="{BEBA8EAE-BF5A-486C-A8C5-ECC9F3942E4B}">
                  <a14:imgProps xmlns:a14="http://schemas.microsoft.com/office/drawing/2010/main">
                    <a14:imgLayer r:embed="rId6">
                      <a14:imgEffect>
                        <a14:backgroundRemoval t="0" b="99000" l="0" r="100000">
                          <a14:foregroundMark x1="34667" y1="50333" x2="26000" y2="80333"/>
                          <a14:foregroundMark x1="39000" y1="57000" x2="44333" y2="77333"/>
                          <a14:foregroundMark x1="20333" y1="90000" x2="20000" y2="91667"/>
                          <a14:foregroundMark x1="20000" y1="93667" x2="20667" y2="94333"/>
                          <a14:foregroundMark x1="46333" y1="64667" x2="59667" y2="77000"/>
                          <a14:foregroundMark x1="46333" y1="61000" x2="55667" y2="74000"/>
                          <a14:foregroundMark x1="44333" y1="68667" x2="46333" y2="85667"/>
                          <a14:foregroundMark x1="44667" y1="78333" x2="45667" y2="84000"/>
                          <a14:foregroundMark x1="46667" y1="61000" x2="61000" y2="73667"/>
                          <a14:backgroundMark x1="49000" y1="92667" x2="44000" y2="94000"/>
                        </a14:backgroundRemoval>
                      </a14:imgEffect>
                    </a14:imgLayer>
                  </a14:imgProps>
                </a:ext>
                <a:ext uri="{28A0092B-C50C-407E-A947-70E740481C1C}">
                  <a14:useLocalDpi xmlns:a14="http://schemas.microsoft.com/office/drawing/2010/main" val="0"/>
                </a:ext>
              </a:extLst>
            </a:blip>
            <a:srcRect l="43781" t="59755" r="40502"/>
            <a:stretch>
              <a:fillRect/>
            </a:stretch>
          </p:blipFill>
          <p:spPr>
            <a:xfrm flipH="1">
              <a:off x="7821484" y="4909201"/>
              <a:ext cx="868312" cy="1948799"/>
            </a:xfrm>
            <a:prstGeom prst="rect">
              <a:avLst/>
            </a:prstGeom>
          </p:spPr>
        </p:pic>
      </p:grpSp>
      <p:sp>
        <p:nvSpPr>
          <p:cNvPr id="4" name="Slide Number Placeholder 3"/>
          <p:cNvSpPr>
            <a:spLocks noGrp="1"/>
          </p:cNvSpPr>
          <p:nvPr>
            <p:ph type="sldNum" sz="quarter" idx="12"/>
          </p:nvPr>
        </p:nvSpPr>
        <p:spPr/>
        <p:txBody>
          <a:bodyPr/>
          <a:lstStyle/>
          <a:p>
            <a:pPr>
              <a:defRPr/>
            </a:pPr>
            <a:fld id="{92CF152F-62A2-44E0-9B49-515995CCAEB7}" type="slidenum">
              <a:rPr lang="en-US"/>
              <a:t>4</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1229732" y="2150174"/>
            <a:ext cx="6885568" cy="584775"/>
          </a:xfrm>
          <a:prstGeom prst="rect">
            <a:avLst/>
          </a:prstGeom>
          <a:noFill/>
        </p:spPr>
        <p:txBody>
          <a:bodyPr wrap="square">
            <a:spAutoFit/>
          </a:bodyPr>
          <a:lstStyle/>
          <a:p>
            <a:r>
              <a:rPr lang="en-US" sz="3200" b="1" i="1" dirty="0" err="1">
                <a:solidFill>
                  <a:srgbClr val="FF0000"/>
                </a:solidFill>
                <a:effectLst/>
                <a:latin typeface="Times New Roman" panose="02020603050405020304" pitchFamily="18" charset="0"/>
                <a:ea typeface="SimSun" panose="02010600030101010101" pitchFamily="2" charset="-122"/>
              </a:rPr>
              <a:t>Nhân</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vật</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có</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số</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lượt</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lời</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nhiều</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nhất</a:t>
            </a:r>
            <a:r>
              <a:rPr lang="en-US" sz="3200" b="1" i="1" dirty="0">
                <a:solidFill>
                  <a:srgbClr val="FF0000"/>
                </a:solidFill>
                <a:effectLst/>
                <a:latin typeface="Times New Roman" panose="02020603050405020304" pitchFamily="18" charset="0"/>
                <a:ea typeface="SimSun" panose="02010600030101010101" pitchFamily="2" charset="-122"/>
              </a:rPr>
              <a:t>?</a:t>
            </a:r>
            <a:endParaRPr lang="en-US" sz="3200" b="1" dirty="0">
              <a:solidFill>
                <a:srgbClr val="FF0000"/>
              </a:solidFill>
            </a:endParaRPr>
          </a:p>
        </p:txBody>
      </p:sp>
      <p:sp>
        <p:nvSpPr>
          <p:cNvPr id="7" name="TextBox 6"/>
          <p:cNvSpPr txBox="1"/>
          <p:nvPr/>
        </p:nvSpPr>
        <p:spPr>
          <a:xfrm>
            <a:off x="220345" y="2734945"/>
            <a:ext cx="11751945" cy="3969385"/>
          </a:xfrm>
          <a:prstGeom prst="rect">
            <a:avLst/>
          </a:prstGeom>
          <a:noFill/>
        </p:spPr>
        <p:txBody>
          <a:bodyPr wrap="square">
            <a:spAutoFit/>
          </a:bodyPr>
          <a:lstStyle/>
          <a:p>
            <a:pPr algn="just">
              <a:lnSpc>
                <a:spcPct val="150000"/>
              </a:lnSpc>
            </a:pPr>
            <a:r>
              <a:rPr lang="en-US" sz="2800" i="1" dirty="0" err="1">
                <a:effectLst/>
                <a:latin typeface="Times New Roman" panose="02020603050405020304" pitchFamily="18" charset="0"/>
                <a:ea typeface="SimSun" panose="02010600030101010101" pitchFamily="2" charset="-122"/>
              </a:rPr>
              <a:t>Nhân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vật</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Huyện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Trìa</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có</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số</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lượt</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lời</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nhiều</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nhất</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vì</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đây</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là</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trong</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phiên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xử</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án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thuộc</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bổn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phận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của</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Huyện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Trìa</a:t>
            </a:r>
            <a:endParaRPr lang="en-US" sz="2800" dirty="0">
              <a:effectLst/>
              <a:latin typeface="Times New Roman" panose="02020603050405020304" pitchFamily="18" charset="0"/>
              <a:ea typeface="SimSun" panose="02010600030101010101" pitchFamily="2" charset="-122"/>
            </a:endParaRPr>
          </a:p>
          <a:p>
            <a:pPr algn="just">
              <a:lnSpc>
                <a:spcPct val="150000"/>
              </a:lnSpc>
            </a:pPr>
            <a:r>
              <a:rPr lang="en-US" sz="2800" dirty="0" err="1">
                <a:effectLst/>
                <a:latin typeface="Times New Roman" panose="02020603050405020304" pitchFamily="18" charset="0"/>
                <a:ea typeface="SimSun" panose="02010600030101010101" pitchFamily="2" charset="-122"/>
              </a:rPr>
              <a:t>Huyện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Trìa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người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cầm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cân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nảy</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mực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vừa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ba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hoa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vừa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muốn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làm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ra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vẻ</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công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minh</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vừa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muốn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tán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tỉnh</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lấy</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lòng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Thị</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Hến</a:t>
            </a:r>
            <a:r>
              <a:rPr lang="en-US" sz="2800" dirty="0">
                <a:effectLst/>
                <a:latin typeface="Times New Roman" panose="02020603050405020304" pitchFamily="18" charset="0"/>
                <a:ea typeface="SimSun" panose="02010600030101010101" pitchFamily="2" charset="-122"/>
              </a:rPr>
              <a:t>, </a:t>
            </a:r>
            <a:r>
              <a:rPr lang="vi-VN" sz="2800" dirty="0">
                <a:effectLst/>
                <a:latin typeface="Times New Roman" panose="02020603050405020304" pitchFamily="18" charset="0"/>
                <a:ea typeface="Times New Roman" panose="02020603050405020304" pitchFamily="18" charset="0"/>
              </a:rPr>
              <a:t>Thị Hên, lấn át Đề Hầu, dọa dẫm Trùm Sò,... Huyện Trùa năm giữ, thích nói gì thì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miệng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gang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thép</a:t>
            </a:r>
            <a:r>
              <a:rPr lang="vi-VN" sz="2800"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tẩy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y,… </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7175500" cy="2030095"/>
          </a:xfrm>
          <a:prstGeom prst="rect">
            <a:avLst/>
          </a:prstGeom>
          <a:noFill/>
        </p:spPr>
        <p:txBody>
          <a:bodyPr wrap="square">
            <a:spAutoFit/>
          </a:bodyPr>
          <a:lstStyle/>
          <a:p>
            <a:pPr algn="just">
              <a:lnSpc>
                <a:spcPct val="150000"/>
              </a:lnSpc>
            </a:pPr>
            <a:r>
              <a:rPr lang="en-US" sz="2800" b="1" i="1" dirty="0" err="1">
                <a:solidFill>
                  <a:srgbClr val="FF0000"/>
                </a:solidFill>
                <a:effectLst/>
                <a:latin typeface="Times New Roman" panose="02020603050405020304" pitchFamily="18" charset="0"/>
                <a:ea typeface="SimSun" panose="02010600030101010101" pitchFamily="2" charset="-122"/>
              </a:rPr>
              <a:t>Chỉ</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ra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một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số</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dấu</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hiệu</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cho</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thấy</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các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thoại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của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nhân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vật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trong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văn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bản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trên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mang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điểm</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của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thơ</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hoặc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văn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vần</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3867150" y="4588129"/>
            <a:ext cx="7943850" cy="1383665"/>
          </a:xfrm>
          <a:prstGeom prst="rect">
            <a:avLst/>
          </a:prstGeom>
          <a:noFill/>
        </p:spPr>
        <p:txBody>
          <a:bodyPr wrap="square">
            <a:spAutoFit/>
          </a:bodyPr>
          <a:lstStyle/>
          <a:p>
            <a:pPr algn="just">
              <a:lnSpc>
                <a:spcPct val="150000"/>
              </a:lnSpc>
            </a:pPr>
            <a:r>
              <a:rPr lang="en-US" sz="2800" b="1" i="1" dirty="0" err="1">
                <a:solidFill>
                  <a:schemeClr val="tx2"/>
                </a:solidFill>
                <a:effectLst/>
                <a:latin typeface="Times New Roman" panose="02020603050405020304" pitchFamily="18" charset="0"/>
                <a:ea typeface="SimSun" panose="02010600030101010101" pitchFamily="2" charset="-122"/>
              </a:rPr>
              <a:t>Đây</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là</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gieo</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vần</a:t>
            </a:r>
            <a:r>
              <a:rPr lang="en-US" sz="2800" b="1" i="1" dirty="0">
                <a:solidFill>
                  <a:schemeClr val="tx2"/>
                </a:solidFill>
                <a:effectLst/>
                <a:latin typeface="Times New Roman" panose="02020603050405020304" pitchFamily="18" charset="0"/>
                <a:ea typeface="SimSun" panose="02010600030101010101" pitchFamily="2" charset="-122"/>
              </a:rPr>
              <a:t> ''a''. </a:t>
            </a:r>
            <a:r>
              <a:rPr lang="en-US" sz="2800" b="1" i="1" dirty="0" err="1">
                <a:solidFill>
                  <a:schemeClr val="tx2"/>
                </a:solidFill>
                <a:effectLst/>
                <a:latin typeface="Times New Roman" panose="02020603050405020304" pitchFamily="18" charset="0"/>
                <a:ea typeface="SimSun" panose="02010600030101010101" pitchFamily="2" charset="-122"/>
              </a:rPr>
              <a:t>Cách</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gieo</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vần</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đặc</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trưng</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trong</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thơ</a:t>
            </a:r>
            <a:r>
              <a:rPr lang="en-US" sz="2800" b="1" i="1" dirty="0">
                <a:solidFill>
                  <a:schemeClr val="tx2"/>
                </a:solidFill>
                <a:effectLst/>
                <a:latin typeface="Times New Roman" panose="02020603050405020304" pitchFamily="18" charset="0"/>
                <a:ea typeface="SimSun" panose="02010600030101010101" pitchFamily="2" charset="-122"/>
              </a:rPr>
              <a:t> ca</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7175500" cy="1383665"/>
          </a:xfrm>
          <a:prstGeom prst="rect">
            <a:avLst/>
          </a:prstGeom>
          <a:noFill/>
        </p:spPr>
        <p:txBody>
          <a:bodyPr wrap="square">
            <a:spAutoFit/>
          </a:bodyPr>
          <a:lstStyle/>
          <a:p>
            <a:pPr algn="just">
              <a:lnSpc>
                <a:spcPct val="150000"/>
              </a:lnSpc>
            </a:pPr>
            <a:r>
              <a:rPr lang="en-US" sz="2800" b="1" i="1" dirty="0" err="1">
                <a:solidFill>
                  <a:srgbClr val="FF0000"/>
                </a:solidFill>
                <a:effectLst/>
                <a:latin typeface="Times New Roman" panose="02020603050405020304" pitchFamily="18" charset="0"/>
                <a:ea typeface="SimSun" panose="02010600030101010101" pitchFamily="2" charset="-122"/>
              </a:rPr>
              <a:t>Trong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thoại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của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nhân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vật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một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số</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từ</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ngữ</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lại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được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tách</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riêng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ra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hoặc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đặt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trong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ngoặc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đơn</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2925445" y="3762629"/>
            <a:ext cx="8801100" cy="2715895"/>
          </a:xfrm>
          <a:prstGeom prst="rect">
            <a:avLst/>
          </a:prstGeom>
          <a:noFill/>
        </p:spPr>
        <p:txBody>
          <a:bodyPr wrap="square">
            <a:spAutoFit/>
          </a:bodyPr>
          <a:lstStyle/>
          <a:p>
            <a:pPr marL="499110" indent="-457200" algn="just">
              <a:spcBef>
                <a:spcPts val="305"/>
              </a:spcBef>
              <a:buFont typeface="Arial" panose="020B0604020202020204" pitchFamily="34" charset="0"/>
              <a:buChar char="•"/>
            </a:pPr>
            <a:r>
              <a:rPr lang="en-US" sz="2800" b="1" i="1" dirty="0" err="1">
                <a:solidFill>
                  <a:schemeClr val="tx2"/>
                </a:solidFill>
                <a:effectLst/>
                <a:latin typeface="Times New Roman" panose="02020603050405020304" pitchFamily="18" charset="0"/>
                <a:ea typeface="Times New Roman" panose="02020603050405020304" pitchFamily="18" charset="0"/>
              </a:rPr>
              <a:t>Cách</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thêm</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từ</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trong</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ngoặc</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đơn</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là</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để</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tăng</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tính</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khẩu</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ngữ</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và</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mức</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độ</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thân</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mật</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trong</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lời</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Huyện</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Trìa</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với</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Thị</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Hến</a:t>
            </a:r>
            <a:endParaRPr lang="en-US" sz="2800" b="1" dirty="0">
              <a:solidFill>
                <a:schemeClr val="tx2"/>
              </a:solidFill>
              <a:effectLst/>
              <a:latin typeface="Times New Roman" panose="02020603050405020304" pitchFamily="18" charset="0"/>
              <a:ea typeface="Times New Roman" panose="02020603050405020304" pitchFamily="18" charset="0"/>
            </a:endParaRPr>
          </a:p>
          <a:p>
            <a:pPr marL="499110" indent="-457200" algn="just">
              <a:spcBef>
                <a:spcPts val="305"/>
              </a:spcBef>
              <a:buFont typeface="Arial" panose="020B0604020202020204" pitchFamily="34" charset="0"/>
              <a:buChar char="•"/>
            </a:pPr>
            <a:r>
              <a:rPr lang="vi-VN" sz="2800" b="1" i="1" dirty="0">
                <a:solidFill>
                  <a:schemeClr val="tx2"/>
                </a:solidFill>
                <a:effectLst/>
                <a:latin typeface="Times New Roman" panose="02020603050405020304" pitchFamily="18" charset="0"/>
                <a:ea typeface="Times New Roman" panose="02020603050405020304" pitchFamily="18" charset="0"/>
              </a:rPr>
              <a:t>Chỉ có hai nhân vật nói một mình là Huyện và Đề</a:t>
            </a:r>
            <a:r>
              <a:rPr lang="en-US" sz="2800" b="1" i="1" dirty="0">
                <a:solidFill>
                  <a:schemeClr val="tx2"/>
                </a:solidFill>
                <a:effectLst/>
                <a:latin typeface="Times New Roman" panose="02020603050405020304" pitchFamily="18" charset="0"/>
                <a:ea typeface="Times New Roman" panose="02020603050405020304" pitchFamily="18" charset="0"/>
              </a:rPr>
              <a:t>. </a:t>
            </a:r>
            <a:r>
              <a:rPr lang="vi-VN" sz="2800" b="1" i="1" dirty="0">
                <a:solidFill>
                  <a:schemeClr val="tx2"/>
                </a:solidFill>
                <a:effectLst/>
                <a:latin typeface="Times New Roman" panose="02020603050405020304" pitchFamily="18" charset="0"/>
                <a:ea typeface="Times New Roman" panose="02020603050405020304" pitchFamily="18" charset="0"/>
              </a:rPr>
              <a:t>Đây như đoạn đệm chuyển lời trong tuồng, nâng cảm xúc của nhân vật lên cao</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749300" y="2452066"/>
            <a:ext cx="10693400" cy="1307537"/>
          </a:xfrm>
          <a:prstGeom prst="rect">
            <a:avLst/>
          </a:prstGeom>
          <a:noFill/>
        </p:spPr>
        <p:txBody>
          <a:bodyPr wrap="square">
            <a:spAutoFit/>
          </a:bodyPr>
          <a:lstStyle/>
          <a:p>
            <a:pPr algn="ctr">
              <a:lnSpc>
                <a:spcPct val="150000"/>
              </a:lnSpc>
            </a:pPr>
            <a:r>
              <a:rPr lang="en-US" sz="2800" b="1" dirty="0">
                <a:solidFill>
                  <a:srgbClr val="FF0000"/>
                </a:solidFill>
                <a:latin typeface="Times New Roman" panose="02020603050405020304" pitchFamily="18" charset="0"/>
                <a:ea typeface="Times New Roman" panose="02020603050405020304" pitchFamily="18" charset="0"/>
              </a:rPr>
              <a:t>C</a:t>
            </a:r>
            <a:r>
              <a:rPr lang="vi-VN" sz="2800" b="1" dirty="0">
                <a:solidFill>
                  <a:srgbClr val="FF0000"/>
                </a:solidFill>
                <a:effectLst/>
                <a:latin typeface="Times New Roman" panose="02020603050405020304" pitchFamily="18" charset="0"/>
                <a:ea typeface="Times New Roman" panose="02020603050405020304" pitchFamily="18" charset="0"/>
              </a:rPr>
              <a:t>hỉ ra mâu thuẫn giữa các nhân vật trước và trong phiên toà; </a:t>
            </a:r>
            <a:br>
              <a:rPr lang="en-US" sz="2800" b="1" dirty="0">
                <a:solidFill>
                  <a:srgbClr val="FF0000"/>
                </a:solidFill>
                <a:effectLst/>
                <a:latin typeface="Times New Roman" panose="02020603050405020304" pitchFamily="18" charset="0"/>
                <a:ea typeface="Times New Roman" panose="02020603050405020304" pitchFamily="18" charset="0"/>
              </a:rPr>
            </a:br>
            <a:r>
              <a:rPr lang="vi-VN" sz="2800" b="1" dirty="0">
                <a:solidFill>
                  <a:srgbClr val="FF0000"/>
                </a:solidFill>
                <a:effectLst/>
                <a:latin typeface="Times New Roman" panose="02020603050405020304" pitchFamily="18" charset="0"/>
                <a:ea typeface="Times New Roman" panose="02020603050405020304" pitchFamily="18" charset="0"/>
              </a:rPr>
              <a:t>phân tích nguyên nhân làm nảy sinh, chuyển hoá màu thuẫn.</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150232" y="2121463"/>
            <a:ext cx="8168268" cy="1383665"/>
          </a:xfrm>
          <a:prstGeom prst="rect">
            <a:avLst/>
          </a:prstGeom>
          <a:noFill/>
        </p:spPr>
        <p:txBody>
          <a:bodyPr wrap="square">
            <a:spAutoFit/>
          </a:bodyPr>
          <a:lstStyle/>
          <a:p>
            <a:pPr algn="just">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Trước phiên toà, các mâu thuẫn nảy sinh chồng chéo, liên quan đến vụ bắt giữ</a:t>
            </a:r>
          </a:p>
        </p:txBody>
      </p:sp>
      <p:pic>
        <p:nvPicPr>
          <p:cNvPr id="10242" name="Picture 2" descr="Huyện Trìa xử án - tác giả, nội dung, bố cục, tóm tắt, dàn ý | Ngữ Văn 10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4" y="3069328"/>
            <a:ext cx="7019925"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471471" y="2281600"/>
            <a:ext cx="7275530" cy="3969385"/>
          </a:xfrm>
          <a:prstGeom prst="rect">
            <a:avLst/>
          </a:prstGeom>
          <a:noFill/>
        </p:spPr>
        <p:txBody>
          <a:bodyPr wrap="square">
            <a:spAutoFit/>
          </a:bodyPr>
          <a:lstStyle/>
          <a:p>
            <a:pPr algn="just" fontAlgn="base">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Kiện tụng:</a:t>
            </a:r>
            <a:r>
              <a:rPr lang="en-US" sz="2800" b="1" i="1" dirty="0">
                <a:solidFill>
                  <a:schemeClr val="tx2"/>
                </a:solidFill>
                <a:effectLst/>
                <a:latin typeface="Times New Roman" panose="02020603050405020304" pitchFamily="18" charset="0"/>
                <a:ea typeface="Times New Roman" panose="02020603050405020304" pitchFamily="18" charset="0"/>
              </a:rPr>
              <a:t> </a:t>
            </a:r>
            <a:endParaRPr lang="en-US" sz="2800" b="1" i="1" dirty="0">
              <a:solidFill>
                <a:schemeClr val="tx2"/>
              </a:solidFill>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giữa trộm Ốc, Lữ Ngao với vợ chồng Trùm Sò, L</a:t>
            </a:r>
            <a:r>
              <a:rPr lang="en-US" altLang="vi-VN" sz="2800" dirty="0">
                <a:effectLst/>
                <a:latin typeface="Times New Roman" panose="02020603050405020304" pitchFamily="18" charset="0"/>
                <a:ea typeface="Times New Roman" panose="02020603050405020304" pitchFamily="18" charset="0"/>
              </a:rPr>
              <a:t>í</a:t>
            </a:r>
            <a:r>
              <a:rPr lang="vi-VN" sz="2800" dirty="0">
                <a:effectLst/>
                <a:latin typeface="Times New Roman" panose="02020603050405020304" pitchFamily="18" charset="0"/>
                <a:ea typeface="Times New Roman" panose="02020603050405020304" pitchFamily="18" charset="0"/>
              </a:rPr>
              <a:t> Hà [1]</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marL="342900" lvl="0" indent="-342900" algn="l"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giữa vợ chồng Trùm Sò, Lí Hà với Thị Hến [2] – Mâu thuẫn giữa vợ chồng Trùm Sò, Lí Hà với Đề Hầu [3]</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p:txBody>
      </p:sp>
      <p:pic>
        <p:nvPicPr>
          <p:cNvPr id="11266" name="Picture 2" descr="Bài tập Huyện Trìa xử án có đáp án | VietJac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1828800"/>
            <a:ext cx="4092797" cy="49183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08530" y="53231"/>
            <a:ext cx="538945" cy="821412"/>
            <a:chOff x="908603" y="80216"/>
            <a:chExt cx="538945" cy="676514"/>
          </a:xfrm>
        </p:grpSpPr>
        <p:sp>
          <p:nvSpPr>
            <p:cNvPr id="4"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8" name="Rectangle 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9"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469900" y="2507575"/>
            <a:ext cx="11341100" cy="3969385"/>
          </a:xfrm>
          <a:prstGeom prst="rect">
            <a:avLst/>
          </a:prstGeom>
          <a:noFill/>
        </p:spPr>
        <p:txBody>
          <a:bodyPr wrap="square">
            <a:spAutoFit/>
          </a:bodyPr>
          <a:lstStyle/>
          <a:p>
            <a:pPr algn="just" fontAlgn="base">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Trong phiên toà, các mâu thuẫn cũ tiếp tục phát triển:</a:t>
            </a:r>
            <a:r>
              <a:rPr lang="en-US" sz="2800" b="1" i="1" dirty="0">
                <a:solidFill>
                  <a:schemeClr val="tx2"/>
                </a:solidFill>
                <a:effectLst/>
                <a:latin typeface="Times New Roman" panose="02020603050405020304" pitchFamily="18" charset="0"/>
                <a:ea typeface="Times New Roman" panose="02020603050405020304" pitchFamily="18" charset="0"/>
              </a:rPr>
              <a:t> </a:t>
            </a:r>
            <a:endParaRPr lang="en-US" sz="2800" b="1" i="1" dirty="0">
              <a:solidFill>
                <a:schemeClr val="tx2"/>
              </a:solidFill>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giữa vợ chồng Trùm Sò, Lí Hà với Thị Hến [2] – Mâu thuẫn giữa vợ chồng Trùm Sò, Lí Hà với Đề Hầu [3]</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algn="just" fontAlgn="base">
              <a:lnSpc>
                <a:spcPct val="150000"/>
              </a:lnSpc>
            </a:pPr>
            <a:r>
              <a:rPr lang="vi-VN" sz="2800" dirty="0">
                <a:effectLst/>
                <a:latin typeface="Times New Roman" panose="02020603050405020304" pitchFamily="18" charset="0"/>
                <a:ea typeface="Times New Roman" panose="02020603050405020304" pitchFamily="18" charset="0"/>
              </a:rPr>
              <a:t>Đồng thời nảy sinh thêm các mâu thuẫn mới:</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Huyện Tr</a:t>
            </a:r>
            <a:r>
              <a:rPr lang="en-US" altLang="vi-VN" sz="2800" dirty="0">
                <a:effectLst/>
                <a:latin typeface="Times New Roman" panose="02020603050405020304" pitchFamily="18" charset="0"/>
                <a:ea typeface="Times New Roman" panose="02020603050405020304" pitchFamily="18" charset="0"/>
              </a:rPr>
              <a:t>ì</a:t>
            </a:r>
            <a:r>
              <a:rPr lang="vi-VN" sz="2800" dirty="0">
                <a:effectLst/>
                <a:latin typeface="Times New Roman" panose="02020603050405020304" pitchFamily="18" charset="0"/>
                <a:ea typeface="Times New Roman" panose="02020603050405020304" pitchFamily="18" charset="0"/>
              </a:rPr>
              <a:t>a với Đề Hậu [4]</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Huyện Trìa với vợ chồng Trùm Sò [5]</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ircle(in)">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381000" y="2040835"/>
            <a:ext cx="7175500" cy="3322955"/>
          </a:xfrm>
          <a:prstGeom prst="rect">
            <a:avLst/>
          </a:prstGeom>
          <a:noFill/>
        </p:spPr>
        <p:txBody>
          <a:bodyPr wrap="square">
            <a:spAutoFit/>
          </a:bodyPr>
          <a:lstStyle/>
          <a:p>
            <a:pPr algn="just" fontAlgn="base">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Nguyên nhân làm nảy sinh mâu thuẫn mới và trở thành màu thuẫn chính trong các màn kịch</a:t>
            </a:r>
            <a:r>
              <a:rPr lang="vi-VN" sz="2800" dirty="0">
                <a:effectLst/>
                <a:latin typeface="Times New Roman" panose="02020603050405020304" pitchFamily="18" charset="0"/>
                <a:ea typeface="Times New Roman" panose="02020603050405020304" pitchFamily="18" charset="0"/>
              </a:rPr>
              <a:t> </a:t>
            </a:r>
            <a:r>
              <a:rPr lang="en-US" altLang="vi-VN" sz="2800" dirty="0">
                <a:effectLst/>
                <a:latin typeface="Times New Roman" panose="02020603050405020304" pitchFamily="18" charset="0"/>
                <a:ea typeface="Times New Roman" panose="02020603050405020304" pitchFamily="18" charset="0"/>
              </a:rPr>
              <a:t>D</a:t>
            </a:r>
            <a:r>
              <a:rPr lang="vi-VN" sz="2800" dirty="0">
                <a:effectLst/>
                <a:latin typeface="Times New Roman" panose="02020603050405020304" pitchFamily="18" charset="0"/>
                <a:ea typeface="Times New Roman" panose="02020603050405020304" pitchFamily="18" charset="0"/>
              </a:rPr>
              <a:t>o Đề Hầu và Huyện Trìa đều mê nhan sắc Thị Hến, đều muốn lấy lòng, ban ơn cho thị và xử ép Trùm Sò. </a:t>
            </a:r>
            <a:endParaRPr lang="en-US" sz="2800" dirty="0">
              <a:effectLst/>
              <a:latin typeface="Times New Roman" panose="02020603050405020304" pitchFamily="18" charset="0"/>
              <a:ea typeface="SimSun" panose="02010600030101010101" pitchFamily="2" charset="-122"/>
            </a:endParaRPr>
          </a:p>
        </p:txBody>
      </p:sp>
      <p:pic>
        <p:nvPicPr>
          <p:cNvPr id="12290" name="Picture 2" descr="Tiếng cười dân gian thâm thúy trong kịch 'Nghêu, Sò, Ốc, Hến' - VnExpress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713" y="2072734"/>
            <a:ext cx="4078287" cy="458206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168939" y="703819"/>
            <a:ext cx="5156793" cy="661207"/>
          </a:xfrm>
          <a:prstGeom prst="rect">
            <a:avLst/>
          </a:prstGeom>
          <a:noFill/>
        </p:spPr>
        <p:txBody>
          <a:bodyPr wrap="square">
            <a:spAutoFit/>
          </a:bodyPr>
          <a:lstStyle/>
          <a:p>
            <a:pPr algn="just">
              <a:lnSpc>
                <a:spcPct val="150000"/>
              </a:lnSpc>
            </a:pPr>
            <a:r>
              <a:rPr lang="vi-VN" sz="2800" b="1" dirty="0">
                <a:solidFill>
                  <a:srgbClr val="FF0000"/>
                </a:solidFill>
                <a:effectLst/>
                <a:latin typeface="Times New Roman" panose="02020603050405020304" pitchFamily="18" charset="0"/>
                <a:ea typeface="SimSun" panose="02010600030101010101" pitchFamily="2" charset="-122"/>
              </a:rPr>
              <a:t>Nhân vật Huyện Tr</a:t>
            </a:r>
            <a:r>
              <a:rPr lang="en-US" sz="2800" b="1" dirty="0">
                <a:solidFill>
                  <a:srgbClr val="FF0000"/>
                </a:solidFill>
                <a:effectLst/>
                <a:latin typeface="Times New Roman" panose="02020603050405020304" pitchFamily="18" charset="0"/>
                <a:ea typeface="SimSun" panose="02010600030101010101" pitchFamily="2" charset="-122"/>
              </a:rPr>
              <a:t>ì</a:t>
            </a:r>
            <a:r>
              <a:rPr lang="vi-VN" sz="2800" b="1" dirty="0">
                <a:solidFill>
                  <a:srgbClr val="FF0000"/>
                </a:solidFill>
                <a:effectLst/>
                <a:latin typeface="Times New Roman" panose="02020603050405020304" pitchFamily="18" charset="0"/>
                <a:ea typeface="SimSun" panose="02010600030101010101" pitchFamily="2" charset="-122"/>
              </a:rPr>
              <a:t>a</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4" name="TextBox 3"/>
          <p:cNvSpPr txBox="1"/>
          <p:nvPr/>
        </p:nvSpPr>
        <p:spPr>
          <a:xfrm>
            <a:off x="44006" y="1209743"/>
            <a:ext cx="7512494" cy="5631180"/>
          </a:xfrm>
          <a:prstGeom prst="rect">
            <a:avLst/>
          </a:prstGeom>
          <a:noFill/>
        </p:spPr>
        <p:txBody>
          <a:bodyPr wrap="square">
            <a:spAutoFit/>
          </a:bodyPr>
          <a:lstStyle/>
          <a:p>
            <a:pPr marL="342900" lvl="0" indent="-342900" algn="just" fontAlgn="base">
              <a:lnSpc>
                <a:spcPct val="150000"/>
              </a:lnSpc>
              <a:buSzPts val="1000"/>
              <a:buFont typeface="Symbol" panose="05050102010706020507" pitchFamily="18" charset="2"/>
              <a:buChar char=""/>
              <a:tabLst>
                <a:tab pos="457200" algn="l"/>
              </a:tabLst>
            </a:pPr>
            <a:r>
              <a:rPr lang="vi-VN" sz="2400" dirty="0">
                <a:effectLst/>
                <a:latin typeface="Times New Roman" panose="02020603050405020304" pitchFamily="18" charset="0"/>
                <a:ea typeface="Times New Roman" panose="02020603050405020304" pitchFamily="18" charset="0"/>
              </a:rPr>
              <a:t>Huyện Tr</a:t>
            </a:r>
            <a:r>
              <a:rPr lang="en-US" altLang="vi-VN" sz="2400" dirty="0">
                <a:effectLst/>
                <a:latin typeface="Times New Roman" panose="02020603050405020304" pitchFamily="18" charset="0"/>
                <a:ea typeface="Times New Roman" panose="02020603050405020304" pitchFamily="18" charset="0"/>
              </a:rPr>
              <a:t>ì</a:t>
            </a:r>
            <a:r>
              <a:rPr lang="vi-VN" sz="2400" dirty="0">
                <a:effectLst/>
                <a:latin typeface="Times New Roman" panose="02020603050405020304" pitchFamily="18" charset="0"/>
                <a:ea typeface="Times New Roman" panose="02020603050405020304" pitchFamily="18" charset="0"/>
              </a:rPr>
              <a:t>a là viên quan mang nhiều thói hư tật xấu như háo sắc, dại gái, sợ vợ; tham tiền; thích nhàn hạ hưởng thụ, chểnh mảng việc công; đội trên (lo lót quan trên) đạp dưới (mắng nhiếc thuộc cấp); xử án ăn tiền, bất cần luật lệ,...</a:t>
            </a:r>
            <a:r>
              <a:rPr lang="en-US"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400" dirty="0">
                <a:effectLst/>
                <a:latin typeface="Times New Roman" panose="02020603050405020304" pitchFamily="18" charset="0"/>
                <a:ea typeface="Times New Roman" panose="02020603050405020304" pitchFamily="18" charset="0"/>
              </a:rPr>
              <a:t>Quan huyện Trìa xử kiện bất minh. Vì háo sắc, Huyện Tr</a:t>
            </a:r>
            <a:r>
              <a:rPr lang="en-US" altLang="vi-VN" sz="2400" dirty="0">
                <a:effectLst/>
                <a:latin typeface="Times New Roman" panose="02020603050405020304" pitchFamily="18" charset="0"/>
                <a:ea typeface="Times New Roman" panose="02020603050405020304" pitchFamily="18" charset="0"/>
              </a:rPr>
              <a:t>ì</a:t>
            </a:r>
            <a:r>
              <a:rPr lang="vi-VN" sz="2400" dirty="0">
                <a:effectLst/>
                <a:latin typeface="Times New Roman" panose="02020603050405020304" pitchFamily="18" charset="0"/>
                <a:ea typeface="Times New Roman" panose="02020603050405020304" pitchFamily="18" charset="0"/>
              </a:rPr>
              <a:t>a ngang nhiên biến công đường thành nơi tán tỉnh gái goá, xưng hô thớ lợi xét xử thiên vị, tuỳ tiện, bất minh</a:t>
            </a:r>
            <a:endParaRPr lang="en-US" sz="24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vật Huyện Tr</a:t>
            </a:r>
            <a:r>
              <a:rPr lang="en-US" altLang="vi-VN" sz="2400" dirty="0">
                <a:effectLst/>
                <a:latin typeface="Times New Roman" panose="02020603050405020304" pitchFamily="18" charset="0"/>
                <a:ea typeface="Times New Roman" panose="02020603050405020304" pitchFamily="18" charset="0"/>
              </a:rPr>
              <a:t>ì</a:t>
            </a:r>
            <a:r>
              <a:rPr lang="vi-VN" sz="2400" dirty="0">
                <a:effectLst/>
                <a:latin typeface="Times New Roman" panose="02020603050405020304" pitchFamily="18" charset="0"/>
                <a:ea typeface="Times New Roman" panose="02020603050405020304" pitchFamily="18" charset="0"/>
              </a:rPr>
              <a:t>a – một hình tượng biếm hoạ có ý nghĩa phê phán sâu sắc</a:t>
            </a:r>
            <a:r>
              <a:rPr lang="en-US"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endParaRPr>
          </a:p>
        </p:txBody>
      </p:sp>
      <p:pic>
        <p:nvPicPr>
          <p:cNvPr id="13314" name="Picture 2" descr="Ngao Sò Ốc Hến' - Gian nan mới có tiếng c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0" y="1409700"/>
            <a:ext cx="3422650"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circle(in)">
                                      <p:cBhvr>
                                        <p:cTn id="2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7175500" cy="1133965"/>
          </a:xfrm>
          <a:prstGeom prst="rect">
            <a:avLst/>
          </a:prstGeom>
          <a:noFill/>
        </p:spPr>
        <p:txBody>
          <a:bodyPr wrap="square">
            <a:spAutoFit/>
          </a:bodyPr>
          <a:lstStyle/>
          <a:p>
            <a:pPr algn="just">
              <a:lnSpc>
                <a:spcPct val="150000"/>
              </a:lnSpc>
            </a:pPr>
            <a:r>
              <a:rPr lang="vi-VN" sz="2400" b="1" dirty="0">
                <a:solidFill>
                  <a:srgbClr val="FF0000"/>
                </a:solidFill>
                <a:effectLst/>
                <a:latin typeface="Times New Roman" panose="02020603050405020304" pitchFamily="18" charset="0"/>
                <a:ea typeface="Times New Roman" panose="02020603050405020304" pitchFamily="18" charset="0"/>
              </a:rPr>
              <a:t>Xác định và nhận xét tình cảm, cảm xúc của tác giả thể hiện qua ngôn ngữ kịch</a:t>
            </a:r>
            <a:r>
              <a:rPr lang="en-US" sz="2400" b="1" dirty="0">
                <a:solidFill>
                  <a:srgbClr val="FF0000"/>
                </a:solidFill>
                <a:effectLst/>
                <a:latin typeface="Times New Roman" panose="02020603050405020304" pitchFamily="18" charset="0"/>
                <a:ea typeface="Times New Roman" panose="02020603050405020304" pitchFamily="18" charset="0"/>
              </a:rPr>
              <a:t> t</a:t>
            </a:r>
            <a:r>
              <a:rPr lang="vi-VN" sz="2400" b="1" dirty="0">
                <a:solidFill>
                  <a:srgbClr val="FF0000"/>
                </a:solidFill>
                <a:effectLst/>
                <a:latin typeface="Times New Roman" panose="02020603050405020304" pitchFamily="18" charset="0"/>
                <a:ea typeface="Times New Roman" panose="02020603050405020304" pitchFamily="18" charset="0"/>
              </a:rPr>
              <a:t>rong </a:t>
            </a:r>
            <a:r>
              <a:rPr lang="vi-VN" sz="2400" b="1" i="1" dirty="0">
                <a:solidFill>
                  <a:srgbClr val="FF0000"/>
                </a:solidFill>
                <a:effectLst/>
                <a:latin typeface="Times New Roman" panose="02020603050405020304" pitchFamily="18" charset="0"/>
                <a:ea typeface="Times New Roman" panose="02020603050405020304" pitchFamily="18" charset="0"/>
              </a:rPr>
              <a:t>Huyện Tr</a:t>
            </a:r>
            <a:r>
              <a:rPr lang="en-US" sz="2400" b="1" i="1" dirty="0">
                <a:solidFill>
                  <a:srgbClr val="FF0000"/>
                </a:solidFill>
                <a:latin typeface="Times New Roman" panose="02020603050405020304" pitchFamily="18" charset="0"/>
                <a:ea typeface="Times New Roman" panose="02020603050405020304" pitchFamily="18" charset="0"/>
              </a:rPr>
              <a:t>ì</a:t>
            </a:r>
            <a:r>
              <a:rPr lang="vi-VN" sz="2400" b="1" i="1" dirty="0">
                <a:solidFill>
                  <a:srgbClr val="FF0000"/>
                </a:solidFill>
                <a:effectLst/>
                <a:latin typeface="Times New Roman" panose="02020603050405020304" pitchFamily="18" charset="0"/>
                <a:ea typeface="Times New Roman" panose="02020603050405020304" pitchFamily="18" charset="0"/>
              </a:rPr>
              <a:t>a xử án</a:t>
            </a:r>
            <a:endParaRPr lang="en-US" sz="2400" b="1" i="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2908300" y="3762629"/>
            <a:ext cx="8801100" cy="1814830"/>
          </a:xfrm>
          <a:prstGeom prst="rect">
            <a:avLst/>
          </a:prstGeom>
          <a:noFill/>
        </p:spPr>
        <p:txBody>
          <a:bodyPr wrap="square">
            <a:spAutoFit/>
          </a:bodyPr>
          <a:lstStyle/>
          <a:p>
            <a:pPr marL="41910" algn="just">
              <a:spcBef>
                <a:spcPts val="305"/>
              </a:spcBef>
            </a:pPr>
            <a:r>
              <a:rPr lang="vi-VN" sz="2800" b="1" i="1" dirty="0">
                <a:solidFill>
                  <a:schemeClr val="tx2"/>
                </a:solidFill>
                <a:effectLst/>
                <a:latin typeface="Times New Roman" panose="02020603050405020304" pitchFamily="18" charset="0"/>
                <a:ea typeface="Times New Roman" panose="02020603050405020304" pitchFamily="18" charset="0"/>
              </a:rPr>
              <a:t>Huyện Tr</a:t>
            </a:r>
            <a:r>
              <a:rPr lang="en-US" altLang="vi-VN" sz="2800" b="1" i="1" dirty="0">
                <a:solidFill>
                  <a:schemeClr val="tx2"/>
                </a:solidFill>
                <a:effectLst/>
                <a:latin typeface="Times New Roman" panose="02020603050405020304" pitchFamily="18" charset="0"/>
                <a:ea typeface="Times New Roman" panose="02020603050405020304" pitchFamily="18" charset="0"/>
              </a:rPr>
              <a:t>ì</a:t>
            </a:r>
            <a:r>
              <a:rPr lang="vi-VN" sz="2800" b="1" i="1" dirty="0">
                <a:solidFill>
                  <a:schemeClr val="tx2"/>
                </a:solidFill>
                <a:effectLst/>
                <a:latin typeface="Times New Roman" panose="02020603050405020304" pitchFamily="18" charset="0"/>
                <a:ea typeface="Times New Roman" panose="02020603050405020304" pitchFamily="18" charset="0"/>
              </a:rPr>
              <a:t>a – Đề Hầu, những kẻ “cầm cân nảy mực” thực thi công lí phê phán, cười cợt. Cách miêu tả các nét tính cách của Huyện Tr</a:t>
            </a:r>
            <a:r>
              <a:rPr lang="en-US" altLang="vi-VN" sz="2800" b="1" i="1" dirty="0">
                <a:solidFill>
                  <a:schemeClr val="tx2"/>
                </a:solidFill>
                <a:effectLst/>
                <a:latin typeface="Times New Roman" panose="02020603050405020304" pitchFamily="18" charset="0"/>
                <a:ea typeface="Times New Roman" panose="02020603050405020304" pitchFamily="18" charset="0"/>
              </a:rPr>
              <a:t>ì</a:t>
            </a:r>
            <a:r>
              <a:rPr lang="vi-VN" sz="2800" b="1" i="1" dirty="0">
                <a:solidFill>
                  <a:schemeClr val="tx2"/>
                </a:solidFill>
                <a:effectLst/>
                <a:latin typeface="Times New Roman" panose="02020603050405020304" pitchFamily="18" charset="0"/>
                <a:ea typeface="Times New Roman" panose="02020603050405020304" pitchFamily="18" charset="0"/>
              </a:rPr>
              <a:t>a qua bàng thoại, độc thoại, đối thoại cho thấy điều đó.</a:t>
            </a:r>
            <a:r>
              <a:rPr lang="en-US" sz="2800" b="1" i="1" dirty="0">
                <a:solidFill>
                  <a:schemeClr val="tx2"/>
                </a:solidFill>
                <a:effectLst/>
                <a:latin typeface="Times New Roman" panose="02020603050405020304" pitchFamily="18" charset="0"/>
                <a:ea typeface="Times New Roman" panose="02020603050405020304" pitchFamily="18" charset="0"/>
              </a:rPr>
              <a:t> </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470" y="3113433"/>
            <a:ext cx="6467060" cy="3071605"/>
          </a:xfrm>
          <a:prstGeom prst="rect">
            <a:avLst/>
          </a:prstGeom>
        </p:spPr>
      </p:pic>
      <p:sp>
        <p:nvSpPr>
          <p:cNvPr id="11"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 name="Slide Number Placeholder 1"/>
          <p:cNvSpPr>
            <a:spLocks noGrp="1"/>
          </p:cNvSpPr>
          <p:nvPr>
            <p:ph type="sldNum" sz="quarter" idx="12"/>
          </p:nvPr>
        </p:nvSpPr>
        <p:spPr/>
        <p:txBody>
          <a:bodyPr/>
          <a:lstStyle/>
          <a:p>
            <a:pPr>
              <a:defRPr/>
            </a:pPr>
            <a:fld id="{92CF152F-62A2-44E0-9B49-515995CCAEB7}" type="slidenum">
              <a:rPr lang="en-US"/>
              <a:t>5</a:t>
            </a:fld>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0" fill="hold"/>
                                        <p:tgtEl>
                                          <p:spTgt spid="11"/>
                                        </p:tgtEl>
                                        <p:attrNameLst>
                                          <p:attrName>ppt_x</p:attrName>
                                        </p:attrNameLst>
                                      </p:cBhvr>
                                      <p:tavLst>
                                        <p:tav tm="0">
                                          <p:val>
                                            <p:strVal val="#ppt_x"/>
                                          </p:val>
                                        </p:tav>
                                        <p:tav tm="100000">
                                          <p:val>
                                            <p:strVal val="#ppt_x"/>
                                          </p:val>
                                        </p:tav>
                                      </p:tavLst>
                                    </p:anim>
                                    <p:anim calcmode="lin" valueType="num">
                                      <p:cBhvr additive="base">
                                        <p:cTn id="8"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8801100" cy="1687963"/>
          </a:xfrm>
          <a:prstGeom prst="rect">
            <a:avLst/>
          </a:prstGeom>
          <a:noFill/>
        </p:spPr>
        <p:txBody>
          <a:bodyPr wrap="square">
            <a:spAutoFit/>
          </a:bodyPr>
          <a:lstStyle/>
          <a:p>
            <a:pPr algn="just">
              <a:lnSpc>
                <a:spcPct val="150000"/>
              </a:lnSpc>
            </a:pPr>
            <a:r>
              <a:rPr lang="vi-VN" sz="2400" b="1" dirty="0">
                <a:solidFill>
                  <a:srgbClr val="FF0000"/>
                </a:solidFill>
                <a:effectLst/>
                <a:latin typeface="Times New Roman" panose="02020603050405020304" pitchFamily="18" charset="0"/>
                <a:ea typeface="Times New Roman" panose="02020603050405020304" pitchFamily="18" charset="0"/>
              </a:rPr>
              <a:t>So sánh hai đoạn thoại của “bên nguyên” (vợ chồng Trùm Sò, nạn nhân mất của), “bên bị” (Thị Hến mua chứa của gian từ tên trộm Ốc)</a:t>
            </a:r>
            <a:endParaRPr lang="en-US" sz="2400" b="1" i="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2908300" y="3762629"/>
            <a:ext cx="8801100" cy="2861310"/>
          </a:xfrm>
          <a:prstGeom prst="rect">
            <a:avLst/>
          </a:prstGeom>
          <a:noFill/>
        </p:spPr>
        <p:txBody>
          <a:bodyPr wrap="square">
            <a:spAutoFit/>
          </a:bodyPr>
          <a:lstStyle/>
          <a:p>
            <a:pPr algn="just" fontAlgn="base">
              <a:lnSpc>
                <a:spcPct val="150000"/>
              </a:lnSpc>
            </a:pPr>
            <a:r>
              <a:rPr lang="en-US" sz="2400" b="1" i="1" dirty="0" err="1">
                <a:solidFill>
                  <a:schemeClr val="tx2"/>
                </a:solidFill>
                <a:effectLst/>
                <a:latin typeface="Times New Roman" panose="02020603050405020304" pitchFamily="18" charset="0"/>
                <a:ea typeface="Times New Roman" panose="02020603050405020304" pitchFamily="18" charset="0"/>
              </a:rPr>
              <a:t>Thị</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Hến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được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bổng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trong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khi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Trùm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Sò</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không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lấy</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lại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được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của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cải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đã</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mất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Huyện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Trìa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xử</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án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dựa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vào</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tham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mê</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dục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vọng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với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Thị</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Hến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còn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Trùm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Sò</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chỉ</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biết</a:t>
            </a:r>
            <a:r>
              <a:rPr lang="en-US" sz="2400" b="1" i="1" dirty="0">
                <a:solidFill>
                  <a:schemeClr val="tx2"/>
                </a:solidFill>
                <a:effectLst/>
                <a:latin typeface="Times New Roman" panose="02020603050405020304" pitchFamily="18" charset="0"/>
                <a:ea typeface="Times New Roman" panose="02020603050405020304" pitchFamily="18" charset="0"/>
              </a:rPr>
              <a:t> than </a:t>
            </a:r>
            <a:r>
              <a:rPr lang="en-US" sz="2400" b="1" i="1" dirty="0" err="1">
                <a:solidFill>
                  <a:schemeClr val="tx2"/>
                </a:solidFill>
                <a:effectLst/>
                <a:latin typeface="Times New Roman" panose="02020603050405020304" pitchFamily="18" charset="0"/>
                <a:ea typeface="Times New Roman" panose="02020603050405020304" pitchFamily="18" charset="0"/>
              </a:rPr>
              <a:t>trời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trong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sự</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bất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lực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tuân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theo</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phán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quyết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Một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kết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quả</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không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hề</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có</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sự</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công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bằng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liêm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chính</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mà</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chỉ</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có</a:t>
            </a:r>
            <a:r>
              <a:rPr lang="en-US" sz="2400" b="1" i="1" dirty="0">
                <a:solidFill>
                  <a:schemeClr val="tx2"/>
                </a:solidFill>
                <a:effectLst/>
                <a:latin typeface="Times New Roman" panose="02020603050405020304" pitchFamily="18" charset="0"/>
                <a:ea typeface="Times New Roman" panose="02020603050405020304" pitchFamily="18" charset="0"/>
              </a:rPr>
              <a:t> ham </a:t>
            </a:r>
            <a:r>
              <a:rPr lang="en-US" sz="2400" b="1" i="1" dirty="0" err="1">
                <a:solidFill>
                  <a:schemeClr val="tx2"/>
                </a:solidFill>
                <a:effectLst/>
                <a:latin typeface="Times New Roman" panose="02020603050405020304" pitchFamily="18" charset="0"/>
                <a:ea typeface="Times New Roman" panose="02020603050405020304" pitchFamily="18" charset="0"/>
              </a:rPr>
              <a:t>mê</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cảm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tính</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tự</a:t>
            </a:r>
            <a:r>
              <a:rPr lang="en-US" sz="2400" b="1" i="1" dirty="0">
                <a:solidFill>
                  <a:schemeClr val="tx2"/>
                </a:solidFill>
                <a:effectLst/>
                <a:latin typeface="Times New Roman" panose="02020603050405020304" pitchFamily="18" charset="0"/>
                <a:ea typeface="Times New Roman" panose="02020603050405020304" pitchFamily="18" charset="0"/>
              </a:rPr>
              <a:t> ý </a:t>
            </a:r>
            <a:r>
              <a:rPr lang="en-US" sz="2400" b="1" i="1" dirty="0" err="1">
                <a:solidFill>
                  <a:schemeClr val="tx2"/>
                </a:solidFill>
                <a:effectLst/>
                <a:latin typeface="Times New Roman" panose="02020603050405020304" pitchFamily="18" charset="0"/>
                <a:ea typeface="Times New Roman" panose="02020603050405020304" pitchFamily="18" charset="0"/>
              </a:rPr>
              <a:t>quyết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định.</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7150" y="1136650"/>
            <a:ext cx="5528945" cy="1383665"/>
          </a:xfrm>
          <a:prstGeom prst="rect">
            <a:avLst/>
          </a:prstGeom>
          <a:noFill/>
        </p:spPr>
        <p:txBody>
          <a:bodyPr wrap="square">
            <a:spAutoFit/>
          </a:bodyPr>
          <a:lstStyle/>
          <a:p>
            <a:pPr algn="just"/>
            <a:r>
              <a:rPr lang="en-US" sz="2800" b="1" i="1" dirty="0" err="1">
                <a:latin typeface="Times New Roman" panose="02020603050405020304" pitchFamily="18" charset="0"/>
                <a:ea typeface="SimSun" panose="02010600030101010101" pitchFamily="2" charset="-122"/>
                <a:cs typeface="Times New Roman" panose="02020603050405020304" pitchFamily="18" charset="0"/>
              </a:rPr>
              <a:t>T</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hực</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vẽ</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sơ</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đồ</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tư</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duy</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đặc</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trưng</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loại</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tuồng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án</a:t>
            </a:r>
            <a:endParaRPr lang="en-US" sz="2800" b="1" i="1" dirty="0">
              <a:latin typeface="Times New Roman" panose="02020603050405020304" pitchFamily="18" charset="0"/>
              <a:cs typeface="Times New Roman" panose="02020603050405020304" pitchFamily="18" charset="0"/>
            </a:endParaRPr>
          </a:p>
        </p:txBody>
      </p:sp>
      <p:pic>
        <p:nvPicPr>
          <p:cNvPr id="20482" name="Picture 2" descr="Phương pháp học tập hiệu quả bằng sơ đồ tư duy (min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059" y="3052559"/>
            <a:ext cx="5313591" cy="380555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47477" y="66090"/>
            <a:ext cx="9644523" cy="538524"/>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dirty="0"/>
          </a:p>
        </p:txBody>
      </p:sp>
      <p:pic>
        <p:nvPicPr>
          <p:cNvPr id="14338" name="Picture 2" descr="Soạn bài Huyện Trìa xử án - Chân trời sáng tạo 10 - Ha Tien Venice Vil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07" y="1574800"/>
            <a:ext cx="5968093" cy="521711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circle(in)">
                                      <p:cBhvr>
                                        <p:cTn id="12"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TextBox 3"/>
          <p:cNvSpPr txBox="1"/>
          <p:nvPr/>
        </p:nvSpPr>
        <p:spPr>
          <a:xfrm>
            <a:off x="1964024" y="3429000"/>
            <a:ext cx="8069826" cy="1753235"/>
          </a:xfrm>
          <a:prstGeom prst="rect">
            <a:avLst/>
          </a:prstGeom>
          <a:noFill/>
        </p:spPr>
        <p:txBody>
          <a:bodyPr wrap="square">
            <a:spAutoFit/>
          </a:bodyPr>
          <a:lstStyle/>
          <a:p>
            <a:pPr algn="ctr"/>
            <a:r>
              <a:rPr lang="en-US" sz="3600" b="1" dirty="0">
                <a:solidFill>
                  <a:schemeClr val="bg1"/>
                </a:solidFill>
                <a:latin typeface="Times New Roman" panose="02020603050405020304" pitchFamily="18" charset="0"/>
                <a:ea typeface="SimSun" panose="02010600030101010101" pitchFamily="2" charset="-122"/>
              </a:rPr>
              <a:t>ĐỌC KẾT NỐI CHỦ ĐIỂM</a:t>
            </a:r>
            <a:endParaRPr lang="en-US" sz="3600" b="1" dirty="0">
              <a:solidFill>
                <a:srgbClr val="FFFF00"/>
              </a:solidFill>
              <a:latin typeface="Times New Roman" panose="02020603050405020304" pitchFamily="18" charset="0"/>
              <a:ea typeface="SimSun" panose="02010600030101010101" pitchFamily="2" charset="-122"/>
            </a:endParaRPr>
          </a:p>
          <a:p>
            <a:pPr algn="ctr"/>
            <a:r>
              <a:rPr lang="en-US" sz="3600" b="1" dirty="0">
                <a:solidFill>
                  <a:srgbClr val="FFFF00"/>
                </a:solidFill>
                <a:latin typeface="Times New Roman" panose="02020603050405020304" pitchFamily="18" charset="0"/>
                <a:ea typeface="SimSun" panose="02010600030101010101" pitchFamily="2" charset="-122"/>
              </a:rPr>
              <a:t>“ĐÀN GHI-TA PHÍM LÕM TRONG DÀN NHẠC CẢI LƯƠNG”</a:t>
            </a:r>
            <a:endParaRPr lang="en-US" sz="3600" dirty="0">
              <a:solidFill>
                <a:srgbClr val="FFFF00"/>
              </a:solidFill>
            </a:endParaRPr>
          </a:p>
        </p:txBody>
      </p:sp>
      <p:sp>
        <p:nvSpPr>
          <p:cNvPr id="3" name="Slide Number Placeholder 2"/>
          <p:cNvSpPr>
            <a:spLocks noGrp="1"/>
          </p:cNvSpPr>
          <p:nvPr>
            <p:ph type="sldNum" sz="quarter" idx="12"/>
          </p:nvPr>
        </p:nvSpPr>
        <p:spPr/>
        <p:txBody>
          <a:bodyPr/>
          <a:lstStyle/>
          <a:p>
            <a:pPr>
              <a:defRPr/>
            </a:pPr>
            <a:fld id="{92CF152F-62A2-44E0-9B49-515995CCAEB7}" type="slidenum">
              <a:rPr lang="en-US"/>
              <a:t>52</a:t>
            </a:fld>
            <a:endParaRPr lang="en-US"/>
          </a:p>
        </p:txBody>
      </p:sp>
    </p:spTree>
  </p:cSld>
  <p:clrMapOvr>
    <a:masterClrMapping/>
  </p:clrMapOvr>
  <p:transition spd="slow">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DTT\Desktop\1.jpg"/>
          <p:cNvPicPr>
            <a:picLocks noChangeAspect="1" noChangeArrowheads="1"/>
          </p:cNvPicPr>
          <p:nvPr/>
        </p:nvPicPr>
        <p:blipFill>
          <a:blip r:embed="rId2"/>
          <a:srcRect/>
          <a:stretch>
            <a:fillRect/>
          </a:stretch>
        </p:blipFill>
        <p:spPr bwMode="auto">
          <a:xfrm>
            <a:off x="3352800" y="1828800"/>
            <a:ext cx="6019800" cy="3581400"/>
          </a:xfrm>
          <a:prstGeom prst="rect">
            <a:avLst/>
          </a:prstGeom>
          <a:noFill/>
        </p:spPr>
      </p:pic>
      <p:sp>
        <p:nvSpPr>
          <p:cNvPr id="5" name="Rectangle 4">
            <a:hlinkClick r:id="rId3" action="ppaction://hlinksldjump"/>
          </p:cNvPr>
          <p:cNvSpPr/>
          <p:nvPr/>
        </p:nvSpPr>
        <p:spPr>
          <a:xfrm>
            <a:off x="3733800" y="1905000"/>
            <a:ext cx="2819400" cy="1828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hlinkClick r:id="rId3" action="ppaction://hlinksldjump"/>
              </a:rPr>
              <a:t>1</a:t>
            </a:r>
            <a:endParaRPr lang="en-US" sz="4800" dirty="0"/>
          </a:p>
        </p:txBody>
      </p:sp>
      <p:sp>
        <p:nvSpPr>
          <p:cNvPr id="6" name="Rectangle 5"/>
          <p:cNvSpPr/>
          <p:nvPr/>
        </p:nvSpPr>
        <p:spPr>
          <a:xfrm>
            <a:off x="6553200" y="1905000"/>
            <a:ext cx="2819400" cy="1828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hlinkClick r:id="rId4" action="ppaction://hlinksldjump"/>
              </a:rPr>
              <a:t>2</a:t>
            </a:r>
            <a:endParaRPr lang="en-US" sz="4800" dirty="0"/>
          </a:p>
        </p:txBody>
      </p:sp>
      <p:sp>
        <p:nvSpPr>
          <p:cNvPr id="7" name="Rectangle 6">
            <a:hlinkClick r:id="rId5" action="ppaction://hlinksldjump"/>
          </p:cNvPr>
          <p:cNvSpPr/>
          <p:nvPr/>
        </p:nvSpPr>
        <p:spPr>
          <a:xfrm>
            <a:off x="3733800" y="3733800"/>
            <a:ext cx="2819400" cy="1828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hlinkClick r:id="rId5" action="ppaction://hlinksldjump"/>
              </a:rPr>
              <a:t>3</a:t>
            </a:r>
            <a:endParaRPr lang="en-US" sz="4800" dirty="0"/>
          </a:p>
        </p:txBody>
      </p:sp>
      <p:sp>
        <p:nvSpPr>
          <p:cNvPr id="8" name="Rectangle 7"/>
          <p:cNvSpPr/>
          <p:nvPr/>
        </p:nvSpPr>
        <p:spPr>
          <a:xfrm>
            <a:off x="6553200" y="3733800"/>
            <a:ext cx="2819400" cy="182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hlinkClick r:id="rId6" action="ppaction://hlinksldjump"/>
              </a:rPr>
              <a:t>4</a:t>
            </a:r>
            <a:endParaRPr lang="en-US" sz="4800" dirty="0"/>
          </a:p>
        </p:txBody>
      </p:sp>
      <p:sp>
        <p:nvSpPr>
          <p:cNvPr id="22" name="TextBox 21"/>
          <p:cNvSpPr txBox="1"/>
          <p:nvPr/>
        </p:nvSpPr>
        <p:spPr>
          <a:xfrm>
            <a:off x="5029200" y="1143001"/>
            <a:ext cx="2895600" cy="646331"/>
          </a:xfrm>
          <a:prstGeom prst="rect">
            <a:avLst/>
          </a:prstGeom>
          <a:noFill/>
        </p:spPr>
        <p:txBody>
          <a:bodyPr wrap="square" rtlCol="0">
            <a:spAutoFit/>
          </a:bodyPr>
          <a:lstStyle/>
          <a:p>
            <a:r>
              <a:rPr lang="en-US" sz="3600" dirty="0"/>
              <a:t>Ai </a:t>
            </a:r>
            <a:r>
              <a:rPr lang="en-US" sz="3600" dirty="0" err="1"/>
              <a:t>nhanh</a:t>
            </a:r>
            <a:r>
              <a:rPr lang="en-US" sz="3600" dirty="0"/>
              <a:t> </a:t>
            </a:r>
            <a:r>
              <a:rPr lang="en-US" sz="3600" dirty="0" err="1"/>
              <a:t>hơn</a:t>
            </a:r>
            <a:r>
              <a:rPr lang="en-US" sz="3600" dirty="0"/>
              <a:t>?</a:t>
            </a:r>
          </a:p>
        </p:txBody>
      </p:sp>
      <p:sp>
        <p:nvSpPr>
          <p:cNvPr id="24" name="TextBox 23"/>
          <p:cNvSpPr txBox="1"/>
          <p:nvPr/>
        </p:nvSpPr>
        <p:spPr>
          <a:xfrm>
            <a:off x="4267200" y="5715001"/>
            <a:ext cx="4648200" cy="584775"/>
          </a:xfrm>
          <a:prstGeom prst="rect">
            <a:avLst/>
          </a:prstGeom>
          <a:noFill/>
        </p:spPr>
        <p:txBody>
          <a:bodyPr wrap="square" rtlCol="0">
            <a:spAutoFit/>
          </a:bodyPr>
          <a:lstStyle/>
          <a:p>
            <a:pPr algn="ctr"/>
            <a:r>
              <a:rPr lang="en-US" sz="3200" b="1" dirty="0"/>
              <a:t>ĐÀN GUITAR PHÍM LÕM</a:t>
            </a:r>
          </a:p>
        </p:txBody>
      </p:sp>
      <p:sp>
        <p:nvSpPr>
          <p:cNvPr id="25" name="Right Arrow 24">
            <a:hlinkClick r:id="rId7" action="ppaction://hlinksldjump"/>
          </p:cNvPr>
          <p:cNvSpPr/>
          <p:nvPr/>
        </p:nvSpPr>
        <p:spPr>
          <a:xfrm>
            <a:off x="9753600" y="63246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8" name="Slide Number Placeholder 17"/>
          <p:cNvSpPr>
            <a:spLocks noGrp="1"/>
          </p:cNvSpPr>
          <p:nvPr>
            <p:ph type="sldNum" sz="quarter" idx="12"/>
          </p:nvPr>
        </p:nvSpPr>
        <p:spPr/>
        <p:txBody>
          <a:bodyPr/>
          <a:lstStyle/>
          <a:p>
            <a:fld id="{DC3A98B2-C522-4FB3-B893-7A0833BC00BE}" type="slidenum">
              <a:rPr lang="en-US" smtClean="0"/>
              <a:t>53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2330" y="1552580"/>
            <a:ext cx="9867900" cy="304609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Cải lương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Nho</a:t>
            </a:r>
            <a:r>
              <a:rPr lang="vi-VN" sz="3200" dirty="0">
                <a:latin typeface="Times New Roman" panose="02020603050405020304" pitchFamily="18" charset="0"/>
                <a:cs typeface="Times New Roman" panose="02020603050405020304" pitchFamily="18" charset="0"/>
              </a:rPr>
              <a:t>: </a:t>
            </a:r>
            <a:r>
              <a:rPr lang="ja-JP" altLang="en-US" sz="3200" dirty="0">
                <a:latin typeface="Times New Roman" panose="02020603050405020304" pitchFamily="18" charset="0"/>
                <a:cs typeface="Times New Roman" panose="02020603050405020304" pitchFamily="18" charset="0"/>
              </a:rPr>
              <a:t>改良</a:t>
            </a:r>
            <a:r>
              <a:rPr lang="en-US" altLang="ja-JP"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 một loại hình kịch hát có nguồn gốc từ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r>
              <a:rPr lang="vi-VN" sz="3200" dirty="0">
                <a:latin typeface="Times New Roman" panose="02020603050405020304" pitchFamily="18" charset="0"/>
                <a:cs typeface="Times New Roman" panose="02020603050405020304" pitchFamily="18" charset="0"/>
              </a:rPr>
              <a:t>, hình thành trên cơ sở dòng nhạc</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và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ca</a:t>
            </a:r>
            <a:r>
              <a:rPr lang="vi-VN" sz="3200" dirty="0">
                <a:latin typeface="Times New Roman" panose="02020603050405020304" pitchFamily="18" charset="0"/>
                <a:cs typeface="Times New Roman" panose="02020603050405020304" pitchFamily="18" charset="0"/>
              </a:rPr>
              <a:t> miền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Cửu</a:t>
            </a:r>
            <a:r>
              <a:rPr lang="en-US" sz="3200" dirty="0">
                <a:latin typeface="Times New Roman" panose="02020603050405020304" pitchFamily="18" charset="0"/>
                <a:cs typeface="Times New Roman" panose="02020603050405020304" pitchFamily="18" charset="0"/>
              </a:rPr>
              <a:t> Long</a:t>
            </a:r>
            <a:r>
              <a:rPr lang="vi-VN" sz="3200" dirty="0">
                <a:latin typeface="Times New Roman" panose="02020603050405020304" pitchFamily="18" charset="0"/>
                <a:cs typeface="Times New Roman" panose="02020603050405020304" pitchFamily="18" charset="0"/>
              </a:rPr>
              <a:t>, nhạc xưa cổ</a:t>
            </a:r>
            <a:r>
              <a:rPr lang="en-US" sz="3200" dirty="0">
                <a:latin typeface="Times New Roman" panose="02020603050405020304" pitchFamily="18" charset="0"/>
                <a:cs typeface="Times New Roman" panose="02020603050405020304" pitchFamily="18" charset="0"/>
              </a:rPr>
              <a:t>. </a:t>
            </a: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Đờn</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tài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tử</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Chèo</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trù</a:t>
            </a:r>
            <a:r>
              <a:rPr lang="en-US" sz="3200" i="1" dirty="0">
                <a:latin typeface="Times New Roman" panose="02020603050405020304" pitchFamily="18" charset="0"/>
                <a:cs typeface="Times New Roman" panose="02020603050405020304" pitchFamily="18" charset="0"/>
              </a:rPr>
              <a:t>)</a:t>
            </a:r>
          </a:p>
        </p:txBody>
      </p:sp>
      <p:sp>
        <p:nvSpPr>
          <p:cNvPr id="7" name="Left Arrow 6">
            <a:hlinkClick r:id="rId2"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54</a:t>
            </a:fld>
            <a:endParaRPr lang="en-US"/>
          </a:p>
        </p:txBody>
      </p:sp>
      <p:sp>
        <p:nvSpPr>
          <p:cNvPr id="16" name="Text Box 15"/>
          <p:cNvSpPr txBox="1"/>
          <p:nvPr/>
        </p:nvSpPr>
        <p:spPr>
          <a:xfrm>
            <a:off x="4691380" y="4004945"/>
            <a:ext cx="2495550" cy="583565"/>
          </a:xfrm>
          <a:prstGeom prst="rect">
            <a:avLst/>
          </a:prstGeom>
          <a:noFill/>
        </p:spPr>
        <p:txBody>
          <a:bodyPr wrap="none" rtlCol="0" anchor="t">
            <a:spAutoFit/>
          </a:bodyPr>
          <a:lstStyle/>
          <a:p>
            <a:r>
              <a:rPr lang="en-US" sz="3200" b="1" i="1" dirty="0" err="1">
                <a:latin typeface="Times New Roman" panose="02020603050405020304" pitchFamily="18" charset="0"/>
                <a:cs typeface="Times New Roman" panose="02020603050405020304" pitchFamily="18" charset="0"/>
                <a:sym typeface="+mn-ea"/>
              </a:rPr>
              <a:t>Đờn</a:t>
            </a:r>
            <a:r>
              <a:rPr lang="en-US" sz="3200" b="1" i="1" dirty="0">
                <a:latin typeface="Times New Roman" panose="02020603050405020304" pitchFamily="18" charset="0"/>
                <a:cs typeface="Times New Roman" panose="02020603050405020304" pitchFamily="18" charset="0"/>
                <a:sym typeface="+mn-ea"/>
              </a:rPr>
              <a:t> ca </a:t>
            </a:r>
            <a:r>
              <a:rPr lang="en-US" sz="3200" b="1" i="1" dirty="0" err="1">
                <a:latin typeface="Times New Roman" panose="02020603050405020304" pitchFamily="18" charset="0"/>
                <a:cs typeface="Times New Roman" panose="02020603050405020304" pitchFamily="18" charset="0"/>
                <a:sym typeface="+mn-ea"/>
              </a:rPr>
              <a:t>tài</a:t>
            </a:r>
            <a:r>
              <a:rPr lang="en-US" sz="3200" b="1" i="1" dirty="0">
                <a:latin typeface="Times New Roman" panose="02020603050405020304" pitchFamily="18" charset="0"/>
                <a:cs typeface="Times New Roman" panose="02020603050405020304" pitchFamily="18" charset="0"/>
                <a:sym typeface="+mn-ea"/>
              </a:rPr>
              <a:t> </a:t>
            </a:r>
            <a:r>
              <a:rPr lang="en-US" sz="3200" b="1" i="1" dirty="0" err="1">
                <a:latin typeface="Times New Roman" panose="02020603050405020304" pitchFamily="18" charset="0"/>
                <a:cs typeface="Times New Roman" panose="02020603050405020304" pitchFamily="18" charset="0"/>
                <a:sym typeface="+mn-ea"/>
              </a:rPr>
              <a:t>tử</a:t>
            </a:r>
            <a:r>
              <a:rPr lang="en-US" sz="3200" b="1" i="1" dirty="0">
                <a:latin typeface="Times New Roman" panose="02020603050405020304" pitchFamily="18" charset="0"/>
                <a:cs typeface="Times New Roman" panose="02020603050405020304" pitchFamily="18" charset="0"/>
                <a:sym typeface="+mn-ea"/>
              </a:rPr>
              <a:t> </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371601"/>
            <a:ext cx="10629900" cy="304609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Giải thích chữ "cải lương" (</a:t>
            </a:r>
            <a:r>
              <a:rPr lang="ja-JP" altLang="en-US" sz="3200" dirty="0">
                <a:latin typeface="Times New Roman" panose="02020603050405020304" pitchFamily="18" charset="0"/>
                <a:cs typeface="Times New Roman" panose="02020603050405020304" pitchFamily="18" charset="0"/>
              </a:rPr>
              <a:t>改良</a:t>
            </a:r>
            <a:r>
              <a:rPr lang="en-US" altLang="ja-JP"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theo nghĩa </a:t>
            </a:r>
            <a:r>
              <a:rPr lang="vi-VN" sz="3200" dirty="0">
                <a:latin typeface="Times New Roman" panose="02020603050405020304" pitchFamily="18" charset="0"/>
                <a:cs typeface="Times New Roman" panose="02020603050405020304" pitchFamily="18" charset="0"/>
                <a:hlinkClick r:id="rId2" tooltip="Từ Hán-Việt"/>
              </a:rPr>
              <a:t>Hán Việt</a:t>
            </a:r>
            <a:r>
              <a:rPr lang="vi-VN" sz="3200" dirty="0">
                <a:latin typeface="Times New Roman" panose="02020603050405020304" pitchFamily="18" charset="0"/>
                <a:cs typeface="Times New Roman" panose="02020603050405020304" pitchFamily="18" charset="0"/>
              </a:rPr>
              <a:t>, giáo sư </a:t>
            </a:r>
            <a:r>
              <a:rPr lang="vi-VN" sz="3200" dirty="0">
                <a:latin typeface="Times New Roman" panose="02020603050405020304" pitchFamily="18" charset="0"/>
                <a:cs typeface="Times New Roman" panose="02020603050405020304" pitchFamily="18" charset="0"/>
                <a:hlinkClick r:id="rId3" tooltip="Trần Văn Khê"/>
              </a:rPr>
              <a:t>Trần Văn Khê</a:t>
            </a:r>
            <a:r>
              <a:rPr lang="vi-VN" sz="3200" dirty="0">
                <a:latin typeface="Times New Roman" panose="02020603050405020304" pitchFamily="18" charset="0"/>
                <a:cs typeface="Times New Roman" panose="02020603050405020304" pitchFamily="18" charset="0"/>
              </a:rPr>
              <a:t> cho rằng: "Cải lương là</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S</a:t>
            </a:r>
            <a:r>
              <a:rPr lang="vi-VN" sz="3200" dirty="0">
                <a:latin typeface="Times New Roman" panose="02020603050405020304" pitchFamily="18" charset="0"/>
                <a:cs typeface="Times New Roman" panose="02020603050405020304" pitchFamily="18" charset="0"/>
              </a:rPr>
              <a:t>ửa đổi cho trở nên tốt hơn</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C. 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D. 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p>
        </p:txBody>
      </p:sp>
      <p:sp>
        <p:nvSpPr>
          <p:cNvPr id="5" name="Left Arrow 4">
            <a:hlinkClick r:id="rId4"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55</a:t>
            </a:fld>
            <a:endParaRPr lang="en-US"/>
          </a:p>
        </p:txBody>
      </p:sp>
      <p:sp>
        <p:nvSpPr>
          <p:cNvPr id="16" name="Text Box 15"/>
          <p:cNvSpPr txBox="1"/>
          <p:nvPr/>
        </p:nvSpPr>
        <p:spPr>
          <a:xfrm>
            <a:off x="767080" y="2357755"/>
            <a:ext cx="5300980" cy="553085"/>
          </a:xfrm>
          <a:prstGeom prst="rect">
            <a:avLst/>
          </a:prstGeom>
          <a:noFill/>
        </p:spPr>
        <p:txBody>
          <a:bodyPr wrap="none" rtlCol="0" anchor="t">
            <a:spAutoFit/>
          </a:bodyPr>
          <a:lstStyle/>
          <a:p>
            <a:r>
              <a:rPr lang="vi-VN" sz="3000" dirty="0">
                <a:latin typeface="Times New Roman" panose="02020603050405020304" pitchFamily="18" charset="0"/>
                <a:cs typeface="Times New Roman" panose="02020603050405020304" pitchFamily="18" charset="0"/>
                <a:sym typeface="+mn-ea"/>
              </a:rPr>
              <a:t> </a:t>
            </a:r>
            <a:r>
              <a:rPr lang="en-US" sz="3000" b="1" dirty="0">
                <a:latin typeface="Times New Roman" panose="02020603050405020304" pitchFamily="18" charset="0"/>
                <a:cs typeface="Times New Roman" panose="02020603050405020304" pitchFamily="18" charset="0"/>
                <a:sym typeface="+mn-ea"/>
              </a:rPr>
              <a:t>A. S</a:t>
            </a:r>
            <a:r>
              <a:rPr lang="vi-VN" sz="3000" b="1" dirty="0">
                <a:latin typeface="Times New Roman" panose="02020603050405020304" pitchFamily="18" charset="0"/>
                <a:cs typeface="Times New Roman" panose="02020603050405020304" pitchFamily="18" charset="0"/>
                <a:sym typeface="+mn-ea"/>
              </a:rPr>
              <a:t>ửa đổi cho trở nên tốt hơn</a:t>
            </a:r>
            <a:r>
              <a:rPr lang="en-US" sz="3000" b="1" dirty="0">
                <a:latin typeface="Times New Roman" panose="02020603050405020304" pitchFamily="18" charset="0"/>
                <a:cs typeface="Times New Roman" panose="02020603050405020304" pitchFamily="18" charset="0"/>
                <a:sym typeface="+mn-ea"/>
              </a:rPr>
              <a:t>.</a:t>
            </a: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485900"/>
            <a:ext cx="10096500" cy="255333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lương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Sáo</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sym typeface="+mn-ea"/>
              </a:rPr>
              <a:t>C. Guitar </a:t>
            </a:r>
            <a:r>
              <a:rPr lang="en-US" sz="3200" dirty="0" err="1">
                <a:latin typeface="Times New Roman" panose="02020603050405020304" pitchFamily="18" charset="0"/>
                <a:cs typeface="Times New Roman" panose="02020603050405020304" pitchFamily="18" charset="0"/>
                <a:sym typeface="+mn-ea"/>
              </a:rPr>
              <a:t>thường</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gõ</a:t>
            </a:r>
            <a:r>
              <a:rPr lang="en-US" sz="3200" dirty="0">
                <a:latin typeface="Times New Roman" panose="02020603050405020304" pitchFamily="18" charset="0"/>
                <a:cs typeface="Times New Roman" panose="02020603050405020304" pitchFamily="18" charset="0"/>
              </a:rPr>
              <a:t>.</a:t>
            </a:r>
          </a:p>
        </p:txBody>
      </p:sp>
      <p:sp>
        <p:nvSpPr>
          <p:cNvPr id="5" name="Left Arrow 4">
            <a:hlinkClick r:id="rId2"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56</a:t>
            </a:fld>
            <a:endParaRPr lang="en-US"/>
          </a:p>
        </p:txBody>
      </p:sp>
      <p:sp>
        <p:nvSpPr>
          <p:cNvPr id="16" name="Text Box 15"/>
          <p:cNvSpPr txBox="1"/>
          <p:nvPr/>
        </p:nvSpPr>
        <p:spPr>
          <a:xfrm>
            <a:off x="892810" y="2961640"/>
            <a:ext cx="3114040" cy="553085"/>
          </a:xfrm>
          <a:prstGeom prst="rect">
            <a:avLst/>
          </a:prstGeom>
          <a:noFill/>
        </p:spPr>
        <p:txBody>
          <a:bodyPr wrap="none" rtlCol="0" anchor="t">
            <a:spAutoFit/>
          </a:bodyPr>
          <a:lstStyle/>
          <a:p>
            <a:r>
              <a:rPr lang="en-US" sz="3000" b="1" dirty="0">
                <a:latin typeface="Times New Roman" panose="02020603050405020304" pitchFamily="18" charset="0"/>
                <a:cs typeface="Times New Roman" panose="02020603050405020304" pitchFamily="18" charset="0"/>
                <a:sym typeface="+mn-ea"/>
              </a:rPr>
              <a:t>C. Guitar </a:t>
            </a:r>
            <a:r>
              <a:rPr lang="en-US" sz="3000" b="1" dirty="0" err="1">
                <a:latin typeface="Times New Roman" panose="02020603050405020304" pitchFamily="18" charset="0"/>
                <a:cs typeface="Times New Roman" panose="02020603050405020304" pitchFamily="18" charset="0"/>
                <a:sym typeface="+mn-ea"/>
              </a:rPr>
              <a:t>thường</a:t>
            </a:r>
            <a:r>
              <a:rPr lang="en-US" sz="3000" b="1" dirty="0">
                <a:latin typeface="Times New Roman" panose="02020603050405020304" pitchFamily="18" charset="0"/>
                <a:cs typeface="Times New Roman" panose="02020603050405020304" pitchFamily="18" charset="0"/>
                <a:sym typeface="+mn-ea"/>
              </a:rPr>
              <a:t>.</a:t>
            </a: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2450" y="1981200"/>
            <a:ext cx="11449050" cy="255454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hlinkClick r:id="rId2"/>
              </a:rPr>
              <a:t>https://www.nhaccuatui.com/playlist/chuyen-tinh-lan-va-diep-cai-luong-thanh-kim-hue-nsut-ft-chi-tam.iD2GxCJiKiU1.html</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Điệp</a:t>
            </a:r>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p:txBody>
      </p:sp>
      <p:sp>
        <p:nvSpPr>
          <p:cNvPr id="7" name="Left Arrow 6">
            <a:hlinkClick r:id="rId3"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TT\Desktop\1.jpg"/>
          <p:cNvPicPr>
            <a:picLocks noChangeAspect="1" noChangeArrowheads="1"/>
          </p:cNvPicPr>
          <p:nvPr/>
        </p:nvPicPr>
        <p:blipFill>
          <a:blip r:embed="rId2"/>
          <a:srcRect/>
          <a:stretch>
            <a:fillRect/>
          </a:stretch>
        </p:blipFill>
        <p:spPr bwMode="auto">
          <a:xfrm>
            <a:off x="8580120" y="4166235"/>
            <a:ext cx="3526790" cy="2580005"/>
          </a:xfrm>
          <a:prstGeom prst="rect">
            <a:avLst/>
          </a:prstGeom>
          <a:noFill/>
        </p:spPr>
      </p:pic>
      <p:sp>
        <p:nvSpPr>
          <p:cNvPr id="3" name="Subtitle 2"/>
          <p:cNvSpPr>
            <a:spLocks noGrp="1"/>
          </p:cNvSpPr>
          <p:nvPr>
            <p:ph type="subTitle" idx="1"/>
          </p:nvPr>
        </p:nvSpPr>
        <p:spPr>
          <a:xfrm>
            <a:off x="487045" y="1270635"/>
            <a:ext cx="11217275" cy="2895600"/>
          </a:xfrm>
          <a:solidFill>
            <a:schemeClr val="accent6">
              <a:lumMod val="20000"/>
              <a:lumOff val="80000"/>
            </a:schemeClr>
          </a:solidFill>
        </p:spPr>
        <p:txBody>
          <a:bodyPr>
            <a:noAutofit/>
          </a:bodyPr>
          <a:lstStyle/>
          <a:p>
            <a:pPr algn="l"/>
            <a:r>
              <a:rPr lang="en-US" sz="2400" b="1" u="sng" dirty="0">
                <a:solidFill>
                  <a:srgbClr val="FF0000"/>
                </a:solidFill>
              </a:rPr>
              <a:t>ĐỌC KẾT NỐI CHỦ ĐIỂM</a:t>
            </a:r>
            <a:endParaRPr lang="en-US" sz="2400" b="1" dirty="0">
              <a:solidFill>
                <a:srgbClr val="FF0000"/>
              </a:solidFill>
            </a:endParaRPr>
          </a:p>
          <a:p>
            <a:r>
              <a:rPr lang="en-US" sz="4400" b="1" dirty="0">
                <a:solidFill>
                  <a:srgbClr val="FF0000"/>
                </a:solidFill>
              </a:rPr>
              <a:t>ĐÀN GHI-TA PHÍM LÕM </a:t>
            </a:r>
          </a:p>
          <a:p>
            <a:r>
              <a:rPr lang="en-US" sz="4400" b="1" dirty="0">
                <a:solidFill>
                  <a:srgbClr val="FF0000"/>
                </a:solidFill>
              </a:rPr>
              <a:t>TRONG DÀN NHẠC CẢI LƯƠNG</a:t>
            </a:r>
          </a:p>
          <a:p>
            <a:r>
              <a:rPr lang="en-US" sz="4400" b="1" dirty="0">
                <a:solidFill>
                  <a:srgbClr val="FF0000"/>
                </a:solidFill>
              </a:rPr>
              <a:t>(1 </a:t>
            </a:r>
            <a:r>
              <a:rPr lang="en-US" sz="4400" b="1" dirty="0" err="1">
                <a:solidFill>
                  <a:srgbClr val="FF0000"/>
                </a:solidFill>
              </a:rPr>
              <a:t>tiết</a:t>
            </a:r>
            <a:r>
              <a:rPr lang="en-US" sz="4400" b="1" dirty="0">
                <a:solidFill>
                  <a:srgbClr val="FF0000"/>
                </a:solidFill>
              </a:rPr>
              <a:t>)</a:t>
            </a:r>
          </a:p>
          <a:p>
            <a:endParaRPr lang="en-US" sz="4400" b="1" dirty="0">
              <a:solidFill>
                <a:srgbClr val="FF0000"/>
              </a:solidFill>
            </a:endParaRPr>
          </a:p>
        </p:txBody>
      </p:sp>
      <p:pic>
        <p:nvPicPr>
          <p:cNvPr id="1027" name="Picture 3" descr="C:\Users\DTT\Desktop\images.jpg"/>
          <p:cNvPicPr>
            <a:picLocks noChangeAspect="1" noChangeArrowheads="1"/>
          </p:cNvPicPr>
          <p:nvPr/>
        </p:nvPicPr>
        <p:blipFill>
          <a:blip r:embed="rId3"/>
          <a:srcRect/>
          <a:stretch>
            <a:fillRect/>
          </a:stretch>
        </p:blipFill>
        <p:spPr bwMode="auto">
          <a:xfrm>
            <a:off x="628650" y="4495800"/>
            <a:ext cx="5543550" cy="2171700"/>
          </a:xfrm>
          <a:prstGeom prst="rect">
            <a:avLst/>
          </a:prstGeom>
          <a:noFill/>
        </p:spPr>
      </p:pic>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58</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blinds(horizontal)">
                                      <p:cBhvr>
                                        <p:cTn id="30" dur="500"/>
                                        <p:tgtEl>
                                          <p:spTgt spid="1027"/>
                                        </p:tgtEl>
                                      </p:cBhvr>
                                    </p:animEffect>
                                  </p:childTnLst>
                                </p:cTn>
                              </p:par>
                              <p:par>
                                <p:cTn id="31" presetID="3"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linds(horizontal)">
                                      <p:cBhvr>
                                        <p:cTn id="3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5850" y="1524000"/>
            <a:ext cx="10744200" cy="4267200"/>
            <a:chOff x="381000" y="1219200"/>
            <a:chExt cx="8447194" cy="3886200"/>
          </a:xfrm>
        </p:grpSpPr>
        <p:sp>
          <p:nvSpPr>
            <p:cNvPr id="16" name="Rounded Rectangle 15"/>
            <p:cNvSpPr/>
            <p:nvPr/>
          </p:nvSpPr>
          <p:spPr>
            <a:xfrm>
              <a:off x="381000" y="1295400"/>
              <a:ext cx="8447194" cy="3810000"/>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15" name="Rectangle 14"/>
            <p:cNvSpPr/>
            <p:nvPr/>
          </p:nvSpPr>
          <p:spPr>
            <a:xfrm>
              <a:off x="609600" y="1219200"/>
              <a:ext cx="8153400" cy="3223409"/>
            </a:xfrm>
            <a:prstGeom prst="rect">
              <a:avLst/>
            </a:prstGeom>
          </p:spPr>
          <p:txBody>
            <a:bodyPr wrap="square">
              <a:spAutoFit/>
            </a:bodyPr>
            <a:lstStyle/>
            <a:p>
              <a:pPr lvl="0">
                <a:buNone/>
              </a:pPr>
              <a:endParaRPr lang="en-US" sz="2800" b="1" i="1" dirty="0"/>
            </a:p>
            <a:p>
              <a:pPr lvl="0">
                <a:buNone/>
              </a:pPr>
              <a:r>
                <a:rPr lang="en-US" sz="2800" b="1" i="1" dirty="0"/>
                <a:t>1. </a:t>
              </a:r>
              <a:r>
                <a:rPr lang="en-US" sz="2800" b="1" i="1" dirty="0" err="1">
                  <a:solidFill>
                    <a:srgbClr val="FF0000"/>
                  </a:solidFill>
                </a:rPr>
                <a:t>Năng</a:t>
              </a:r>
              <a:r>
                <a:rPr lang="en-US" sz="2800" b="1" i="1" dirty="0">
                  <a:solidFill>
                    <a:srgbClr val="FF0000"/>
                  </a:solidFill>
                </a:rPr>
                <a:t> </a:t>
              </a:r>
              <a:r>
                <a:rPr lang="en-US" sz="2800" b="1" i="1" dirty="0" err="1">
                  <a:solidFill>
                    <a:srgbClr val="FF0000"/>
                  </a:solidFill>
                </a:rPr>
                <a:t>lực</a:t>
              </a:r>
              <a:r>
                <a:rPr lang="en-US" sz="2800" b="1" i="1" dirty="0">
                  <a:solidFill>
                    <a:srgbClr val="FF0000"/>
                  </a:solidFill>
                </a:rPr>
                <a:t>:</a:t>
              </a:r>
              <a:endParaRPr lang="en-US" sz="2800" dirty="0">
                <a:solidFill>
                  <a:srgbClr val="FF0000"/>
                </a:solidFill>
              </a:endParaRPr>
            </a:p>
            <a:p>
              <a:pPr lvl="0">
                <a:buNone/>
              </a:pPr>
              <a:r>
                <a:rPr lang="en-US" sz="2800" b="1" dirty="0"/>
                <a:t>a. </a:t>
              </a:r>
              <a:r>
                <a:rPr lang="en-US" sz="2800" b="1" dirty="0" err="1"/>
                <a:t>Năng</a:t>
              </a:r>
              <a:r>
                <a:rPr lang="en-US" sz="2800" b="1" dirty="0"/>
                <a:t> </a:t>
              </a:r>
              <a:r>
                <a:rPr lang="en-US" sz="2800" b="1" dirty="0" err="1"/>
                <a:t>lực</a:t>
              </a:r>
              <a:r>
                <a:rPr lang="en-US" sz="2800" b="1" dirty="0"/>
                <a:t> </a:t>
              </a:r>
              <a:r>
                <a:rPr lang="en-US" sz="2800" b="1"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 </a:t>
              </a:r>
              <a:r>
                <a:rPr lang="en-US" sz="2800" dirty="0" err="1"/>
                <a:t>năng</a:t>
              </a:r>
              <a:r>
                <a:rPr lang="en-US" sz="2800" dirty="0"/>
                <a:t> </a:t>
              </a:r>
              <a:r>
                <a:rPr lang="en-US" sz="2800" dirty="0" err="1"/>
                <a:t>lực</a:t>
              </a:r>
              <a:r>
                <a:rPr lang="en-US" sz="2800" dirty="0"/>
                <a:t> </a:t>
              </a:r>
              <a:r>
                <a:rPr lang="en-US" sz="2800" dirty="0" err="1"/>
                <a:t>sáng</a:t>
              </a:r>
              <a:r>
                <a:rPr lang="en-US" sz="2800" dirty="0"/>
                <a:t> </a:t>
              </a:r>
              <a:r>
                <a:rPr lang="en-US" sz="2800" dirty="0" err="1"/>
                <a:t>tạo</a:t>
              </a:r>
              <a:r>
                <a:rPr lang="en-US" sz="2800" dirty="0"/>
                <a:t> </a:t>
              </a:r>
              <a:r>
                <a:rPr lang="en-US" sz="2800" dirty="0" err="1"/>
                <a:t>và</a:t>
              </a:r>
              <a:r>
                <a:rPr lang="en-US" sz="2800" dirty="0"/>
                <a:t> </a:t>
              </a:r>
              <a:r>
                <a:rPr lang="en-US" sz="2800" dirty="0" err="1"/>
                <a:t>giải</a:t>
              </a:r>
              <a:r>
                <a:rPr lang="en-US" sz="2800" dirty="0"/>
                <a:t> </a:t>
              </a:r>
              <a:r>
                <a:rPr lang="en-US" sz="2800" dirty="0" err="1"/>
                <a:t>quyết</a:t>
              </a:r>
              <a:r>
                <a:rPr lang="en-US" sz="2800" dirty="0"/>
                <a:t> </a:t>
              </a:r>
              <a:r>
                <a:rPr lang="en-US" sz="2800" dirty="0" err="1"/>
                <a:t>vấn</a:t>
              </a:r>
              <a:r>
                <a:rPr lang="en-US" sz="2800" dirty="0"/>
                <a:t> </a:t>
              </a:r>
              <a:r>
                <a:rPr lang="en-US" sz="2800" dirty="0" err="1"/>
                <a:t>đề</a:t>
              </a:r>
              <a:r>
                <a:rPr lang="en-US" sz="2800" dirty="0"/>
                <a:t>.</a:t>
              </a:r>
            </a:p>
            <a:p>
              <a:pPr algn="just">
                <a:buNone/>
              </a:pPr>
              <a:r>
                <a:rPr lang="en-US" sz="2800" b="1" dirty="0"/>
                <a:t>b. </a:t>
              </a:r>
              <a:r>
                <a:rPr lang="en-US" sz="2800" b="1" dirty="0" err="1"/>
                <a:t>Năng</a:t>
              </a:r>
              <a:r>
                <a:rPr lang="en-US" sz="2800" b="1" dirty="0"/>
                <a:t> </a:t>
              </a:r>
              <a:r>
                <a:rPr lang="en-US" sz="2800" b="1" dirty="0" err="1"/>
                <a:t>lực</a:t>
              </a:r>
              <a:r>
                <a:rPr lang="en-US" sz="2800" b="1" dirty="0"/>
                <a:t> </a:t>
              </a:r>
              <a:r>
                <a:rPr lang="en-US" sz="2800" b="1" dirty="0" err="1"/>
                <a:t>đặc</a:t>
              </a:r>
              <a:r>
                <a:rPr lang="en-US" sz="2800" b="1" dirty="0"/>
                <a:t> </a:t>
              </a:r>
              <a:r>
                <a:rPr lang="en-US" sz="2800" b="1" dirty="0" err="1"/>
                <a:t>thù</a:t>
              </a:r>
              <a:r>
                <a:rPr lang="en-US" sz="2800" b="1" dirty="0"/>
                <a:t>: </a:t>
              </a:r>
              <a:r>
                <a:rPr lang="en-US" sz="2800" dirty="0" err="1"/>
                <a:t>Nhận</a:t>
              </a:r>
              <a:r>
                <a:rPr lang="en-US" sz="2800" dirty="0"/>
                <a:t> </a:t>
              </a:r>
              <a:r>
                <a:rPr lang="en-US" sz="2800" dirty="0" err="1"/>
                <a:t>biết</a:t>
              </a:r>
              <a:r>
                <a:rPr lang="en-US" sz="2800" dirty="0"/>
                <a:t>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phương</a:t>
              </a:r>
              <a:r>
                <a:rPr lang="en-US" sz="2800" dirty="0"/>
                <a:t> </a:t>
              </a:r>
              <a:r>
                <a:rPr lang="en-US" sz="2800" dirty="0" err="1"/>
                <a:t>tiện</a:t>
              </a:r>
              <a:r>
                <a:rPr lang="en-US" sz="2800" dirty="0"/>
                <a:t> </a:t>
              </a:r>
              <a:r>
                <a:rPr lang="en-US" sz="2800" dirty="0" err="1"/>
                <a:t>giao</a:t>
              </a:r>
              <a:r>
                <a:rPr lang="en-US" sz="2800" dirty="0"/>
                <a:t> </a:t>
              </a:r>
              <a:r>
                <a:rPr lang="en-US" sz="2800" dirty="0" err="1"/>
                <a:t>tiếp</a:t>
              </a:r>
              <a:r>
                <a:rPr lang="en-US" sz="2800" dirty="0"/>
                <a:t> phi </a:t>
              </a:r>
              <a:r>
                <a:rPr lang="en-US" sz="2800" dirty="0" err="1"/>
                <a:t>ngôn</a:t>
              </a:r>
              <a:r>
                <a:rPr lang="en-US" sz="2800" dirty="0"/>
                <a:t> </a:t>
              </a:r>
              <a:r>
                <a:rPr lang="en-US" sz="2800" dirty="0" err="1"/>
                <a:t>ngữ</a:t>
              </a:r>
              <a:r>
                <a:rPr lang="en-US" sz="2800" dirty="0"/>
                <a:t>: </a:t>
              </a:r>
              <a:r>
                <a:rPr lang="en-US" sz="2800" dirty="0" err="1"/>
                <a:t>hình</a:t>
              </a:r>
              <a:r>
                <a:rPr lang="en-US" sz="2800" dirty="0"/>
                <a:t> </a:t>
              </a:r>
              <a:r>
                <a:rPr lang="en-US" sz="2800" dirty="0" err="1"/>
                <a:t>ảnh</a:t>
              </a:r>
              <a:r>
                <a:rPr lang="en-US" sz="2800" dirty="0"/>
                <a:t>, </a:t>
              </a:r>
              <a:r>
                <a:rPr lang="en-US" sz="2800" dirty="0" err="1"/>
                <a:t>số</a:t>
              </a:r>
              <a:r>
                <a:rPr lang="en-US" sz="2800" dirty="0"/>
                <a:t> </a:t>
              </a:r>
              <a:r>
                <a:rPr lang="en-US" sz="2800" dirty="0" err="1"/>
                <a:t>liệu</a:t>
              </a:r>
              <a:r>
                <a:rPr lang="en-US" sz="2800" dirty="0"/>
                <a:t>, </a:t>
              </a:r>
              <a:r>
                <a:rPr lang="en-US" sz="2800" dirty="0" err="1"/>
                <a:t>biểu</a:t>
              </a:r>
              <a:r>
                <a:rPr lang="en-US" sz="2800" dirty="0"/>
                <a:t> </a:t>
              </a:r>
              <a:r>
                <a:rPr lang="en-US" sz="2800" dirty="0" err="1"/>
                <a:t>đồ</a:t>
              </a:r>
              <a:r>
                <a:rPr lang="en-US" sz="2800" dirty="0"/>
                <a:t>, </a:t>
              </a:r>
              <a:r>
                <a:rPr lang="en-US" sz="2800" dirty="0" err="1"/>
                <a:t>sơ</a:t>
              </a:r>
              <a:r>
                <a:rPr lang="en-US" sz="2800" dirty="0"/>
                <a:t> </a:t>
              </a:r>
              <a:r>
                <a:rPr lang="en-US" sz="2800" dirty="0" err="1"/>
                <a:t>đồ</a:t>
              </a:r>
              <a:r>
                <a:rPr lang="en-US" sz="2800" dirty="0"/>
                <a:t>.</a:t>
              </a:r>
            </a:p>
            <a:p>
              <a:pPr lvl="0">
                <a:buNone/>
              </a:pPr>
              <a:r>
                <a:rPr lang="en-US" sz="2800" b="1" i="1" dirty="0"/>
                <a:t>2. </a:t>
              </a:r>
              <a:r>
                <a:rPr lang="en-US" sz="2800" b="1" i="1" dirty="0" err="1">
                  <a:solidFill>
                    <a:srgbClr val="FF0000"/>
                  </a:solidFill>
                </a:rPr>
                <a:t>Phẩm</a:t>
              </a:r>
              <a:r>
                <a:rPr lang="en-US" sz="2800" b="1" i="1" dirty="0">
                  <a:solidFill>
                    <a:srgbClr val="FF0000"/>
                  </a:solidFill>
                </a:rPr>
                <a:t> </a:t>
              </a:r>
              <a:r>
                <a:rPr lang="en-US" sz="2800" b="1" i="1" dirty="0" err="1">
                  <a:solidFill>
                    <a:srgbClr val="FF0000"/>
                  </a:solidFill>
                </a:rPr>
                <a:t>chất</a:t>
              </a:r>
              <a:r>
                <a:rPr lang="en-US" sz="2800" b="1" i="1" dirty="0"/>
                <a:t>: </a:t>
              </a:r>
              <a:r>
                <a:rPr lang="en-US" sz="2800" dirty="0" err="1"/>
                <a:t>Trân</a:t>
              </a:r>
              <a:r>
                <a:rPr lang="en-US" sz="2800" dirty="0"/>
                <a:t> </a:t>
              </a:r>
              <a:r>
                <a:rPr lang="en-US" sz="2800" dirty="0" err="1"/>
                <a:t>trọng</a:t>
              </a:r>
              <a:r>
                <a:rPr lang="en-US" sz="2800" dirty="0"/>
                <a:t> </a:t>
              </a:r>
              <a:r>
                <a:rPr lang="en-US" sz="2800" dirty="0" err="1"/>
                <a:t>và</a:t>
              </a:r>
              <a:r>
                <a:rPr lang="en-US" sz="2800" dirty="0"/>
                <a:t> </a:t>
              </a:r>
              <a:r>
                <a:rPr lang="en-US" sz="2800" dirty="0" err="1"/>
                <a:t>có</a:t>
              </a:r>
              <a:r>
                <a:rPr lang="en-US" sz="2800" dirty="0"/>
                <a:t> ý </a:t>
              </a:r>
              <a:r>
                <a:rPr lang="en-US" sz="2800" dirty="0" err="1"/>
                <a:t>thức</a:t>
              </a:r>
              <a:r>
                <a:rPr lang="en-US" sz="2800" dirty="0"/>
                <a:t> </a:t>
              </a:r>
              <a:r>
                <a:rPr lang="en-US" sz="2800" dirty="0" err="1"/>
                <a:t>phát</a:t>
              </a:r>
              <a:r>
                <a:rPr lang="en-US" sz="2800" dirty="0"/>
                <a:t> </a:t>
              </a:r>
              <a:r>
                <a:rPr lang="en-US" sz="2800" dirty="0" err="1"/>
                <a:t>huy</a:t>
              </a:r>
              <a:r>
                <a:rPr lang="en-US" sz="2800" dirty="0"/>
                <a:t> </a:t>
              </a:r>
              <a:r>
                <a:rPr lang="en-US" sz="2800" dirty="0" err="1"/>
                <a:t>các</a:t>
              </a:r>
              <a:r>
                <a:rPr lang="en-US" sz="2800" dirty="0"/>
                <a:t> </a:t>
              </a:r>
              <a:r>
                <a:rPr lang="en-US" sz="2800" dirty="0" err="1"/>
                <a:t>giá</a:t>
              </a:r>
              <a:r>
                <a:rPr lang="en-US" sz="2800" dirty="0"/>
                <a:t> </a:t>
              </a:r>
              <a:r>
                <a:rPr lang="en-US" sz="2800" dirty="0" err="1"/>
                <a:t>trị</a:t>
              </a:r>
              <a:r>
                <a:rPr lang="en-US" sz="2800" dirty="0"/>
                <a:t> </a:t>
              </a:r>
              <a:r>
                <a:rPr lang="en-US" sz="2800" dirty="0" err="1"/>
                <a:t>văn</a:t>
              </a:r>
              <a:r>
                <a:rPr lang="en-US" sz="2800" dirty="0"/>
                <a:t> </a:t>
              </a:r>
              <a:r>
                <a:rPr lang="en-US" sz="2800" dirty="0" err="1"/>
                <a:t>hóa</a:t>
              </a:r>
              <a:r>
                <a:rPr lang="en-US" sz="2800" dirty="0"/>
                <a:t>, </a:t>
              </a:r>
              <a:r>
                <a:rPr lang="en-US" sz="2800" dirty="0" err="1"/>
                <a:t>nghệ</a:t>
              </a:r>
              <a:r>
                <a:rPr lang="en-US" sz="2800" dirty="0"/>
                <a:t> </a:t>
              </a:r>
              <a:r>
                <a:rPr lang="en-US" sz="2800" dirty="0" err="1"/>
                <a:t>thuật</a:t>
              </a:r>
              <a:r>
                <a:rPr lang="en-US" sz="2800" dirty="0"/>
                <a:t> </a:t>
              </a:r>
              <a:r>
                <a:rPr lang="en-US" sz="2800" dirty="0" err="1"/>
                <a:t>truyền</a:t>
              </a:r>
              <a:r>
                <a:rPr lang="en-US" sz="2800" dirty="0"/>
                <a:t> </a:t>
              </a:r>
              <a:r>
                <a:rPr lang="en-US" sz="2800" dirty="0" err="1"/>
                <a:t>thống</a:t>
              </a:r>
              <a:r>
                <a:rPr lang="en-US" sz="2800" dirty="0"/>
                <a:t>.</a:t>
              </a:r>
            </a:p>
          </p:txBody>
        </p:sp>
      </p:grpSp>
      <p:sp>
        <p:nvSpPr>
          <p:cNvPr id="18" name="Freeform 6"/>
          <p:cNvSpPr/>
          <p:nvPr/>
        </p:nvSpPr>
        <p:spPr bwMode="auto">
          <a:xfrm>
            <a:off x="3810001" y="1600201"/>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ln>
          <a:effectLst>
            <a:outerShdw blurRad="50800" dist="38100" dir="5400000" algn="t" rotWithShape="0">
              <a:prstClr val="black">
                <a:alpha val="40000"/>
              </a:prstClr>
            </a:outerShdw>
          </a:effectLst>
        </p:spPr>
        <p:txBody>
          <a:bodyPr vert="horz" wrap="square" lIns="45711" tIns="22855" rIns="45711" bIns="22855" numCol="1" anchor="ctr" anchorCtr="0" compatLnSpc="1"/>
          <a:lstStyle/>
          <a:p>
            <a:pPr algn="ctr"/>
            <a:r>
              <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rPr>
              <a:t>YÊU CẦU CẦN ĐẠT</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Slide Number Placeholder 12"/>
          <p:cNvSpPr>
            <a:spLocks noGrp="1"/>
          </p:cNvSpPr>
          <p:nvPr>
            <p:ph type="sldNum" sz="quarter" idx="12"/>
          </p:nvPr>
        </p:nvSpPr>
        <p:spPr/>
        <p:txBody>
          <a:bodyPr/>
          <a:lstStyle/>
          <a:p>
            <a:fld id="{DC3A98B2-C522-4FB3-B893-7A0833BC00BE}" type="slidenum">
              <a:rPr lang="en-US" smtClean="0"/>
              <a:t>59</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1"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heckerboard(across)">
                                      <p:cBhvr>
                                        <p:cTn id="11" dur="500"/>
                                        <p:tgtEl>
                                          <p:spTgt spid="18"/>
                                        </p:tgtEl>
                                      </p:cBhvr>
                                    </p:animEffect>
                                  </p:childTnLst>
                                </p:cTn>
                              </p:par>
                              <p:par>
                                <p:cTn id="12" presetID="5" presetClass="entr" presetSubtype="1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94991"/>
            <a:ext cx="6042991" cy="3220277"/>
          </a:xfrm>
          <a:prstGeom prst="rect">
            <a:avLst/>
          </a:prstGeom>
          <a:noFill/>
          <a:ln>
            <a:noFill/>
          </a:ln>
        </p:spPr>
      </p:pic>
      <p:sp>
        <p:nvSpPr>
          <p:cNvPr id="4" name="TextBox 3"/>
          <p:cNvSpPr txBox="1"/>
          <p:nvPr/>
        </p:nvSpPr>
        <p:spPr>
          <a:xfrm>
            <a:off x="4611757" y="1431235"/>
            <a:ext cx="2438400" cy="1015663"/>
          </a:xfrm>
          <a:prstGeom prst="rect">
            <a:avLst/>
          </a:prstGeom>
          <a:noFill/>
        </p:spPr>
        <p:txBody>
          <a:bodyPr wrap="square" rtlCol="0">
            <a:spAutoFit/>
          </a:bodyPr>
          <a:lstStyle/>
          <a:p>
            <a:pPr algn="ctr"/>
            <a:r>
              <a:rPr lang="en-US" sz="6000" b="1" dirty="0" err="1">
                <a:solidFill>
                  <a:srgbClr val="FFFF00"/>
                </a:solidFill>
                <a:latin typeface="Times New Roman" panose="02020603050405020304" pitchFamily="18" charset="0"/>
                <a:cs typeface="Times New Roman" panose="02020603050405020304" pitchFamily="18" charset="0"/>
              </a:rPr>
              <a:t>Chèo</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6" name="Group 15"/>
          <p:cNvGrpSpPr/>
          <p:nvPr/>
        </p:nvGrpSpPr>
        <p:grpSpPr>
          <a:xfrm>
            <a:off x="1608530" y="53231"/>
            <a:ext cx="538945" cy="821412"/>
            <a:chOff x="908603" y="80216"/>
            <a:chExt cx="538945" cy="676514"/>
          </a:xfrm>
        </p:grpSpPr>
        <p:sp>
          <p:nvSpPr>
            <p:cNvPr id="1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0" name="Rectangle 1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7" name="Slide Number Placeholder 6"/>
          <p:cNvSpPr>
            <a:spLocks noGrp="1"/>
          </p:cNvSpPr>
          <p:nvPr>
            <p:ph type="sldNum" sz="quarter" idx="12"/>
          </p:nvPr>
        </p:nvSpPr>
        <p:spPr/>
        <p:txBody>
          <a:bodyPr/>
          <a:lstStyle/>
          <a:p>
            <a:pPr>
              <a:defRPr/>
            </a:pPr>
            <a:fld id="{92CF152F-62A2-44E0-9B49-515995CCAEB7}" type="slidenum">
              <a:rPr lang="en-US"/>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TT\Desktop\1.jpg"/>
          <p:cNvPicPr>
            <a:picLocks noChangeAspect="1" noChangeArrowheads="1"/>
          </p:cNvPicPr>
          <p:nvPr/>
        </p:nvPicPr>
        <p:blipFill>
          <a:blip r:embed="rId2"/>
          <a:srcRect/>
          <a:stretch>
            <a:fillRect/>
          </a:stretch>
        </p:blipFill>
        <p:spPr bwMode="auto">
          <a:xfrm>
            <a:off x="361950" y="3896995"/>
            <a:ext cx="3526790" cy="2580005"/>
          </a:xfrm>
          <a:prstGeom prst="rect">
            <a:avLst/>
          </a:prstGeom>
          <a:noFill/>
        </p:spPr>
      </p:pic>
      <p:graphicFrame>
        <p:nvGraphicFramePr>
          <p:cNvPr id="4" name="Content Placeholder 3"/>
          <p:cNvGraphicFramePr>
            <a:graphicFrameLocks noGrp="1"/>
          </p:cNvGraphicFramePr>
          <p:nvPr>
            <p:ph idx="1"/>
          </p:nvPr>
        </p:nvGraphicFramePr>
        <p:xfrm>
          <a:off x="2514600" y="2133600"/>
          <a:ext cx="931545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ounded Rectangle 17"/>
          <p:cNvSpPr/>
          <p:nvPr/>
        </p:nvSpPr>
        <p:spPr>
          <a:xfrm>
            <a:off x="361950" y="1265070"/>
            <a:ext cx="11468100"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19" name="Group 18"/>
          <p:cNvGrpSpPr/>
          <p:nvPr/>
        </p:nvGrpSpPr>
        <p:grpSpPr>
          <a:xfrm>
            <a:off x="4133850" y="1331091"/>
            <a:ext cx="4548168" cy="622836"/>
            <a:chOff x="8010143" y="1905000"/>
            <a:chExt cx="9097521" cy="1290242"/>
          </a:xfrm>
        </p:grpSpPr>
        <p:sp>
          <p:nvSpPr>
            <p:cNvPr id="20" name="Rectangle 19"/>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9104552" y="2012578"/>
              <a:ext cx="7131729" cy="1052002"/>
            </a:xfrm>
            <a:prstGeom prst="rect">
              <a:avLst/>
            </a:prstGeom>
            <a:noFill/>
            <a:ln>
              <a:noFill/>
            </a:ln>
          </p:spPr>
          <p:txBody>
            <a:bodyPr wrap="none" rtlCol="0" anchor="ctr">
              <a:spAutoFit/>
            </a:bodyPr>
            <a:lstStyle/>
            <a:p>
              <a:r>
                <a:rPr lang="en-US" sz="27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CẤU TRÚC BÀI HỌC</a:t>
              </a:r>
              <a:endParaRPr lang="en-US" sz="27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5" name="Rectangle 2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7" name="Rectangle 26"/>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8" name="Slide Number Placeholder 7"/>
          <p:cNvSpPr>
            <a:spLocks noGrp="1"/>
          </p:cNvSpPr>
          <p:nvPr>
            <p:ph type="sldNum" sz="quarter" idx="12"/>
          </p:nvPr>
        </p:nvSpPr>
        <p:spPr/>
        <p:txBody>
          <a:bodyPr/>
          <a:lstStyle/>
          <a:p>
            <a:fld id="{DC3A98B2-C522-4FB3-B893-7A0833BC00BE}" type="slidenum">
              <a:rPr lang="en-US" smtClean="0"/>
              <a:t>60</a:t>
            </a:fld>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linds(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6150" y="2590801"/>
            <a:ext cx="8229600" cy="3535363"/>
          </a:xfrm>
        </p:spPr>
        <p:txBody>
          <a:bodyPr/>
          <a:lstStyle/>
          <a:p>
            <a:pPr marL="0" indent="0">
              <a:buNone/>
            </a:pPr>
            <a:r>
              <a:rPr lang="en-US" b="1" dirty="0" err="1">
                <a:latin typeface="Tahoma" panose="020B0604030504040204" pitchFamily="34" charset="0"/>
                <a:cs typeface="Tahoma" panose="020B0604030504040204" pitchFamily="34" charset="0"/>
              </a:rPr>
              <a:t>- Thảo</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luận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nhóm</a:t>
            </a:r>
            <a:r>
              <a:rPr lang="en-US" b="1" dirty="0">
                <a:latin typeface="Tahoma" panose="020B0604030504040204" pitchFamily="34" charset="0"/>
                <a:cs typeface="Tahoma" panose="020B0604030504040204" pitchFamily="34" charset="0"/>
              </a:rPr>
              <a:t>: (4 HS/ </a:t>
            </a:r>
            <a:r>
              <a:rPr lang="en-US" b="1" dirty="0" err="1">
                <a:latin typeface="Tahoma" panose="020B0604030504040204" pitchFamily="34" charset="0"/>
                <a:cs typeface="Tahoma" panose="020B0604030504040204" pitchFamily="34" charset="0"/>
              </a:rPr>
              <a:t>nhóm</a:t>
            </a:r>
            <a:r>
              <a:rPr lang="en-US" b="1" dirty="0">
                <a:latin typeface="Tahoma" panose="020B0604030504040204" pitchFamily="34" charset="0"/>
                <a:cs typeface="Tahoma" panose="020B0604030504040204" pitchFamily="34" charset="0"/>
              </a:rPr>
              <a:t>)</a:t>
            </a:r>
          </a:p>
          <a:p>
            <a:pPr marL="0" indent="484505">
              <a:buNone/>
            </a:pP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Vẽ</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sơ</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đồ</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các</a:t>
            </a:r>
            <a:r>
              <a:rPr lang="en-US" dirty="0">
                <a:latin typeface="Tahoma" panose="020B0604030504040204" pitchFamily="34" charset="0"/>
                <a:cs typeface="Tahoma" panose="020B0604030504040204" pitchFamily="34" charset="0"/>
              </a:rPr>
              <a:t> ý </a:t>
            </a:r>
            <a:r>
              <a:rPr lang="en-US" dirty="0" err="1">
                <a:latin typeface="Tahoma" panose="020B0604030504040204" pitchFamily="34" charset="0"/>
                <a:cs typeface="Tahoma" panose="020B0604030504040204" pitchFamily="34" charset="0"/>
              </a:rPr>
              <a:t>chính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của</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văn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bản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Đàn</a:t>
            </a:r>
            <a:r>
              <a:rPr lang="en-US" dirty="0">
                <a:latin typeface="Tahoma" panose="020B0604030504040204" pitchFamily="34" charset="0"/>
                <a:cs typeface="Tahoma" panose="020B0604030504040204" pitchFamily="34" charset="0"/>
              </a:rPr>
              <a:t> guitar </a:t>
            </a:r>
            <a:r>
              <a:rPr lang="en-US" dirty="0" err="1">
                <a:latin typeface="Tahoma" panose="020B0604030504040204" pitchFamily="34" charset="0"/>
                <a:cs typeface="Tahoma" panose="020B0604030504040204" pitchFamily="34" charset="0"/>
              </a:rPr>
              <a:t>phím</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lõm</a:t>
            </a:r>
            <a:r>
              <a:rPr lang="en-US" dirty="0">
                <a:latin typeface="Tahoma" panose="020B0604030504040204" pitchFamily="34" charset="0"/>
                <a:cs typeface="Tahoma" panose="020B0604030504040204" pitchFamily="34" charset="0"/>
              </a:rPr>
              <a:t>”. </a:t>
            </a:r>
          </a:p>
          <a:p>
            <a:pPr marL="0" indent="484505">
              <a:buNone/>
            </a:pP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Thời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gian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thảo</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luận</a:t>
            </a:r>
            <a:r>
              <a:rPr lang="en-US" dirty="0">
                <a:latin typeface="Tahoma" panose="020B0604030504040204" pitchFamily="34" charset="0"/>
                <a:cs typeface="Tahoma" panose="020B0604030504040204" pitchFamily="34" charset="0"/>
              </a:rPr>
              <a:t>: 5 </a:t>
            </a:r>
            <a:r>
              <a:rPr lang="en-US" dirty="0" err="1">
                <a:latin typeface="Tahoma" panose="020B0604030504040204" pitchFamily="34" charset="0"/>
                <a:cs typeface="Tahoma" panose="020B0604030504040204" pitchFamily="34" charset="0"/>
              </a:rPr>
              <a:t>phút</a:t>
            </a:r>
            <a:r>
              <a:rPr lang="en-US" dirty="0">
                <a:latin typeface="Tahoma" panose="020B0604030504040204" pitchFamily="34" charset="0"/>
                <a:cs typeface="Tahoma" panose="020B0604030504040204" pitchFamily="34" charset="0"/>
              </a:rPr>
              <a:t>.</a:t>
            </a:r>
          </a:p>
          <a:p>
            <a:pPr marL="0" indent="484505">
              <a:buNone/>
            </a:pP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Đại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diện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nhóm</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lên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treo</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sơ</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đồ</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và</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thuyết</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trình</a:t>
            </a:r>
            <a:r>
              <a:rPr lang="en-US" dirty="0">
                <a:latin typeface="Tahoma" panose="020B0604030504040204" pitchFamily="34" charset="0"/>
                <a:cs typeface="Tahoma" panose="020B0604030504040204" pitchFamily="34" charset="0"/>
              </a:rPr>
              <a:t>.</a:t>
            </a:r>
          </a:p>
          <a:p>
            <a:endParaRPr lang="en-US" dirty="0">
              <a:latin typeface="Tahoma" panose="020B0604030504040204" pitchFamily="34" charset="0"/>
              <a:cs typeface="Tahoma" panose="020B0604030504040204" pitchFamily="34" charset="0"/>
            </a:endParaRPr>
          </a:p>
        </p:txBody>
      </p:sp>
      <p:sp>
        <p:nvSpPr>
          <p:cNvPr id="4" name="Title 1"/>
          <p:cNvSpPr>
            <a:spLocks noGrp="1"/>
          </p:cNvSpPr>
          <p:nvPr>
            <p:ph type="title"/>
          </p:nvPr>
        </p:nvSpPr>
        <p:spPr>
          <a:xfrm>
            <a:off x="426085" y="1438910"/>
            <a:ext cx="11584305" cy="588010"/>
          </a:xfrm>
        </p:spPr>
        <p:txBody>
          <a:bodyPr>
            <a:noAutofit/>
          </a:bodyPr>
          <a:lstStyle/>
          <a:p>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1.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Vai</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trò</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của</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đàn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guitar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phím</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lõm</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trong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dàn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nhạc</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cải</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lương</a:t>
            </a:r>
          </a:p>
        </p:txBody>
      </p:sp>
      <p:pic>
        <p:nvPicPr>
          <p:cNvPr id="4097" name="Picture 1" descr="C:\Users\DTT\Desktop\3.jpg"/>
          <p:cNvPicPr>
            <a:picLocks noChangeAspect="1" noChangeArrowheads="1"/>
          </p:cNvPicPr>
          <p:nvPr/>
        </p:nvPicPr>
        <p:blipFill>
          <a:blip r:embed="rId2"/>
          <a:srcRect/>
          <a:stretch>
            <a:fillRect/>
          </a:stretch>
        </p:blipFill>
        <p:spPr bwMode="auto">
          <a:xfrm>
            <a:off x="190010" y="3790950"/>
            <a:ext cx="2943225" cy="27432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1" name="Rectangle 2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0" name="Slide Number Placeholder 9"/>
          <p:cNvSpPr>
            <a:spLocks noGrp="1"/>
          </p:cNvSpPr>
          <p:nvPr>
            <p:ph type="sldNum" sz="quarter" idx="12"/>
          </p:nvPr>
        </p:nvSpPr>
        <p:spPr/>
        <p:txBody>
          <a:bodyPr/>
          <a:lstStyle/>
          <a:p>
            <a:fld id="{DC3A98B2-C522-4FB3-B893-7A0833BC00BE}" type="slidenum">
              <a:rPr lang="en-US" smtClean="0"/>
              <a:t>61</a:t>
            </a:fld>
            <a:endParaRPr lang="en-US"/>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7"/>
                                        </p:tgtEl>
                                        <p:attrNameLst>
                                          <p:attrName>style.visibility</p:attrName>
                                        </p:attrNameLst>
                                      </p:cBhvr>
                                      <p:to>
                                        <p:strVal val="visible"/>
                                      </p:to>
                                    </p:set>
                                    <p:animEffect transition="in" filter="checkerboard(across)">
                                      <p:cBhvr>
                                        <p:cTn id="12" dur="500"/>
                                        <p:tgtEl>
                                          <p:spTgt spid="409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heckerboard(across)">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419225"/>
            <a:ext cx="11820525" cy="714375"/>
          </a:xfrm>
        </p:spPr>
        <p:txBody>
          <a:bodyPr>
            <a:noAutofit/>
          </a:bodyPr>
          <a:lstStyle/>
          <a:p>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1.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Vai</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trò</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của</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đàn</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guitar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phím</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lõm</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trong</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dàn</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nhạc</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cải</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lương</a:t>
            </a:r>
          </a:p>
        </p:txBody>
      </p:sp>
      <p:graphicFrame>
        <p:nvGraphicFramePr>
          <p:cNvPr id="4" name="Content Placeholder 3"/>
          <p:cNvGraphicFramePr>
            <a:graphicFrameLocks noGrp="1"/>
          </p:cNvGraphicFramePr>
          <p:nvPr>
            <p:ph idx="1"/>
          </p:nvPr>
        </p:nvGraphicFramePr>
        <p:xfrm>
          <a:off x="94594" y="2133600"/>
          <a:ext cx="11583056" cy="4592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7" name="Group 16"/>
          <p:cNvGrpSpPr/>
          <p:nvPr/>
        </p:nvGrpSpPr>
        <p:grpSpPr>
          <a:xfrm>
            <a:off x="1608530" y="53231"/>
            <a:ext cx="538945" cy="821412"/>
            <a:chOff x="908603" y="80216"/>
            <a:chExt cx="538945" cy="676514"/>
          </a:xfrm>
        </p:grpSpPr>
        <p:sp>
          <p:nvSpPr>
            <p:cNvPr id="1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1" name="Rectangle 2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fld id="{DC3A98B2-C522-4FB3-B893-7A0833BC00BE}" type="slidenum">
              <a:rPr lang="en-US" smtClean="0"/>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429000" y="4724402"/>
          <a:ext cx="6400800" cy="1752599"/>
        </p:xfrm>
        <a:graphic>
          <a:graphicData uri="http://schemas.openxmlformats.org/drawingml/2006/table">
            <a:tbl>
              <a:tblPr firstRow="1" bandRow="1">
                <a:tableStyleId>{93296810-A885-4BE3-A3E7-6D5BEEA58F35}</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808017">
                <a:tc>
                  <a:txBody>
                    <a:bodyPr/>
                    <a:lstStyle/>
                    <a:p>
                      <a:pPr algn="ctr"/>
                      <a:r>
                        <a:rPr lang="en-US" sz="3200" dirty="0" err="1"/>
                        <a:t>Hình</a:t>
                      </a:r>
                      <a:r>
                        <a:rPr lang="en-US" sz="3200" baseline="0" dirty="0"/>
                        <a:t> </a:t>
                      </a:r>
                      <a:r>
                        <a:rPr lang="en-US" sz="3200" baseline="0" dirty="0" err="1"/>
                        <a:t>ảnh</a:t>
                      </a:r>
                      <a:r>
                        <a:rPr lang="en-US" sz="3200" baseline="0" dirty="0"/>
                        <a:t>/ </a:t>
                      </a:r>
                      <a:r>
                        <a:rPr lang="en-US" sz="3200" baseline="0" dirty="0" err="1"/>
                        <a:t>Sơ</a:t>
                      </a:r>
                      <a:r>
                        <a:rPr lang="en-US" sz="3200" baseline="0" dirty="0"/>
                        <a:t> </a:t>
                      </a:r>
                      <a:r>
                        <a:rPr lang="en-US" sz="3200" baseline="0" dirty="0" err="1"/>
                        <a:t>đồ</a:t>
                      </a:r>
                      <a:endParaRPr lang="en-US" sz="3200" dirty="0"/>
                    </a:p>
                  </a:txBody>
                  <a:tcPr/>
                </a:tc>
                <a:tc>
                  <a:txBody>
                    <a:bodyPr/>
                    <a:lstStyle/>
                    <a:p>
                      <a:pPr algn="ctr"/>
                      <a:r>
                        <a:rPr lang="en-US" sz="3200" dirty="0" err="1"/>
                        <a:t>Tác</a:t>
                      </a:r>
                      <a:r>
                        <a:rPr lang="en-US" sz="3200" baseline="0" dirty="0"/>
                        <a:t>  </a:t>
                      </a:r>
                      <a:r>
                        <a:rPr lang="en-US" sz="3200" baseline="0" dirty="0" err="1"/>
                        <a:t>dụng</a:t>
                      </a:r>
                      <a:endParaRPr lang="en-US" sz="3200" dirty="0"/>
                    </a:p>
                  </a:txBody>
                  <a:tcPr/>
                </a:tc>
                <a:extLst>
                  <a:ext uri="{0D108BD9-81ED-4DB2-BD59-A6C34878D82A}">
                    <a16:rowId xmlns:a16="http://schemas.microsoft.com/office/drawing/2014/main" val="10000"/>
                  </a:ext>
                </a:extLst>
              </a:tr>
              <a:tr h="944582">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val="10001"/>
                  </a:ext>
                </a:extLst>
              </a:tr>
            </a:tbl>
          </a:graphicData>
        </a:graphic>
      </p:graphicFrame>
      <p:sp>
        <p:nvSpPr>
          <p:cNvPr id="16" name="Cloud Callout 15"/>
          <p:cNvSpPr/>
          <p:nvPr/>
        </p:nvSpPr>
        <p:spPr>
          <a:xfrm>
            <a:off x="8229600" y="1121860"/>
            <a:ext cx="3962400" cy="2514600"/>
          </a:xfrm>
          <a:prstGeom prst="cloudCallout">
            <a:avLst>
              <a:gd name="adj1" fmla="val -53155"/>
              <a:gd name="adj2" fmla="val 72969"/>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err="1"/>
              <a:t>Liệt</a:t>
            </a:r>
            <a:r>
              <a:rPr lang="en-US" sz="2400" b="1" dirty="0"/>
              <a:t> </a:t>
            </a:r>
            <a:r>
              <a:rPr lang="en-US" sz="2400" b="1" dirty="0" err="1"/>
              <a:t>kê</a:t>
            </a:r>
            <a:r>
              <a:rPr lang="en-US" sz="2400" b="1" dirty="0"/>
              <a:t> </a:t>
            </a:r>
            <a:r>
              <a:rPr lang="en-US" sz="2400" b="1" dirty="0" err="1"/>
              <a:t>và</a:t>
            </a:r>
            <a:r>
              <a:rPr lang="en-US" sz="2400" b="1" dirty="0"/>
              <a:t> </a:t>
            </a:r>
            <a:r>
              <a:rPr lang="en-US" sz="2400" b="1" dirty="0" err="1"/>
              <a:t>nêu</a:t>
            </a:r>
            <a:r>
              <a:rPr lang="en-US" sz="2400" b="1" dirty="0"/>
              <a:t> </a:t>
            </a:r>
            <a:r>
              <a:rPr lang="en-US" sz="2400" b="1" dirty="0" err="1"/>
              <a:t>tác</a:t>
            </a:r>
            <a:r>
              <a:rPr lang="en-US" sz="2400" b="1" dirty="0"/>
              <a:t> </a:t>
            </a:r>
            <a:r>
              <a:rPr lang="en-US" sz="2400" b="1" dirty="0" err="1"/>
              <a:t>dụng</a:t>
            </a:r>
            <a:r>
              <a:rPr lang="en-US" sz="2400" b="1" dirty="0"/>
              <a:t> </a:t>
            </a:r>
            <a:r>
              <a:rPr lang="en-US" sz="2400" b="1" dirty="0" err="1"/>
              <a:t>của</a:t>
            </a:r>
            <a:r>
              <a:rPr lang="en-US" sz="2400" b="1" dirty="0"/>
              <a:t> </a:t>
            </a:r>
            <a:r>
              <a:rPr lang="en-US" sz="2400" b="1" dirty="0" err="1"/>
              <a:t>các</a:t>
            </a:r>
            <a:r>
              <a:rPr lang="en-US" sz="2400" b="1" dirty="0"/>
              <a:t> </a:t>
            </a:r>
            <a:r>
              <a:rPr lang="en-US" sz="2400" b="1" dirty="0" err="1"/>
              <a:t>hình</a:t>
            </a:r>
            <a:r>
              <a:rPr lang="en-US" sz="2400" b="1" dirty="0"/>
              <a:t> </a:t>
            </a:r>
            <a:r>
              <a:rPr lang="en-US" sz="2400" b="1" dirty="0" err="1"/>
              <a:t>ảnh</a:t>
            </a:r>
            <a:r>
              <a:rPr lang="en-US" sz="2400" b="1" dirty="0"/>
              <a:t>, </a:t>
            </a:r>
            <a:r>
              <a:rPr lang="en-US" sz="2400" b="1" dirty="0" err="1"/>
              <a:t>sơ</a:t>
            </a:r>
            <a:r>
              <a:rPr lang="en-US" sz="2400" b="1" dirty="0"/>
              <a:t> </a:t>
            </a:r>
            <a:r>
              <a:rPr lang="en-US" sz="2400" b="1" dirty="0" err="1"/>
              <a:t>đồ</a:t>
            </a:r>
            <a:r>
              <a:rPr lang="en-US" sz="2400" b="1" dirty="0"/>
              <a:t> </a:t>
            </a:r>
            <a:r>
              <a:rPr lang="en-US" sz="2400" b="1" dirty="0" err="1"/>
              <a:t>được</a:t>
            </a:r>
            <a:r>
              <a:rPr lang="en-US" sz="2400" b="1" dirty="0"/>
              <a:t> </a:t>
            </a:r>
            <a:r>
              <a:rPr lang="en-US" sz="2400" b="1" dirty="0" err="1"/>
              <a:t>sử</a:t>
            </a:r>
            <a:r>
              <a:rPr lang="en-US" sz="2400" b="1" dirty="0"/>
              <a:t> </a:t>
            </a:r>
            <a:r>
              <a:rPr lang="en-US" sz="2400" b="1" dirty="0" err="1"/>
              <a:t>dụng</a:t>
            </a:r>
            <a:r>
              <a:rPr lang="en-US" sz="2400" b="1" dirty="0"/>
              <a:t> </a:t>
            </a:r>
            <a:r>
              <a:rPr lang="en-US" sz="2400" b="1" dirty="0" err="1"/>
              <a:t>trong</a:t>
            </a:r>
            <a:r>
              <a:rPr lang="en-US" sz="2400" b="1" dirty="0"/>
              <a:t> VB </a:t>
            </a:r>
            <a:r>
              <a:rPr lang="en-US" sz="2400" b="1" dirty="0" err="1"/>
              <a:t>vào</a:t>
            </a:r>
            <a:r>
              <a:rPr lang="en-US" sz="2400" b="1" dirty="0"/>
              <a:t> PHT?</a:t>
            </a:r>
          </a:p>
        </p:txBody>
      </p:sp>
      <p:grpSp>
        <p:nvGrpSpPr>
          <p:cNvPr id="21" name="Group 20"/>
          <p:cNvGrpSpPr/>
          <p:nvPr/>
        </p:nvGrpSpPr>
        <p:grpSpPr>
          <a:xfrm>
            <a:off x="381000" y="1666197"/>
            <a:ext cx="3048000" cy="2362200"/>
            <a:chOff x="838200" y="1066800"/>
            <a:chExt cx="3048000" cy="2362200"/>
          </a:xfrm>
        </p:grpSpPr>
        <p:pic>
          <p:nvPicPr>
            <p:cNvPr id="5121" name="Picture 1" descr="C:\Users\DTT\Desktop\2.jpg"/>
            <p:cNvPicPr>
              <a:picLocks noChangeAspect="1" noChangeArrowheads="1"/>
            </p:cNvPicPr>
            <p:nvPr/>
          </p:nvPicPr>
          <p:blipFill>
            <a:blip r:embed="rId2"/>
            <a:srcRect/>
            <a:stretch>
              <a:fillRect/>
            </a:stretch>
          </p:blipFill>
          <p:spPr bwMode="auto">
            <a:xfrm>
              <a:off x="838200" y="1066800"/>
              <a:ext cx="3048000" cy="2133600"/>
            </a:xfrm>
            <a:prstGeom prst="rect">
              <a:avLst/>
            </a:prstGeom>
            <a:noFill/>
          </p:spPr>
        </p:pic>
        <p:sp>
          <p:nvSpPr>
            <p:cNvPr id="18" name="Rectangle 17"/>
            <p:cNvSpPr/>
            <p:nvPr/>
          </p:nvSpPr>
          <p:spPr>
            <a:xfrm>
              <a:off x="1295400" y="2590800"/>
              <a:ext cx="1981200" cy="838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2 HS/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luận</a:t>
              </a:r>
              <a:r>
                <a:rPr lang="en-US" sz="2000" b="1" dirty="0">
                  <a:latin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cs typeface="Times New Roman" panose="02020603050405020304" pitchFamily="18" charset="0"/>
                </a:rPr>
                <a:t>phút</a:t>
              </a:r>
            </a:p>
          </p:txBody>
        </p:sp>
      </p:grpSp>
      <p:sp>
        <p:nvSpPr>
          <p:cNvPr id="20" name="Rounded Rectangle 19"/>
          <p:cNvSpPr/>
          <p:nvPr/>
        </p:nvSpPr>
        <p:spPr>
          <a:xfrm>
            <a:off x="4572000" y="4038600"/>
            <a:ext cx="3657600" cy="6858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err="1"/>
              <a:t>Phiếu</a:t>
            </a:r>
            <a:r>
              <a:rPr lang="en-US" sz="4400" b="1" dirty="0"/>
              <a:t> </a:t>
            </a:r>
            <a:r>
              <a:rPr lang="en-US" sz="4400" b="1" dirty="0" err="1"/>
              <a:t>học</a:t>
            </a:r>
            <a:r>
              <a:rPr lang="en-US" sz="4400" b="1" dirty="0"/>
              <a:t> </a:t>
            </a:r>
            <a:r>
              <a:rPr lang="en-US" sz="4400" b="1" dirty="0" err="1"/>
              <a:t>tập</a:t>
            </a:r>
            <a:endParaRPr lang="en-US" sz="4400" b="1" dirty="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7" name="Group 16"/>
          <p:cNvGrpSpPr/>
          <p:nvPr/>
        </p:nvGrpSpPr>
        <p:grpSpPr>
          <a:xfrm>
            <a:off x="1608530" y="53231"/>
            <a:ext cx="538945" cy="821412"/>
            <a:chOff x="908603" y="80216"/>
            <a:chExt cx="538945" cy="676514"/>
          </a:xfrm>
        </p:grpSpPr>
        <p:sp>
          <p:nvSpPr>
            <p:cNvPr id="1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4" name="Rectangle 2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6" name="Rectangle 2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fld id="{DC3A98B2-C522-4FB3-B893-7A0833BC00BE}" type="slidenum">
              <a:rPr lang="en-US" smtClean="0"/>
              <a:t>63</a:t>
            </a:fld>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par>
                                <p:cTn id="18" presetID="4"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1676400"/>
            <a:ext cx="1905000" cy="1600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rot="16200000">
            <a:off x="1600770" y="3276032"/>
            <a:ext cx="1714499" cy="186803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rot="16200000">
            <a:off x="1638301" y="5067300"/>
            <a:ext cx="1676399" cy="1905000"/>
          </a:xfrm>
          <a:prstGeom prst="rect">
            <a:avLst/>
          </a:prstGeom>
          <a:noFill/>
          <a:ln w="9525">
            <a:noFill/>
            <a:miter lim="800000"/>
            <a:headEnd/>
            <a:tailEnd/>
          </a:ln>
          <a:effectLst/>
        </p:spPr>
      </p:pic>
      <p:sp>
        <p:nvSpPr>
          <p:cNvPr id="7" name="Title 1"/>
          <p:cNvSpPr>
            <a:spLocks noGrp="1"/>
          </p:cNvSpPr>
          <p:nvPr>
            <p:ph type="title"/>
          </p:nvPr>
        </p:nvSpPr>
        <p:spPr>
          <a:xfrm>
            <a:off x="-207010" y="953770"/>
            <a:ext cx="12259945" cy="732155"/>
          </a:xfrm>
        </p:spPr>
        <p:txBody>
          <a:bodyPr>
            <a:normAutofit/>
          </a:bodyPr>
          <a:lstStyle/>
          <a:p>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Các</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phương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tiện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phi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ngôn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ngữ</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được</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sử</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dụng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trong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VB </a:t>
            </a:r>
          </a:p>
        </p:txBody>
      </p:sp>
      <p:sp>
        <p:nvSpPr>
          <p:cNvPr id="9" name="Right Arrow 8"/>
          <p:cNvSpPr/>
          <p:nvPr/>
        </p:nvSpPr>
        <p:spPr>
          <a:xfrm>
            <a:off x="3581400" y="2362200"/>
            <a:ext cx="609600" cy="3810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57600" y="5715000"/>
            <a:ext cx="609600" cy="3810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657600" y="4191000"/>
            <a:ext cx="609600" cy="3810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48200" y="1600200"/>
            <a:ext cx="2971800" cy="1569660"/>
          </a:xfrm>
          <a:prstGeom prst="rect">
            <a:avLst/>
          </a:prstGeom>
          <a:ln w="38100"/>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a:t>Nhận</a:t>
            </a:r>
            <a:r>
              <a:rPr lang="en-US" sz="2400" dirty="0"/>
              <a:t> </a:t>
            </a:r>
            <a:r>
              <a:rPr lang="en-US" sz="2400" dirty="0" err="1"/>
              <a:t>biết</a:t>
            </a:r>
            <a:r>
              <a:rPr lang="en-US" sz="2400" dirty="0"/>
              <a:t> </a:t>
            </a:r>
            <a:r>
              <a:rPr lang="en-US" sz="2400" dirty="0" err="1"/>
              <a:t>và</a:t>
            </a:r>
            <a:r>
              <a:rPr lang="en-US" sz="2400" dirty="0"/>
              <a:t> </a:t>
            </a:r>
            <a:r>
              <a:rPr lang="en-US" sz="2400" dirty="0" err="1"/>
              <a:t>phân</a:t>
            </a:r>
            <a:r>
              <a:rPr lang="en-US" sz="2400" dirty="0"/>
              <a:t> </a:t>
            </a:r>
            <a:r>
              <a:rPr lang="en-US" sz="2400" dirty="0" err="1"/>
              <a:t>biệt</a:t>
            </a:r>
            <a:r>
              <a:rPr lang="en-US" sz="2400" dirty="0"/>
              <a:t> </a:t>
            </a:r>
            <a:r>
              <a:rPr lang="en-US" sz="2400" dirty="0" err="1"/>
              <a:t>được</a:t>
            </a:r>
            <a:r>
              <a:rPr lang="en-US" sz="2400" dirty="0"/>
              <a:t> </a:t>
            </a:r>
            <a:r>
              <a:rPr lang="en-US" sz="2400" dirty="0" err="1"/>
              <a:t>đàn</a:t>
            </a:r>
            <a:r>
              <a:rPr lang="en-US" sz="2400" dirty="0"/>
              <a:t> </a:t>
            </a:r>
            <a:r>
              <a:rPr lang="en-US" sz="2400" dirty="0" err="1"/>
              <a:t>giutar</a:t>
            </a:r>
            <a:r>
              <a:rPr lang="en-US" sz="2400" dirty="0"/>
              <a:t> </a:t>
            </a:r>
            <a:r>
              <a:rPr lang="en-US" sz="2400" dirty="0" err="1"/>
              <a:t>thông</a:t>
            </a:r>
            <a:r>
              <a:rPr lang="en-US" sz="2400" dirty="0"/>
              <a:t> </a:t>
            </a:r>
            <a:r>
              <a:rPr lang="en-US" sz="2400" dirty="0" err="1"/>
              <a:t>thường</a:t>
            </a:r>
            <a:r>
              <a:rPr lang="en-US" sz="2400" dirty="0"/>
              <a:t> </a:t>
            </a:r>
            <a:r>
              <a:rPr lang="en-US" sz="2400" dirty="0" err="1"/>
              <a:t>với</a:t>
            </a:r>
            <a:r>
              <a:rPr lang="en-US" sz="2400" dirty="0"/>
              <a:t> </a:t>
            </a:r>
            <a:r>
              <a:rPr lang="en-US" sz="2400" dirty="0" err="1"/>
              <a:t>đàn</a:t>
            </a:r>
            <a:r>
              <a:rPr lang="en-US" sz="2400" dirty="0"/>
              <a:t> guitar </a:t>
            </a:r>
            <a:r>
              <a:rPr lang="en-US" sz="2400" dirty="0" err="1"/>
              <a:t>phím</a:t>
            </a:r>
            <a:r>
              <a:rPr lang="en-US" sz="2400" dirty="0"/>
              <a:t> </a:t>
            </a:r>
            <a:r>
              <a:rPr lang="en-US" sz="2400" dirty="0" err="1"/>
              <a:t>lõm</a:t>
            </a:r>
            <a:r>
              <a:rPr lang="en-US" sz="2400" dirty="0"/>
              <a:t>.</a:t>
            </a:r>
          </a:p>
        </p:txBody>
      </p:sp>
      <p:sp>
        <p:nvSpPr>
          <p:cNvPr id="13" name="TextBox 12"/>
          <p:cNvSpPr txBox="1"/>
          <p:nvPr/>
        </p:nvSpPr>
        <p:spPr>
          <a:xfrm>
            <a:off x="4724400" y="3352800"/>
            <a:ext cx="2895600" cy="1569660"/>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t>Nhận</a:t>
            </a:r>
            <a:r>
              <a:rPr lang="en-US" sz="2400" dirty="0"/>
              <a:t> </a:t>
            </a:r>
            <a:r>
              <a:rPr lang="en-US" sz="2400" dirty="0" err="1"/>
              <a:t>biết</a:t>
            </a:r>
            <a:r>
              <a:rPr lang="en-US" sz="2400" dirty="0"/>
              <a:t> </a:t>
            </a:r>
            <a:r>
              <a:rPr lang="en-US" sz="2400" dirty="0" err="1"/>
              <a:t>và</a:t>
            </a:r>
            <a:r>
              <a:rPr lang="en-US" sz="2400" dirty="0"/>
              <a:t> </a:t>
            </a:r>
            <a:r>
              <a:rPr lang="en-US" sz="2400" dirty="0" err="1"/>
              <a:t>hình</a:t>
            </a:r>
            <a:r>
              <a:rPr lang="en-US" sz="2400" dirty="0"/>
              <a:t> dung </a:t>
            </a:r>
            <a:r>
              <a:rPr lang="en-US" sz="2400" dirty="0" err="1"/>
              <a:t>được</a:t>
            </a:r>
            <a:r>
              <a:rPr lang="en-US" sz="2400" dirty="0"/>
              <a:t> </a:t>
            </a:r>
            <a:r>
              <a:rPr lang="en-US" sz="2400" dirty="0" err="1"/>
              <a:t>các</a:t>
            </a:r>
            <a:r>
              <a:rPr lang="en-US" sz="2400" dirty="0"/>
              <a:t> </a:t>
            </a:r>
            <a:r>
              <a:rPr lang="en-US" sz="2400" dirty="0" err="1"/>
              <a:t>nhạc</a:t>
            </a:r>
            <a:r>
              <a:rPr lang="en-US" sz="2400" dirty="0"/>
              <a:t> </a:t>
            </a:r>
            <a:r>
              <a:rPr lang="en-US" sz="2400" dirty="0" err="1"/>
              <a:t>cụ</a:t>
            </a:r>
            <a:r>
              <a:rPr lang="en-US" sz="2400" dirty="0"/>
              <a:t> </a:t>
            </a:r>
            <a:r>
              <a:rPr lang="en-US" sz="2400" dirty="0" err="1"/>
              <a:t>phổ</a:t>
            </a:r>
            <a:r>
              <a:rPr lang="en-US" sz="2400" dirty="0"/>
              <a:t> </a:t>
            </a:r>
            <a:r>
              <a:rPr lang="en-US" sz="2400" dirty="0" err="1"/>
              <a:t>biến</a:t>
            </a:r>
            <a:r>
              <a:rPr lang="en-US" sz="2400" dirty="0"/>
              <a:t> </a:t>
            </a:r>
            <a:r>
              <a:rPr lang="en-US" sz="2400" dirty="0" err="1"/>
              <a:t>trong</a:t>
            </a:r>
            <a:r>
              <a:rPr lang="en-US" sz="2400" dirty="0"/>
              <a:t> </a:t>
            </a:r>
            <a:r>
              <a:rPr lang="en-US" sz="2400" dirty="0" err="1"/>
              <a:t>dàn</a:t>
            </a:r>
            <a:r>
              <a:rPr lang="en-US" sz="2400" dirty="0"/>
              <a:t> </a:t>
            </a:r>
            <a:r>
              <a:rPr lang="en-US" sz="2400" dirty="0" err="1"/>
              <a:t>nhạc</a:t>
            </a:r>
            <a:r>
              <a:rPr lang="en-US" sz="2400" dirty="0"/>
              <a:t> </a:t>
            </a:r>
            <a:r>
              <a:rPr lang="en-US" sz="2400" dirty="0" err="1"/>
              <a:t>cải</a:t>
            </a:r>
            <a:r>
              <a:rPr lang="en-US" sz="2400" dirty="0"/>
              <a:t> </a:t>
            </a:r>
            <a:r>
              <a:rPr lang="en-US" sz="2400" dirty="0" err="1"/>
              <a:t>lương</a:t>
            </a:r>
            <a:endParaRPr lang="en-US" sz="2400" dirty="0"/>
          </a:p>
        </p:txBody>
      </p:sp>
      <p:sp>
        <p:nvSpPr>
          <p:cNvPr id="14" name="TextBox 13"/>
          <p:cNvSpPr txBox="1"/>
          <p:nvPr/>
        </p:nvSpPr>
        <p:spPr>
          <a:xfrm>
            <a:off x="4724400" y="5135940"/>
            <a:ext cx="2971800" cy="1569660"/>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err="1"/>
              <a:t>Nhận</a:t>
            </a:r>
            <a:r>
              <a:rPr lang="en-US" sz="2400" dirty="0"/>
              <a:t> </a:t>
            </a:r>
            <a:r>
              <a:rPr lang="en-US" sz="2400" dirty="0" err="1"/>
              <a:t>biết</a:t>
            </a:r>
            <a:r>
              <a:rPr lang="en-US" sz="2400" dirty="0"/>
              <a:t> </a:t>
            </a:r>
            <a:r>
              <a:rPr lang="en-US" sz="2400" dirty="0" err="1"/>
              <a:t>được</a:t>
            </a:r>
            <a:r>
              <a:rPr lang="en-US" sz="2400" dirty="0"/>
              <a:t> ý </a:t>
            </a:r>
            <a:r>
              <a:rPr lang="en-US" sz="2400" dirty="0" err="1"/>
              <a:t>nghĩa</a:t>
            </a:r>
            <a:r>
              <a:rPr lang="en-US" sz="2400" dirty="0"/>
              <a:t> </a:t>
            </a:r>
            <a:r>
              <a:rPr lang="en-US" sz="2400" dirty="0" err="1"/>
              <a:t>của</a:t>
            </a:r>
            <a:r>
              <a:rPr lang="en-US" sz="2400" dirty="0"/>
              <a:t> </a:t>
            </a:r>
            <a:r>
              <a:rPr lang="en-US" sz="2400" dirty="0" err="1"/>
              <a:t>đàn</a:t>
            </a:r>
            <a:r>
              <a:rPr lang="en-US" sz="2400" dirty="0"/>
              <a:t> guitar </a:t>
            </a:r>
            <a:r>
              <a:rPr lang="en-US" sz="2400" dirty="0" err="1"/>
              <a:t>phím</a:t>
            </a:r>
            <a:r>
              <a:rPr lang="en-US" sz="2400" dirty="0"/>
              <a:t> </a:t>
            </a:r>
            <a:r>
              <a:rPr lang="en-US" sz="2400" dirty="0" err="1"/>
              <a:t>lõm</a:t>
            </a:r>
            <a:r>
              <a:rPr lang="en-US" sz="2400" dirty="0"/>
              <a:t> </a:t>
            </a:r>
            <a:r>
              <a:rPr lang="en-US" sz="2400" dirty="0" err="1"/>
              <a:t>trên</a:t>
            </a:r>
            <a:r>
              <a:rPr lang="en-US" sz="2400" dirty="0"/>
              <a:t> </a:t>
            </a:r>
            <a:r>
              <a:rPr lang="en-US" sz="2400" dirty="0" err="1"/>
              <a:t>sân</a:t>
            </a:r>
            <a:r>
              <a:rPr lang="en-US" sz="2400" dirty="0"/>
              <a:t> </a:t>
            </a:r>
            <a:r>
              <a:rPr lang="en-US" sz="2400" dirty="0" err="1"/>
              <a:t>khấu</a:t>
            </a:r>
            <a:r>
              <a:rPr lang="en-US" sz="2400" dirty="0"/>
              <a:t> </a:t>
            </a:r>
            <a:r>
              <a:rPr lang="en-US" sz="2400" dirty="0" err="1"/>
              <a:t>cải</a:t>
            </a:r>
            <a:r>
              <a:rPr lang="en-US" sz="2400" dirty="0"/>
              <a:t> </a:t>
            </a:r>
            <a:r>
              <a:rPr lang="en-US" sz="2400" dirty="0" err="1"/>
              <a:t>lương</a:t>
            </a:r>
            <a:endParaRPr lang="en-US" sz="2400" dirty="0"/>
          </a:p>
        </p:txBody>
      </p:sp>
      <p:cxnSp>
        <p:nvCxnSpPr>
          <p:cNvPr id="16" name="Straight Arrow Connector 15"/>
          <p:cNvCxnSpPr>
            <a:stCxn id="12" idx="3"/>
            <a:endCxn id="17" idx="1"/>
          </p:cNvCxnSpPr>
          <p:nvPr/>
        </p:nvCxnSpPr>
        <p:spPr>
          <a:xfrm>
            <a:off x="7620000" y="2385030"/>
            <a:ext cx="838200" cy="1501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58200" y="1828800"/>
            <a:ext cx="2209800" cy="41148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tx1"/>
                </a:solidFill>
              </a:rPr>
              <a:t>TRỰC QUAN</a:t>
            </a:r>
          </a:p>
          <a:p>
            <a:pPr algn="ctr"/>
            <a:r>
              <a:rPr lang="en-US" sz="2400" b="1" dirty="0">
                <a:solidFill>
                  <a:schemeClr val="tx1"/>
                </a:solidFill>
              </a:rPr>
              <a:t>SINH ĐỘNG</a:t>
            </a:r>
          </a:p>
          <a:p>
            <a:pPr lvl="0" algn="ctr"/>
            <a:r>
              <a:rPr lang="en-US" sz="2400" b="1" dirty="0">
                <a:solidFill>
                  <a:schemeClr val="tx1"/>
                </a:solidFill>
              </a:rPr>
              <a:t>HẤP DẪN; </a:t>
            </a:r>
            <a:r>
              <a:rPr lang="en-US" sz="2400" b="1" dirty="0" err="1">
                <a:solidFill>
                  <a:schemeClr val="tx1"/>
                </a:solidFill>
              </a:rPr>
              <a:t>giúp</a:t>
            </a:r>
            <a:r>
              <a:rPr lang="en-US" sz="2400" b="1" dirty="0">
                <a:solidFill>
                  <a:schemeClr val="tx1"/>
                </a:solidFill>
              </a:rPr>
              <a:t> </a:t>
            </a:r>
            <a:r>
              <a:rPr lang="en-US" sz="2400" b="1" dirty="0" err="1">
                <a:solidFill>
                  <a:schemeClr val="tx1"/>
                </a:solidFill>
              </a:rPr>
              <a:t>người</a:t>
            </a:r>
            <a:r>
              <a:rPr lang="en-US" sz="2400" b="1" dirty="0">
                <a:solidFill>
                  <a:schemeClr val="tx1"/>
                </a:solidFill>
              </a:rPr>
              <a:t> </a:t>
            </a:r>
            <a:r>
              <a:rPr lang="en-US" sz="2400" b="1" dirty="0" err="1">
                <a:solidFill>
                  <a:schemeClr val="tx1"/>
                </a:solidFill>
              </a:rPr>
              <a:t>đọc</a:t>
            </a:r>
            <a:r>
              <a:rPr lang="en-US" sz="2400" b="1" dirty="0">
                <a:solidFill>
                  <a:schemeClr val="tx1"/>
                </a:solidFill>
              </a:rPr>
              <a:t> </a:t>
            </a:r>
            <a:r>
              <a:rPr lang="en-US" sz="2400" b="1" dirty="0" err="1">
                <a:solidFill>
                  <a:schemeClr val="tx1"/>
                </a:solidFill>
              </a:rPr>
              <a:t>dễ</a:t>
            </a:r>
            <a:r>
              <a:rPr lang="en-US" sz="2400" b="1" dirty="0">
                <a:solidFill>
                  <a:schemeClr val="tx1"/>
                </a:solidFill>
              </a:rPr>
              <a:t> </a:t>
            </a:r>
            <a:r>
              <a:rPr lang="en-US" sz="2400" b="1" dirty="0" err="1">
                <a:solidFill>
                  <a:schemeClr val="tx1"/>
                </a:solidFill>
              </a:rPr>
              <a:t>hình</a:t>
            </a:r>
            <a:r>
              <a:rPr lang="en-US" sz="2400" b="1" dirty="0">
                <a:solidFill>
                  <a:schemeClr val="tx1"/>
                </a:solidFill>
              </a:rPr>
              <a:t> dung </a:t>
            </a:r>
            <a:r>
              <a:rPr lang="en-US" sz="2400" b="1" dirty="0" err="1">
                <a:solidFill>
                  <a:schemeClr val="tx1"/>
                </a:solidFill>
              </a:rPr>
              <a:t>vấn</a:t>
            </a:r>
            <a:r>
              <a:rPr lang="en-US" sz="2400" b="1" dirty="0">
                <a:solidFill>
                  <a:schemeClr val="tx1"/>
                </a:solidFill>
              </a:rPr>
              <a:t> </a:t>
            </a:r>
            <a:r>
              <a:rPr lang="en-US" sz="2400" b="1" dirty="0" err="1">
                <a:solidFill>
                  <a:schemeClr val="tx1"/>
                </a:solidFill>
              </a:rPr>
              <a:t>đề</a:t>
            </a:r>
            <a:r>
              <a:rPr lang="en-US" sz="2400" b="1" dirty="0">
                <a:solidFill>
                  <a:schemeClr val="tx1"/>
                </a:solidFill>
              </a:rPr>
              <a:t>; </a:t>
            </a:r>
            <a:r>
              <a:rPr lang="en-US" sz="2400" b="1" dirty="0" err="1">
                <a:solidFill>
                  <a:schemeClr val="tx1"/>
                </a:solidFill>
              </a:rPr>
              <a:t>tác</a:t>
            </a:r>
            <a:r>
              <a:rPr lang="en-US" sz="2400" b="1" dirty="0">
                <a:solidFill>
                  <a:schemeClr val="tx1"/>
                </a:solidFill>
              </a:rPr>
              <a:t> </a:t>
            </a:r>
            <a:r>
              <a:rPr lang="en-US" sz="2400" b="1" dirty="0" err="1">
                <a:solidFill>
                  <a:schemeClr val="tx1"/>
                </a:solidFill>
              </a:rPr>
              <a:t>động</a:t>
            </a:r>
            <a:r>
              <a:rPr lang="en-US" sz="2400" b="1" dirty="0">
                <a:solidFill>
                  <a:schemeClr val="tx1"/>
                </a:solidFill>
              </a:rPr>
              <a:t> </a:t>
            </a:r>
            <a:r>
              <a:rPr lang="en-US" sz="2400" b="1" dirty="0" err="1">
                <a:solidFill>
                  <a:schemeClr val="tx1"/>
                </a:solidFill>
              </a:rPr>
              <a:t>mạnh</a:t>
            </a:r>
            <a:r>
              <a:rPr lang="en-US" sz="2400" b="1" dirty="0">
                <a:solidFill>
                  <a:schemeClr val="tx1"/>
                </a:solidFill>
              </a:rPr>
              <a:t> </a:t>
            </a:r>
            <a:r>
              <a:rPr lang="en-US" sz="2400" b="1" dirty="0" err="1">
                <a:solidFill>
                  <a:schemeClr val="tx1"/>
                </a:solidFill>
              </a:rPr>
              <a:t>vào</a:t>
            </a:r>
            <a:r>
              <a:rPr lang="en-US" sz="2400" b="1" dirty="0">
                <a:solidFill>
                  <a:schemeClr val="tx1"/>
                </a:solidFill>
              </a:rPr>
              <a:t> </a:t>
            </a:r>
            <a:r>
              <a:rPr lang="en-US" sz="2400" b="1" dirty="0" err="1">
                <a:solidFill>
                  <a:schemeClr val="tx1"/>
                </a:solidFill>
              </a:rPr>
              <a:t>tình</a:t>
            </a:r>
            <a:r>
              <a:rPr lang="en-US" sz="2400" b="1" dirty="0">
                <a:solidFill>
                  <a:schemeClr val="tx1"/>
                </a:solidFill>
              </a:rPr>
              <a:t> </a:t>
            </a:r>
            <a:r>
              <a:rPr lang="en-US" sz="2400" b="1" dirty="0" err="1">
                <a:solidFill>
                  <a:schemeClr val="tx1"/>
                </a:solidFill>
              </a:rPr>
              <a:t>cảm</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người</a:t>
            </a:r>
            <a:r>
              <a:rPr lang="en-US" sz="2400" b="1" dirty="0">
                <a:solidFill>
                  <a:schemeClr val="tx1"/>
                </a:solidFill>
              </a:rPr>
              <a:t> </a:t>
            </a:r>
            <a:r>
              <a:rPr lang="en-US" sz="2400" b="1" dirty="0" err="1">
                <a:solidFill>
                  <a:schemeClr val="tx1"/>
                </a:solidFill>
              </a:rPr>
              <a:t>đọc</a:t>
            </a:r>
            <a:r>
              <a:rPr lang="en-US" sz="2400" b="1" dirty="0">
                <a:solidFill>
                  <a:schemeClr val="tx1"/>
                </a:solidFill>
              </a:rPr>
              <a:t>.</a:t>
            </a:r>
          </a:p>
          <a:p>
            <a:pPr algn="ctr"/>
            <a:endParaRPr lang="en-US" sz="2400" b="1" dirty="0">
              <a:solidFill>
                <a:schemeClr val="tx1"/>
              </a:solidFill>
            </a:endParaRPr>
          </a:p>
        </p:txBody>
      </p:sp>
      <p:cxnSp>
        <p:nvCxnSpPr>
          <p:cNvPr id="19" name="Straight Arrow Connector 18"/>
          <p:cNvCxnSpPr>
            <a:stCxn id="13" idx="3"/>
            <a:endCxn id="17" idx="1"/>
          </p:cNvCxnSpPr>
          <p:nvPr/>
        </p:nvCxnSpPr>
        <p:spPr>
          <a:xfrm flipV="1">
            <a:off x="7620000" y="3886200"/>
            <a:ext cx="838200" cy="2514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7" idx="1"/>
          </p:cNvCxnSpPr>
          <p:nvPr/>
        </p:nvCxnSpPr>
        <p:spPr>
          <a:xfrm flipV="1">
            <a:off x="7696200" y="3886200"/>
            <a:ext cx="762000" cy="20345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8" name="Rectangle 1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1" name="Rectangle 20"/>
          <p:cNvSpPr/>
          <p:nvPr/>
        </p:nvSpPr>
        <p:spPr>
          <a:xfrm>
            <a:off x="2147570" y="132080"/>
            <a:ext cx="10044430" cy="75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p>
        </p:txBody>
      </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4" name="Slide Number Placeholder 23"/>
          <p:cNvSpPr>
            <a:spLocks noGrp="1"/>
          </p:cNvSpPr>
          <p:nvPr>
            <p:ph type="sldNum" sz="quarter" idx="12"/>
          </p:nvPr>
        </p:nvSpPr>
        <p:spPr/>
        <p:txBody>
          <a:bodyPr/>
          <a:lstStyle/>
          <a:p>
            <a:fld id="{DC3A98B2-C522-4FB3-B893-7A0833BC00BE}" type="slidenum">
              <a:rPr lang="en-US" smtClean="0"/>
              <a:t>64</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par>
                                <p:cTn id="11" presetID="5"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heckerboard(across)">
                                      <p:cBhvr>
                                        <p:cTn id="13" dur="500"/>
                                        <p:tgtEl>
                                          <p:spTgt spid="1027"/>
                                        </p:tgtEl>
                                      </p:cBhvr>
                                    </p:animEffect>
                                  </p:childTnLst>
                                </p:cTn>
                              </p:par>
                              <p:par>
                                <p:cTn id="14" presetID="5"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heckerboard(across)">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amond(in)">
                                      <p:cBhvr>
                                        <p:cTn id="45" dur="2000"/>
                                        <p:tgtEl>
                                          <p:spTgt spid="16"/>
                                        </p:tgtEl>
                                      </p:cBhvr>
                                    </p:animEffect>
                                  </p:childTnLst>
                                </p:cTn>
                              </p:par>
                              <p:par>
                                <p:cTn id="46" presetID="8"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amond(in)">
                                      <p:cBhvr>
                                        <p:cTn id="48" dur="2000"/>
                                        <p:tgtEl>
                                          <p:spTgt spid="19"/>
                                        </p:tgtEl>
                                      </p:cBhvr>
                                    </p:animEffect>
                                  </p:childTnLst>
                                </p:cTn>
                              </p:par>
                              <p:par>
                                <p:cTn id="49" presetID="8"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diamond(in)">
                                      <p:cBhvr>
                                        <p:cTn id="51" dur="2000"/>
                                        <p:tgtEl>
                                          <p:spTgt spid="22"/>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amond(in)">
                                      <p:cBhvr>
                                        <p:cTn id="5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P spid="14"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2819400" cy="1143000"/>
          </a:xfrm>
        </p:spPr>
        <p:txBody>
          <a:bodyPr>
            <a:normAutofit/>
          </a:bodyPr>
          <a:lstStyle/>
          <a:p>
            <a:r>
              <a:rPr lang="en-US" b="1" dirty="0">
                <a:solidFill>
                  <a:schemeClr val="accent4">
                    <a:lumMod val="75000"/>
                  </a:schemeClr>
                </a:solidFill>
                <a:effectLst>
                  <a:outerShdw blurRad="38100" dist="38100" dir="2700000" algn="tl">
                    <a:srgbClr val="000000">
                      <a:alpha val="43137"/>
                    </a:srgbClr>
                  </a:outerShdw>
                </a:effectLst>
              </a:rPr>
              <a:t>* </a:t>
            </a:r>
            <a:r>
              <a:rPr lang="en-US" b="1" dirty="0" err="1">
                <a:solidFill>
                  <a:schemeClr val="accent4">
                    <a:lumMod val="75000"/>
                  </a:schemeClr>
                </a:solidFill>
                <a:effectLst>
                  <a:outerShdw blurRad="38100" dist="38100" dir="2700000" algn="tl">
                    <a:srgbClr val="000000">
                      <a:alpha val="43137"/>
                    </a:srgbClr>
                  </a:outerShdw>
                </a:effectLst>
              </a:rPr>
              <a:t>Tác</a:t>
            </a:r>
            <a:r>
              <a:rPr lang="en-US" b="1" dirty="0">
                <a:solidFill>
                  <a:schemeClr val="accent4">
                    <a:lumMod val="75000"/>
                  </a:schemeClr>
                </a:solidFill>
                <a:effectLst>
                  <a:outerShdw blurRad="38100" dist="38100" dir="2700000" algn="tl">
                    <a:srgbClr val="000000">
                      <a:alpha val="43137"/>
                    </a:srgbClr>
                  </a:outerShdw>
                </a:effectLst>
              </a:rPr>
              <a:t> </a:t>
            </a:r>
            <a:r>
              <a:rPr lang="en-US" b="1" dirty="0" err="1">
                <a:solidFill>
                  <a:schemeClr val="accent4">
                    <a:lumMod val="75000"/>
                  </a:schemeClr>
                </a:solidFill>
                <a:effectLst>
                  <a:outerShdw blurRad="38100" dist="38100" dir="2700000" algn="tl">
                    <a:srgbClr val="000000">
                      <a:alpha val="43137"/>
                    </a:srgbClr>
                  </a:outerShdw>
                </a:effectLst>
              </a:rPr>
              <a:t>dụng</a:t>
            </a:r>
            <a:endParaRPr lang="en-US" b="1" dirty="0">
              <a:solidFill>
                <a:schemeClr val="accent4">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rot="254590">
            <a:off x="5037554" y="1600201"/>
            <a:ext cx="4876800" cy="4525963"/>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hardEdge"/>
          </a:sp3d>
        </p:spPr>
        <p:style>
          <a:lnRef idx="1">
            <a:schemeClr val="accent3"/>
          </a:lnRef>
          <a:fillRef idx="2">
            <a:schemeClr val="accent3"/>
          </a:fillRef>
          <a:effectRef idx="1">
            <a:schemeClr val="accent3"/>
          </a:effectRef>
          <a:fontRef idx="minor">
            <a:schemeClr val="dk1"/>
          </a:fontRef>
        </p:style>
        <p:txBody>
          <a:bodyPr/>
          <a:lstStyle/>
          <a:p>
            <a:pPr lvl="0"/>
            <a:r>
              <a:rPr lang="en-US" dirty="0" err="1">
                <a:latin typeface="Tahoma" panose="020B0604030504040204" pitchFamily="34" charset="0"/>
                <a:cs typeface="Tahoma" panose="020B0604030504040204" pitchFamily="34" charset="0"/>
              </a:rPr>
              <a:t>Phương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tiện</a:t>
            </a:r>
            <a:r>
              <a:rPr lang="en-US" dirty="0">
                <a:latin typeface="Tahoma" panose="020B0604030504040204" pitchFamily="34" charset="0"/>
                <a:cs typeface="Tahoma" panose="020B0604030504040204" pitchFamily="34" charset="0"/>
              </a:rPr>
              <a:t> phi </a:t>
            </a:r>
            <a:r>
              <a:rPr lang="en-US" dirty="0" err="1">
                <a:latin typeface="Tahoma" panose="020B0604030504040204" pitchFamily="34" charset="0"/>
                <a:cs typeface="Tahoma" panose="020B0604030504040204" pitchFamily="34" charset="0"/>
              </a:rPr>
              <a:t>ngôn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ngữ</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được</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sử</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dụng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kết</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hợp</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với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ngôn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ngữ</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để</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biểu</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đạt</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nội</a:t>
            </a:r>
            <a:r>
              <a:rPr lang="en-US" dirty="0">
                <a:latin typeface="Tahoma" panose="020B0604030504040204" pitchFamily="34" charset="0"/>
                <a:cs typeface="Tahoma" panose="020B0604030504040204" pitchFamily="34" charset="0"/>
              </a:rPr>
              <a:t> dung VB 1 </a:t>
            </a:r>
            <a:r>
              <a:rPr lang="en-US" dirty="0" err="1">
                <a:latin typeface="Tahoma" panose="020B0604030504040204" pitchFamily="34" charset="0"/>
                <a:cs typeface="Tahoma" panose="020B0604030504040204" pitchFamily="34" charset="0"/>
              </a:rPr>
              <a:t>cách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sinh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động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hiệu</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quả</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giúp</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người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đọc</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dễ</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hình</a:t>
            </a:r>
            <a:r>
              <a:rPr lang="en-US" dirty="0">
                <a:latin typeface="Tahoma" panose="020B0604030504040204" pitchFamily="34" charset="0"/>
                <a:cs typeface="Tahoma" panose="020B0604030504040204" pitchFamily="34" charset="0"/>
              </a:rPr>
              <a:t> dung </a:t>
            </a:r>
            <a:r>
              <a:rPr lang="en-US" dirty="0" err="1">
                <a:latin typeface="Tahoma" panose="020B0604030504040204" pitchFamily="34" charset="0"/>
                <a:cs typeface="Tahoma" panose="020B0604030504040204" pitchFamily="34" charset="0"/>
              </a:rPr>
              <a:t>vấn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đề</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tác</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động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mạnh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vào</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tình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cảm</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của</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người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đọc</a:t>
            </a:r>
            <a:r>
              <a:rPr lang="en-US" dirty="0">
                <a:latin typeface="Tahoma" panose="020B0604030504040204" pitchFamily="34" charset="0"/>
                <a:cs typeface="Tahoma" panose="020B0604030504040204" pitchFamily="34" charset="0"/>
              </a:rPr>
              <a:t>.</a:t>
            </a:r>
          </a:p>
          <a:p>
            <a:endParaRPr lang="en-US" dirty="0">
              <a:latin typeface="Tahoma" panose="020B0604030504040204" pitchFamily="34" charset="0"/>
              <a:cs typeface="Tahoma" panose="020B0604030504040204" pitchFamily="34" charset="0"/>
            </a:endParaRPr>
          </a:p>
        </p:txBody>
      </p:sp>
      <p:sp>
        <p:nvSpPr>
          <p:cNvPr id="4" name="Curved Right Arrow 3"/>
          <p:cNvSpPr/>
          <p:nvPr/>
        </p:nvSpPr>
        <p:spPr>
          <a:xfrm>
            <a:off x="3810000" y="1905000"/>
            <a:ext cx="838200" cy="1066800"/>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8" name="Group 17"/>
          <p:cNvGrpSpPr/>
          <p:nvPr/>
        </p:nvGrpSpPr>
        <p:grpSpPr>
          <a:xfrm>
            <a:off x="1608530" y="53231"/>
            <a:ext cx="538945" cy="821412"/>
            <a:chOff x="908603" y="80216"/>
            <a:chExt cx="538945" cy="676514"/>
          </a:xfrm>
        </p:grpSpPr>
        <p:sp>
          <p:nvSpPr>
            <p:cNvPr id="1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2" name="Rectangle 2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4" name="Rectangle 2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pic>
        <p:nvPicPr>
          <p:cNvPr id="1028" name="Picture 4" descr="C:\Users\DTT\Desktop\1.jpg"/>
          <p:cNvPicPr>
            <a:picLocks noChangeAspect="1" noChangeArrowheads="1"/>
          </p:cNvPicPr>
          <p:nvPr/>
        </p:nvPicPr>
        <p:blipFill>
          <a:blip r:embed="rId4"/>
          <a:srcRect/>
          <a:stretch>
            <a:fillRect/>
          </a:stretch>
        </p:blipFill>
        <p:spPr bwMode="auto">
          <a:xfrm>
            <a:off x="460375" y="2998470"/>
            <a:ext cx="3526790" cy="2580005"/>
          </a:xfrm>
          <a:prstGeom prst="rect">
            <a:avLst/>
          </a:prstGeom>
          <a:noFill/>
        </p:spPr>
      </p:pic>
      <p:sp>
        <p:nvSpPr>
          <p:cNvPr id="5" name="Slide Number Placeholder 4"/>
          <p:cNvSpPr>
            <a:spLocks noGrp="1"/>
          </p:cNvSpPr>
          <p:nvPr>
            <p:ph type="sldNum" sz="quarter" idx="12"/>
          </p:nvPr>
        </p:nvSpPr>
        <p:spPr/>
        <p:txBody>
          <a:bodyPr/>
          <a:lstStyle/>
          <a:p>
            <a:fld id="{DC3A98B2-C522-4FB3-B893-7A0833BC00BE}" type="slidenum">
              <a:rPr lang="en-US" smtClean="0"/>
              <a:t>65</a:t>
            </a:fld>
            <a:endParaRPr lang="en-US"/>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box(in)">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ox(in)">
                                      <p:cBhvr>
                                        <p:cTn id="20" dur="500"/>
                                        <p:tgtEl>
                                          <p:spTgt spid="3">
                                            <p:txEl>
                                              <p:pRg st="0" end="0"/>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linds(horizontal)">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818" y="1344753"/>
            <a:ext cx="10702482" cy="652322"/>
          </a:xfrm>
        </p:spPr>
        <p:txBody>
          <a:bodyPr>
            <a:normAutofit fontScale="90000"/>
          </a:bodyPr>
          <a:lstStyle/>
          <a:p>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3.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Cách</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đọc</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VBTT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có</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sử</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dụng</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phương</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tiện</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phi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ngôn</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ngữ</a:t>
            </a:r>
            <a:endPar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graphicFrame>
        <p:nvGraphicFramePr>
          <p:cNvPr id="4" name="Content Placeholder 3"/>
          <p:cNvGraphicFramePr>
            <a:graphicFrameLocks noGrp="1"/>
          </p:cNvGraphicFramePr>
          <p:nvPr>
            <p:ph idx="1"/>
          </p:nvPr>
        </p:nvGraphicFramePr>
        <p:xfrm>
          <a:off x="2895600" y="2332038"/>
          <a:ext cx="7315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7" name="Group 16"/>
          <p:cNvGrpSpPr/>
          <p:nvPr/>
        </p:nvGrpSpPr>
        <p:grpSpPr>
          <a:xfrm>
            <a:off x="1608530" y="53231"/>
            <a:ext cx="538945" cy="821412"/>
            <a:chOff x="908603" y="80216"/>
            <a:chExt cx="538945" cy="676514"/>
          </a:xfrm>
        </p:grpSpPr>
        <p:sp>
          <p:nvSpPr>
            <p:cNvPr id="1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1" name="Rectangle 2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64620" y="88113"/>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fld id="{DC3A98B2-C522-4FB3-B893-7A0833BC00BE}" type="slidenum">
              <a:rPr lang="en-US" smtClean="0"/>
              <a:t>66</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                            </a:t>
            </a:r>
            <a:br>
              <a:rPr lang="en-US" b="1" dirty="0">
                <a:solidFill>
                  <a:srgbClr val="FF0000"/>
                </a:solidFill>
              </a:rPr>
            </a:br>
            <a:r>
              <a:rPr lang="en-US" b="1" dirty="0">
                <a:solidFill>
                  <a:srgbClr val="FF0000"/>
                </a:solidFill>
              </a:rPr>
              <a:t>                           </a:t>
            </a:r>
          </a:p>
        </p:txBody>
      </p:sp>
      <p:sp>
        <p:nvSpPr>
          <p:cNvPr id="3" name="Content Placeholder 2"/>
          <p:cNvSpPr>
            <a:spLocks noGrp="1"/>
          </p:cNvSpPr>
          <p:nvPr>
            <p:ph idx="1"/>
          </p:nvPr>
        </p:nvSpPr>
        <p:spPr>
          <a:xfrm>
            <a:off x="3136265" y="2202815"/>
            <a:ext cx="8066405" cy="2833370"/>
          </a:xfrm>
        </p:spPr>
        <p:txBody>
          <a:bodyPr/>
          <a:lstStyle/>
          <a:p>
            <a:pPr lvl="0" algn="just"/>
            <a:r>
              <a:rPr lang="en-US" b="1" dirty="0" err="1">
                <a:latin typeface="Tahoma" panose="020B0604030504040204" pitchFamily="34" charset="0"/>
                <a:cs typeface="Tahoma" panose="020B0604030504040204" pitchFamily="34" charset="0"/>
              </a:rPr>
              <a:t>Ngoài</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cải</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lương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em</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còn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biết</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nghệ</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thuật</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truyền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thống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nào</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có</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tiếp</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nhận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những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yếu</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tố</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hiện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đại</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từ</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nước</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ngoài</a:t>
            </a:r>
            <a:r>
              <a:rPr lang="en-US" b="1" dirty="0">
                <a:latin typeface="Tahoma" panose="020B0604030504040204" pitchFamily="34" charset="0"/>
                <a:cs typeface="Tahoma" panose="020B0604030504040204" pitchFamily="34" charset="0"/>
              </a:rPr>
              <a:t> hay </a:t>
            </a:r>
            <a:r>
              <a:rPr lang="en-US" b="1" dirty="0" err="1">
                <a:latin typeface="Tahoma" panose="020B0604030504040204" pitchFamily="34" charset="0"/>
                <a:cs typeface="Tahoma" panose="020B0604030504040204" pitchFamily="34" charset="0"/>
              </a:rPr>
              <a:t>không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Em</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đánh</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giá</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như</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thế</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nào</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về</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sự</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tiếp</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nhận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này</a:t>
            </a:r>
            <a:r>
              <a:rPr lang="en-US" b="1" dirty="0">
                <a:latin typeface="Tahoma" panose="020B0604030504040204" pitchFamily="34" charset="0"/>
                <a:cs typeface="Tahoma" panose="020B0604030504040204" pitchFamily="34" charset="0"/>
              </a:rPr>
              <a:t>?</a:t>
            </a:r>
          </a:p>
        </p:txBody>
      </p:sp>
      <p:pic>
        <p:nvPicPr>
          <p:cNvPr id="1026" name="Picture 2" descr="C:\Users\DTT\Desktop\4.jpg"/>
          <p:cNvPicPr>
            <a:picLocks noChangeAspect="1" noChangeArrowheads="1"/>
          </p:cNvPicPr>
          <p:nvPr/>
        </p:nvPicPr>
        <p:blipFill>
          <a:blip r:embed="rId2"/>
          <a:srcRect/>
          <a:stretch>
            <a:fillRect/>
          </a:stretch>
        </p:blipFill>
        <p:spPr bwMode="auto">
          <a:xfrm>
            <a:off x="442596" y="1407796"/>
            <a:ext cx="2314575" cy="1971675"/>
          </a:xfrm>
          <a:prstGeom prst="rect">
            <a:avLst/>
          </a:prstGeom>
          <a:noFill/>
        </p:spPr>
      </p:pic>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67</a:t>
            </a:fld>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75565" y="-65405"/>
            <a:ext cx="76200" cy="76200"/>
          </a:xfrm>
        </p:spPr>
        <p:txBody>
          <a:bodyPr>
            <a:normAutofit fontScale="90000"/>
          </a:bodyPr>
          <a:lstStyle/>
          <a:p>
            <a:endParaRPr lang="en-US" b="1" dirty="0">
              <a:solidFill>
                <a:srgbClr val="FF0000"/>
              </a:solidFill>
            </a:endParaRPr>
          </a:p>
        </p:txBody>
      </p:sp>
      <p:sp>
        <p:nvSpPr>
          <p:cNvPr id="4" name="TextBox 3"/>
          <p:cNvSpPr txBox="1"/>
          <p:nvPr/>
        </p:nvSpPr>
        <p:spPr>
          <a:xfrm>
            <a:off x="342900" y="2236738"/>
            <a:ext cx="11449050" cy="2676525"/>
          </a:xfrm>
          <a:prstGeom prst="rect">
            <a:avLst/>
          </a:prstGeom>
          <a:noFill/>
        </p:spPr>
        <p:txBody>
          <a:bodyPr wrap="square">
            <a:spAutoFit/>
          </a:bodyPr>
          <a:lstStyle/>
          <a:p>
            <a:pPr lvl="0" algn="just"/>
            <a:r>
              <a:rPr lang="en-US" sz="2800" b="1" dirty="0">
                <a:latin typeface="Times New Roman" panose="02020603050405020304" pitchFamily="18" charset="0"/>
                <a:cs typeface="Times New Roman" panose="02020603050405020304" pitchFamily="18" charset="0"/>
              </a:rPr>
              <a:t>HS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Sau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a:p>
            <a:pPr algn="just">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a:t>
            </a:r>
          </a:p>
          <a:p>
            <a:pPr algn="just">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cập</a:t>
            </a:r>
            <a:r>
              <a:rPr lang="en-US" sz="2800" b="1" dirty="0">
                <a:latin typeface="Times New Roman" panose="02020603050405020304" pitchFamily="18" charset="0"/>
                <a:cs typeface="Times New Roman" panose="02020603050405020304" pitchFamily="18" charset="0"/>
              </a:rPr>
              <a:t>: </a:t>
            </a:r>
          </a:p>
          <a:p>
            <a:pPr algn="just">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VB.</a:t>
            </a:r>
          </a:p>
        </p:txBody>
      </p:sp>
      <p:sp>
        <p:nvSpPr>
          <p:cNvPr id="5" name="TextBox 4"/>
          <p:cNvSpPr txBox="1"/>
          <p:nvPr/>
        </p:nvSpPr>
        <p:spPr>
          <a:xfrm>
            <a:off x="94594" y="1105585"/>
            <a:ext cx="12094938" cy="1200329"/>
          </a:xfrm>
          <a:prstGeom prst="rect">
            <a:avLst/>
          </a:prstGeom>
          <a:noFill/>
        </p:spPr>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Vận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Slide Number Placeholder 2"/>
          <p:cNvSpPr>
            <a:spLocks noGrp="1"/>
          </p:cNvSpPr>
          <p:nvPr>
            <p:ph type="sldNum" sz="quarter" idx="12"/>
          </p:nvPr>
        </p:nvSpPr>
        <p:spPr/>
        <p:txBody>
          <a:bodyPr/>
          <a:lstStyle/>
          <a:p>
            <a:fld id="{DC3A98B2-C522-4FB3-B893-7A0833BC00BE}" type="slidenum">
              <a:rPr lang="en-US" smtClean="0"/>
              <a:t>68</a:t>
            </a:fld>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TextBox 3"/>
          <p:cNvSpPr txBox="1"/>
          <p:nvPr/>
        </p:nvSpPr>
        <p:spPr>
          <a:xfrm>
            <a:off x="1964024" y="3429000"/>
            <a:ext cx="8069826" cy="1200329"/>
          </a:xfrm>
          <a:prstGeom prst="rect">
            <a:avLst/>
          </a:prstGeom>
          <a:noFill/>
        </p:spPr>
        <p:txBody>
          <a:bodyPr wrap="square">
            <a:spAutoFit/>
          </a:bodyPr>
          <a:lstStyle/>
          <a:p>
            <a:pPr algn="ctr"/>
            <a:r>
              <a:rPr lang="en-US" sz="3600" b="1" dirty="0">
                <a:solidFill>
                  <a:srgbClr val="FFFF00"/>
                </a:solidFill>
                <a:latin typeface="Times New Roman" panose="02020603050405020304" pitchFamily="18" charset="0"/>
                <a:ea typeface="SimSun" panose="02010600030101010101" pitchFamily="2" charset="-122"/>
              </a:rPr>
              <a:t>PHẦN </a:t>
            </a:r>
          </a:p>
          <a:p>
            <a:pPr algn="ctr"/>
            <a:r>
              <a:rPr lang="en-US" sz="3600" b="1" dirty="0">
                <a:solidFill>
                  <a:srgbClr val="FFFF00"/>
                </a:solidFill>
                <a:latin typeface="Times New Roman" panose="02020603050405020304" pitchFamily="18" charset="0"/>
                <a:ea typeface="SimSun" panose="02010600030101010101" pitchFamily="2" charset="-122"/>
              </a:rPr>
              <a:t>THỰC HÀNH TIẾNG VIỆT</a:t>
            </a:r>
            <a:endParaRPr lang="en-US" sz="3600" dirty="0">
              <a:solidFill>
                <a:srgbClr val="FFFF00"/>
              </a:solidFill>
            </a:endParaRPr>
          </a:p>
        </p:txBody>
      </p:sp>
      <p:sp>
        <p:nvSpPr>
          <p:cNvPr id="3" name="Slide Number Placeholder 2"/>
          <p:cNvSpPr>
            <a:spLocks noGrp="1"/>
          </p:cNvSpPr>
          <p:nvPr>
            <p:ph type="sldNum" sz="quarter" idx="12"/>
          </p:nvPr>
        </p:nvSpPr>
        <p:spPr/>
        <p:txBody>
          <a:bodyPr/>
          <a:lstStyle/>
          <a:p>
            <a:pPr>
              <a:defRPr/>
            </a:pPr>
            <a:fld id="{92CF152F-62A2-44E0-9B49-515995CCAEB7}" type="slidenum">
              <a:rPr lang="en-US"/>
              <a:t>69</a:t>
            </a:fld>
            <a:endParaRPr lang="en-US"/>
          </a:p>
        </p:txBody>
      </p:sp>
    </p:spTree>
    <p:extLst>
      <p:ext uri="{BB962C8B-B14F-4D97-AF65-F5344CB8AC3E}">
        <p14:creationId xmlns:p14="http://schemas.microsoft.com/office/powerpoint/2010/main" val="77676834"/>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ải lương Long An qua những bước thăng trầm: Bài 2: Sân khấu cải lương Long  An qua các thời kỳ - Báo Long An Onl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7670" y="3273287"/>
            <a:ext cx="7169426" cy="2875722"/>
          </a:xfrm>
          <a:prstGeom prst="rect">
            <a:avLst/>
          </a:prstGeom>
          <a:noFill/>
          <a:ln>
            <a:noFill/>
          </a:ln>
        </p:spPr>
      </p:pic>
      <p:sp>
        <p:nvSpPr>
          <p:cNvPr id="4" name="TextBox 3"/>
          <p:cNvSpPr txBox="1"/>
          <p:nvPr/>
        </p:nvSpPr>
        <p:spPr>
          <a:xfrm>
            <a:off x="4273826" y="1919100"/>
            <a:ext cx="3644347" cy="1015663"/>
          </a:xfrm>
          <a:prstGeom prst="rect">
            <a:avLst/>
          </a:prstGeom>
          <a:noFill/>
        </p:spPr>
        <p:txBody>
          <a:bodyPr wrap="square" rtlCol="0">
            <a:spAutoFit/>
          </a:bodyPr>
          <a:lstStyle/>
          <a:p>
            <a:pPr algn="ctr"/>
            <a:r>
              <a:rPr lang="en-US" sz="6000" b="1" dirty="0" err="1">
                <a:solidFill>
                  <a:srgbClr val="FFFF00"/>
                </a:solidFill>
                <a:latin typeface="Times New Roman" panose="02020603050405020304" pitchFamily="18" charset="0"/>
                <a:cs typeface="Times New Roman" panose="02020603050405020304" pitchFamily="18" charset="0"/>
              </a:rPr>
              <a:t>Cải</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lương</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1815882"/>
          </a:xfrm>
          <a:prstGeom prst="rect">
            <a:avLst/>
          </a:prstGeom>
          <a:noFill/>
        </p:spPr>
        <p:txBody>
          <a:bodyPr wrap="square">
            <a:spAutoFit/>
          </a:bodyPr>
          <a:lstStyle/>
          <a:p>
            <a:pPr lvl="0" algn="just"/>
            <a:r>
              <a:rPr lang="vi-VN" sz="2800" i="1" dirty="0">
                <a:solidFill>
                  <a:srgbClr val="FF0000"/>
                </a:solidFill>
              </a:rPr>
              <a:t>Các hình ảnh được sử dụng trong văn bản Đàn ghi-ta phím lõm trong dàn nhạc cải lương giúp bạn hiểu thêm điều gì về các thông tin chính mà văn bản truyền tải?</a:t>
            </a:r>
            <a:endParaRPr lang="en-US" sz="2800" b="1" i="1" dirty="0">
              <a:solidFill>
                <a:srgbClr val="FF0000"/>
              </a:solidFill>
              <a:latin typeface="Tahoma" panose="020B0604030504040204" pitchFamily="34" charset="0"/>
              <a:cs typeface="Tahoma" panose="020B0604030504040204" pitchFamily="34" charset="0"/>
            </a:endParaRPr>
          </a:p>
        </p:txBody>
      </p:sp>
      <p:sp>
        <p:nvSpPr>
          <p:cNvPr id="7" name="TextBox 6"/>
          <p:cNvSpPr txBox="1"/>
          <p:nvPr/>
        </p:nvSpPr>
        <p:spPr>
          <a:xfrm>
            <a:off x="2925445" y="3762629"/>
            <a:ext cx="8801100" cy="2246769"/>
          </a:xfrm>
          <a:prstGeom prst="rect">
            <a:avLst/>
          </a:prstGeom>
          <a:noFill/>
        </p:spPr>
        <p:txBody>
          <a:bodyPr wrap="square">
            <a:spAutoFit/>
          </a:bodyPr>
          <a:lstStyle/>
          <a:p>
            <a:pPr marL="41910" algn="just">
              <a:spcBef>
                <a:spcPts val="305"/>
              </a:spcBef>
            </a:pPr>
            <a:r>
              <a:rPr lang="vi-VN" sz="2800" dirty="0">
                <a:solidFill>
                  <a:schemeClr val="accent1"/>
                </a:solidFill>
              </a:rPr>
              <a:t>Các hình ảnh được sử dụng trong văn bản Đàn ghi-ta phím lõm trong dàn nhạc cải lương giúp chúng ta hiểu thêm được là cây đàn ghi-ta phím lõm trông như thế nào, nó được phân loại ra sao và được sử dụng rộng rãi ra sao trong dàn nhạc cải lương</a:t>
            </a:r>
            <a:endParaRPr lang="vi-VN" sz="2800" b="1" i="1" dirty="0">
              <a:solidFill>
                <a:schemeClr val="accent1"/>
              </a:solidFill>
              <a:effectLst/>
              <a:latin typeface="Times New Roman" panose="02020603050405020304" pitchFamily="18" charset="0"/>
              <a:ea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70</a:t>
            </a:fld>
            <a:endParaRPr lang="en-US"/>
          </a:p>
        </p:txBody>
      </p:sp>
    </p:spTree>
    <p:extLst>
      <p:ext uri="{BB962C8B-B14F-4D97-AF65-F5344CB8AC3E}">
        <p14:creationId xmlns:p14="http://schemas.microsoft.com/office/powerpoint/2010/main" val="24717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1384995"/>
          </a:xfrm>
          <a:prstGeom prst="rect">
            <a:avLst/>
          </a:prstGeom>
          <a:noFill/>
        </p:spPr>
        <p:txBody>
          <a:bodyPr wrap="square">
            <a:spAutoFit/>
          </a:bodyPr>
          <a:lstStyle/>
          <a:p>
            <a:pPr lvl="0" algn="just"/>
            <a:r>
              <a:rPr lang="en-US" sz="2800" i="1" dirty="0" err="1">
                <a:solidFill>
                  <a:srgbClr val="FF0000"/>
                </a:solidFill>
              </a:rPr>
              <a:t>Nhận</a:t>
            </a:r>
            <a:r>
              <a:rPr lang="en-US" sz="2800" i="1" dirty="0">
                <a:solidFill>
                  <a:srgbClr val="FF0000"/>
                </a:solidFill>
              </a:rPr>
              <a:t> </a:t>
            </a:r>
            <a:r>
              <a:rPr lang="en-US" sz="2800" i="1" dirty="0" err="1">
                <a:solidFill>
                  <a:srgbClr val="FF0000"/>
                </a:solidFill>
              </a:rPr>
              <a:t>xét</a:t>
            </a:r>
            <a:r>
              <a:rPr lang="en-US" sz="2800" i="1" dirty="0">
                <a:solidFill>
                  <a:srgbClr val="FF0000"/>
                </a:solidFill>
              </a:rPr>
              <a:t> </a:t>
            </a:r>
            <a:r>
              <a:rPr lang="en-US" sz="2800" i="1" dirty="0" err="1">
                <a:solidFill>
                  <a:srgbClr val="FF0000"/>
                </a:solidFill>
              </a:rPr>
              <a:t>về</a:t>
            </a:r>
            <a:r>
              <a:rPr lang="en-US" sz="2800" i="1" dirty="0">
                <a:solidFill>
                  <a:srgbClr val="FF0000"/>
                </a:solidFill>
              </a:rPr>
              <a:t> </a:t>
            </a:r>
            <a:r>
              <a:rPr lang="en-US" sz="2800" i="1" dirty="0" err="1">
                <a:solidFill>
                  <a:srgbClr val="FF0000"/>
                </a:solidFill>
              </a:rPr>
              <a:t>cách</a:t>
            </a:r>
            <a:r>
              <a:rPr lang="en-US" sz="2800" i="1" dirty="0">
                <a:solidFill>
                  <a:srgbClr val="FF0000"/>
                </a:solidFill>
              </a:rPr>
              <a:t> </a:t>
            </a:r>
            <a:r>
              <a:rPr lang="en-US" sz="2800" i="1" dirty="0" err="1">
                <a:solidFill>
                  <a:srgbClr val="FF0000"/>
                </a:solidFill>
              </a:rPr>
              <a:t>tác</a:t>
            </a:r>
            <a:r>
              <a:rPr lang="en-US" sz="2800" i="1" dirty="0">
                <a:solidFill>
                  <a:srgbClr val="FF0000"/>
                </a:solidFill>
              </a:rPr>
              <a:t> </a:t>
            </a:r>
            <a:r>
              <a:rPr lang="en-US" sz="2800" i="1" dirty="0" err="1">
                <a:solidFill>
                  <a:srgbClr val="FF0000"/>
                </a:solidFill>
              </a:rPr>
              <a:t>giả</a:t>
            </a:r>
            <a:r>
              <a:rPr lang="en-US" sz="2800" i="1" dirty="0">
                <a:solidFill>
                  <a:srgbClr val="FF0000"/>
                </a:solidFill>
              </a:rPr>
              <a:t> </a:t>
            </a:r>
            <a:r>
              <a:rPr lang="en-US" sz="2800" i="1" dirty="0" err="1">
                <a:solidFill>
                  <a:srgbClr val="FF0000"/>
                </a:solidFill>
              </a:rPr>
              <a:t>văn</a:t>
            </a:r>
            <a:r>
              <a:rPr lang="en-US" sz="2800" i="1" dirty="0">
                <a:solidFill>
                  <a:srgbClr val="FF0000"/>
                </a:solidFill>
              </a:rPr>
              <a:t> </a:t>
            </a:r>
            <a:r>
              <a:rPr lang="en-US" sz="2800" i="1" dirty="0" err="1">
                <a:solidFill>
                  <a:srgbClr val="FF0000"/>
                </a:solidFill>
              </a:rPr>
              <a:t>bản</a:t>
            </a:r>
            <a:r>
              <a:rPr lang="en-US" sz="2800" i="1" dirty="0">
                <a:solidFill>
                  <a:srgbClr val="FF0000"/>
                </a:solidFill>
              </a:rPr>
              <a:t> </a:t>
            </a:r>
            <a:r>
              <a:rPr lang="en-US" sz="2800" i="1" dirty="0" err="1">
                <a:solidFill>
                  <a:srgbClr val="FF0000"/>
                </a:solidFill>
              </a:rPr>
              <a:t>chú</a:t>
            </a:r>
            <a:r>
              <a:rPr lang="en-US" sz="2800" i="1" dirty="0">
                <a:solidFill>
                  <a:srgbClr val="FF0000"/>
                </a:solidFill>
              </a:rPr>
              <a:t> </a:t>
            </a:r>
            <a:r>
              <a:rPr lang="en-US" sz="2800" i="1" dirty="0" err="1">
                <a:solidFill>
                  <a:srgbClr val="FF0000"/>
                </a:solidFill>
              </a:rPr>
              <a:t>thích</a:t>
            </a:r>
            <a:r>
              <a:rPr lang="en-US" sz="2800" i="1" dirty="0">
                <a:solidFill>
                  <a:srgbClr val="FF0000"/>
                </a:solidFill>
              </a:rPr>
              <a:t> </a:t>
            </a:r>
            <a:r>
              <a:rPr lang="en-US" sz="2800" i="1" dirty="0" err="1">
                <a:solidFill>
                  <a:srgbClr val="FF0000"/>
                </a:solidFill>
              </a:rPr>
              <a:t>các</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đính</a:t>
            </a:r>
            <a:r>
              <a:rPr lang="en-US" sz="2800" i="1" dirty="0">
                <a:solidFill>
                  <a:srgbClr val="FF0000"/>
                </a:solidFill>
              </a:rPr>
              <a:t> </a:t>
            </a:r>
            <a:r>
              <a:rPr lang="en-US" sz="2800" i="1" dirty="0" err="1">
                <a:solidFill>
                  <a:srgbClr val="FF0000"/>
                </a:solidFill>
              </a:rPr>
              <a:t>kèm</a:t>
            </a:r>
            <a:r>
              <a:rPr lang="en-US" sz="2800" i="1" dirty="0">
                <a:solidFill>
                  <a:srgbClr val="FF0000"/>
                </a:solidFill>
              </a:rPr>
              <a:t>: </a:t>
            </a:r>
            <a:r>
              <a:rPr lang="en-US" sz="2800" i="1" dirty="0" err="1">
                <a:solidFill>
                  <a:srgbClr val="FF0000"/>
                </a:solidFill>
              </a:rPr>
              <a:t>độ</a:t>
            </a:r>
            <a:r>
              <a:rPr lang="en-US" sz="2800" i="1" dirty="0">
                <a:solidFill>
                  <a:srgbClr val="FF0000"/>
                </a:solidFill>
              </a:rPr>
              <a:t> </a:t>
            </a:r>
            <a:r>
              <a:rPr lang="en-US" sz="2800" i="1" dirty="0" err="1">
                <a:solidFill>
                  <a:srgbClr val="FF0000"/>
                </a:solidFill>
              </a:rPr>
              <a:t>dài</a:t>
            </a:r>
            <a:r>
              <a:rPr lang="en-US" sz="2800" i="1" dirty="0">
                <a:solidFill>
                  <a:srgbClr val="FF0000"/>
                </a:solidFill>
              </a:rPr>
              <a:t> </a:t>
            </a:r>
            <a:r>
              <a:rPr lang="en-US" sz="2800" i="1" dirty="0" err="1">
                <a:solidFill>
                  <a:srgbClr val="FF0000"/>
                </a:solidFill>
              </a:rPr>
              <a:t>cảu</a:t>
            </a:r>
            <a:r>
              <a:rPr lang="en-US" sz="2800" i="1" dirty="0">
                <a:solidFill>
                  <a:srgbClr val="FF0000"/>
                </a:solidFill>
              </a:rPr>
              <a:t> </a:t>
            </a:r>
            <a:r>
              <a:rPr lang="en-US" sz="2800" i="1" dirty="0" err="1">
                <a:solidFill>
                  <a:srgbClr val="FF0000"/>
                </a:solidFill>
              </a:rPr>
              <a:t>phần</a:t>
            </a:r>
            <a:r>
              <a:rPr lang="en-US" sz="2800" i="1" dirty="0">
                <a:solidFill>
                  <a:srgbClr val="FF0000"/>
                </a:solidFill>
              </a:rPr>
              <a:t> </a:t>
            </a:r>
            <a:r>
              <a:rPr lang="en-US" sz="2800" i="1" dirty="0" err="1">
                <a:solidFill>
                  <a:srgbClr val="FF0000"/>
                </a:solidFill>
              </a:rPr>
              <a:t>chú</a:t>
            </a:r>
            <a:r>
              <a:rPr lang="en-US" sz="2800" i="1" dirty="0">
                <a:solidFill>
                  <a:srgbClr val="FF0000"/>
                </a:solidFill>
              </a:rPr>
              <a:t> </a:t>
            </a:r>
            <a:r>
              <a:rPr lang="en-US" sz="2800" i="1" dirty="0" err="1">
                <a:solidFill>
                  <a:srgbClr val="FF0000"/>
                </a:solidFill>
              </a:rPr>
              <a:t>thích</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mối</a:t>
            </a:r>
            <a:r>
              <a:rPr lang="en-US" sz="2800" i="1" dirty="0">
                <a:solidFill>
                  <a:srgbClr val="FF0000"/>
                </a:solidFill>
              </a:rPr>
              <a:t> </a:t>
            </a:r>
            <a:r>
              <a:rPr lang="en-US" sz="2800" i="1" dirty="0" err="1">
                <a:solidFill>
                  <a:srgbClr val="FF0000"/>
                </a:solidFill>
              </a:rPr>
              <a:t>liên</a:t>
            </a:r>
            <a:r>
              <a:rPr lang="en-US" sz="2800" i="1" dirty="0">
                <a:solidFill>
                  <a:srgbClr val="FF0000"/>
                </a:solidFill>
              </a:rPr>
              <a:t> </a:t>
            </a:r>
            <a:r>
              <a:rPr lang="en-US" sz="2800" i="1" dirty="0" err="1">
                <a:solidFill>
                  <a:srgbClr val="FF0000"/>
                </a:solidFill>
              </a:rPr>
              <a:t>hệ</a:t>
            </a:r>
            <a:r>
              <a:rPr lang="en-US" sz="2800" i="1" dirty="0">
                <a:solidFill>
                  <a:srgbClr val="FF0000"/>
                </a:solidFill>
              </a:rPr>
              <a:t> </a:t>
            </a:r>
            <a:r>
              <a:rPr lang="en-US" sz="2800" i="1" dirty="0" err="1">
                <a:solidFill>
                  <a:srgbClr val="FF0000"/>
                </a:solidFill>
              </a:rPr>
              <a:t>giữa</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và</a:t>
            </a:r>
            <a:r>
              <a:rPr lang="en-US" sz="2800" i="1" dirty="0">
                <a:solidFill>
                  <a:srgbClr val="FF0000"/>
                </a:solidFill>
              </a:rPr>
              <a:t> </a:t>
            </a:r>
            <a:r>
              <a:rPr lang="en-US" sz="2800" i="1" dirty="0" err="1">
                <a:solidFill>
                  <a:srgbClr val="FF0000"/>
                </a:solidFill>
              </a:rPr>
              <a:t>phần</a:t>
            </a:r>
            <a:r>
              <a:rPr lang="en-US" sz="2800" i="1" dirty="0">
                <a:solidFill>
                  <a:srgbClr val="FF0000"/>
                </a:solidFill>
              </a:rPr>
              <a:t> </a:t>
            </a:r>
            <a:r>
              <a:rPr lang="en-US" sz="2800" i="1" dirty="0" err="1">
                <a:solidFill>
                  <a:srgbClr val="FF0000"/>
                </a:solidFill>
              </a:rPr>
              <a:t>chú</a:t>
            </a:r>
            <a:r>
              <a:rPr lang="en-US" sz="2800" i="1" dirty="0">
                <a:solidFill>
                  <a:srgbClr val="FF0000"/>
                </a:solidFill>
              </a:rPr>
              <a:t> </a:t>
            </a:r>
            <a:r>
              <a:rPr lang="en-US" sz="2800" i="1" dirty="0" err="1">
                <a:solidFill>
                  <a:srgbClr val="FF0000"/>
                </a:solidFill>
              </a:rPr>
              <a:t>thích</a:t>
            </a:r>
            <a:r>
              <a:rPr lang="en-US" sz="2800" i="1" dirty="0">
                <a:solidFill>
                  <a:srgbClr val="FF0000"/>
                </a:solidFill>
              </a:rPr>
              <a:t> </a:t>
            </a:r>
            <a:r>
              <a:rPr lang="en-US" sz="2800" i="1" dirty="0" err="1">
                <a:solidFill>
                  <a:srgbClr val="FF0000"/>
                </a:solidFill>
              </a:rPr>
              <a:t>với</a:t>
            </a:r>
            <a:r>
              <a:rPr lang="en-US" sz="2800" i="1" dirty="0">
                <a:solidFill>
                  <a:srgbClr val="FF0000"/>
                </a:solidFill>
              </a:rPr>
              <a:t> </a:t>
            </a:r>
            <a:r>
              <a:rPr lang="en-US" sz="2800" i="1" dirty="0" err="1">
                <a:solidFill>
                  <a:srgbClr val="FF0000"/>
                </a:solidFill>
              </a:rPr>
              <a:t>văn</a:t>
            </a:r>
            <a:r>
              <a:rPr lang="en-US" sz="2800" i="1" dirty="0">
                <a:solidFill>
                  <a:srgbClr val="FF0000"/>
                </a:solidFill>
              </a:rPr>
              <a:t> </a:t>
            </a:r>
            <a:r>
              <a:rPr lang="en-US" sz="2800" i="1" dirty="0" err="1">
                <a:solidFill>
                  <a:srgbClr val="FF0000"/>
                </a:solidFill>
              </a:rPr>
              <a:t>bản</a:t>
            </a:r>
            <a:r>
              <a:rPr lang="en-US" sz="2800" i="1" dirty="0">
                <a:solidFill>
                  <a:srgbClr val="FF0000"/>
                </a:solidFill>
              </a:rPr>
              <a:t> </a:t>
            </a:r>
            <a:r>
              <a:rPr lang="en-US" sz="2800" i="1" dirty="0" err="1">
                <a:solidFill>
                  <a:srgbClr val="FF0000"/>
                </a:solidFill>
              </a:rPr>
              <a:t>chính</a:t>
            </a:r>
            <a:r>
              <a:rPr lang="en-US" sz="2800" i="1" dirty="0">
                <a:solidFill>
                  <a:srgbClr val="FF0000"/>
                </a:solidFill>
              </a:rPr>
              <a:t>,...</a:t>
            </a:r>
            <a:endParaRPr lang="en-US" sz="2800" b="1" i="1" dirty="0">
              <a:solidFill>
                <a:srgbClr val="FF0000"/>
              </a:solidFill>
              <a:latin typeface="Tahoma" panose="020B0604030504040204" pitchFamily="34" charset="0"/>
              <a:cs typeface="Tahoma" panose="020B0604030504040204" pitchFamily="34" charset="0"/>
            </a:endParaRPr>
          </a:p>
        </p:txBody>
      </p:sp>
      <p:sp>
        <p:nvSpPr>
          <p:cNvPr id="7" name="TextBox 6"/>
          <p:cNvSpPr txBox="1"/>
          <p:nvPr/>
        </p:nvSpPr>
        <p:spPr>
          <a:xfrm>
            <a:off x="2925445" y="3762629"/>
            <a:ext cx="8801100" cy="1815882"/>
          </a:xfrm>
          <a:prstGeom prst="rect">
            <a:avLst/>
          </a:prstGeom>
          <a:noFill/>
        </p:spPr>
        <p:txBody>
          <a:bodyPr wrap="square">
            <a:spAutoFit/>
          </a:bodyPr>
          <a:lstStyle/>
          <a:p>
            <a:pPr marL="41910" algn="just">
              <a:spcBef>
                <a:spcPts val="305"/>
              </a:spcBef>
            </a:pPr>
            <a:r>
              <a:rPr lang="vi-VN" sz="2800" dirty="0">
                <a:solidFill>
                  <a:schemeClr val="accent1"/>
                </a:solidFill>
              </a:rPr>
              <a:t>Mỗi hình ảnh đều được đi kèm phần chú thích để nói lên hình ảnh là về ai, cái gì, chứng minh điều gì. Độ dài của các phần chú thích khá hợp lý, ngọn ngàng so với bố cục văn bản.</a:t>
            </a:r>
            <a:endParaRPr lang="vi-VN" sz="2800" b="1" i="1" dirty="0">
              <a:solidFill>
                <a:schemeClr val="accent1"/>
              </a:solidFill>
              <a:effectLst/>
              <a:latin typeface="Times New Roman" panose="02020603050405020304" pitchFamily="18" charset="0"/>
              <a:ea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71</a:t>
            </a:fld>
            <a:endParaRPr lang="en-US"/>
          </a:p>
        </p:txBody>
      </p:sp>
    </p:spTree>
    <p:extLst>
      <p:ext uri="{BB962C8B-B14F-4D97-AF65-F5344CB8AC3E}">
        <p14:creationId xmlns:p14="http://schemas.microsoft.com/office/powerpoint/2010/main" val="24530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954107"/>
          </a:xfrm>
          <a:prstGeom prst="rect">
            <a:avLst/>
          </a:prstGeom>
          <a:noFill/>
        </p:spPr>
        <p:txBody>
          <a:bodyPr wrap="square">
            <a:spAutoFit/>
          </a:bodyPr>
          <a:lstStyle/>
          <a:p>
            <a:pPr lvl="0" algn="just"/>
            <a:r>
              <a:rPr lang="en-US" sz="2800" i="1" dirty="0">
                <a:solidFill>
                  <a:srgbClr val="FF0000"/>
                </a:solidFill>
              </a:rPr>
              <a:t>Theo </a:t>
            </a:r>
            <a:r>
              <a:rPr lang="en-US" sz="2800" i="1" dirty="0" err="1">
                <a:solidFill>
                  <a:srgbClr val="FF0000"/>
                </a:solidFill>
              </a:rPr>
              <a:t>bạn</a:t>
            </a:r>
            <a:r>
              <a:rPr lang="en-US" sz="2800" i="1" dirty="0">
                <a:solidFill>
                  <a:srgbClr val="FF0000"/>
                </a:solidFill>
              </a:rPr>
              <a:t>, </a:t>
            </a:r>
            <a:r>
              <a:rPr lang="en-US" sz="2800" i="1" dirty="0" err="1">
                <a:solidFill>
                  <a:srgbClr val="FF0000"/>
                </a:solidFill>
              </a:rPr>
              <a:t>có</a:t>
            </a:r>
            <a:r>
              <a:rPr lang="en-US" sz="2800" i="1" dirty="0">
                <a:solidFill>
                  <a:srgbClr val="FF0000"/>
                </a:solidFill>
              </a:rPr>
              <a:t> </a:t>
            </a:r>
            <a:r>
              <a:rPr lang="en-US" sz="2800" i="1" dirty="0" err="1">
                <a:solidFill>
                  <a:srgbClr val="FF0000"/>
                </a:solidFill>
              </a:rPr>
              <a:t>thể</a:t>
            </a:r>
            <a:r>
              <a:rPr lang="en-US" sz="2800" i="1" dirty="0">
                <a:solidFill>
                  <a:srgbClr val="FF0000"/>
                </a:solidFill>
              </a:rPr>
              <a:t> </a:t>
            </a:r>
            <a:r>
              <a:rPr lang="en-US" sz="2800" i="1" dirty="0" err="1">
                <a:solidFill>
                  <a:srgbClr val="FF0000"/>
                </a:solidFill>
              </a:rPr>
              <a:t>thay</a:t>
            </a:r>
            <a:r>
              <a:rPr lang="en-US" sz="2800" i="1" dirty="0">
                <a:solidFill>
                  <a:srgbClr val="FF0000"/>
                </a:solidFill>
              </a:rPr>
              <a:t> </a:t>
            </a:r>
            <a:r>
              <a:rPr lang="en-US" sz="2800" i="1" dirty="0" err="1">
                <a:solidFill>
                  <a:srgbClr val="FF0000"/>
                </a:solidFill>
              </a:rPr>
              <a:t>thế</a:t>
            </a:r>
            <a:r>
              <a:rPr lang="en-US" sz="2800" i="1" dirty="0">
                <a:solidFill>
                  <a:srgbClr val="FF0000"/>
                </a:solidFill>
              </a:rPr>
              <a:t> </a:t>
            </a:r>
            <a:r>
              <a:rPr lang="en-US" sz="2800" i="1" dirty="0" err="1">
                <a:solidFill>
                  <a:srgbClr val="FF0000"/>
                </a:solidFill>
              </a:rPr>
              <a:t>các</a:t>
            </a:r>
            <a:r>
              <a:rPr lang="en-US" sz="2800" i="1" dirty="0">
                <a:solidFill>
                  <a:srgbClr val="FF0000"/>
                </a:solidFill>
              </a:rPr>
              <a:t> </a:t>
            </a:r>
            <a:r>
              <a:rPr lang="en-US" sz="2800" i="1" dirty="0" err="1">
                <a:solidFill>
                  <a:srgbClr val="FF0000"/>
                </a:solidFill>
              </a:rPr>
              <a:t>biểu</a:t>
            </a:r>
            <a:r>
              <a:rPr lang="en-US" sz="2800" i="1" dirty="0">
                <a:solidFill>
                  <a:srgbClr val="FF0000"/>
                </a:solidFill>
              </a:rPr>
              <a:t> </a:t>
            </a:r>
            <a:r>
              <a:rPr lang="en-US" sz="2800" i="1" dirty="0" err="1">
                <a:solidFill>
                  <a:srgbClr val="FF0000"/>
                </a:solidFill>
              </a:rPr>
              <a:t>đồ</a:t>
            </a:r>
            <a:r>
              <a:rPr lang="en-US" sz="2800" i="1" dirty="0">
                <a:solidFill>
                  <a:srgbClr val="FF0000"/>
                </a:solidFill>
              </a:rPr>
              <a:t> </a:t>
            </a:r>
            <a:r>
              <a:rPr lang="en-US" sz="2800" i="1" dirty="0" err="1">
                <a:solidFill>
                  <a:srgbClr val="FF0000"/>
                </a:solidFill>
              </a:rPr>
              <a:t>trong</a:t>
            </a:r>
            <a:r>
              <a:rPr lang="en-US" sz="2800" i="1" dirty="0">
                <a:solidFill>
                  <a:srgbClr val="FF0000"/>
                </a:solidFill>
              </a:rPr>
              <a:t> </a:t>
            </a:r>
            <a:r>
              <a:rPr lang="en-US" sz="2800" i="1" dirty="0" err="1">
                <a:solidFill>
                  <a:srgbClr val="FF0000"/>
                </a:solidFill>
              </a:rPr>
              <a:t>ba</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minh</a:t>
            </a:r>
            <a:r>
              <a:rPr lang="en-US" sz="2800" i="1" dirty="0">
                <a:solidFill>
                  <a:srgbClr val="FF0000"/>
                </a:solidFill>
              </a:rPr>
              <a:t> </a:t>
            </a:r>
            <a:r>
              <a:rPr lang="en-US" sz="2800" i="1" dirty="0" err="1">
                <a:solidFill>
                  <a:srgbClr val="FF0000"/>
                </a:solidFill>
              </a:rPr>
              <a:t>họa</a:t>
            </a:r>
            <a:r>
              <a:rPr lang="en-US" sz="2800" i="1" dirty="0">
                <a:solidFill>
                  <a:srgbClr val="FF0000"/>
                </a:solidFill>
              </a:rPr>
              <a:t> </a:t>
            </a:r>
            <a:r>
              <a:rPr lang="en-US" sz="2800" i="1" dirty="0" err="1">
                <a:solidFill>
                  <a:srgbClr val="FF0000"/>
                </a:solidFill>
              </a:rPr>
              <a:t>trên</a:t>
            </a:r>
            <a:r>
              <a:rPr lang="en-US" sz="2800" i="1" dirty="0">
                <a:solidFill>
                  <a:srgbClr val="FF0000"/>
                </a:solidFill>
              </a:rPr>
              <a:t> </a:t>
            </a:r>
            <a:r>
              <a:rPr lang="en-US" sz="2800" i="1" dirty="0" err="1">
                <a:solidFill>
                  <a:srgbClr val="FF0000"/>
                </a:solidFill>
              </a:rPr>
              <a:t>bằng</a:t>
            </a:r>
            <a:r>
              <a:rPr lang="en-US" sz="2800" i="1" dirty="0">
                <a:solidFill>
                  <a:srgbClr val="FF0000"/>
                </a:solidFill>
              </a:rPr>
              <a:t> </a:t>
            </a:r>
            <a:r>
              <a:rPr lang="en-US" sz="2800" i="1" dirty="0" err="1">
                <a:solidFill>
                  <a:srgbClr val="FF0000"/>
                </a:solidFill>
              </a:rPr>
              <a:t>dạng</a:t>
            </a:r>
            <a:r>
              <a:rPr lang="en-US" sz="2800" i="1" dirty="0">
                <a:solidFill>
                  <a:srgbClr val="FF0000"/>
                </a:solidFill>
              </a:rPr>
              <a:t> </a:t>
            </a:r>
            <a:r>
              <a:rPr lang="en-US" sz="2800" i="1" dirty="0" err="1">
                <a:solidFill>
                  <a:srgbClr val="FF0000"/>
                </a:solidFill>
              </a:rPr>
              <a:t>khác</a:t>
            </a:r>
            <a:r>
              <a:rPr lang="en-US" sz="2800" i="1" dirty="0">
                <a:solidFill>
                  <a:srgbClr val="FF0000"/>
                </a:solidFill>
              </a:rPr>
              <a:t> </a:t>
            </a:r>
            <a:r>
              <a:rPr lang="en-US" sz="2800" i="1" dirty="0" err="1">
                <a:solidFill>
                  <a:srgbClr val="FF0000"/>
                </a:solidFill>
              </a:rPr>
              <a:t>không</a:t>
            </a:r>
            <a:r>
              <a:rPr lang="en-US" sz="2800" i="1" dirty="0">
                <a:solidFill>
                  <a:srgbClr val="FF0000"/>
                </a:solidFill>
              </a:rPr>
              <a:t>? </a:t>
            </a:r>
            <a:r>
              <a:rPr lang="en-US" sz="2800" i="1" dirty="0" err="1">
                <a:solidFill>
                  <a:srgbClr val="FF0000"/>
                </a:solidFill>
              </a:rPr>
              <a:t>Vì</a:t>
            </a:r>
            <a:r>
              <a:rPr lang="en-US" sz="2800" i="1" dirty="0">
                <a:solidFill>
                  <a:srgbClr val="FF0000"/>
                </a:solidFill>
              </a:rPr>
              <a:t> </a:t>
            </a:r>
            <a:r>
              <a:rPr lang="en-US" sz="2800" i="1" dirty="0" err="1">
                <a:solidFill>
                  <a:srgbClr val="FF0000"/>
                </a:solidFill>
              </a:rPr>
              <a:t>sao</a:t>
            </a:r>
            <a:r>
              <a:rPr lang="en-US" sz="2800" i="1" dirty="0">
                <a:solidFill>
                  <a:srgbClr val="FF0000"/>
                </a:solidFill>
              </a:rPr>
              <a:t>?</a:t>
            </a:r>
            <a:endParaRPr lang="en-US" sz="2800" b="1" i="1" dirty="0">
              <a:solidFill>
                <a:srgbClr val="FF0000"/>
              </a:solidFill>
              <a:latin typeface="Tahoma" panose="020B0604030504040204" pitchFamily="34" charset="0"/>
              <a:cs typeface="Tahoma" panose="020B0604030504040204" pitchFamily="34" charset="0"/>
            </a:endParaRPr>
          </a:p>
        </p:txBody>
      </p:sp>
      <p:sp>
        <p:nvSpPr>
          <p:cNvPr id="7" name="TextBox 6"/>
          <p:cNvSpPr txBox="1"/>
          <p:nvPr/>
        </p:nvSpPr>
        <p:spPr>
          <a:xfrm>
            <a:off x="2925445" y="3762629"/>
            <a:ext cx="8801100" cy="2246769"/>
          </a:xfrm>
          <a:prstGeom prst="rect">
            <a:avLst/>
          </a:prstGeom>
          <a:noFill/>
        </p:spPr>
        <p:txBody>
          <a:bodyPr wrap="square">
            <a:spAutoFit/>
          </a:bodyPr>
          <a:lstStyle/>
          <a:p>
            <a:r>
              <a:rPr lang="vi-VN" sz="2800" dirty="0">
                <a:solidFill>
                  <a:schemeClr val="accent1"/>
                </a:solidFill>
              </a:rPr>
              <a:t>Có thể vì các dạng biểu đồ luôn linh hoạt tùy vào cách người viết sử dụng</a:t>
            </a:r>
          </a:p>
          <a:p>
            <a:r>
              <a:rPr lang="vi-VN" sz="2800" dirty="0">
                <a:solidFill>
                  <a:schemeClr val="accent1"/>
                </a:solidFill>
              </a:rPr>
              <a:t>+ Tỏng dân số có thể dùng biểu đồ đường</a:t>
            </a:r>
          </a:p>
          <a:p>
            <a:r>
              <a:rPr lang="vi-VN" sz="2800" dirty="0">
                <a:solidFill>
                  <a:schemeClr val="accent1"/>
                </a:solidFill>
              </a:rPr>
              <a:t>+ Tỉ lệ tăng dân số có thể dùng biểu đồ tròn</a:t>
            </a:r>
          </a:p>
          <a:p>
            <a:r>
              <a:rPr lang="vi-VN" sz="2800" dirty="0">
                <a:solidFill>
                  <a:schemeClr val="accent1"/>
                </a:solidFill>
              </a:rPr>
              <a:t>+ Tỉ lệ giới tính có thể dùng biểu đồ cột</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72</a:t>
            </a:fld>
            <a:endParaRPr lang="en-US"/>
          </a:p>
        </p:txBody>
      </p:sp>
    </p:spTree>
    <p:extLst>
      <p:ext uri="{BB962C8B-B14F-4D97-AF65-F5344CB8AC3E}">
        <p14:creationId xmlns:p14="http://schemas.microsoft.com/office/powerpoint/2010/main" val="14328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954107"/>
          </a:xfrm>
          <a:prstGeom prst="rect">
            <a:avLst/>
          </a:prstGeom>
          <a:noFill/>
        </p:spPr>
        <p:txBody>
          <a:bodyPr wrap="square">
            <a:spAutoFit/>
          </a:bodyPr>
          <a:lstStyle/>
          <a:p>
            <a:pPr lvl="0" algn="just"/>
            <a:r>
              <a:rPr lang="vi-VN" sz="2800" i="1" dirty="0">
                <a:solidFill>
                  <a:srgbClr val="FF0000"/>
                </a:solidFill>
                <a:latin typeface="+mj-lt"/>
              </a:rPr>
              <a:t>Sưu tầm ít nhất một văn bản thông tin trên sách báo, trong đó có sử dụng biểu đồ. Giải thích tác dụng của biểu đồ đó.</a:t>
            </a:r>
            <a:endParaRPr lang="en-US" sz="2800" b="1" i="1" dirty="0">
              <a:solidFill>
                <a:srgbClr val="FF0000"/>
              </a:solidFill>
              <a:latin typeface="+mj-lt"/>
              <a:cs typeface="Tahoma" panose="020B0604030504040204" pitchFamily="34"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73</a:t>
            </a:fld>
            <a:endParaRPr lang="en-US" dirty="0"/>
          </a:p>
        </p:txBody>
      </p:sp>
      <p:sp>
        <p:nvSpPr>
          <p:cNvPr id="13" name="Rectangle 3">
            <a:extLst>
              <a:ext uri="{FF2B5EF4-FFF2-40B4-BE49-F238E27FC236}">
                <a16:creationId xmlns:a16="http://schemas.microsoft.com/office/drawing/2014/main" id="{D46409B5-03E0-6003-0B88-05A091A5CCFC}"/>
              </a:ext>
            </a:extLst>
          </p:cNvPr>
          <p:cNvSpPr>
            <a:spLocks noChangeArrowheads="1"/>
          </p:cNvSpPr>
          <p:nvPr/>
        </p:nvSpPr>
        <p:spPr bwMode="auto">
          <a:xfrm>
            <a:off x="94594" y="2411801"/>
            <a:ext cx="120534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Ví</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dụ</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Tình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tai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nạn</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giao</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cháy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nổ</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xử</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hành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chính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trật</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an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toàn</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giao</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tháng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3/2021 (bocongan.gov.vn)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Roboto" panose="02000000000000000000" pitchFamily="2" charset="0"/>
              </a:rPr>
              <a:t>  </a:t>
            </a:r>
            <a:r>
              <a:rPr kumimoji="0" lang="en-US" altLang="en-US" sz="19800" b="0" i="0" u="none" strike="noStrike" cap="none" normalizeH="0" baseline="0" dirty="0">
                <a:ln>
                  <a:noFill/>
                </a:ln>
                <a:solidFill>
                  <a:srgbClr val="333333"/>
                </a:solidFill>
                <a:effectLst/>
                <a:latin typeface="Roboto" panose="02000000000000000000" pitchFamily="2"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descr="Soạn bài Thực hành tiếng Việt lớp 10 trang 127 Tập 1 | Chân trời sáng tạo">
            <a:extLst>
              <a:ext uri="{FF2B5EF4-FFF2-40B4-BE49-F238E27FC236}">
                <a16:creationId xmlns:a16="http://schemas.microsoft.com/office/drawing/2014/main" id="{ED40A30C-0C3D-528D-B6B7-567931C1D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714" y="3940369"/>
            <a:ext cx="4010025" cy="285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TextBox 4"/>
          <p:cNvSpPr txBox="1"/>
          <p:nvPr/>
        </p:nvSpPr>
        <p:spPr>
          <a:xfrm>
            <a:off x="3050733" y="3701534"/>
            <a:ext cx="6105524" cy="1446550"/>
          </a:xfrm>
          <a:prstGeom prst="rect">
            <a:avLst/>
          </a:prstGeom>
          <a:noFill/>
        </p:spPr>
        <p:txBody>
          <a:bodyPr wrap="square">
            <a:spAutoFit/>
          </a:bodyPr>
          <a:lstStyle/>
          <a:p>
            <a:pPr algn="ctr"/>
            <a:r>
              <a:rPr lang="en-US" sz="4400" b="1" dirty="0">
                <a:solidFill>
                  <a:srgbClr val="FFFF00"/>
                </a:solidFill>
                <a:latin typeface="Times New Roman" panose="02020603050405020304" pitchFamily="18" charset="0"/>
                <a:ea typeface="SimSun" panose="02010600030101010101" pitchFamily="2" charset="-122"/>
              </a:rPr>
              <a:t>PHẦN ĐỌC MỞ RỘNG THEO THỂ LOẠI</a:t>
            </a:r>
          </a:p>
        </p:txBody>
      </p:sp>
      <p:sp>
        <p:nvSpPr>
          <p:cNvPr id="3" name="Slide Number Placeholder 2"/>
          <p:cNvSpPr>
            <a:spLocks noGrp="1"/>
          </p:cNvSpPr>
          <p:nvPr>
            <p:ph type="sldNum" sz="quarter" idx="12"/>
          </p:nvPr>
        </p:nvSpPr>
        <p:spPr/>
        <p:txBody>
          <a:bodyPr/>
          <a:lstStyle/>
          <a:p>
            <a:pPr>
              <a:defRPr/>
            </a:pPr>
            <a:fld id="{92CF152F-62A2-44E0-9B49-515995CCAEB7}" type="slidenum">
              <a:rPr lang="en-US"/>
              <a:t>74</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vi-VN"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vi-VN"/>
          </a:p>
        </p:txBody>
      </p:sp>
      <p:pic>
        <p:nvPicPr>
          <p:cNvPr id="2052" name="Picture 2" descr="https://png.pngtree.com/background/20210709/original/pngtree-peach-tree-literary-chinese-background-picture-image_943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06413" y="1600200"/>
            <a:ext cx="468397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ĐỌC MỞ RỘNG</a:t>
            </a:r>
          </a:p>
        </p:txBody>
      </p:sp>
      <p:sp>
        <p:nvSpPr>
          <p:cNvPr id="5" name="Rectangle 4"/>
          <p:cNvSpPr/>
          <p:nvPr/>
        </p:nvSpPr>
        <p:spPr>
          <a:xfrm>
            <a:off x="3207920" y="2559389"/>
            <a:ext cx="6080959" cy="1938992"/>
          </a:xfrm>
          <a:prstGeom prst="rect">
            <a:avLst/>
          </a:prstGeom>
          <a:noFill/>
        </p:spPr>
        <p:txBody>
          <a:bodyPr wrap="none">
            <a:spAutoFit/>
          </a:bodyPr>
          <a:lstStyle/>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VĂN BẢN</a:t>
            </a:r>
          </a:p>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“XÃ TRƯỞNG – MẸ ĐỐP”</a:t>
            </a:r>
          </a:p>
          <a:p>
            <a:pPr algn="ctr">
              <a:defRPr/>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(TRÍCH “QUAN ÂM THỊ KÍNH”)</a:t>
            </a:r>
          </a:p>
        </p:txBody>
      </p:sp>
      <p:sp>
        <p:nvSpPr>
          <p:cNvPr id="2" name="Slide Number Placeholder 1"/>
          <p:cNvSpPr>
            <a:spLocks noGrp="1"/>
          </p:cNvSpPr>
          <p:nvPr>
            <p:ph type="sldNum" sz="quarter" idx="12"/>
          </p:nvPr>
        </p:nvSpPr>
        <p:spPr/>
        <p:txBody>
          <a:bodyPr/>
          <a:lstStyle/>
          <a:p>
            <a:fld id="{DC3A98B2-C522-4FB3-B893-7A0833BC00BE}" type="slidenum">
              <a:rPr lang="en-US" smtClean="0"/>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427538" y="4191001"/>
            <a:ext cx="6850062" cy="2223051"/>
          </a:xfrm>
        </p:spPr>
        <p:txBody>
          <a:bodyPr/>
          <a:lstStyle/>
          <a:p>
            <a:pPr marL="0" indent="0" algn="just">
              <a:buNone/>
            </a:pPr>
            <a:r>
              <a:rPr lang="en-US" altLang="en-US" sz="3500" b="1" dirty="0">
                <a:solidFill>
                  <a:srgbClr val="FF0000"/>
                </a:solidFill>
                <a:latin typeface="Times New Roman" panose="02020603050405020304" pitchFamily="18" charset="0"/>
                <a:cs typeface="Times New Roman" panose="02020603050405020304" pitchFamily="18" charset="0"/>
              </a:rPr>
              <a:t>1. </a:t>
            </a:r>
            <a:r>
              <a:rPr lang="en-US" altLang="en-US" sz="3500" b="1" dirty="0" err="1">
                <a:solidFill>
                  <a:srgbClr val="FF0000"/>
                </a:solidFill>
                <a:latin typeface="Times New Roman" panose="02020603050405020304" pitchFamily="18" charset="0"/>
                <a:cs typeface="Times New Roman" panose="02020603050405020304" pitchFamily="18" charset="0"/>
              </a:rPr>
              <a:t>Hoạt</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động</a:t>
            </a:r>
            <a:r>
              <a:rPr lang="en-US" altLang="en-US" sz="3500" b="1" dirty="0">
                <a:solidFill>
                  <a:srgbClr val="FF0000"/>
                </a:solidFill>
                <a:latin typeface="Times New Roman" panose="02020603050405020304" pitchFamily="18" charset="0"/>
                <a:cs typeface="Times New Roman" panose="02020603050405020304" pitchFamily="18" charset="0"/>
              </a:rPr>
              <a:t> 1. </a:t>
            </a:r>
            <a:r>
              <a:rPr lang="en-US" altLang="en-US" sz="3500" b="1" dirty="0" err="1">
                <a:solidFill>
                  <a:srgbClr val="FF0000"/>
                </a:solidFill>
                <a:latin typeface="Times New Roman" panose="02020603050405020304" pitchFamily="18" charset="0"/>
                <a:cs typeface="Times New Roman" panose="02020603050405020304" pitchFamily="18" charset="0"/>
              </a:rPr>
              <a:t>Khởi</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động</a:t>
            </a:r>
            <a:endParaRPr lang="en-US" altLang="en-US" sz="3500" dirty="0">
              <a:solidFill>
                <a:srgbClr val="FF0000"/>
              </a:solidFill>
              <a:latin typeface="Times New Roman" panose="02020603050405020304" pitchFamily="18" charset="0"/>
              <a:cs typeface="Times New Roman" panose="02020603050405020304" pitchFamily="18" charset="0"/>
            </a:endParaRPr>
          </a:p>
          <a:p>
            <a:pPr marL="0" indent="0" algn="just">
              <a:buNone/>
            </a:pPr>
            <a:r>
              <a:rPr lang="en-US" altLang="en-US" sz="3500" b="1" dirty="0" err="1">
                <a:latin typeface="Times New Roman" panose="02020603050405020304" pitchFamily="18" charset="0"/>
                <a:cs typeface="Times New Roman" panose="02020603050405020304" pitchFamily="18" charset="0"/>
              </a:rPr>
              <a:t>Mục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tiêu</a:t>
            </a:r>
            <a:r>
              <a:rPr lang="en-US" altLang="en-US" sz="3500" b="1"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Nhận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biết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và</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phân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tích</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được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giá</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trị</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nghệ</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thuật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của</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chèo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cổ</a:t>
            </a:r>
            <a:r>
              <a:rPr lang="en-US" altLang="en-US" sz="3500"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thủ</a:t>
            </a:r>
            <a:r>
              <a:rPr lang="en-US" altLang="en-US" sz="3500" b="1" i="1"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pháp</a:t>
            </a:r>
            <a:r>
              <a:rPr lang="en-US" altLang="en-US" sz="3500" b="1" i="1"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trào</a:t>
            </a:r>
            <a:r>
              <a:rPr lang="en-US" altLang="en-US" sz="3500" b="1" i="1"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phúng</a:t>
            </a:r>
            <a:r>
              <a:rPr lang="en-US" altLang="en-US" sz="3500" dirty="0">
                <a:latin typeface="Times New Roman" panose="02020603050405020304" pitchFamily="18" charset="0"/>
                <a:cs typeface="Times New Roman" panose="02020603050405020304" pitchFamily="18" charset="0"/>
              </a:rPr>
              <a:t>.</a:t>
            </a:r>
          </a:p>
          <a:p>
            <a:pPr marL="0" indent="0" algn="just">
              <a:buNone/>
            </a:pPr>
            <a:endParaRPr lang="vi-VN" altLang="en-US" sz="3500" dirty="0">
              <a:solidFill>
                <a:srgbClr val="FF0000"/>
              </a:solidFill>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4343401"/>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google thay doi bieu tuong, ton vinh nghe thuat cai luong viet nam hinh a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7" y="0"/>
            <a:ext cx="936307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C3A98B2-C522-4FB3-B893-7A0833BC00BE}" type="slidenum">
              <a:rPr lang="en-US" smtClean="0"/>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3917951"/>
            <a:ext cx="7613374" cy="4525963"/>
          </a:xfrm>
        </p:spPr>
        <p:txBody>
          <a:bodyPr rtlCol="0">
            <a:normAutofit/>
          </a:bodyPr>
          <a:lstStyle/>
          <a:p>
            <a:pPr algn="just" fontAlgn="auto">
              <a:spcAft>
                <a:spcPts val="0"/>
              </a:spcAft>
              <a:buFont typeface="Wingdings" panose="05000000000000000000" pitchFamily="2" charset="2"/>
              <a:buChar char="v"/>
              <a:defRPr/>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thủ</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nghệ</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thuật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trào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phúng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gặp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ngắn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thuyết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hệ</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chèo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cổ</a:t>
            </a:r>
            <a:r>
              <a:rPr lang="en-US" sz="3500" dirty="0">
                <a:latin typeface="Times New Roman" panose="02020603050405020304" pitchFamily="18" charset="0"/>
                <a:cs typeface="Times New Roman" panose="02020603050405020304" pitchFamily="18" charset="0"/>
              </a:rPr>
              <a:t>).  </a:t>
            </a:r>
          </a:p>
          <a:p>
            <a:pPr algn="just" fontAlgn="auto">
              <a:spcAft>
                <a:spcPts val="0"/>
              </a:spcAft>
              <a:buFont typeface="Wingdings" panose="05000000000000000000" pitchFamily="2" charset="2"/>
              <a:buChar char="v"/>
              <a:defRPr/>
            </a:pPr>
            <a:r>
              <a:rPr lang="en-US" sz="3500" dirty="0">
                <a:latin typeface="Times New Roman" panose="02020603050405020304" pitchFamily="18" charset="0"/>
                <a:cs typeface="Times New Roman" panose="02020603050405020304" pitchFamily="18" charset="0"/>
              </a:rPr>
              <a:t> Sau </a:t>
            </a:r>
            <a:r>
              <a:rPr lang="en-US" sz="3500" dirty="0" err="1">
                <a:latin typeface="Times New Roman" panose="02020603050405020304" pitchFamily="18" charset="0"/>
                <a:cs typeface="Times New Roman" panose="02020603050405020304" pitchFamily="18" charset="0"/>
              </a:rPr>
              <a:t>buổi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hôm</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muốn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thêm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loại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này</a:t>
            </a:r>
            <a:r>
              <a:rPr lang="en-US" sz="3500" dirty="0">
                <a:latin typeface="Times New Roman" panose="02020603050405020304" pitchFamily="18" charset="0"/>
                <a:cs typeface="Times New Roman" panose="02020603050405020304" pitchFamily="18" charset="0"/>
              </a:rPr>
              <a:t>?</a:t>
            </a:r>
          </a:p>
          <a:p>
            <a:pPr marL="0" indent="0" algn="just" fontAlgn="auto">
              <a:spcAft>
                <a:spcPts val="0"/>
              </a:spcAft>
              <a:buNone/>
              <a:defRPr/>
            </a:pPr>
            <a:endParaRPr lang="vi-VN" sz="3500" dirty="0">
              <a:solidFill>
                <a:srgbClr val="FF0000"/>
              </a:solidFill>
              <a:latin typeface="Times New Roman" panose="02020603050405020304" pitchFamily="18" charset="0"/>
              <a:cs typeface="Times New Roman" panose="02020603050405020304" pitchFamily="18" charset="0"/>
            </a:endParaRPr>
          </a:p>
        </p:txBody>
      </p:sp>
      <p:pic>
        <p:nvPicPr>
          <p:cNvPr id="4100" name="Picture 2" descr="Soạn giả cải lương, thời vang bóng nay còn đâu!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4343401"/>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google thay doi bieu tuong, ton vinh nghe thuat cai luong viet nam hinh a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7" y="0"/>
            <a:ext cx="936307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C3A98B2-C522-4FB3-B893-7A0833BC00BE}" type="slidenum">
              <a:rPr lang="en-US" smtClean="0"/>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017" y="3640447"/>
          <a:ext cx="12085983" cy="3217553"/>
        </p:xfrm>
        <a:graphic>
          <a:graphicData uri="http://schemas.openxmlformats.org/drawingml/2006/table">
            <a:tbl>
              <a:tblPr firstRow="1" firstCol="1" bandRow="1">
                <a:tableStyleId>{5C22544A-7EE6-4342-B048-85BDC9FD1C3A}</a:tableStyleId>
              </a:tblPr>
              <a:tblGrid>
                <a:gridCol w="4233508">
                  <a:extLst>
                    <a:ext uri="{9D8B030D-6E8A-4147-A177-3AD203B41FA5}">
                      <a16:colId xmlns:a16="http://schemas.microsoft.com/office/drawing/2014/main" val="20000"/>
                    </a:ext>
                  </a:extLst>
                </a:gridCol>
                <a:gridCol w="7852475">
                  <a:extLst>
                    <a:ext uri="{9D8B030D-6E8A-4147-A177-3AD203B41FA5}">
                      <a16:colId xmlns:a16="http://schemas.microsoft.com/office/drawing/2014/main" val="20001"/>
                    </a:ext>
                  </a:extLst>
                </a:gridCol>
              </a:tblGrid>
              <a:tr h="621161">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CÂU HỎI</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TRẢ LỜI</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621161">
                <a:tc>
                  <a:txBody>
                    <a:bodyPr/>
                    <a:lstStyle/>
                    <a:p>
                      <a:pPr marL="0" marR="0" algn="just">
                        <a:lnSpc>
                          <a:spcPct val="150000"/>
                        </a:lnSpc>
                        <a:spcBef>
                          <a:spcPts val="0"/>
                        </a:spcBef>
                        <a:spcAft>
                          <a:spcPts val="0"/>
                        </a:spcAft>
                      </a:pPr>
                      <a:r>
                        <a:rPr lang="en-US" sz="3000" dirty="0" err="1">
                          <a:solidFill>
                            <a:schemeClr val="bg1"/>
                          </a:solidFill>
                          <a:effectLst/>
                          <a:latin typeface="Times New Roman" panose="02020603050405020304" pitchFamily="18" charset="0"/>
                          <a:cs typeface="Times New Roman" panose="02020603050405020304" pitchFamily="18" charset="0"/>
                        </a:rPr>
                        <a:t>Khái</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niệm</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chèo</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cổ</a:t>
                      </a:r>
                      <a:r>
                        <a:rPr lang="en-US" sz="3000" dirty="0">
                          <a:solidFill>
                            <a:schemeClr val="bg1"/>
                          </a:solidFill>
                          <a:effectLst/>
                          <a:latin typeface="Times New Roman" panose="02020603050405020304" pitchFamily="18" charset="0"/>
                          <a:cs typeface="Times New Roman" panose="02020603050405020304" pitchFamily="18" charset="0"/>
                        </a:rPr>
                        <a:t>?</a:t>
                      </a:r>
                      <a:endParaRPr lang="en-US" sz="30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645341">
                <a:tc>
                  <a:txBody>
                    <a:bodyPr/>
                    <a:lstStyle/>
                    <a:p>
                      <a:pPr marL="0" marR="0" algn="just">
                        <a:lnSpc>
                          <a:spcPct val="150000"/>
                        </a:lnSpc>
                        <a:spcBef>
                          <a:spcPts val="0"/>
                        </a:spcBef>
                        <a:spcAft>
                          <a:spcPts val="0"/>
                        </a:spcAft>
                      </a:pPr>
                      <a:r>
                        <a:rPr lang="en-US" sz="3000" dirty="0" err="1">
                          <a:solidFill>
                            <a:schemeClr val="bg1"/>
                          </a:solidFill>
                          <a:effectLst/>
                          <a:latin typeface="Times New Roman" panose="02020603050405020304" pitchFamily="18" charset="0"/>
                          <a:cs typeface="Times New Roman" panose="02020603050405020304" pitchFamily="18" charset="0"/>
                        </a:rPr>
                        <a:t>Thủ</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pháp</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trào</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phúng</a:t>
                      </a:r>
                      <a:r>
                        <a:rPr lang="en-US" sz="3000" dirty="0">
                          <a:solidFill>
                            <a:schemeClr val="bg1"/>
                          </a:solidFill>
                          <a:effectLst/>
                          <a:latin typeface="Times New Roman" panose="02020603050405020304" pitchFamily="18" charset="0"/>
                          <a:cs typeface="Times New Roman" panose="02020603050405020304" pitchFamily="18" charset="0"/>
                        </a:rPr>
                        <a:t> hay </a:t>
                      </a:r>
                      <a:r>
                        <a:rPr lang="en-US" sz="3000" dirty="0" err="1">
                          <a:solidFill>
                            <a:schemeClr val="bg1"/>
                          </a:solidFill>
                          <a:effectLst/>
                          <a:latin typeface="Times New Roman" panose="02020603050405020304" pitchFamily="18" charset="0"/>
                          <a:cs typeface="Times New Roman" panose="02020603050405020304" pitchFamily="18" charset="0"/>
                        </a:rPr>
                        <a:t>nghệ</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thuật</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trào</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phúng</a:t>
                      </a:r>
                      <a:r>
                        <a:rPr lang="en-US" sz="3000" dirty="0">
                          <a:solidFill>
                            <a:schemeClr val="bg1"/>
                          </a:solidFill>
                          <a:effectLst/>
                          <a:latin typeface="Times New Roman" panose="02020603050405020304" pitchFamily="18" charset="0"/>
                          <a:cs typeface="Times New Roman" panose="02020603050405020304" pitchFamily="18" charset="0"/>
                        </a:rPr>
                        <a:t>?</a:t>
                      </a:r>
                      <a:endParaRPr lang="en-US" sz="30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pic>
        <p:nvPicPr>
          <p:cNvPr id="61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213360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4" descr="Xuân Hinh muốn làm&quot;mẹ Đốp&quot;...để đ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1"/>
            <a:ext cx="43624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Rectangle 1"/>
          <p:cNvSpPr>
            <a:spLocks noChangeArrowheads="1"/>
          </p:cNvSpPr>
          <p:nvPr/>
        </p:nvSpPr>
        <p:spPr bwMode="auto">
          <a:xfrm>
            <a:off x="4616450" y="3170407"/>
            <a:ext cx="32346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en-US" altLang="en-US" sz="3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eaLnBrk="0" hangingPunct="0"/>
            <a:endParaRPr lang="en-US" alt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C3A98B2-C522-4FB3-B893-7A0833BC00BE}" type="slidenum">
              <a:rPr lang="en-US" smtClean="0"/>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3"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09550" y="711201"/>
          <a:ext cx="11715750" cy="6242489"/>
        </p:xfrm>
        <a:graphic>
          <a:graphicData uri="http://schemas.openxmlformats.org/drawingml/2006/table">
            <a:tbl>
              <a:tblPr firstRow="1" firstCol="1" bandRow="1">
                <a:tableStyleId>{5C22544A-7EE6-4342-B048-85BDC9FD1C3A}</a:tableStyleId>
              </a:tblPr>
              <a:tblGrid>
                <a:gridCol w="2879294">
                  <a:extLst>
                    <a:ext uri="{9D8B030D-6E8A-4147-A177-3AD203B41FA5}">
                      <a16:colId xmlns:a16="http://schemas.microsoft.com/office/drawing/2014/main" val="20000"/>
                    </a:ext>
                  </a:extLst>
                </a:gridCol>
                <a:gridCol w="8836456">
                  <a:extLst>
                    <a:ext uri="{9D8B030D-6E8A-4147-A177-3AD203B41FA5}">
                      <a16:colId xmlns:a16="http://schemas.microsoft.com/office/drawing/2014/main" val="20001"/>
                    </a:ext>
                  </a:extLst>
                </a:gridCol>
              </a:tblGrid>
              <a:tr h="664395">
                <a:tc>
                  <a:txBody>
                    <a:bodyPr/>
                    <a:lstStyle/>
                    <a:p>
                      <a:pPr marL="0" marR="0" algn="ctr">
                        <a:lnSpc>
                          <a:spcPct val="150000"/>
                        </a:lnSpc>
                        <a:spcBef>
                          <a:spcPts val="0"/>
                        </a:spcBef>
                        <a:spcAft>
                          <a:spcPts val="0"/>
                        </a:spcAft>
                      </a:pPr>
                      <a:r>
                        <a:rPr lang="en-US" sz="2500">
                          <a:solidFill>
                            <a:schemeClr val="tx1"/>
                          </a:solidFill>
                          <a:effectLst/>
                          <a:latin typeface="Times New Roman" panose="02020603050405020304" pitchFamily="18" charset="0"/>
                          <a:cs typeface="Times New Roman" panose="02020603050405020304" pitchFamily="18" charset="0"/>
                        </a:rPr>
                        <a:t>CÂU HỎI</a:t>
                      </a:r>
                      <a:endParaRPr lang="en-US" sz="25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pPr>
                      <a:r>
                        <a:rPr lang="en-US" sz="2500" dirty="0">
                          <a:solidFill>
                            <a:schemeClr val="tx1"/>
                          </a:solidFill>
                          <a:effectLst/>
                          <a:latin typeface="Times New Roman" panose="02020603050405020304" pitchFamily="18" charset="0"/>
                          <a:cs typeface="Times New Roman" panose="02020603050405020304" pitchFamily="18" charset="0"/>
                        </a:rPr>
                        <a:t>TRẢ LỜI</a:t>
                      </a:r>
                      <a:endParaRPr lang="en-US" sz="25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2434838">
                <a:tc>
                  <a:txBody>
                    <a:bodyPr/>
                    <a:lstStyle/>
                    <a:p>
                      <a:pPr marL="0" marR="0" algn="just">
                        <a:lnSpc>
                          <a:spcPct val="150000"/>
                        </a:lnSpc>
                        <a:spcBef>
                          <a:spcPts val="0"/>
                        </a:spcBef>
                        <a:spcAft>
                          <a:spcPts val="0"/>
                        </a:spcAft>
                      </a:pPr>
                      <a:r>
                        <a:rPr lang="en-US" sz="2500">
                          <a:effectLst/>
                          <a:latin typeface="Times New Roman" panose="02020603050405020304" pitchFamily="18" charset="0"/>
                          <a:cs typeface="Times New Roman" panose="02020603050405020304" pitchFamily="18" charset="0"/>
                        </a:rPr>
                        <a:t>Khái niệm chèo cổ?</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Chèo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nghệ</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sân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khấu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cổ</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Việt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phía</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sông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Hồng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lan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tỏa</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vực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du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Miền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núi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5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gn="ctr">
                        <a:lnSpc>
                          <a:spcPct val="150000"/>
                        </a:lnSpc>
                        <a:spcBef>
                          <a:spcPts val="0"/>
                        </a:spcBef>
                        <a:spcAft>
                          <a:spcPts val="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726892">
                <a:tc>
                  <a:txBody>
                    <a:bodyPr/>
                    <a:lstStyle/>
                    <a:p>
                      <a:pPr marL="0" marR="0" algn="just">
                        <a:lnSpc>
                          <a:spcPct val="150000"/>
                        </a:lnSpc>
                        <a:spcBef>
                          <a:spcPts val="0"/>
                        </a:spcBef>
                        <a:spcAft>
                          <a:spcPts val="0"/>
                        </a:spcAft>
                      </a:pPr>
                      <a:r>
                        <a:rPr lang="en-US" sz="2500">
                          <a:effectLst/>
                          <a:latin typeface="Times New Roman" panose="02020603050405020304" pitchFamily="18" charset="0"/>
                          <a:cs typeface="Times New Roman" panose="02020603050405020304" pitchFamily="18" charset="0"/>
                        </a:rPr>
                        <a:t>Thủ pháp trào phúng hay nghệ thuật trào phúng?</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nghệ</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mâu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thuẫn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cười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đả</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kích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châm</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biếm</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cay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tượng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đáng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cười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cười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phê</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phán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5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gn="ctr">
                        <a:lnSpc>
                          <a:spcPct val="150000"/>
                        </a:lnSpc>
                        <a:spcBef>
                          <a:spcPts val="0"/>
                        </a:spcBef>
                        <a:spcAft>
                          <a:spcPts val="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7186" name="Rectangle 1"/>
          <p:cNvSpPr>
            <a:spLocks noChangeArrowheads="1"/>
          </p:cNvSpPr>
          <p:nvPr/>
        </p:nvSpPr>
        <p:spPr bwMode="auto">
          <a:xfrm>
            <a:off x="5022576" y="141814"/>
            <a:ext cx="363109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b="1" dirty="0">
                <a:solidFill>
                  <a:srgbClr val="FF0000"/>
                </a:solidFill>
                <a:latin typeface="Arial" panose="020B0604020202020204" pitchFamily="34" charset="0"/>
                <a:ea typeface="Times New Roman" panose="02020603050405020304" pitchFamily="18" charset="0"/>
              </a:rPr>
              <a:t>PHIẾU HỌC TẬP</a:t>
            </a:r>
            <a:endParaRPr lang="en-US" altLang="en-US" sz="1600" dirty="0">
              <a:solidFill>
                <a:srgbClr val="FF0000"/>
              </a:solidFill>
              <a:latin typeface="Arial" panose="020B0604020202020204" pitchFamily="34" charset="0"/>
              <a:ea typeface="Times New Roman" panose="02020603050405020304" pitchFamily="18" charset="0"/>
            </a:endParaRPr>
          </a:p>
          <a:p>
            <a:pPr eaLnBrk="0" hangingPunct="0"/>
            <a:endParaRPr lang="en-US" altLang="en-US" sz="4000" dirty="0">
              <a:latin typeface="Arial" panose="020B0604020202020204" pitchFamily="34" charset="0"/>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C3A98B2-C522-4FB3-B893-7A0833BC00BE}" type="slidenum">
              <a:rPr lang="en-US" smtClean="0"/>
              <a:t>79</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6"/>
                                        </p:tgtEl>
                                        <p:attrNameLst>
                                          <p:attrName>style.visibility</p:attrName>
                                        </p:attrNameLst>
                                      </p:cBhvr>
                                      <p:to>
                                        <p:strVal val="visible"/>
                                      </p:to>
                                    </p:set>
                                    <p:anim calcmode="lin" valueType="num">
                                      <p:cBhvr additive="base">
                                        <p:cTn id="7" dur="500" fill="hold"/>
                                        <p:tgtEl>
                                          <p:spTgt spid="7186"/>
                                        </p:tgtEl>
                                        <p:attrNameLst>
                                          <p:attrName>ppt_x</p:attrName>
                                        </p:attrNameLst>
                                      </p:cBhvr>
                                      <p:tavLst>
                                        <p:tav tm="0">
                                          <p:val>
                                            <p:strVal val="#ppt_x"/>
                                          </p:val>
                                        </p:tav>
                                        <p:tav tm="100000">
                                          <p:val>
                                            <p:strVal val="#ppt_x"/>
                                          </p:val>
                                        </p:tav>
                                      </p:tavLst>
                                    </p:anim>
                                    <p:anim calcmode="lin" valueType="num">
                                      <p:cBhvr additive="base">
                                        <p:cTn id="8" dur="500" fill="hold"/>
                                        <p:tgtEl>
                                          <p:spTgt spid="7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ã người rừng” và mối tình đắm đuối với hát ả đà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3443" y="2941983"/>
            <a:ext cx="7023653" cy="3408831"/>
          </a:xfrm>
          <a:prstGeom prst="rect">
            <a:avLst/>
          </a:prstGeom>
          <a:noFill/>
          <a:ln>
            <a:noFill/>
          </a:ln>
        </p:spPr>
      </p:pic>
      <p:sp>
        <p:nvSpPr>
          <p:cNvPr id="5" name="TextBox 4"/>
          <p:cNvSpPr txBox="1"/>
          <p:nvPr/>
        </p:nvSpPr>
        <p:spPr>
          <a:xfrm>
            <a:off x="3012426" y="507186"/>
            <a:ext cx="6182138" cy="2435988"/>
          </a:xfrm>
          <a:prstGeom prst="rect">
            <a:avLst/>
          </a:prstGeom>
          <a:noFill/>
        </p:spPr>
        <p:txBody>
          <a:bodyPr wrap="square">
            <a:spAutoFit/>
          </a:bodyPr>
          <a:lstStyle/>
          <a:p>
            <a:pPr algn="ctr">
              <a:lnSpc>
                <a:spcPct val="150000"/>
              </a:lnSpc>
            </a:pPr>
            <a:r>
              <a:rPr lang="en-US" sz="5400" b="1" dirty="0" err="1">
                <a:solidFill>
                  <a:srgbClr val="FFFF00"/>
                </a:solidFill>
                <a:effectLst/>
                <a:latin typeface="Times New Roman" panose="02020603050405020304" pitchFamily="18" charset="0"/>
                <a:ea typeface="SimSun" panose="02010600030101010101" pitchFamily="2" charset="-122"/>
              </a:rPr>
              <a:t>Hát</a:t>
            </a:r>
            <a:r>
              <a:rPr lang="en-US" sz="5400" b="1" dirty="0">
                <a:solidFill>
                  <a:srgbClr val="FFFF00"/>
                </a:solidFill>
                <a:effectLst/>
                <a:latin typeface="Times New Roman" panose="02020603050405020304" pitchFamily="18" charset="0"/>
                <a:ea typeface="SimSun" panose="02010600030101010101" pitchFamily="2" charset="-122"/>
              </a:rPr>
              <a:t> ca </a:t>
            </a:r>
            <a:r>
              <a:rPr lang="en-US" sz="5400" b="1" dirty="0" err="1">
                <a:solidFill>
                  <a:srgbClr val="FFFF00"/>
                </a:solidFill>
                <a:effectLst/>
                <a:latin typeface="Times New Roman" panose="02020603050405020304" pitchFamily="18" charset="0"/>
                <a:ea typeface="SimSun" panose="02010600030101010101" pitchFamily="2" charset="-122"/>
              </a:rPr>
              <a:t>trù</a:t>
            </a:r>
            <a:r>
              <a:rPr lang="en-US" sz="5400" b="1" dirty="0">
                <a:solidFill>
                  <a:srgbClr val="FFFF00"/>
                </a:solidFill>
                <a:effectLst/>
                <a:latin typeface="Times New Roman" panose="02020603050405020304" pitchFamily="18" charset="0"/>
                <a:ea typeface="SimSun" panose="02010600030101010101" pitchFamily="2" charset="-122"/>
              </a:rPr>
              <a:t> </a:t>
            </a:r>
            <a:br>
              <a:rPr lang="en-US" sz="5400" b="1" dirty="0">
                <a:solidFill>
                  <a:srgbClr val="FFFF00"/>
                </a:solidFill>
                <a:effectLst/>
                <a:latin typeface="Times New Roman" panose="02020603050405020304" pitchFamily="18" charset="0"/>
                <a:ea typeface="SimSun" panose="02010600030101010101" pitchFamily="2" charset="-122"/>
              </a:rPr>
            </a:br>
            <a:r>
              <a:rPr lang="en-US" sz="5400" b="1" dirty="0">
                <a:solidFill>
                  <a:srgbClr val="FFFF00"/>
                </a:solidFill>
                <a:effectLst/>
                <a:latin typeface="Times New Roman" panose="02020603050405020304" pitchFamily="18" charset="0"/>
                <a:ea typeface="SimSun" panose="02010600030101010101" pitchFamily="2" charset="-122"/>
              </a:rPr>
              <a:t>(</a:t>
            </a:r>
            <a:r>
              <a:rPr lang="en-US" sz="5400" b="1" dirty="0" err="1">
                <a:solidFill>
                  <a:srgbClr val="FFFF00"/>
                </a:solidFill>
                <a:effectLst/>
                <a:latin typeface="Times New Roman" panose="02020603050405020304" pitchFamily="18" charset="0"/>
                <a:ea typeface="SimSun" panose="02010600030101010101" pitchFamily="2" charset="-122"/>
              </a:rPr>
              <a:t>Hát</a:t>
            </a:r>
            <a:r>
              <a:rPr lang="en-US" sz="5400" b="1" dirty="0">
                <a:solidFill>
                  <a:srgbClr val="FFFF00"/>
                </a:solidFill>
                <a:effectLst/>
                <a:latin typeface="Times New Roman" panose="02020603050405020304" pitchFamily="18" charset="0"/>
                <a:ea typeface="SimSun" panose="02010600030101010101" pitchFamily="2" charset="-122"/>
              </a:rPr>
              <a:t> ả </a:t>
            </a:r>
            <a:r>
              <a:rPr lang="en-US" sz="5400" b="1" dirty="0" err="1">
                <a:solidFill>
                  <a:srgbClr val="FFFF00"/>
                </a:solidFill>
                <a:effectLst/>
                <a:latin typeface="Times New Roman" panose="02020603050405020304" pitchFamily="18" charset="0"/>
                <a:ea typeface="SimSun" panose="02010600030101010101" pitchFamily="2" charset="-122"/>
              </a:rPr>
              <a:t>đào</a:t>
            </a:r>
            <a:r>
              <a:rPr lang="en-US" sz="5400" b="1" dirty="0">
                <a:solidFill>
                  <a:srgbClr val="FFFF00"/>
                </a:solidFill>
                <a:effectLst/>
                <a:latin typeface="Times New Roman" panose="02020603050405020304" pitchFamily="18" charset="0"/>
                <a:ea typeface="SimSun" panose="02010600030101010101" pitchFamily="2" charset="-122"/>
              </a:rPr>
              <a:t>)</a:t>
            </a:r>
          </a:p>
        </p:txBody>
      </p:sp>
      <p:sp>
        <p:nvSpPr>
          <p:cNvPr id="4"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flipH="1">
            <a:off x="-171452" y="-1462659"/>
            <a:ext cx="55931" cy="0"/>
          </a:xfrm>
        </p:spPr>
        <p:txBody>
          <a:bodyPr>
            <a:normAutofit fontScale="90000"/>
          </a:bodyPr>
          <a:lstStyle/>
          <a:p>
            <a:endParaRPr lang="vi-VN" altLang="en-US" dirty="0"/>
          </a:p>
        </p:txBody>
      </p:sp>
      <p:sp>
        <p:nvSpPr>
          <p:cNvPr id="3" name="Content Placeholder 2"/>
          <p:cNvSpPr>
            <a:spLocks noGrp="1"/>
          </p:cNvSpPr>
          <p:nvPr>
            <p:ph idx="1"/>
          </p:nvPr>
        </p:nvSpPr>
        <p:spPr/>
        <p:txBody>
          <a:bodyPr/>
          <a:lstStyle/>
          <a:p>
            <a:pPr marL="0" indent="0">
              <a:buNone/>
            </a:pPr>
            <a:endParaRPr lang="en-US" dirty="0"/>
          </a:p>
        </p:txBody>
      </p:sp>
      <p:graphicFrame>
        <p:nvGraphicFramePr>
          <p:cNvPr id="2" name="Table 1"/>
          <p:cNvGraphicFramePr>
            <a:graphicFrameLocks noGrp="1"/>
          </p:cNvGraphicFramePr>
          <p:nvPr/>
        </p:nvGraphicFramePr>
        <p:xfrm>
          <a:off x="1" y="1"/>
          <a:ext cx="12191999" cy="7059676"/>
        </p:xfrm>
        <a:graphic>
          <a:graphicData uri="http://schemas.openxmlformats.org/drawingml/2006/table">
            <a:tbl>
              <a:tblPr firstRow="1" firstCol="1" bandRow="1">
                <a:tableStyleId>{5C22544A-7EE6-4342-B048-85BDC9FD1C3A}</a:tableStyleId>
              </a:tblPr>
              <a:tblGrid>
                <a:gridCol w="6868150">
                  <a:extLst>
                    <a:ext uri="{9D8B030D-6E8A-4147-A177-3AD203B41FA5}">
                      <a16:colId xmlns:a16="http://schemas.microsoft.com/office/drawing/2014/main" val="20000"/>
                    </a:ext>
                  </a:extLst>
                </a:gridCol>
                <a:gridCol w="5323849">
                  <a:extLst>
                    <a:ext uri="{9D8B030D-6E8A-4147-A177-3AD203B41FA5}">
                      <a16:colId xmlns:a16="http://schemas.microsoft.com/office/drawing/2014/main" val="20001"/>
                    </a:ext>
                  </a:extLst>
                </a:gridCol>
              </a:tblGrid>
              <a:tr h="527436">
                <a:tc>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CÂU HỎI</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TRẢ LỜI</a:t>
                      </a:r>
                      <a:endParaRPr lang="en-US" sz="1700" dirty="0">
                        <a:effectLst/>
                        <a:latin typeface="Calibri" panose="020F0502020204030204"/>
                        <a:ea typeface="Calibri" panose="020F0502020204030204"/>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1110316">
                <a:tc gridSpan="2">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1. </a:t>
                      </a:r>
                      <a:r>
                        <a:rPr lang="en-US" sz="3000" dirty="0" err="1">
                          <a:effectLst/>
                          <a:latin typeface="Times New Roman" panose="02020603050405020304" pitchFamily="18" charset="0"/>
                          <a:cs typeface="Times New Roman" panose="02020603050405020304" pitchFamily="18" charset="0"/>
                        </a:rPr>
                        <a:t>Khái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quát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đoạn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trích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Xã</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trưởng</a:t>
                      </a:r>
                      <a:r>
                        <a:rPr lang="en-US" sz="3000" dirty="0">
                          <a:effectLst/>
                          <a:latin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cs typeface="Times New Roman" panose="02020603050405020304" pitchFamily="18" charset="0"/>
                        </a:rPr>
                        <a:t>Mẹ</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Đốp</a:t>
                      </a:r>
                      <a:r>
                        <a:rPr lang="en-US" sz="3000" dirty="0">
                          <a:effectLst/>
                          <a:latin typeface="Times New Roman" panose="02020603050405020304" pitchFamily="18" charset="0"/>
                          <a:cs typeface="Times New Roman" panose="02020603050405020304" pitchFamily="18" charset="0"/>
                        </a:rPr>
                        <a:t>":</a:t>
                      </a:r>
                    </a:p>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a. </a:t>
                      </a:r>
                      <a:r>
                        <a:rPr lang="en-US" sz="3000" dirty="0" err="1">
                          <a:effectLst/>
                          <a:latin typeface="Times New Roman" panose="02020603050405020304" pitchFamily="18" charset="0"/>
                          <a:cs typeface="Times New Roman" panose="02020603050405020304" pitchFamily="18" charset="0"/>
                        </a:rPr>
                        <a:t>Chèo</a:t>
                      </a:r>
                      <a:r>
                        <a:rPr lang="en-US" sz="3000" dirty="0">
                          <a:effectLst/>
                          <a:latin typeface="Times New Roman" panose="02020603050405020304" pitchFamily="18" charset="0"/>
                          <a:cs typeface="Times New Roman" panose="02020603050405020304" pitchFamily="18" charset="0"/>
                        </a:rPr>
                        <a:t> "Quan </a:t>
                      </a:r>
                      <a:r>
                        <a:rPr lang="en-US" sz="3000" dirty="0" err="1">
                          <a:effectLst/>
                          <a:latin typeface="Times New Roman" panose="02020603050405020304" pitchFamily="18" charset="0"/>
                          <a:cs typeface="Times New Roman" panose="02020603050405020304" pitchFamily="18" charset="0"/>
                        </a:rPr>
                        <a:t>Âm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Thị</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Kính</a:t>
                      </a:r>
                      <a:r>
                        <a:rPr lang="en-US" sz="3000" dirty="0">
                          <a:effectLst/>
                          <a:latin typeface="Times New Roman" panose="02020603050405020304" pitchFamily="18" charset="0"/>
                          <a:cs typeface="Times New Roman" panose="02020603050405020304" pitchFamily="18" charset="0"/>
                        </a:rPr>
                        <a:t>":</a:t>
                      </a:r>
                    </a:p>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a:effectLst/>
                          <a:latin typeface="Times New Roman" panose="02020603050405020304" pitchFamily="18" charset="0"/>
                          <a:cs typeface="Times New Roman" panose="02020603050405020304" pitchFamily="18" charset="0"/>
                        </a:rPr>
                        <a:t> </a:t>
                      </a:r>
                      <a:endParaRPr lang="en-US" sz="300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b. </a:t>
                      </a:r>
                      <a:r>
                        <a:rPr lang="en-US" sz="3000" dirty="0" err="1">
                          <a:effectLst/>
                          <a:latin typeface="Times New Roman" panose="02020603050405020304" pitchFamily="18" charset="0"/>
                          <a:cs typeface="Times New Roman" panose="02020603050405020304" pitchFamily="18" charset="0"/>
                        </a:rPr>
                        <a:t>Đoạn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trích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Xã</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trưởng</a:t>
                      </a:r>
                      <a:r>
                        <a:rPr lang="en-US" sz="3000" dirty="0">
                          <a:effectLst/>
                          <a:latin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cs typeface="Times New Roman" panose="02020603050405020304" pitchFamily="18" charset="0"/>
                        </a:rPr>
                        <a:t>Mẹ</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Đốp</a:t>
                      </a:r>
                      <a:r>
                        <a:rPr lang="en-US" sz="3000" dirty="0">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000">
                          <a:effectLst/>
                          <a:latin typeface="Times New Roman" panose="02020603050405020304" pitchFamily="18" charset="0"/>
                          <a:cs typeface="Times New Roman" panose="02020603050405020304" pitchFamily="18" charset="0"/>
                        </a:rPr>
                        <a:t> </a:t>
                      </a:r>
                      <a:endParaRPr lang="en-US" sz="300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2. </a:t>
                      </a:r>
                      <a:r>
                        <a:rPr lang="en-US" sz="3000" dirty="0" err="1">
                          <a:effectLst/>
                          <a:latin typeface="Times New Roman" panose="02020603050405020304" pitchFamily="18" charset="0"/>
                          <a:cs typeface="Times New Roman" panose="02020603050405020304" pitchFamily="18" charset="0"/>
                        </a:rPr>
                        <a:t>Thể</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loại</a:t>
                      </a:r>
                      <a:r>
                        <a:rPr lang="en-US" sz="3000" dirty="0">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00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3. </a:t>
                      </a:r>
                      <a:r>
                        <a:rPr lang="en-US" sz="3000" dirty="0" err="1">
                          <a:effectLst/>
                          <a:latin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cs typeface="Times New Roman" panose="02020603050405020304" pitchFamily="18" charset="0"/>
                        </a:rPr>
                        <a:t>:</a:t>
                      </a:r>
                    </a:p>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DC3A98B2-C522-4FB3-B893-7A0833BC00BE}" type="slidenum">
              <a:rPr lang="en-US" smtClean="0"/>
              <a:t>80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endParaRPr lang="vi-VN" altLang="en-US"/>
          </a:p>
        </p:txBody>
      </p:sp>
      <p:sp>
        <p:nvSpPr>
          <p:cNvPr id="15" name="Content Placeholder 14"/>
          <p:cNvSpPr>
            <a:spLocks noGrp="1"/>
          </p:cNvSpPr>
          <p:nvPr>
            <p:ph idx="1"/>
          </p:nvPr>
        </p:nvSpPr>
        <p:spPr/>
        <p:txBody>
          <a:bodyPr/>
          <a:lstStyle/>
          <a:p>
            <a:endParaRPr lang="en-US"/>
          </a:p>
        </p:txBody>
      </p:sp>
      <p:graphicFrame>
        <p:nvGraphicFramePr>
          <p:cNvPr id="5" name="Table 4"/>
          <p:cNvGraphicFramePr>
            <a:graphicFrameLocks noGrp="1"/>
          </p:cNvGraphicFramePr>
          <p:nvPr/>
        </p:nvGraphicFramePr>
        <p:xfrm>
          <a:off x="17460" y="712573"/>
          <a:ext cx="12174539" cy="6145427"/>
        </p:xfrm>
        <a:graphic>
          <a:graphicData uri="http://schemas.openxmlformats.org/drawingml/2006/table">
            <a:tbl>
              <a:tblPr firstRow="1" firstCol="1" bandRow="1">
                <a:tableStyleId>{327F97BB-C833-4FB7-BDE5-3F7075034690}</a:tableStyleId>
              </a:tblPr>
              <a:tblGrid>
                <a:gridCol w="2159421">
                  <a:extLst>
                    <a:ext uri="{9D8B030D-6E8A-4147-A177-3AD203B41FA5}">
                      <a16:colId xmlns:a16="http://schemas.microsoft.com/office/drawing/2014/main" val="20000"/>
                    </a:ext>
                  </a:extLst>
                </a:gridCol>
                <a:gridCol w="10015118">
                  <a:extLst>
                    <a:ext uri="{9D8B030D-6E8A-4147-A177-3AD203B41FA5}">
                      <a16:colId xmlns:a16="http://schemas.microsoft.com/office/drawing/2014/main" val="20001"/>
                    </a:ext>
                  </a:extLst>
                </a:gridCol>
              </a:tblGrid>
              <a:tr h="564352">
                <a:tc>
                  <a:txBody>
                    <a:bodyPr/>
                    <a:lstStyle/>
                    <a:p>
                      <a:pPr marL="0" marR="0" algn="ctr">
                        <a:lnSpc>
                          <a:spcPct val="15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CÂU HỎI</a:t>
                      </a:r>
                      <a:endParaRPr lang="en-US" sz="27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         TRẢ LỜI</a:t>
                      </a:r>
                      <a:endParaRPr lang="en-US" sz="27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48428">
                <a:tc gridSpan="2">
                  <a:txBody>
                    <a:bodyPr/>
                    <a:lstStyle/>
                    <a:p>
                      <a:pPr marL="0" marR="0" algn="ctr">
                        <a:lnSpc>
                          <a:spcPct val="15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1. </a:t>
                      </a:r>
                      <a:r>
                        <a:rPr lang="en-US" sz="2700" dirty="0" err="1">
                          <a:solidFill>
                            <a:schemeClr val="bg1"/>
                          </a:solidFill>
                          <a:effectLst/>
                          <a:latin typeface="Times New Roman" panose="02020603050405020304" pitchFamily="18" charset="0"/>
                          <a:cs typeface="Times New Roman" panose="02020603050405020304" pitchFamily="18" charset="0"/>
                        </a:rPr>
                        <a:t>Khái</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quát</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về</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đoạn</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trích</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Xã</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trưởng</a:t>
                      </a:r>
                      <a:r>
                        <a:rPr lang="en-US" sz="2700" dirty="0">
                          <a:solidFill>
                            <a:schemeClr val="bg1"/>
                          </a:solidFill>
                          <a:effectLst/>
                          <a:latin typeface="Times New Roman" panose="02020603050405020304" pitchFamily="18" charset="0"/>
                          <a:cs typeface="Times New Roman" panose="02020603050405020304" pitchFamily="18" charset="0"/>
                        </a:rPr>
                        <a:t> - </a:t>
                      </a:r>
                      <a:r>
                        <a:rPr lang="en-US" sz="2700" dirty="0" err="1">
                          <a:solidFill>
                            <a:schemeClr val="bg1"/>
                          </a:solidFill>
                          <a:effectLst/>
                          <a:latin typeface="Times New Roman" panose="02020603050405020304" pitchFamily="18" charset="0"/>
                          <a:cs typeface="Times New Roman" panose="02020603050405020304" pitchFamily="18" charset="0"/>
                        </a:rPr>
                        <a:t>Mẹ</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Đốp</a:t>
                      </a:r>
                      <a:r>
                        <a:rPr lang="en-US" sz="2700"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1962335">
                <a:tc>
                  <a:txBody>
                    <a:bodyPr/>
                    <a:lstStyle/>
                    <a:p>
                      <a:pPr marL="0" marR="0" algn="just">
                        <a:lnSpc>
                          <a:spcPct val="10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a. </a:t>
                      </a:r>
                      <a:r>
                        <a:rPr lang="en-US" sz="2700" dirty="0" err="1">
                          <a:solidFill>
                            <a:schemeClr val="bg1"/>
                          </a:solidFill>
                          <a:effectLst/>
                          <a:latin typeface="Times New Roman" panose="02020603050405020304" pitchFamily="18" charset="0"/>
                          <a:cs typeface="Times New Roman" panose="02020603050405020304" pitchFamily="18" charset="0"/>
                        </a:rPr>
                        <a:t>Chèo</a:t>
                      </a:r>
                      <a:r>
                        <a:rPr lang="en-US" sz="2700" dirty="0">
                          <a:solidFill>
                            <a:schemeClr val="bg1"/>
                          </a:solidFill>
                          <a:effectLst/>
                          <a:latin typeface="Times New Roman" panose="02020603050405020304" pitchFamily="18" charset="0"/>
                          <a:cs typeface="Times New Roman" panose="02020603050405020304" pitchFamily="18" charset="0"/>
                        </a:rPr>
                        <a:t> "Quan </a:t>
                      </a:r>
                      <a:r>
                        <a:rPr lang="en-US" sz="2700" dirty="0" err="1">
                          <a:solidFill>
                            <a:schemeClr val="bg1"/>
                          </a:solidFill>
                          <a:effectLst/>
                          <a:latin typeface="Times New Roman" panose="02020603050405020304" pitchFamily="18" charset="0"/>
                          <a:cs typeface="Times New Roman" panose="02020603050405020304" pitchFamily="18" charset="0"/>
                        </a:rPr>
                        <a:t>Âm</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Thị</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Kính</a:t>
                      </a:r>
                      <a:r>
                        <a:rPr lang="en-US" sz="2700"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tc>
                <a:tc>
                  <a:txBody>
                    <a:bodyPr/>
                    <a:lstStyle/>
                    <a:p>
                      <a:pPr marL="0" marR="0" algn="just">
                        <a:lnSpc>
                          <a:spcPct val="100000"/>
                        </a:lnSpc>
                        <a:spcBef>
                          <a:spcPts val="0"/>
                        </a:spcBef>
                        <a:spcAft>
                          <a:spcPts val="0"/>
                        </a:spcAft>
                      </a:pPr>
                      <a:r>
                        <a:rPr lang="en-US" sz="2500" b="1" kern="1200" dirty="0">
                          <a:solidFill>
                            <a:schemeClr val="bg1"/>
                          </a:solidFill>
                          <a:effectLst/>
                          <a:latin typeface="Times New Roman" panose="02020603050405020304" pitchFamily="18" charset="0"/>
                          <a:cs typeface="Times New Roman" panose="02020603050405020304" pitchFamily="18" charset="0"/>
                        </a:rPr>
                        <a:t>- "Quan </a:t>
                      </a:r>
                      <a:r>
                        <a:rPr lang="en-US" sz="2500" b="1" kern="1200" dirty="0" err="1">
                          <a:solidFill>
                            <a:schemeClr val="bg1"/>
                          </a:solidFill>
                          <a:effectLst/>
                          <a:latin typeface="Times New Roman" panose="02020603050405020304" pitchFamily="18" charset="0"/>
                          <a:cs typeface="Times New Roman" panose="02020603050405020304" pitchFamily="18" charset="0"/>
                        </a:rPr>
                        <a:t>Âm</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Thị</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Kính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là</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một</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trong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bảy</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vở</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cổ</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đầu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tiên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của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nghệ</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thuật</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sân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khấu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Việt</a:t>
                      </a:r>
                      <a:r>
                        <a:rPr lang="en-US" sz="2500" b="1" kern="1200" dirty="0">
                          <a:solidFill>
                            <a:schemeClr val="bg1"/>
                          </a:solidFill>
                          <a:effectLst/>
                          <a:latin typeface="Times New Roman" panose="02020603050405020304" pitchFamily="18" charset="0"/>
                          <a:cs typeface="Times New Roman" panose="02020603050405020304" pitchFamily="18" charset="0"/>
                        </a:rPr>
                        <a:t> Nam, </a:t>
                      </a:r>
                      <a:r>
                        <a:rPr lang="en-US" sz="2500" b="1" kern="1200" dirty="0" err="1">
                          <a:solidFill>
                            <a:schemeClr val="bg1"/>
                          </a:solidFill>
                          <a:effectLst/>
                          <a:latin typeface="Times New Roman" panose="02020603050405020304" pitchFamily="18" charset="0"/>
                          <a:cs typeface="Times New Roman" panose="02020603050405020304" pitchFamily="18" charset="0"/>
                        </a:rPr>
                        <a:t>ra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đời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khoảng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thế</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kỉ</a:t>
                      </a:r>
                      <a:r>
                        <a:rPr lang="en-US" sz="2500" b="1" kern="1200" dirty="0">
                          <a:solidFill>
                            <a:schemeClr val="bg1"/>
                          </a:solidFill>
                          <a:effectLst/>
                          <a:latin typeface="Times New Roman" panose="02020603050405020304" pitchFamily="18" charset="0"/>
                          <a:cs typeface="Times New Roman" panose="02020603050405020304" pitchFamily="18" charset="0"/>
                        </a:rPr>
                        <a:t> 17, </a:t>
                      </a:r>
                      <a:r>
                        <a:rPr lang="en-US" sz="2500" b="1" kern="1200" dirty="0" err="1">
                          <a:solidFill>
                            <a:schemeClr val="bg1"/>
                          </a:solidFill>
                          <a:effectLst/>
                          <a:latin typeface="Times New Roman" panose="02020603050405020304" pitchFamily="18" charset="0"/>
                          <a:cs typeface="Times New Roman" panose="02020603050405020304" pitchFamily="18" charset="0"/>
                        </a:rPr>
                        <a:t>được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thay</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đổi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mạnh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mẽ</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về</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cấu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trúc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nội</a:t>
                      </a:r>
                      <a:r>
                        <a:rPr lang="en-US" sz="2500" b="1" kern="1200" dirty="0">
                          <a:solidFill>
                            <a:schemeClr val="bg1"/>
                          </a:solidFill>
                          <a:effectLst/>
                          <a:latin typeface="Times New Roman" panose="02020603050405020304" pitchFamily="18" charset="0"/>
                          <a:cs typeface="Times New Roman" panose="02020603050405020304" pitchFamily="18" charset="0"/>
                        </a:rPr>
                        <a:t> dung, </a:t>
                      </a:r>
                      <a:r>
                        <a:rPr lang="en-US" sz="2500" b="1" kern="1200" dirty="0" err="1">
                          <a:solidFill>
                            <a:schemeClr val="bg1"/>
                          </a:solidFill>
                          <a:effectLst/>
                          <a:latin typeface="Times New Roman" panose="02020603050405020304" pitchFamily="18" charset="0"/>
                          <a:cs typeface="Times New Roman" panose="02020603050405020304" pitchFamily="18" charset="0"/>
                        </a:rPr>
                        <a:t>tư</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tưởng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hình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thức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nghệ</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thuật</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vào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thế</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kỉ</a:t>
                      </a:r>
                      <a:r>
                        <a:rPr lang="en-US" sz="2500" b="1" kern="1200" dirty="0">
                          <a:solidFill>
                            <a:schemeClr val="bg1"/>
                          </a:solidFill>
                          <a:effectLst/>
                          <a:latin typeface="Times New Roman" panose="02020603050405020304" pitchFamily="18" charset="0"/>
                          <a:cs typeface="Times New Roman" panose="02020603050405020304" pitchFamily="18" charset="0"/>
                        </a:rPr>
                        <a:t> 20.</a:t>
                      </a:r>
                      <a:endParaRPr lang="en-US" sz="25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770312">
                <a:tc>
                  <a:txBody>
                    <a:bodyPr/>
                    <a:lstStyle/>
                    <a:p>
                      <a:pPr marL="0" marR="0" algn="just">
                        <a:lnSpc>
                          <a:spcPct val="10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b. </a:t>
                      </a:r>
                      <a:r>
                        <a:rPr lang="en-US" sz="2700" dirty="0" err="1">
                          <a:solidFill>
                            <a:schemeClr val="bg1"/>
                          </a:solidFill>
                          <a:effectLst/>
                          <a:latin typeface="Times New Roman" panose="02020603050405020304" pitchFamily="18" charset="0"/>
                          <a:cs typeface="Times New Roman" panose="02020603050405020304" pitchFamily="18" charset="0"/>
                        </a:rPr>
                        <a:t>Đoạn</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trích</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Xã</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trưởng</a:t>
                      </a:r>
                      <a:r>
                        <a:rPr lang="en-US" sz="2700" dirty="0">
                          <a:solidFill>
                            <a:schemeClr val="bg1"/>
                          </a:solidFill>
                          <a:effectLst/>
                          <a:latin typeface="Times New Roman" panose="02020603050405020304" pitchFamily="18" charset="0"/>
                          <a:cs typeface="Times New Roman" panose="02020603050405020304" pitchFamily="18" charset="0"/>
                        </a:rPr>
                        <a:t> - </a:t>
                      </a:r>
                      <a:r>
                        <a:rPr lang="en-US" sz="2700" dirty="0" err="1">
                          <a:solidFill>
                            <a:schemeClr val="bg1"/>
                          </a:solidFill>
                          <a:effectLst/>
                          <a:latin typeface="Times New Roman" panose="02020603050405020304" pitchFamily="18" charset="0"/>
                          <a:cs typeface="Times New Roman" panose="02020603050405020304" pitchFamily="18" charset="0"/>
                        </a:rPr>
                        <a:t>Mẹ</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Đốp</a:t>
                      </a:r>
                      <a:r>
                        <a:rPr lang="en-US" sz="2700" dirty="0">
                          <a:solidFill>
                            <a:schemeClr val="bg1"/>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 </a:t>
                      </a:r>
                      <a:endParaRPr lang="en-US" sz="27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algn="just"/>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Đoạn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trích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được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trích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từ</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vở</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Quan </a:t>
                      </a:r>
                      <a:r>
                        <a:rPr lang="en-US" sz="2500" b="1" kern="1200" dirty="0" err="1">
                          <a:solidFill>
                            <a:schemeClr val="bg1"/>
                          </a:solidFill>
                          <a:effectLst/>
                          <a:latin typeface="Times New Roman" panose="02020603050405020304" pitchFamily="18" charset="0"/>
                          <a:cs typeface="Times New Roman" panose="02020603050405020304" pitchFamily="18" charset="0"/>
                        </a:rPr>
                        <a:t>Âm</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Thị</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Kính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nội</a:t>
                      </a:r>
                      <a:r>
                        <a:rPr lang="en-US" sz="2500" b="1" kern="1200" dirty="0">
                          <a:solidFill>
                            <a:schemeClr val="bg1"/>
                          </a:solidFill>
                          <a:effectLst/>
                          <a:latin typeface="Times New Roman" panose="02020603050405020304" pitchFamily="18" charset="0"/>
                          <a:cs typeface="Times New Roman" panose="02020603050405020304" pitchFamily="18" charset="0"/>
                        </a:rPr>
                        <a:t> dung </a:t>
                      </a:r>
                      <a:r>
                        <a:rPr lang="en-US" sz="2500" b="1" kern="1200" dirty="0" err="1">
                          <a:solidFill>
                            <a:schemeClr val="bg1"/>
                          </a:solidFill>
                          <a:effectLst/>
                          <a:latin typeface="Times New Roman" panose="02020603050405020304" pitchFamily="18" charset="0"/>
                          <a:cs typeface="Times New Roman" panose="02020603050405020304" pitchFamily="18" charset="0"/>
                        </a:rPr>
                        <a:t>xoay</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quanh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cuộc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trao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đổi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giữa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xã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trưởng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người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quản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lí</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xã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với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mẹ</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Đốp</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của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người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mõ</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làng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về</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việc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rao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mõ</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thông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báo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làng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biết</a:t>
                      </a:r>
                      <a:r>
                        <a:rPr lang="en-US" sz="2500" b="1" kern="1200" dirty="0">
                          <a:solidFill>
                            <a:schemeClr val="bg1"/>
                          </a:solidFill>
                          <a:effectLst/>
                          <a:latin typeface="Times New Roman" panose="02020603050405020304" pitchFamily="18" charset="0"/>
                          <a:cs typeface="Times New Roman" panose="02020603050405020304" pitchFamily="18" charset="0"/>
                        </a:rPr>
                        <a:t> tin </a:t>
                      </a:r>
                      <a:r>
                        <a:rPr lang="en-US" sz="2500" b="1" kern="1200" dirty="0" err="1">
                          <a:solidFill>
                            <a:schemeClr val="bg1"/>
                          </a:solidFill>
                          <a:effectLst/>
                          <a:latin typeface="Times New Roman" panose="02020603050405020304" pitchFamily="18" charset="0"/>
                          <a:cs typeface="Times New Roman" panose="02020603050405020304" pitchFamily="18" charset="0"/>
                        </a:rPr>
                        <a:t>Thị</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Mầu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mang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thai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khi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chưa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có</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chồng</a:t>
                      </a:r>
                      <a:r>
                        <a:rPr lang="en-US" sz="2500" b="1" kern="1200" dirty="0">
                          <a:solidFill>
                            <a:schemeClr val="bg1"/>
                          </a:solidFill>
                          <a:effectLst/>
                          <a:latin typeface="Times New Roman" panose="02020603050405020304" pitchFamily="18" charset="0"/>
                          <a:cs typeface="Times New Roman" panose="02020603050405020304" pitchFamily="18" charset="0"/>
                        </a:rPr>
                        <a:t>.</a:t>
                      </a:r>
                    </a:p>
                    <a:p>
                      <a:pPr algn="just"/>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Văn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bản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được</a:t>
                      </a:r>
                      <a:r>
                        <a:rPr lang="en-US" sz="2500" b="1" kern="1200" dirty="0">
                          <a:solidFill>
                            <a:schemeClr val="bg1"/>
                          </a:solidFill>
                          <a:effectLst/>
                          <a:latin typeface="Times New Roman" panose="02020603050405020304" pitchFamily="18" charset="0"/>
                          <a:cs typeface="Times New Roman" panose="02020603050405020304" pitchFamily="18" charset="0"/>
                        </a:rPr>
                        <a:t> in </a:t>
                      </a:r>
                      <a:r>
                        <a:rPr lang="en-US" sz="2500" b="1" kern="1200" dirty="0" err="1">
                          <a:solidFill>
                            <a:schemeClr val="bg1"/>
                          </a:solidFill>
                          <a:effectLst/>
                          <a:latin typeface="Times New Roman" panose="02020603050405020304" pitchFamily="18" charset="0"/>
                          <a:cs typeface="Times New Roman" panose="02020603050405020304" pitchFamily="18" charset="0"/>
                        </a:rPr>
                        <a:t>trong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Kịch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bản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quyển</a:t>
                      </a:r>
                      <a:r>
                        <a:rPr lang="en-US" sz="2500" b="1" kern="1200" dirty="0">
                          <a:solidFill>
                            <a:schemeClr val="bg1"/>
                          </a:solidFill>
                          <a:effectLst/>
                          <a:latin typeface="Times New Roman" panose="02020603050405020304" pitchFamily="18" charset="0"/>
                          <a:cs typeface="Times New Roman" panose="02020603050405020304" pitchFamily="18" charset="0"/>
                        </a:rPr>
                        <a:t> 1, </a:t>
                      </a:r>
                      <a:r>
                        <a:rPr lang="en-US" sz="2500" b="1" kern="1200" dirty="0" err="1">
                          <a:solidFill>
                            <a:schemeClr val="bg1"/>
                          </a:solidFill>
                          <a:effectLst/>
                          <a:latin typeface="Times New Roman" panose="02020603050405020304" pitchFamily="18" charset="0"/>
                          <a:cs typeface="Times New Roman" panose="02020603050405020304" pitchFamily="18" charset="0"/>
                        </a:rPr>
                        <a:t>Hội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Văn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nghệ</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dân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gian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Việt</a:t>
                      </a:r>
                      <a:r>
                        <a:rPr lang="en-US" sz="2500" b="1" kern="1200" dirty="0">
                          <a:solidFill>
                            <a:schemeClr val="bg1"/>
                          </a:solidFill>
                          <a:effectLst/>
                          <a:latin typeface="Times New Roman" panose="02020603050405020304" pitchFamily="18" charset="0"/>
                          <a:cs typeface="Times New Roman" panose="02020603050405020304" pitchFamily="18" charset="0"/>
                        </a:rPr>
                        <a:t> Nam - NXB Khoa </a:t>
                      </a:r>
                      <a:r>
                        <a:rPr lang="en-US" sz="2500" b="1" kern="1200" dirty="0" err="1">
                          <a:solidFill>
                            <a:schemeClr val="bg1"/>
                          </a:solidFill>
                          <a:effectLst/>
                          <a:latin typeface="Times New Roman" panose="02020603050405020304" pitchFamily="18" charset="0"/>
                          <a:cs typeface="Times New Roman" panose="02020603050405020304" pitchFamily="18" charset="0"/>
                        </a:rPr>
                        <a:t>học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xã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hội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Hà</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Nội</a:t>
                      </a:r>
                      <a:r>
                        <a:rPr lang="en-US" sz="2500" b="1" kern="1200" dirty="0">
                          <a:solidFill>
                            <a:schemeClr val="bg1"/>
                          </a:solidFill>
                          <a:effectLst/>
                          <a:latin typeface="Times New Roman" panose="02020603050405020304" pitchFamily="18" charset="0"/>
                          <a:cs typeface="Times New Roman" panose="02020603050405020304" pitchFamily="18" charset="0"/>
                        </a:rPr>
                        <a:t>, 2014, </a:t>
                      </a:r>
                      <a:r>
                        <a:rPr lang="en-US" sz="2500" b="1" kern="1200" dirty="0" err="1">
                          <a:solidFill>
                            <a:schemeClr val="bg1"/>
                          </a:solidFill>
                          <a:effectLst/>
                          <a:latin typeface="Times New Roman" panose="02020603050405020304" pitchFamily="18" charset="0"/>
                          <a:cs typeface="Times New Roman" panose="02020603050405020304" pitchFamily="18" charset="0"/>
                        </a:rPr>
                        <a:t>trang</a:t>
                      </a:r>
                      <a:r>
                        <a:rPr lang="en-US" sz="2500" b="1" kern="1200" dirty="0">
                          <a:solidFill>
                            <a:schemeClr val="bg1"/>
                          </a:solidFill>
                          <a:effectLst/>
                          <a:latin typeface="Times New Roman" panose="02020603050405020304" pitchFamily="18" charset="0"/>
                          <a:cs typeface="Times New Roman" panose="02020603050405020304" pitchFamily="18" charset="0"/>
                        </a:rPr>
                        <a:t> 282 - 288 </a:t>
                      </a:r>
                      <a:r>
                        <a:rPr lang="en-US" sz="2500" b="1" kern="1200" dirty="0" err="1">
                          <a:solidFill>
                            <a:schemeClr val="bg1"/>
                          </a:solidFill>
                          <a:effectLst/>
                          <a:latin typeface="Times New Roman" panose="02020603050405020304" pitchFamily="18" charset="0"/>
                          <a:cs typeface="Times New Roman" panose="02020603050405020304" pitchFamily="18" charset="0"/>
                        </a:rPr>
                        <a:t>và</a:t>
                      </a:r>
                      <a:r>
                        <a:rPr lang="en-US" sz="2500" b="1" kern="1200" dirty="0">
                          <a:solidFill>
                            <a:schemeClr val="bg1"/>
                          </a:solidFill>
                          <a:effectLst/>
                          <a:latin typeface="Times New Roman" panose="02020603050405020304" pitchFamily="18" charset="0"/>
                          <a:cs typeface="Times New Roman" panose="02020603050405020304" pitchFamily="18" charset="0"/>
                        </a:rPr>
                        <a:t> 324 - 327.</a:t>
                      </a:r>
                      <a:endParaRPr lang="en-US" sz="25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Slide Number Placeholder 12"/>
          <p:cNvSpPr>
            <a:spLocks noGrp="1"/>
          </p:cNvSpPr>
          <p:nvPr>
            <p:ph type="sldNum" sz="quarter" idx="12"/>
          </p:nvPr>
        </p:nvSpPr>
        <p:spPr/>
        <p:txBody>
          <a:bodyPr/>
          <a:lstStyle/>
          <a:p>
            <a:fld id="{DC3A98B2-C522-4FB3-B893-7A0833BC00BE}" type="slidenum">
              <a:rPr lang="en-US" smtClean="0"/>
              <a:t>81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4837" y="742369"/>
          <a:ext cx="12189532" cy="6062399"/>
        </p:xfrm>
        <a:graphic>
          <a:graphicData uri="http://schemas.openxmlformats.org/drawingml/2006/table">
            <a:tbl>
              <a:tblPr firstRow="1" firstCol="1" bandRow="1">
                <a:tableStyleId>{E269D01E-BC32-4049-B463-5C60D7B0CCD2}</a:tableStyleId>
              </a:tblPr>
              <a:tblGrid>
                <a:gridCol w="2524489">
                  <a:extLst>
                    <a:ext uri="{9D8B030D-6E8A-4147-A177-3AD203B41FA5}">
                      <a16:colId xmlns:a16="http://schemas.microsoft.com/office/drawing/2014/main" val="20000"/>
                    </a:ext>
                  </a:extLst>
                </a:gridCol>
                <a:gridCol w="9665043">
                  <a:extLst>
                    <a:ext uri="{9D8B030D-6E8A-4147-A177-3AD203B41FA5}">
                      <a16:colId xmlns:a16="http://schemas.microsoft.com/office/drawing/2014/main" val="20001"/>
                    </a:ext>
                  </a:extLst>
                </a:gridCol>
              </a:tblGrid>
              <a:tr h="2749503">
                <a:tc>
                  <a:txBody>
                    <a:bodyPr/>
                    <a:lstStyle/>
                    <a:p>
                      <a:pPr marL="0" marR="0" algn="just">
                        <a:lnSpc>
                          <a:spcPct val="150000"/>
                        </a:lnSpc>
                        <a:spcBef>
                          <a:spcPts val="0"/>
                        </a:spcBef>
                        <a:spcAft>
                          <a:spcPts val="0"/>
                        </a:spcAft>
                      </a:pP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2.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Thể</a:t>
                      </a: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loại</a:t>
                      </a:r>
                      <a:endParaRPr lang="en-US" sz="2700" b="1" dirty="0">
                        <a:solidFill>
                          <a:schemeClr val="bg2">
                            <a:lumMod val="10000"/>
                          </a:schemeClr>
                        </a:solidFill>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Chèo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một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trong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những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loại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nghệ</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thuật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sân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khấu</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cổ</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truyền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Việt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Nam,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phát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triển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mạnh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ở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phía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Bắc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biệt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Đồng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bằng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sông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Hồng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lan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tỏa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đến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khu</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vực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Bắc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Trung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Bộ</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Trung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du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miền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núi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Bắc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Bộ</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700" b="1" dirty="0">
                        <a:solidFill>
                          <a:schemeClr val="bg2">
                            <a:lumMod val="1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312896">
                <a:tc>
                  <a:txBody>
                    <a:bodyPr/>
                    <a:lstStyle/>
                    <a:p>
                      <a:pPr marL="0" marR="0" algn="just">
                        <a:lnSpc>
                          <a:spcPct val="150000"/>
                        </a:lnSpc>
                        <a:spcBef>
                          <a:spcPts val="0"/>
                        </a:spcBef>
                        <a:spcAft>
                          <a:spcPts val="0"/>
                        </a:spcAft>
                      </a:pP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3.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Nội</a:t>
                      </a: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dung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chính</a:t>
                      </a:r>
                      <a:endParaRPr lang="en-US" sz="2700" b="1" dirty="0">
                        <a:solidFill>
                          <a:schemeClr val="bg2">
                            <a:lumMod val="10000"/>
                          </a:schemeClr>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700" b="1" dirty="0">
                        <a:solidFill>
                          <a:schemeClr val="bg2">
                            <a:lumMod val="1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Đoạn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trích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được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trích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từ</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vở</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chèo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"Quan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Âm</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Thị</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Kính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nội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dung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xoay</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quanh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cuộc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trao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đổi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giữa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xã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trưởng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người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quản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lí</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xã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với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mẹ</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Đốp</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của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người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mõ</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về</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việc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rao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mõ</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thông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báo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biết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tin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Thị</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Mầu</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mang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thai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khi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chưa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có</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chồng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700" b="1" dirty="0">
                        <a:solidFill>
                          <a:schemeClr val="bg2">
                            <a:lumMod val="1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Rectangle 2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26" name="Group 25"/>
          <p:cNvGrpSpPr/>
          <p:nvPr/>
        </p:nvGrpSpPr>
        <p:grpSpPr>
          <a:xfrm>
            <a:off x="1608530" y="53231"/>
            <a:ext cx="538945" cy="821412"/>
            <a:chOff x="908603" y="80216"/>
            <a:chExt cx="538945" cy="676514"/>
          </a:xfrm>
        </p:grpSpPr>
        <p:sp>
          <p:nvSpPr>
            <p:cNvPr id="2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30" name="Rectangle 2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3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264" name="Rectangle 1126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265" name="Picture 1126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6085" y="2338140"/>
            <a:ext cx="11334750" cy="2429768"/>
          </a:xfrm>
          <a:prstGeom prst="rect">
            <a:avLst/>
          </a:prstGeom>
          <a:solidFill>
            <a:srgbClr val="FF0000"/>
          </a:solidFill>
          <a:ln w="38100">
            <a:solidFill>
              <a:schemeClr val="tx1"/>
            </a:solidFill>
          </a:ln>
          <a:effectLst>
            <a:glow rad="139700">
              <a:schemeClr val="accent2">
                <a:satMod val="175000"/>
                <a:alpha val="40000"/>
              </a:schemeClr>
            </a:glow>
            <a:softEdge rad="31750"/>
          </a:effectLst>
          <a:scene3d>
            <a:camera prst="obliqueTopRight"/>
            <a:lightRig rig="threePt" dir="t"/>
          </a:scene3d>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en-US" altLang="en-US" sz="3500" b="1" dirty="0" err="1">
                <a:solidFill>
                  <a:srgbClr val="FFFF00"/>
                </a:solidFill>
                <a:latin typeface="Times New Roman" panose="02020603050405020304" pitchFamily="18" charset="0"/>
                <a:cs typeface="Times New Roman" panose="02020603050405020304" pitchFamily="18" charset="0"/>
              </a:rPr>
              <a:t>Câu</a:t>
            </a:r>
            <a:r>
              <a:rPr lang="en-US" altLang="en-US" sz="3500" b="1" dirty="0">
                <a:solidFill>
                  <a:srgbClr val="FFFF00"/>
                </a:solidFill>
                <a:latin typeface="Times New Roman" panose="02020603050405020304" pitchFamily="18" charset="0"/>
                <a:cs typeface="Times New Roman" panose="02020603050405020304" pitchFamily="18" charset="0"/>
              </a:rPr>
              <a:t> 1: </a:t>
            </a:r>
            <a:r>
              <a:rPr lang="en-US" altLang="en-US" sz="3500" b="1" dirty="0" err="1">
                <a:solidFill>
                  <a:srgbClr val="FFFF00"/>
                </a:solidFill>
                <a:latin typeface="Times New Roman" panose="02020603050405020304" pitchFamily="18" charset="0"/>
                <a:cs typeface="Times New Roman" panose="02020603050405020304" pitchFamily="18" charset="0"/>
              </a:rPr>
              <a:t>Liệt</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kê</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theo</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bảng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những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từ</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ngữ</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hình</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ảnh</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trong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lời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thoại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của</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hai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nhân</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vật</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khi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họ</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nói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về</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công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việc</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thường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ngày</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của</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mình</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và</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của</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người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còn</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lại</a:t>
            </a:r>
            <a:r>
              <a:rPr lang="en-US" altLang="en-US" sz="3500" b="1" dirty="0">
                <a:solidFill>
                  <a:srgbClr val="FFFF00"/>
                </a:solidFill>
                <a:latin typeface="Times New Roman" panose="02020603050405020304" pitchFamily="18" charset="0"/>
                <a:cs typeface="Times New Roman" panose="02020603050405020304" pitchFamily="18" charset="0"/>
              </a:rPr>
              <a:t>?</a:t>
            </a:r>
            <a:endParaRPr lang="en-US" altLang="en-US" sz="3500" b="1" dirty="0">
              <a:solidFill>
                <a:srgbClr val="FFFF00"/>
              </a:solidFill>
              <a:cs typeface="Calibri" panose="020F0502020204030204" pitchFamily="34"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83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vi-VN" altLang="en-US"/>
          </a:p>
        </p:txBody>
      </p:sp>
      <p:graphicFrame>
        <p:nvGraphicFramePr>
          <p:cNvPr id="4" name="Content Placeholder 3"/>
          <p:cNvGraphicFramePr>
            <a:graphicFrameLocks noGrp="1"/>
          </p:cNvGraphicFramePr>
          <p:nvPr>
            <p:ph idx="1"/>
          </p:nvPr>
        </p:nvGraphicFramePr>
        <p:xfrm>
          <a:off x="94594" y="756321"/>
          <a:ext cx="12094938" cy="6203837"/>
        </p:xfrm>
        <a:graphic>
          <a:graphicData uri="http://schemas.openxmlformats.org/drawingml/2006/table">
            <a:tbl>
              <a:tblPr>
                <a:tableStyleId>{3C2FFA5D-87B4-456A-9821-1D502468CF0F}</a:tableStyleId>
              </a:tblPr>
              <a:tblGrid>
                <a:gridCol w="1310136">
                  <a:extLst>
                    <a:ext uri="{9D8B030D-6E8A-4147-A177-3AD203B41FA5}">
                      <a16:colId xmlns:a16="http://schemas.microsoft.com/office/drawing/2014/main" val="20000"/>
                    </a:ext>
                  </a:extLst>
                </a:gridCol>
                <a:gridCol w="6748939">
                  <a:extLst>
                    <a:ext uri="{9D8B030D-6E8A-4147-A177-3AD203B41FA5}">
                      <a16:colId xmlns:a16="http://schemas.microsoft.com/office/drawing/2014/main" val="20001"/>
                    </a:ext>
                  </a:extLst>
                </a:gridCol>
                <a:gridCol w="4035863">
                  <a:extLst>
                    <a:ext uri="{9D8B030D-6E8A-4147-A177-3AD203B41FA5}">
                      <a16:colId xmlns:a16="http://schemas.microsoft.com/office/drawing/2014/main" val="20002"/>
                    </a:ext>
                  </a:extLst>
                </a:gridCol>
              </a:tblGrid>
              <a:tr h="1033092">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b="1" dirty="0" err="1">
                          <a:solidFill>
                            <a:schemeClr val="tx1"/>
                          </a:solidFill>
                          <a:effectLst/>
                          <a:latin typeface="Times New Roman" panose="02020603050405020304" pitchFamily="18" charset="0"/>
                          <a:cs typeface="Times New Roman" panose="02020603050405020304" pitchFamily="18" charset="0"/>
                        </a:rPr>
                        <a:t>Nói</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về</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xã</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trưởng</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b="1" dirty="0" err="1">
                          <a:solidFill>
                            <a:schemeClr val="tx1"/>
                          </a:solidFill>
                          <a:effectLst/>
                          <a:latin typeface="Times New Roman" panose="02020603050405020304" pitchFamily="18" charset="0"/>
                          <a:cs typeface="Times New Roman" panose="02020603050405020304" pitchFamily="18" charset="0"/>
                        </a:rPr>
                        <a:t>Nói</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về</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mẹ</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Đốp</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và</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chồng</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extLst>
                  <a:ext uri="{0D108BD9-81ED-4DB2-BD59-A6C34878D82A}">
                    <a16:rowId xmlns:a16="http://schemas.microsoft.com/office/drawing/2014/main" val="10000"/>
                  </a:ext>
                </a:extLst>
              </a:tr>
              <a:tr h="2563897">
                <a:tc>
                  <a:txBody>
                    <a:bodyPr/>
                    <a:lstStyle/>
                    <a:p>
                      <a:pPr marL="0" marR="0">
                        <a:lnSpc>
                          <a:spcPct val="115000"/>
                        </a:lnSpc>
                        <a:spcBef>
                          <a:spcPts val="0"/>
                        </a:spcBef>
                        <a:spcAft>
                          <a:spcPts val="0"/>
                        </a:spcAft>
                      </a:pPr>
                      <a:r>
                        <a:rPr lang="en-US" sz="3000" b="1" dirty="0" err="1">
                          <a:solidFill>
                            <a:schemeClr val="tx1"/>
                          </a:solidFill>
                          <a:effectLst/>
                          <a:latin typeface="Times New Roman" panose="02020603050405020304" pitchFamily="18" charset="0"/>
                          <a:cs typeface="Times New Roman" panose="02020603050405020304" pitchFamily="18" charset="0"/>
                        </a:rPr>
                        <a:t>Xã</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trưởng</a:t>
                      </a:r>
                      <a:endParaRPr lang="en-US" sz="3000" b="1"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Tại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dân</a:t>
                      </a:r>
                      <a:r>
                        <a:rPr lang="en-US" sz="3000" dirty="0">
                          <a:solidFill>
                            <a:schemeClr val="tx1"/>
                          </a:solidFill>
                          <a:effectLst/>
                          <a:latin typeface="Times New Roman" panose="02020603050405020304" pitchFamily="18" charset="0"/>
                          <a:cs typeface="Times New Roman" panose="02020603050405020304" pitchFamily="18" charset="0"/>
                        </a:rPr>
                        <a:t> vi </a:t>
                      </a:r>
                      <a:r>
                        <a:rPr lang="en-US" sz="3000" dirty="0" err="1">
                          <a:solidFill>
                            <a:schemeClr val="tx1"/>
                          </a:solidFill>
                          <a:effectLst/>
                          <a:latin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lí</a:t>
                      </a:r>
                      <a:endParaRPr lang="en-US" sz="3000"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solidFill>
                            <a:schemeClr val="tx1"/>
                          </a:solidFill>
                          <a:effectLst/>
                          <a:latin typeface="Times New Roman" panose="02020603050405020304" pitchFamily="18" charset="0"/>
                          <a:cs typeface="Times New Roman" panose="02020603050405020304" pitchFamily="18" charset="0"/>
                        </a:rPr>
                        <a:t>Quốc</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pháp</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hữu</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công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cầu</a:t>
                      </a:r>
                      <a:endParaRPr lang="en-US" sz="3000"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solidFill>
                            <a:schemeClr val="tx1"/>
                          </a:solidFill>
                          <a:effectLst/>
                          <a:latin typeface="Times New Roman" panose="02020603050405020304" pitchFamily="18" charset="0"/>
                          <a:cs typeface="Times New Roman" panose="02020603050405020304" pitchFamily="18" charset="0"/>
                        </a:rPr>
                        <a:t>Ơn</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dân</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xã</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thuận</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bầu</a:t>
                      </a:r>
                      <a:endParaRPr lang="en-US" sz="3000"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solidFill>
                            <a:schemeClr val="tx1"/>
                          </a:solidFill>
                          <a:effectLst/>
                          <a:latin typeface="Times New Roman" panose="02020603050405020304" pitchFamily="18" charset="0"/>
                          <a:cs typeface="Times New Roman" panose="02020603050405020304" pitchFamily="18" charset="0"/>
                        </a:rPr>
                        <a:t>Tôi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đứng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đầu</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hàng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xã</a:t>
                      </a:r>
                      <a:r>
                        <a:rPr lang="en-US" sz="3000" dirty="0">
                          <a:solidFill>
                            <a:schemeClr val="tx1"/>
                          </a:solidFill>
                          <a:effectLst/>
                          <a:latin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Đi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rao</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mõ</a:t>
                      </a:r>
                      <a:r>
                        <a:rPr lang="en-US" sz="300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Làm</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cái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thứ</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mõ</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thì</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bằng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với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sắc</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cái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gì</a:t>
                      </a: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extLst>
                  <a:ext uri="{0D108BD9-81ED-4DB2-BD59-A6C34878D82A}">
                    <a16:rowId xmlns:a16="http://schemas.microsoft.com/office/drawing/2014/main" val="10001"/>
                  </a:ext>
                </a:extLst>
              </a:tr>
              <a:tr h="2504690">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gn="just">
                        <a:lnSpc>
                          <a:spcPct val="150000"/>
                        </a:lnSpc>
                        <a:spcBef>
                          <a:spcPts val="0"/>
                        </a:spcBef>
                        <a:spcAft>
                          <a:spcPts val="0"/>
                        </a:spcAft>
                      </a:pPr>
                      <a:r>
                        <a:rPr lang="en-US" sz="3000" b="1" i="1" dirty="0" err="1">
                          <a:solidFill>
                            <a:schemeClr val="tx1"/>
                          </a:solidFill>
                          <a:effectLst/>
                          <a:latin typeface="Times New Roman" panose="02020603050405020304" pitchFamily="18" charset="0"/>
                          <a:cs typeface="Times New Roman" panose="02020603050405020304" pitchFamily="18" charset="0"/>
                        </a:rPr>
                        <a:t>Tự</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hào</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mà</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nói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mình</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được</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chọn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làm</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lí</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trưởng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là</a:t>
                      </a:r>
                      <a:r>
                        <a:rPr lang="en-US" sz="3000" b="1" i="1" dirty="0">
                          <a:solidFill>
                            <a:schemeClr val="tx1"/>
                          </a:solidFill>
                          <a:effectLst/>
                          <a:latin typeface="Times New Roman" panose="02020603050405020304" pitchFamily="18" charset="0"/>
                          <a:cs typeface="Times New Roman" panose="02020603050405020304" pitchFamily="18" charset="0"/>
                        </a:rPr>
                        <a:t> do </a:t>
                      </a:r>
                      <a:r>
                        <a:rPr lang="en-US" sz="3000" b="1" i="1" dirty="0" err="1">
                          <a:solidFill>
                            <a:schemeClr val="tx1"/>
                          </a:solidFill>
                          <a:effectLst/>
                          <a:latin typeface="Times New Roman" panose="02020603050405020304" pitchFamily="18" charset="0"/>
                          <a:cs typeface="Times New Roman" panose="02020603050405020304" pitchFamily="18" charset="0"/>
                        </a:rPr>
                        <a:t>người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dân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đều</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đồng</a:t>
                      </a:r>
                      <a:r>
                        <a:rPr lang="en-US" sz="3000" b="1" i="1" dirty="0">
                          <a:solidFill>
                            <a:schemeClr val="tx1"/>
                          </a:solidFill>
                          <a:effectLst/>
                          <a:latin typeface="Times New Roman" panose="02020603050405020304" pitchFamily="18" charset="0"/>
                          <a:cs typeface="Times New Roman" panose="02020603050405020304" pitchFamily="18" charset="0"/>
                        </a:rPr>
                        <a:t> ý </a:t>
                      </a:r>
                      <a:r>
                        <a:rPr lang="en-US" sz="3000" b="1" i="1" dirty="0" err="1">
                          <a:solidFill>
                            <a:schemeClr val="tx1"/>
                          </a:solidFill>
                          <a:effectLst/>
                          <a:latin typeface="Times New Roman" panose="02020603050405020304" pitchFamily="18" charset="0"/>
                          <a:cs typeface="Times New Roman" panose="02020603050405020304" pitchFamily="18" charset="0"/>
                        </a:rPr>
                        <a:t>chọn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coi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mình</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như</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là</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vua</a:t>
                      </a:r>
                      <a:r>
                        <a:rPr lang="en-US" sz="3000" b="1" i="1" dirty="0">
                          <a:solidFill>
                            <a:schemeClr val="tx1"/>
                          </a:solidFill>
                          <a:effectLst/>
                          <a:latin typeface="Times New Roman" panose="02020603050405020304" pitchFamily="18" charset="0"/>
                          <a:cs typeface="Times New Roman" panose="02020603050405020304" pitchFamily="18" charset="0"/>
                        </a:rPr>
                        <a:t> ở </a:t>
                      </a:r>
                      <a:r>
                        <a:rPr lang="en-US" sz="3000" b="1" i="1" dirty="0" err="1">
                          <a:solidFill>
                            <a:schemeClr val="tx1"/>
                          </a:solidFill>
                          <a:effectLst/>
                          <a:latin typeface="Times New Roman" panose="02020603050405020304" pitchFamily="18" charset="0"/>
                          <a:cs typeface="Times New Roman" panose="02020603050405020304" pitchFamily="18" charset="0"/>
                        </a:rPr>
                        <a:t>đây</a:t>
                      </a:r>
                      <a:r>
                        <a:rPr lang="en-US" sz="3000" b="1" i="1"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b="1" i="1" dirty="0">
                          <a:solidFill>
                            <a:schemeClr val="tx1"/>
                          </a:solidFill>
                          <a:effectLst/>
                          <a:latin typeface="Times New Roman" panose="02020603050405020304" pitchFamily="18" charset="0"/>
                          <a:cs typeface="Times New Roman" panose="02020603050405020304" pitchFamily="18" charset="0"/>
                        </a:rPr>
                        <a:t> </a:t>
                      </a:r>
                      <a:endParaRPr lang="en-US" sz="3000" b="1" i="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gn="just">
                        <a:lnSpc>
                          <a:spcPct val="150000"/>
                        </a:lnSpc>
                        <a:spcBef>
                          <a:spcPts val="0"/>
                        </a:spcBef>
                        <a:spcAft>
                          <a:spcPts val="0"/>
                        </a:spcAft>
                      </a:pPr>
                      <a:r>
                        <a:rPr lang="en-US" sz="3000" b="1" i="1" dirty="0" err="1">
                          <a:solidFill>
                            <a:schemeClr val="tx1"/>
                          </a:solidFill>
                          <a:effectLst/>
                          <a:latin typeface="Times New Roman" panose="02020603050405020304" pitchFamily="18" charset="0"/>
                          <a:cs typeface="Times New Roman" panose="02020603050405020304" pitchFamily="18" charset="0"/>
                        </a:rPr>
                        <a:t>Khinh</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bỉ</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ra</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mặt</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coi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thường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những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người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thấp</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kém</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hơn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mình</a:t>
                      </a:r>
                      <a:r>
                        <a:rPr lang="en-US" sz="3000" b="1" i="1" dirty="0">
                          <a:solidFill>
                            <a:schemeClr val="tx1"/>
                          </a:solidFill>
                          <a:effectLst/>
                          <a:latin typeface="Times New Roman" panose="02020603050405020304" pitchFamily="18" charset="0"/>
                          <a:cs typeface="Times New Roman" panose="02020603050405020304" pitchFamily="18" charset="0"/>
                        </a:rPr>
                        <a:t>.</a:t>
                      </a:r>
                      <a:endParaRPr lang="en-US" sz="3000" b="1" i="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extLst>
                  <a:ext uri="{0D108BD9-81ED-4DB2-BD59-A6C34878D82A}">
                    <a16:rowId xmlns:a16="http://schemas.microsoft.com/office/drawing/2014/main" val="10002"/>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dirty="0"/>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956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cxnSp>
        <p:nvCxnSpPr>
          <p:cNvPr id="15" name="Straight Arrow Connector 14"/>
          <p:cNvCxnSpPr/>
          <p:nvPr/>
        </p:nvCxnSpPr>
        <p:spPr>
          <a:xfrm>
            <a:off x="543338" y="3429000"/>
            <a:ext cx="0" cy="5698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Slide Number Placeholder 13"/>
          <p:cNvSpPr>
            <a:spLocks noGrp="1"/>
          </p:cNvSpPr>
          <p:nvPr>
            <p:ph type="sldNum" sz="quarter" idx="12"/>
          </p:nvPr>
        </p:nvSpPr>
        <p:spPr/>
        <p:txBody>
          <a:bodyPr/>
          <a:lstStyle/>
          <a:p>
            <a:fld id="{DC3A98B2-C522-4FB3-B893-7A0833BC00BE}" type="slidenum">
              <a:rPr lang="en-US" smtClean="0"/>
              <a:t>84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vi-VN" altLang="en-US" dirty="0"/>
          </a:p>
        </p:txBody>
      </p:sp>
      <p:graphicFrame>
        <p:nvGraphicFramePr>
          <p:cNvPr id="4" name="Content Placeholder 3"/>
          <p:cNvGraphicFramePr>
            <a:graphicFrameLocks noGrp="1"/>
          </p:cNvGraphicFramePr>
          <p:nvPr>
            <p:ph idx="1"/>
          </p:nvPr>
        </p:nvGraphicFramePr>
        <p:xfrm>
          <a:off x="0" y="0"/>
          <a:ext cx="12192000" cy="7155928"/>
        </p:xfrm>
        <a:graphic>
          <a:graphicData uri="http://schemas.openxmlformats.org/drawingml/2006/table">
            <a:tbl>
              <a:tblPr>
                <a:tableStyleId>{3C2FFA5D-87B4-456A-9821-1D502468CF0F}</a:tableStyleId>
              </a:tblPr>
              <a:tblGrid>
                <a:gridCol w="1726301">
                  <a:extLst>
                    <a:ext uri="{9D8B030D-6E8A-4147-A177-3AD203B41FA5}">
                      <a16:colId xmlns:a16="http://schemas.microsoft.com/office/drawing/2014/main" val="20000"/>
                    </a:ext>
                  </a:extLst>
                </a:gridCol>
                <a:gridCol w="3884177">
                  <a:extLst>
                    <a:ext uri="{9D8B030D-6E8A-4147-A177-3AD203B41FA5}">
                      <a16:colId xmlns:a16="http://schemas.microsoft.com/office/drawing/2014/main" val="20001"/>
                    </a:ext>
                  </a:extLst>
                </a:gridCol>
                <a:gridCol w="6581522">
                  <a:extLst>
                    <a:ext uri="{9D8B030D-6E8A-4147-A177-3AD203B41FA5}">
                      <a16:colId xmlns:a16="http://schemas.microsoft.com/office/drawing/2014/main" val="20002"/>
                    </a:ext>
                  </a:extLst>
                </a:gridCol>
              </a:tblGrid>
              <a:tr h="2695333">
                <a:tc>
                  <a:txBody>
                    <a:bodyPr/>
                    <a:lstStyle/>
                    <a:p>
                      <a:pPr marL="0" marR="0">
                        <a:lnSpc>
                          <a:spcPct val="115000"/>
                        </a:lnSpc>
                        <a:spcBef>
                          <a:spcPts val="0"/>
                        </a:spcBef>
                        <a:spcAft>
                          <a:spcPts val="0"/>
                        </a:spcAft>
                      </a:pP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endParaRPr lang="en-US" sz="3000" b="1"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3000" b="1"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a:t>
                      </a:r>
                      <a:r>
                        <a:rPr lang="en-US" sz="3000" dirty="0" err="1">
                          <a:effectLst/>
                          <a:latin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cụ</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chửa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được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ngồi</a:t>
                      </a:r>
                      <a:r>
                        <a:rPr lang="en-US" sz="30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Thầy</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sai</a:t>
                      </a:r>
                      <a:r>
                        <a:rPr lang="en-US" sz="3000" dirty="0">
                          <a:effectLst/>
                          <a:latin typeface="Times New Roman" panose="02020603050405020304" pitchFamily="18" charset="0"/>
                          <a:cs typeface="Times New Roman" panose="02020603050405020304" pitchFamily="18" charset="0"/>
                        </a:rPr>
                        <a:t> con </a:t>
                      </a:r>
                      <a:r>
                        <a:rPr lang="en-US" sz="3000" dirty="0" err="1">
                          <a:effectLst/>
                          <a:latin typeface="Times New Roman" panose="02020603050405020304" pitchFamily="18" charset="0"/>
                          <a:cs typeface="Times New Roman" panose="02020603050405020304" pitchFamily="18" charset="0"/>
                        </a:rPr>
                        <a:t>đi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rao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mõ</a:t>
                      </a:r>
                      <a:r>
                        <a:rPr lang="en-US" sz="3000" dirty="0">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Mộc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đạc</a:t>
                      </a:r>
                      <a:r>
                        <a:rPr lang="en-US" sz="3000" dirty="0">
                          <a:effectLst/>
                          <a:latin typeface="Times New Roman" panose="02020603050405020304" pitchFamily="18" charset="0"/>
                          <a:cs typeface="Times New Roman" panose="02020603050405020304" pitchFamily="18" charset="0"/>
                        </a:rPr>
                        <a:t> vang </a:t>
                      </a:r>
                      <a:r>
                        <a:rPr lang="en-US" sz="3000" dirty="0" err="1">
                          <a:effectLst/>
                          <a:latin typeface="Times New Roman" panose="02020603050405020304" pitchFamily="18" charset="0"/>
                          <a:cs typeface="Times New Roman" panose="02020603050405020304" pitchFamily="18" charset="0"/>
                        </a:rPr>
                        <a:t>lừng</a:t>
                      </a:r>
                      <a:endParaRPr lang="en-US" sz="3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Kim </a:t>
                      </a:r>
                      <a:r>
                        <a:rPr lang="en-US" sz="3000" dirty="0" err="1">
                          <a:effectLst/>
                          <a:latin typeface="Times New Roman" panose="02020603050405020304" pitchFamily="18" charset="0"/>
                          <a:cs typeface="Times New Roman" panose="02020603050405020304" pitchFamily="18" charset="0"/>
                        </a:rPr>
                        <a:t>thanh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dóng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dả</a:t>
                      </a:r>
                      <a:r>
                        <a:rPr lang="en-US" sz="30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Bất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phận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danh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tài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túc</a:t>
                      </a:r>
                      <a:endParaRPr lang="en-US" sz="3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effectLst/>
                          <a:latin typeface="Times New Roman" panose="02020603050405020304" pitchFamily="18" charset="0"/>
                          <a:cs typeface="Times New Roman" panose="02020603050405020304" pitchFamily="18" charset="0"/>
                        </a:rPr>
                        <a:t>Vô</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chế</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lệnh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tòng</a:t>
                      </a:r>
                      <a:r>
                        <a:rPr lang="en-US" sz="30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Muôn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việc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sửa</a:t>
                      </a:r>
                      <a:r>
                        <a:rPr lang="en-US" sz="3000" dirty="0">
                          <a:effectLst/>
                          <a:latin typeface="Times New Roman" panose="02020603050405020304" pitchFamily="18" charset="0"/>
                          <a:cs typeface="Times New Roman" panose="02020603050405020304" pitchFamily="18" charset="0"/>
                        </a:rPr>
                        <a:t> sang </a:t>
                      </a:r>
                      <a:r>
                        <a:rPr lang="en-US" sz="3000" dirty="0" err="1">
                          <a:effectLst/>
                          <a:latin typeface="Times New Roman" panose="02020603050405020304" pitchFamily="18" charset="0"/>
                          <a:cs typeface="Times New Roman" panose="02020603050405020304" pitchFamily="18" charset="0"/>
                        </a:rPr>
                        <a:t>quyền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cắt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đặt</a:t>
                      </a:r>
                      <a:endParaRPr lang="en-US" sz="3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effectLst/>
                          <a:latin typeface="Times New Roman" panose="02020603050405020304" pitchFamily="18" charset="0"/>
                          <a:cs typeface="Times New Roman" panose="02020603050405020304" pitchFamily="18" charset="0"/>
                        </a:rPr>
                        <a:t>Một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mình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một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thảnh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ngồ</a:t>
                      </a:r>
                      <a:r>
                        <a:rPr lang="en-US" sz="3000" dirty="0">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extLst>
                  <a:ext uri="{0D108BD9-81ED-4DB2-BD59-A6C34878D82A}">
                    <a16:rowId xmlns:a16="http://schemas.microsoft.com/office/drawing/2014/main" val="10000"/>
                  </a:ext>
                </a:extLst>
              </a:tr>
              <a:tr h="3373935">
                <a:tc>
                  <a:txBody>
                    <a:bodyPr/>
                    <a:lstStyle/>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gn="just">
                        <a:lnSpc>
                          <a:spcPct val="150000"/>
                        </a:lnSpc>
                        <a:spcBef>
                          <a:spcPts val="0"/>
                        </a:spcBef>
                        <a:spcAft>
                          <a:spcPts val="0"/>
                        </a:spcAft>
                      </a:pPr>
                      <a:r>
                        <a:rPr lang="en-US" sz="3000" b="1">
                          <a:effectLst/>
                          <a:latin typeface="Times New Roman" panose="02020603050405020304" pitchFamily="18" charset="0"/>
                          <a:cs typeface="Times New Roman" panose="02020603050405020304" pitchFamily="18" charset="0"/>
                        </a:rPr>
                        <a:t>Đả kích, châm chọc chức xã trưởng.</a:t>
                      </a:r>
                      <a:endParaRPr lang="en-US" sz="3000" b="1" i="1">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gn="just">
                        <a:lnSpc>
                          <a:spcPct val="150000"/>
                        </a:lnSpc>
                        <a:spcBef>
                          <a:spcPts val="0"/>
                        </a:spcBef>
                        <a:spcAft>
                          <a:spcPts val="0"/>
                        </a:spcAft>
                      </a:pPr>
                      <a:r>
                        <a:rPr lang="en-US" sz="3000" b="1" dirty="0" err="1">
                          <a:effectLst/>
                          <a:latin typeface="Times New Roman" panose="02020603050405020304" pitchFamily="18" charset="0"/>
                          <a:cs typeface="Times New Roman" panose="02020603050405020304" pitchFamily="18" charset="0"/>
                        </a:rPr>
                        <a:t>Dùng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từ</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ngợi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nghề</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của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mình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cũng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trọng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cũng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bầu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về</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chồng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luôn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dùng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từ</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thẳng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thắn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để</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về</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gì</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chồng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đạt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b="1" dirty="0">
                          <a:effectLst/>
                          <a:latin typeface="Times New Roman" panose="02020603050405020304" pitchFamily="18" charset="0"/>
                          <a:cs typeface="Times New Roman" panose="02020603050405020304" pitchFamily="18" charset="0"/>
                        </a:rPr>
                        <a:t> </a:t>
                      </a:r>
                      <a:endParaRPr lang="en-US" sz="3000" b="1" i="1"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extLst>
                  <a:ext uri="{0D108BD9-81ED-4DB2-BD59-A6C34878D82A}">
                    <a16:rowId xmlns:a16="http://schemas.microsoft.com/office/drawing/2014/main" val="10001"/>
                  </a:ext>
                </a:extLst>
              </a:tr>
            </a:tbl>
          </a:graphicData>
        </a:graphic>
      </p:graphicFrame>
      <p:cxnSp>
        <p:nvCxnSpPr>
          <p:cNvPr id="3" name="Straight Arrow Connector 2"/>
          <p:cNvCxnSpPr/>
          <p:nvPr/>
        </p:nvCxnSpPr>
        <p:spPr>
          <a:xfrm>
            <a:off x="742122" y="940904"/>
            <a:ext cx="0" cy="6891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Slide Number Placeholder 1"/>
          <p:cNvSpPr>
            <a:spLocks noGrp="1"/>
          </p:cNvSpPr>
          <p:nvPr>
            <p:ph type="sldNum" sz="quarter" idx="12"/>
          </p:nvPr>
        </p:nvSpPr>
        <p:spPr/>
        <p:txBody>
          <a:bodyPr/>
          <a:lstStyle/>
          <a:p>
            <a:fld id="{DC3A98B2-C522-4FB3-B893-7A0833BC00BE}" type="slidenum">
              <a:rPr lang="en-US" smtClean="0"/>
              <a:t>85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        </a:t>
            </a:r>
            <a:endParaRPr lang="vi-VN" altLang="en-US" dirty="0"/>
          </a:p>
        </p:txBody>
      </p:sp>
      <p:sp>
        <p:nvSpPr>
          <p:cNvPr id="15363" name="Content Placeholder 2"/>
          <p:cNvSpPr>
            <a:spLocks noGrp="1"/>
          </p:cNvSpPr>
          <p:nvPr>
            <p:ph idx="1"/>
          </p:nvPr>
        </p:nvSpPr>
        <p:spPr/>
        <p:txBody>
          <a:bodyPr/>
          <a:lstStyle/>
          <a:p>
            <a:pPr marL="0" indent="0">
              <a:buNone/>
            </a:pPr>
            <a:r>
              <a:rPr lang="en-US" altLang="en-US" b="1" dirty="0">
                <a:solidFill>
                  <a:srgbClr val="FF0000"/>
                </a:solidFill>
              </a:rPr>
              <a:t>  </a:t>
            </a:r>
          </a:p>
          <a:p>
            <a:pPr marL="0" indent="0">
              <a:buNone/>
            </a:pPr>
            <a:endParaRPr lang="en-US" altLang="en-US" b="1" dirty="0">
              <a:solidFill>
                <a:srgbClr val="FF0000"/>
              </a:solidFill>
            </a:endParaRPr>
          </a:p>
          <a:p>
            <a:pPr marL="0" indent="0">
              <a:buNone/>
            </a:pPr>
            <a:endParaRPr lang="en-US" altLang="en-US" b="1" dirty="0">
              <a:solidFill>
                <a:srgbClr val="FF0000"/>
              </a:solidFill>
            </a:endParaRPr>
          </a:p>
          <a:p>
            <a:pPr marL="0" indent="0">
              <a:buNone/>
            </a:pPr>
            <a:endParaRPr lang="en-US" altLang="en-US" b="1" dirty="0">
              <a:solidFill>
                <a:srgbClr val="FF0000"/>
              </a:solidFill>
            </a:endParaRPr>
          </a:p>
          <a:p>
            <a:pPr marL="0" indent="0">
              <a:buNone/>
            </a:pPr>
            <a:endParaRPr lang="en-US" altLang="en-US" b="1" dirty="0">
              <a:solidFill>
                <a:srgbClr val="FF0000"/>
              </a:solidFill>
            </a:endParaRPr>
          </a:p>
          <a:p>
            <a:pPr marL="0" indent="0">
              <a:buNone/>
            </a:pPr>
            <a:endParaRPr lang="vi-VN" altLang="en-US" dirty="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Rectangle 12"/>
          <p:cNvSpPr/>
          <p:nvPr/>
        </p:nvSpPr>
        <p:spPr>
          <a:xfrm>
            <a:off x="1484865" y="2345634"/>
            <a:ext cx="10044525" cy="26371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rtlCol="0" anchor="ctr"/>
          <a:lstStyle/>
          <a:p>
            <a:pPr marL="0" indent="0" algn="just">
              <a:buNone/>
            </a:pPr>
            <a:r>
              <a:rPr lang="en-US" altLang="en-US" sz="3500" b="1" dirty="0" err="1">
                <a:solidFill>
                  <a:srgbClr val="FF0000"/>
                </a:solidFill>
                <a:latin typeface="Times New Roman" panose="02020603050405020304" pitchFamily="18" charset="0"/>
                <a:cs typeface="Times New Roman" panose="02020603050405020304" pitchFamily="18" charset="0"/>
              </a:rPr>
              <a:t>Nhận</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xét</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Những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từ</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ngữ</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giản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dị</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mộc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mạc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đặc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trưng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của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làng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quê</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đốp</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chát</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bố</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cháu</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chửa</a:t>
            </a:r>
            <a:r>
              <a:rPr lang="en-US" altLang="en-US" sz="3500" b="1" dirty="0">
                <a:latin typeface="Times New Roman" panose="02020603050405020304" pitchFamily="18" charset="0"/>
                <a:cs typeface="Times New Roman" panose="02020603050405020304" pitchFamily="18" charset="0"/>
              </a:rPr>
              <a:t>, con </a:t>
            </a:r>
            <a:r>
              <a:rPr lang="en-US" altLang="en-US" sz="3500" b="1" dirty="0" err="1">
                <a:latin typeface="Times New Roman" panose="02020603050405020304" pitchFamily="18" charset="0"/>
                <a:cs typeface="Times New Roman" panose="02020603050405020304" pitchFamily="18" charset="0"/>
              </a:rPr>
              <a:t>mẹ</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Đốp</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tốt</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nái</a:t>
            </a:r>
            <a:r>
              <a:rPr lang="en-US" altLang="en-US" sz="3500" b="1" dirty="0">
                <a:latin typeface="Times New Roman" panose="02020603050405020304" pitchFamily="18" charset="0"/>
                <a:cs typeface="Times New Roman" panose="02020603050405020304" pitchFamily="18" charset="0"/>
              </a:rPr>
              <a:t>".</a:t>
            </a:r>
          </a:p>
          <a:p>
            <a:pPr algn="ctr"/>
            <a:endParaRPr lang="en-US" sz="3500" dirty="0">
              <a:latin typeface="Times New Roman" panose="02020603050405020304" pitchFamily="18" charset="0"/>
              <a:cs typeface="Times New Roman" panose="02020603050405020304" pitchFamily="18" charset="0"/>
            </a:endParaRPr>
          </a:p>
        </p:txBody>
      </p:sp>
      <p:sp>
        <p:nvSpPr>
          <p:cNvPr id="14" name="Slide Number Placeholder 13"/>
          <p:cNvSpPr>
            <a:spLocks noGrp="1"/>
          </p:cNvSpPr>
          <p:nvPr>
            <p:ph type="sldNum" sz="quarter" idx="12"/>
          </p:nvPr>
        </p:nvSpPr>
        <p:spPr/>
        <p:txBody>
          <a:bodyPr/>
          <a:lstStyle/>
          <a:p>
            <a:fld id="{DC3A98B2-C522-4FB3-B893-7A0833BC00BE}" type="slidenum">
              <a:rPr lang="en-US" smtClean="0"/>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Content Placeholder 2"/>
          <p:cNvSpPr>
            <a:spLocks noGrp="1"/>
          </p:cNvSpPr>
          <p:nvPr>
            <p:ph idx="1"/>
          </p:nvPr>
        </p:nvSpPr>
        <p:spPr>
          <a:xfrm>
            <a:off x="2493964" y="762001"/>
            <a:ext cx="7204075" cy="4525963"/>
          </a:xfrm>
        </p:spPr>
        <p:txBody>
          <a:bodyPr/>
          <a:lstStyle/>
          <a:p>
            <a:pPr marL="0" indent="0" algn="just">
              <a:buNone/>
            </a:pPr>
            <a:r>
              <a:rPr lang="en-US" altLang="en-US" b="1" i="1">
                <a:solidFill>
                  <a:schemeClr val="bg1"/>
                </a:solidFill>
              </a:rPr>
              <a:t>b. Hoạt động 2.2: Trải nghiệm văn bản </a:t>
            </a:r>
          </a:p>
          <a:p>
            <a:pPr marL="0" indent="0" algn="just">
              <a:buNone/>
            </a:pPr>
            <a:r>
              <a:rPr lang="en-US" altLang="en-US" b="1">
                <a:solidFill>
                  <a:schemeClr val="bg1"/>
                </a:solidFill>
              </a:rPr>
              <a:t>Tổ chức thực hiện</a:t>
            </a:r>
          </a:p>
          <a:p>
            <a:pPr marL="0" indent="0" algn="just">
              <a:buNone/>
            </a:pPr>
            <a:endParaRPr lang="en-US" altLang="en-US">
              <a:solidFill>
                <a:schemeClr val="bg1"/>
              </a:solidFill>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6" name="Table 16"/>
          <p:cNvGraphicFramePr>
            <a:graphicFrameLocks noGrp="1"/>
          </p:cNvGraphicFramePr>
          <p:nvPr/>
        </p:nvGraphicFramePr>
        <p:xfrm>
          <a:off x="229494" y="1570036"/>
          <a:ext cx="11767931" cy="4297680"/>
        </p:xfrm>
        <a:graphic>
          <a:graphicData uri="http://schemas.openxmlformats.org/drawingml/2006/table">
            <a:tbl>
              <a:tblPr firstRow="1" bandRow="1">
                <a:tableStyleId>{68D230F3-CF80-4859-8CE7-A43EE81993B5}</a:tableStyleId>
              </a:tblPr>
              <a:tblGrid>
                <a:gridCol w="11767931">
                  <a:extLst>
                    <a:ext uri="{9D8B030D-6E8A-4147-A177-3AD203B41FA5}">
                      <a16:colId xmlns:a16="http://schemas.microsoft.com/office/drawing/2014/main" val="20000"/>
                    </a:ext>
                  </a:extLst>
                </a:gridCol>
              </a:tblGrid>
              <a:tr h="370840">
                <a:tc>
                  <a:txBody>
                    <a:bodyPr/>
                    <a:lstStyle/>
                    <a:p>
                      <a:pPr marL="0" marR="0" lvl="0" indent="0" algn="just" defTabSz="913130" rtl="0" eaLnBrk="1" fontAlgn="auto" latinLnBrk="0" hangingPunct="1">
                        <a:lnSpc>
                          <a:spcPct val="100000"/>
                        </a:lnSpc>
                        <a:spcBef>
                          <a:spcPts val="0"/>
                        </a:spcBef>
                        <a:spcAft>
                          <a:spcPts val="0"/>
                        </a:spcAft>
                        <a:buClrTx/>
                        <a:buSzTx/>
                        <a:buFontTx/>
                        <a:buNone/>
                        <a:defRPr/>
                      </a:pPr>
                      <a:r>
                        <a:rPr lang="en-US" sz="3000" b="1" dirty="0" err="1">
                          <a:effectLst/>
                          <a:latin typeface="Times New Roman" panose="02020603050405020304" pitchFamily="18" charset="0"/>
                          <a:cs typeface="Times New Roman" panose="02020603050405020304" pitchFamily="18" charset="0"/>
                        </a:rPr>
                        <a:t>Câu</a:t>
                      </a:r>
                      <a:r>
                        <a:rPr lang="en-US" sz="3000" b="1" dirty="0">
                          <a:effectLst/>
                          <a:latin typeface="Times New Roman" panose="02020603050405020304" pitchFamily="18" charset="0"/>
                          <a:cs typeface="Times New Roman" panose="02020603050405020304" pitchFamily="18" charset="0"/>
                        </a:rPr>
                        <a:t> 2: </a:t>
                      </a:r>
                      <a:r>
                        <a:rPr lang="en-US" sz="3000" b="1" dirty="0" err="1">
                          <a:effectLst/>
                          <a:latin typeface="Times New Roman" panose="02020603050405020304" pitchFamily="18" charset="0"/>
                          <a:cs typeface="Times New Roman" panose="02020603050405020304" pitchFamily="18" charset="0"/>
                        </a:rPr>
                        <a:t>Yếu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tố</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hài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hước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tạo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nên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từ</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thủ</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pháp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hình</a:t>
                      </a:r>
                      <a:r>
                        <a:rPr lang="en-US" sz="3000" b="1" dirty="0">
                          <a:effectLst/>
                          <a:latin typeface="Times New Roman" panose="02020603050405020304" pitchFamily="18" charset="0"/>
                          <a:cs typeface="Times New Roman" panose="02020603050405020304" pitchFamily="18" charset="0"/>
                        </a:rPr>
                        <a:t> dung </a:t>
                      </a:r>
                      <a:r>
                        <a:rPr lang="en-US" sz="3000" b="1" dirty="0" err="1">
                          <a:effectLst/>
                          <a:latin typeface="Times New Roman" panose="02020603050405020304" pitchFamily="18" charset="0"/>
                          <a:cs typeface="Times New Roman" panose="02020603050405020304" pitchFamily="18" charset="0"/>
                        </a:rPr>
                        <a:t>khi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diễn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viên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chèo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nhập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vai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họ</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sẽ</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sử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dụng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chỉ</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hành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động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như</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thế</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a:t>
                      </a:r>
                    </a:p>
                    <a:p>
                      <a:pPr algn="just"/>
                      <a:endParaRPr lang="en-US" sz="3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marL="0" marR="0" lvl="0" indent="0" algn="just" defTabSz="913130" rtl="0" eaLnBrk="1" fontAlgn="auto" latinLnBrk="0" hangingPunct="1">
                        <a:lnSpc>
                          <a:spcPct val="100000"/>
                        </a:lnSpc>
                        <a:spcBef>
                          <a:spcPts val="0"/>
                        </a:spcBef>
                        <a:spcAft>
                          <a:spcPts val="0"/>
                        </a:spcAft>
                        <a:buClrTx/>
                        <a:buSzTx/>
                        <a:buFontTx/>
                        <a:buNone/>
                        <a:defRPr/>
                      </a:pPr>
                      <a:r>
                        <a:rPr lang="en-US" sz="3000" b="1" dirty="0" err="1">
                          <a:effectLst/>
                          <a:latin typeface="Times New Roman" panose="02020603050405020304" pitchFamily="18" charset="0"/>
                          <a:cs typeface="Times New Roman" panose="02020603050405020304" pitchFamily="18" charset="0"/>
                        </a:rPr>
                        <a:t>Câu</a:t>
                      </a:r>
                      <a:r>
                        <a:rPr lang="en-US" sz="3000" b="1" dirty="0">
                          <a:effectLst/>
                          <a:latin typeface="Times New Roman" panose="02020603050405020304" pitchFamily="18" charset="0"/>
                          <a:cs typeface="Times New Roman" panose="02020603050405020304" pitchFamily="18" charset="0"/>
                        </a:rPr>
                        <a:t> 3: </a:t>
                      </a: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thuộc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kiểu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vật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trong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các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kiểu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vật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chính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yếu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của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chèo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cổ</a:t>
                      </a:r>
                      <a:r>
                        <a:rPr lang="en-US" sz="3000" b="1" dirty="0">
                          <a:effectLst/>
                          <a:latin typeface="Times New Roman" panose="02020603050405020304" pitchFamily="18" charset="0"/>
                          <a:cs typeface="Times New Roman" panose="02020603050405020304" pitchFamily="18" charset="0"/>
                        </a:rPr>
                        <a:t>? Theo </a:t>
                      </a:r>
                      <a:r>
                        <a:rPr lang="en-US" sz="3000" b="1" dirty="0" err="1">
                          <a:effectLst/>
                          <a:latin typeface="Times New Roman" panose="02020603050405020304" pitchFamily="18" charset="0"/>
                          <a:cs typeface="Times New Roman" panose="02020603050405020304" pitchFamily="18" charset="0"/>
                        </a:rPr>
                        <a:t>bạn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sự</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xuất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hiện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của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riêng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và</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kiểu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vật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này</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chung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trong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kịch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bản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chèo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có</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tác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dụng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như</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thế</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với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việc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truyền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tải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tư</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tưởng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triết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lí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gian</a:t>
                      </a:r>
                      <a:r>
                        <a:rPr lang="en-US" sz="3000" b="1" dirty="0">
                          <a:effectLst/>
                          <a:latin typeface="Times New Roman" panose="02020603050405020304" pitchFamily="18" charset="0"/>
                          <a:cs typeface="Times New Roman" panose="02020603050405020304" pitchFamily="18" charset="0"/>
                        </a:rPr>
                        <a:t>.</a:t>
                      </a:r>
                    </a:p>
                    <a:p>
                      <a:pPr algn="just"/>
                      <a:endParaRPr lang="en-US" sz="3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7" name="Slide Number Placeholder 6"/>
          <p:cNvSpPr>
            <a:spLocks noGrp="1"/>
          </p:cNvSpPr>
          <p:nvPr>
            <p:ph type="sldNum" sz="quarter" idx="12"/>
          </p:nvPr>
        </p:nvSpPr>
        <p:spPr/>
        <p:txBody>
          <a:bodyPr/>
          <a:lstStyle/>
          <a:p>
            <a:fld id="{DC3A98B2-C522-4FB3-B893-7A0833BC00BE}" type="slidenum">
              <a:rPr lang="en-US" smtClean="0"/>
              <a:t>87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p:nvPr/>
        </p:nvGraphicFramePr>
        <p:xfrm>
          <a:off x="132555" y="830689"/>
          <a:ext cx="11953428" cy="6027311"/>
        </p:xfrm>
        <a:graphic>
          <a:graphicData uri="http://schemas.openxmlformats.org/drawingml/2006/table">
            <a:tbl>
              <a:tblPr firstRow="1" firstCol="1" bandRow="1">
                <a:tableStyleId>{912C8C85-51F0-491E-9774-3900AFEF0FD7}</a:tableStyleId>
              </a:tblPr>
              <a:tblGrid>
                <a:gridCol w="4017459">
                  <a:extLst>
                    <a:ext uri="{9D8B030D-6E8A-4147-A177-3AD203B41FA5}">
                      <a16:colId xmlns:a16="http://schemas.microsoft.com/office/drawing/2014/main" val="20000"/>
                    </a:ext>
                  </a:extLst>
                </a:gridCol>
                <a:gridCol w="7935969">
                  <a:extLst>
                    <a:ext uri="{9D8B030D-6E8A-4147-A177-3AD203B41FA5}">
                      <a16:colId xmlns:a16="http://schemas.microsoft.com/office/drawing/2014/main" val="20001"/>
                    </a:ext>
                  </a:extLst>
                </a:gridCol>
              </a:tblGrid>
              <a:tr h="6027311">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2: - </a:t>
                      </a:r>
                      <a:r>
                        <a:rPr lang="en-US" sz="2800" dirty="0" err="1">
                          <a:solidFill>
                            <a:schemeClr val="tx1"/>
                          </a:solidFill>
                          <a:effectLst/>
                          <a:latin typeface="Times New Roman" panose="02020603050405020304" pitchFamily="18" charset="0"/>
                          <a:cs typeface="Times New Roman" panose="02020603050405020304" pitchFamily="18" charset="0"/>
                        </a:rPr>
                        <a:t>Thủ</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tạo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tố</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hước</a:t>
                      </a:r>
                      <a:r>
                        <a:rPr lang="en-US" sz="2800" dirty="0">
                          <a:solidFill>
                            <a:schemeClr val="tx1"/>
                          </a:solidFill>
                          <a:effectLst/>
                          <a:latin typeface="Times New Roman" panose="02020603050405020304" pitchFamily="18" charset="0"/>
                          <a:cs typeface="Times New Roman" panose="02020603050405020304" pitchFamily="18" charset="0"/>
                        </a:rPr>
                        <a:t> </a:t>
                      </a:r>
                    </a:p>
                    <a:p>
                      <a:pPr marL="457200" marR="0" indent="-457200" algn="just">
                        <a:lnSpc>
                          <a:spcPct val="150000"/>
                        </a:lnSpc>
                        <a:spcBef>
                          <a:spcPts val="0"/>
                        </a:spcBef>
                        <a:spcAft>
                          <a:spcPts val="0"/>
                        </a:spcAft>
                        <a:buFontTx/>
                        <a:buChar char="-"/>
                      </a:pP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marL="457200" marR="0" indent="-457200" algn="just">
                        <a:lnSpc>
                          <a:spcPct val="150000"/>
                        </a:lnSpc>
                        <a:spcBef>
                          <a:spcPts val="0"/>
                        </a:spcBef>
                        <a:spcAft>
                          <a:spcPts val="0"/>
                        </a:spcAft>
                        <a:buFontTx/>
                        <a:buChar char="-"/>
                      </a:pP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marL="457200" marR="0" indent="-457200" algn="just">
                        <a:lnSpc>
                          <a:spcPct val="150000"/>
                        </a:lnSpc>
                        <a:spcBef>
                          <a:spcPts val="0"/>
                        </a:spcBef>
                        <a:spcAft>
                          <a:spcPts val="0"/>
                        </a:spcAft>
                        <a:buFontTx/>
                        <a:buChar char="-"/>
                      </a:pP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Diễn</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viên</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sử</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dụng</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cử</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chỉ</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p>
                  </a:txBody>
                  <a:tcPr marL="65278" marR="65278" marT="0" marB="0">
                    <a:solidFill>
                      <a:schemeClr val="accent2"/>
                    </a:solidFill>
                  </a:tcPr>
                </a:tc>
                <a:tc>
                  <a:txBody>
                    <a:bodyPr/>
                    <a:lstStyle/>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Giọng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điệu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hài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hước</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châm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biếm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mỉa</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mai</a:t>
                      </a:r>
                      <a:r>
                        <a:rPr lang="en-US" sz="2800" b="1" kern="1200" dirty="0">
                          <a:solidFill>
                            <a:schemeClr val="lt1"/>
                          </a:solidFill>
                          <a:effectLst/>
                          <a:latin typeface="Times New Roman" panose="02020603050405020304" pitchFamily="18" charset="0"/>
                          <a:cs typeface="Times New Roman" panose="02020603050405020304" pitchFamily="18" charset="0"/>
                        </a:rPr>
                        <a:t>.</a:t>
                      </a:r>
                    </a:p>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Nghệ</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thuật</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tạo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tiếng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cười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Từ</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đồng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âm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bằng</a:t>
                      </a:r>
                      <a:r>
                        <a:rPr lang="en-US" sz="2800" b="1" kern="1200" dirty="0">
                          <a:solidFill>
                            <a:schemeClr val="lt1"/>
                          </a:solidFill>
                          <a:effectLst/>
                          <a:latin typeface="Times New Roman" panose="02020603050405020304" pitchFamily="18" charset="0"/>
                          <a:cs typeface="Times New Roman" panose="02020603050405020304" pitchFamily="18" charset="0"/>
                        </a:rPr>
                        <a:t>” ; “</a:t>
                      </a:r>
                      <a:r>
                        <a:rPr lang="en-US" sz="2800" b="1" kern="1200" dirty="0" err="1">
                          <a:solidFill>
                            <a:schemeClr val="lt1"/>
                          </a:solidFill>
                          <a:effectLst/>
                          <a:latin typeface="Times New Roman" panose="02020603050405020304" pitchFamily="18" charset="0"/>
                          <a:cs typeface="Times New Roman" panose="02020603050405020304" pitchFamily="18" charset="0"/>
                        </a:rPr>
                        <a:t>Bố</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cháu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trẩy</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tỉnh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lĩnh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bằng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rồi</a:t>
                      </a:r>
                      <a:r>
                        <a:rPr lang="en-US" sz="2800" b="1" kern="1200" dirty="0">
                          <a:solidFill>
                            <a:schemeClr val="lt1"/>
                          </a:solidFill>
                          <a:effectLst/>
                          <a:latin typeface="Times New Roman" panose="02020603050405020304" pitchFamily="18" charset="0"/>
                          <a:cs typeface="Times New Roman" panose="02020603050405020304" pitchFamily="18" charset="0"/>
                        </a:rPr>
                        <a:t> ạ/ </a:t>
                      </a:r>
                      <a:r>
                        <a:rPr lang="en-US" sz="2800" b="1" kern="1200" dirty="0" err="1">
                          <a:solidFill>
                            <a:schemeClr val="lt1"/>
                          </a:solidFill>
                          <a:effectLst/>
                          <a:latin typeface="Times New Roman" panose="02020603050405020304" pitchFamily="18" charset="0"/>
                          <a:cs typeface="Times New Roman" panose="02020603050405020304" pitchFamily="18" charset="0"/>
                        </a:rPr>
                        <a:t>Làm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cái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thứ</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mõ</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thì</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bằng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với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sắc</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cái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gì</a:t>
                      </a:r>
                      <a:r>
                        <a:rPr lang="en-US" sz="2800" b="1" kern="1200" dirty="0">
                          <a:solidFill>
                            <a:schemeClr val="lt1"/>
                          </a:solidFill>
                          <a:effectLst/>
                          <a:latin typeface="Times New Roman" panose="02020603050405020304" pitchFamily="18" charset="0"/>
                          <a:cs typeface="Times New Roman" panose="02020603050405020304" pitchFamily="18" charset="0"/>
                        </a:rPr>
                        <a:t>”.</a:t>
                      </a: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chỉ</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của</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nhân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vật</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Xã</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trưởng</a:t>
                      </a:r>
                      <a:r>
                        <a:rPr lang="en-US" sz="2800" b="1" kern="1200" dirty="0">
                          <a:solidFill>
                            <a:schemeClr val="lt1"/>
                          </a:solidFill>
                          <a:effectLst/>
                          <a:latin typeface="Times New Roman" panose="02020603050405020304" pitchFamily="18" charset="0"/>
                          <a:cs typeface="Times New Roman" panose="02020603050405020304" pitchFamily="18" charset="0"/>
                        </a:rPr>
                        <a:t> - </a:t>
                      </a:r>
                      <a:r>
                        <a:rPr lang="en-US" sz="2800" b="1" kern="1200" dirty="0" err="1">
                          <a:solidFill>
                            <a:schemeClr val="lt1"/>
                          </a:solidFill>
                          <a:effectLst/>
                          <a:latin typeface="Times New Roman" panose="02020603050405020304" pitchFamily="18" charset="0"/>
                          <a:cs typeface="Times New Roman" panose="02020603050405020304" pitchFamily="18" charset="0"/>
                        </a:rPr>
                        <a:t>Mẹ</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Đốp</a:t>
                      </a:r>
                      <a:r>
                        <a:rPr lang="en-US" sz="2800" b="1" kern="1200" dirty="0">
                          <a:solidFill>
                            <a:schemeClr val="lt1"/>
                          </a:solidFill>
                          <a:effectLst/>
                          <a:latin typeface="Times New Roman" panose="02020603050405020304" pitchFamily="18" charset="0"/>
                          <a:cs typeface="Times New Roman" panose="02020603050405020304" pitchFamily="18" charset="0"/>
                        </a:rPr>
                        <a:t>:</a:t>
                      </a:r>
                    </a:p>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Khi </a:t>
                      </a:r>
                      <a:r>
                        <a:rPr lang="en-US" sz="2800" b="1" kern="1200" dirty="0" err="1">
                          <a:solidFill>
                            <a:schemeClr val="lt1"/>
                          </a:solidFill>
                          <a:effectLst/>
                          <a:latin typeface="Times New Roman" panose="02020603050405020304" pitchFamily="18" charset="0"/>
                          <a:cs typeface="Times New Roman" panose="02020603050405020304" pitchFamily="18" charset="0"/>
                        </a:rPr>
                        <a:t>diễn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viên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chèo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nhập</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vai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mẹ</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Đốp</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họ</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sẽ</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dụng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chỉ</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chân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chất</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nhanh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nhạy</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tinh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nghịch</a:t>
                      </a:r>
                      <a:r>
                        <a:rPr lang="en-US" sz="2800" b="1" kern="1200" dirty="0">
                          <a:solidFill>
                            <a:schemeClr val="lt1"/>
                          </a:solidFill>
                          <a:effectLst/>
                          <a:latin typeface="Times New Roman" panose="02020603050405020304" pitchFamily="18" charset="0"/>
                          <a:cs typeface="Times New Roman" panose="02020603050405020304" pitchFamily="18" charset="0"/>
                        </a:rPr>
                        <a:t>.</a:t>
                      </a:r>
                    </a:p>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Khi </a:t>
                      </a:r>
                      <a:r>
                        <a:rPr lang="en-US" sz="2800" b="1" kern="1200" dirty="0" err="1">
                          <a:solidFill>
                            <a:schemeClr val="lt1"/>
                          </a:solidFill>
                          <a:effectLst/>
                          <a:latin typeface="Times New Roman" panose="02020603050405020304" pitchFamily="18" charset="0"/>
                          <a:cs typeface="Times New Roman" panose="02020603050405020304" pitchFamily="18" charset="0"/>
                        </a:rPr>
                        <a:t>diễn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viên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chèo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nhập</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vai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Xã</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trưởng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họ</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sẽ</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dụng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chỉ</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kiêu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ngạo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hách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dịch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điêu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ngoa</a:t>
                      </a:r>
                      <a:r>
                        <a:rPr lang="en-US" sz="2800" b="1" kern="1200" dirty="0">
                          <a:solidFill>
                            <a:schemeClr val="lt1"/>
                          </a:solidFill>
                          <a:effectLst/>
                          <a:latin typeface="Times New Roman" panose="02020603050405020304" pitchFamily="18" charset="0"/>
                          <a:cs typeface="Times New Roman" panose="02020603050405020304" pitchFamily="18" charset="0"/>
                        </a:rPr>
                        <a:t>.</a:t>
                      </a:r>
                    </a:p>
                  </a:txBody>
                  <a:tcPr marL="65278" marR="65278" marT="0" marB="0"/>
                </a:tc>
                <a:extLst>
                  <a:ext uri="{0D108BD9-81ED-4DB2-BD59-A6C34878D82A}">
                    <a16:rowId xmlns:a16="http://schemas.microsoft.com/office/drawing/2014/main" val="10000"/>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910061" y="124431"/>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30015" y="383656"/>
            <a:ext cx="10044525" cy="64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88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p:nvPr/>
        </p:nvGraphicFramePr>
        <p:xfrm>
          <a:off x="132555" y="830689"/>
          <a:ext cx="11953428" cy="6027311"/>
        </p:xfrm>
        <a:graphic>
          <a:graphicData uri="http://schemas.openxmlformats.org/drawingml/2006/table">
            <a:tbl>
              <a:tblPr firstRow="1" firstCol="1" bandRow="1">
                <a:tableStyleId>{912C8C85-51F0-491E-9774-3900AFEF0FD7}</a:tableStyleId>
              </a:tblPr>
              <a:tblGrid>
                <a:gridCol w="4017459">
                  <a:extLst>
                    <a:ext uri="{9D8B030D-6E8A-4147-A177-3AD203B41FA5}">
                      <a16:colId xmlns:a16="http://schemas.microsoft.com/office/drawing/2014/main" val="20000"/>
                    </a:ext>
                  </a:extLst>
                </a:gridCol>
                <a:gridCol w="7935969">
                  <a:extLst>
                    <a:ext uri="{9D8B030D-6E8A-4147-A177-3AD203B41FA5}">
                      <a16:colId xmlns:a16="http://schemas.microsoft.com/office/drawing/2014/main" val="20001"/>
                    </a:ext>
                  </a:extLst>
                </a:gridCol>
              </a:tblGrid>
              <a:tr h="6027311">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3: - </a:t>
                      </a:r>
                      <a:r>
                        <a:rPr lang="en-US" sz="2800" dirty="0" err="1">
                          <a:solidFill>
                            <a:schemeClr val="tx1"/>
                          </a:solidFill>
                          <a:effectLst/>
                          <a:latin typeface="Times New Roman" panose="02020603050405020304" pitchFamily="18" charset="0"/>
                          <a:cs typeface="Times New Roman" panose="02020603050405020304" pitchFamily="18" charset="0"/>
                        </a:rPr>
                        <a:t>Mẹ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Đốp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thuộc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chèo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cổ</a:t>
                      </a:r>
                      <a:r>
                        <a:rPr lang="en-US" sz="2800" dirty="0">
                          <a:solidFill>
                            <a:schemeClr val="tx1"/>
                          </a:solidFill>
                          <a:effectLst/>
                          <a:latin typeface="Times New Roman" panose="02020603050405020304" pitchFamily="18" charset="0"/>
                          <a:cs typeface="Times New Roman" panose="02020603050405020304" pitchFamily="18" charset="0"/>
                        </a:rPr>
                        <a:t>? </a:t>
                      </a:r>
                    </a:p>
                    <a:p>
                      <a:pPr marL="0" marR="0" indent="0" algn="just">
                        <a:lnSpc>
                          <a:spcPct val="150000"/>
                        </a:lnSpc>
                        <a:spcBef>
                          <a:spcPts val="0"/>
                        </a:spcBef>
                        <a:spcAft>
                          <a:spcPts val="0"/>
                        </a:spcAft>
                        <a:buFontTx/>
                        <a:buNone/>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xuất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Đốp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riêng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kịch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chèo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có</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như</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5278" marR="65278" marT="0" marB="0">
                    <a:solidFill>
                      <a:schemeClr val="accent2"/>
                    </a:solidFill>
                  </a:tcPr>
                </a:tc>
                <a:tc>
                  <a:txBody>
                    <a:bodyPr/>
                    <a:lstStyle/>
                    <a:p>
                      <a:pPr algn="just">
                        <a:lnSpc>
                          <a:spcPct val="150000"/>
                        </a:lnSpc>
                      </a:pP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Đốp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thuộc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kiểu</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hề</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vật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hài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hước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gây</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cười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Cụ</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thể</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thì</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hề</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áo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ngắn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Đốp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đại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diện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tầng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lớp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bị</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trị</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p>
                    <a:p>
                      <a:pPr algn="just">
                        <a:lnSpc>
                          <a:spcPct val="150000"/>
                        </a:lnSpc>
                      </a:pP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Sự</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xuất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hiện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Đốp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nói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riêng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kiểu</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vật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này</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nói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chung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trong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kịch</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bản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chèo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tác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dụng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hình</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tượng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hóa</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các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quan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điểm</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triết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lý</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gian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giúp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việc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truyền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tải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dễ</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dàng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hơn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dễ</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hiểu</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hơn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a:t>
                      </a:r>
                    </a:p>
                    <a:p>
                      <a:pPr algn="just">
                        <a:lnSpc>
                          <a:spcPct val="150000"/>
                        </a:lnSpc>
                      </a:pP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65278" marR="65278" marT="0" marB="0"/>
                </a:tc>
                <a:extLst>
                  <a:ext uri="{0D108BD9-81ED-4DB2-BD59-A6C34878D82A}">
                    <a16:rowId xmlns:a16="http://schemas.microsoft.com/office/drawing/2014/main" val="10000"/>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094467" y="327514"/>
            <a:ext cx="10044525" cy="64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89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uyết minh về nghệ thuật sấn khấu tuồng - Sách Giả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1982" y="3209911"/>
            <a:ext cx="6506817" cy="3031863"/>
          </a:xfrm>
          <a:prstGeom prst="rect">
            <a:avLst/>
          </a:prstGeom>
          <a:noFill/>
          <a:ln>
            <a:noFill/>
          </a:ln>
        </p:spPr>
      </p:pic>
      <p:sp>
        <p:nvSpPr>
          <p:cNvPr id="4" name="TextBox 3"/>
          <p:cNvSpPr txBox="1"/>
          <p:nvPr/>
        </p:nvSpPr>
        <p:spPr>
          <a:xfrm>
            <a:off x="4273826" y="1919100"/>
            <a:ext cx="3644347" cy="1015663"/>
          </a:xfrm>
          <a:prstGeom prst="rect">
            <a:avLst/>
          </a:prstGeom>
          <a:noFill/>
        </p:spPr>
        <p:txBody>
          <a:bodyPr wrap="square" rtlCol="0">
            <a:spAutoFit/>
          </a:bodyPr>
          <a:lstStyle/>
          <a:p>
            <a:pPr algn="ctr"/>
            <a:r>
              <a:rPr lang="en-US" sz="6000" b="1" dirty="0" err="1">
                <a:solidFill>
                  <a:srgbClr val="FFFF00"/>
                </a:solidFill>
                <a:latin typeface="Times New Roman" panose="02020603050405020304" pitchFamily="18" charset="0"/>
                <a:cs typeface="Times New Roman" panose="02020603050405020304" pitchFamily="18" charset="0"/>
              </a:rPr>
              <a:t>Tuồng</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p:nvPr/>
        </p:nvGraphicFramePr>
        <p:xfrm>
          <a:off x="132555" y="2022885"/>
          <a:ext cx="11953428" cy="3134233"/>
        </p:xfrm>
        <a:graphic>
          <a:graphicData uri="http://schemas.openxmlformats.org/drawingml/2006/table">
            <a:tbl>
              <a:tblPr firstRow="1" firstCol="1" bandRow="1">
                <a:effectLst>
                  <a:reflection blurRad="6350" stA="50000" endA="275" endPos="40000" dist="101600" dir="5400000" sy="-100000" algn="bl" rotWithShape="0"/>
                </a:effectLst>
                <a:tableStyleId>{912C8C85-51F0-491E-9774-3900AFEF0FD7}</a:tableStyleId>
              </a:tblPr>
              <a:tblGrid>
                <a:gridCol w="155956">
                  <a:extLst>
                    <a:ext uri="{9D8B030D-6E8A-4147-A177-3AD203B41FA5}">
                      <a16:colId xmlns:a16="http://schemas.microsoft.com/office/drawing/2014/main" val="20000"/>
                    </a:ext>
                  </a:extLst>
                </a:gridCol>
                <a:gridCol w="11797472">
                  <a:extLst>
                    <a:ext uri="{9D8B030D-6E8A-4147-A177-3AD203B41FA5}">
                      <a16:colId xmlns:a16="http://schemas.microsoft.com/office/drawing/2014/main" val="20001"/>
                    </a:ext>
                  </a:extLst>
                </a:gridCol>
              </a:tblGrid>
              <a:tr h="3052690">
                <a:tc>
                  <a:txBody>
                    <a:bodyPr/>
                    <a:lstStyle/>
                    <a:p>
                      <a:pPr marL="0" marR="0" algn="just">
                        <a:lnSpc>
                          <a:spcPct val="150000"/>
                        </a:lnSpc>
                        <a:spcBef>
                          <a:spcPts val="0"/>
                        </a:spcBef>
                        <a:spcAft>
                          <a:spcPts val="0"/>
                        </a:spcAft>
                      </a:pP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5278" marR="65278" marT="0" marB="0">
                    <a:solidFill>
                      <a:srgbClr val="FFCCFF"/>
                    </a:solidFill>
                  </a:tcPr>
                </a:tc>
                <a:tc>
                  <a:txBody>
                    <a:bodyPr/>
                    <a:lstStyle/>
                    <a:p>
                      <a:pPr algn="ctr"/>
                      <a:r>
                        <a:rPr lang="en-US" sz="2800" b="1" kern="1200" dirty="0">
                          <a:solidFill>
                            <a:schemeClr val="tx1"/>
                          </a:solidFill>
                          <a:effectLst/>
                          <a:latin typeface="Times New Roman" panose="02020603050405020304" pitchFamily="18" charset="0"/>
                          <a:ea typeface="+mn-ea"/>
                          <a:cs typeface="Times New Roman" panose="02020603050405020304" pitchFamily="18" charset="0"/>
                        </a:rPr>
                        <a:t>Ý NGHĨA CỦA THỦ PHÁP TRÀO PHÚNG:</a:t>
                      </a:r>
                    </a:p>
                    <a:p>
                      <a:pPr algn="just"/>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Phê</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phán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tầng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chức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dịch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trưởng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nhưng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trêu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ghẹo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đùa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cợt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ham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sắc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khinh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đức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nào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cổ</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hủ</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hậu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xưa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điều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khắt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khe</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qua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phạt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gõ</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mõ</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Thị</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Mầu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p>
                    <a:p>
                      <a:pPr algn="just">
                        <a:lnSpc>
                          <a:spcPct val="150000"/>
                        </a:lnSpc>
                      </a:pPr>
                      <a:endParaRPr lang="en-US" sz="2800" b="1" kern="1200" dirty="0">
                        <a:solidFill>
                          <a:schemeClr val="lt1"/>
                        </a:solidFill>
                        <a:effectLst/>
                        <a:latin typeface="+mn-lt"/>
                        <a:ea typeface="+mn-ea"/>
                        <a:cs typeface="+mn-cs"/>
                      </a:endParaRPr>
                    </a:p>
                  </a:txBody>
                  <a:tcPr marL="65278" marR="65278" marT="0" marB="0">
                    <a:solidFill>
                      <a:srgbClr val="FFCCFF"/>
                    </a:solidFill>
                  </a:tcPr>
                </a:tc>
                <a:extLst>
                  <a:ext uri="{0D108BD9-81ED-4DB2-BD59-A6C34878D82A}">
                    <a16:rowId xmlns:a16="http://schemas.microsoft.com/office/drawing/2014/main" val="10000"/>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30015" y="358089"/>
            <a:ext cx="10044525" cy="64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90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661623" y="3048000"/>
          <a:ext cx="9212703" cy="3738321"/>
        </p:xfrm>
        <a:graphic>
          <a:graphicData uri="http://schemas.openxmlformats.org/drawingml/2006/table">
            <a:tbl>
              <a:tblPr firstRow="1" firstCol="1" bandRow="1">
                <a:tableStyleId>{93296810-A885-4BE3-A3E7-6D5BEEA58F35}</a:tableStyleId>
              </a:tblPr>
              <a:tblGrid>
                <a:gridCol w="4605873">
                  <a:extLst>
                    <a:ext uri="{9D8B030D-6E8A-4147-A177-3AD203B41FA5}">
                      <a16:colId xmlns:a16="http://schemas.microsoft.com/office/drawing/2014/main" val="20000"/>
                    </a:ext>
                  </a:extLst>
                </a:gridCol>
                <a:gridCol w="4606830">
                  <a:extLst>
                    <a:ext uri="{9D8B030D-6E8A-4147-A177-3AD203B41FA5}">
                      <a16:colId xmlns:a16="http://schemas.microsoft.com/office/drawing/2014/main" val="20001"/>
                    </a:ext>
                  </a:extLst>
                </a:gridCol>
              </a:tblGrid>
              <a:tr h="1246107">
                <a:tc gridSpan="2">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NHÂN VẬT ĐỒNG DẠNG</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246107">
                <a:tc>
                  <a:txBody>
                    <a:bodyPr/>
                    <a:lstStyle/>
                    <a:p>
                      <a:pPr marL="0" marR="0" algn="ctr">
                        <a:lnSpc>
                          <a:spcPct val="150000"/>
                        </a:lnSpc>
                        <a:spcBef>
                          <a:spcPts val="0"/>
                        </a:spcBef>
                        <a:spcAft>
                          <a:spcPts val="0"/>
                        </a:spcAft>
                      </a:pPr>
                      <a:r>
                        <a:rPr lang="en-US" sz="3000">
                          <a:solidFill>
                            <a:schemeClr val="tx1"/>
                          </a:solidFill>
                          <a:effectLst/>
                          <a:latin typeface="Times New Roman" panose="02020603050405020304" pitchFamily="18" charset="0"/>
                          <a:cs typeface="Times New Roman" panose="02020603050405020304" pitchFamily="18" charset="0"/>
                        </a:rPr>
                        <a:t>TÊN TÁC PHẨM</a:t>
                      </a:r>
                      <a:endParaRPr lang="en-US" sz="300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NHÂN VẬT</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246107">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3"/>
          <p:cNvSpPr/>
          <p:nvPr/>
        </p:nvSpPr>
        <p:spPr>
          <a:xfrm>
            <a:off x="4213063" y="872487"/>
            <a:ext cx="5353424" cy="954107"/>
          </a:xfrm>
          <a:prstGeom prst="rect">
            <a:avLst/>
          </a:prstGeom>
          <a:solidFill>
            <a:srgbClr val="92D050"/>
          </a:solidFill>
        </p:spPr>
        <p:txBody>
          <a:bodyPr wrap="square">
            <a:spAutoFit/>
          </a:bodyPr>
          <a:lstStyle/>
          <a:p>
            <a:pPr algn="just">
              <a:defRPr/>
            </a:pPr>
            <a:r>
              <a:rPr lang="en-US" sz="3200" b="1" dirty="0">
                <a:latin typeface="Times New Roman" panose="02020603050405020304" pitchFamily="18" charset="0"/>
                <a:cs typeface="Times New Roman" panose="02020603050405020304" pitchFamily="18" charset="0"/>
              </a:rPr>
              <a:t>SUY NGẪM VÀ PHẢN HỒI </a:t>
            </a:r>
          </a:p>
          <a:p>
            <a:pPr marL="342900" indent="-342900" algn="just">
              <a:buFontTx/>
              <a:buChar char="-"/>
              <a:defRPr/>
            </a:pPr>
            <a:endParaRPr lang="en-US" sz="2400" b="1" dirty="0">
              <a:latin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TextBox 15"/>
          <p:cNvSpPr txBox="1"/>
          <p:nvPr/>
        </p:nvSpPr>
        <p:spPr>
          <a:xfrm>
            <a:off x="3868616" y="1797570"/>
            <a:ext cx="6105378" cy="553998"/>
          </a:xfrm>
          <a:prstGeom prst="rect">
            <a:avLst/>
          </a:prstGeom>
          <a:noFill/>
        </p:spPr>
        <p:txBody>
          <a:bodyPr wrap="square">
            <a:spAutoFit/>
          </a:bodyPr>
          <a:lstStyle/>
          <a:p>
            <a:pPr algn="ctr">
              <a:defRPr/>
            </a:pPr>
            <a:r>
              <a:rPr lang="en-US" sz="3000" b="1" dirty="0">
                <a:latin typeface="Times New Roman" panose="02020603050405020304" pitchFamily="18" charset="0"/>
                <a:cs typeface="Times New Roman" panose="02020603050405020304" pitchFamily="18" charset="0"/>
              </a:rPr>
              <a:t>PHIẾU HỌC TẬP</a:t>
            </a:r>
            <a:endParaRPr lang="en-US" sz="3000" dirty="0">
              <a:latin typeface="Times New Roman" panose="02020603050405020304" pitchFamily="18" charset="0"/>
              <a:cs typeface="Times New Roman" panose="02020603050405020304" pitchFamily="18" charset="0"/>
            </a:endParaRPr>
          </a:p>
        </p:txBody>
      </p:sp>
      <p:sp>
        <p:nvSpPr>
          <p:cNvPr id="17" name="Rectangle 16"/>
          <p:cNvSpPr/>
          <p:nvPr/>
        </p:nvSpPr>
        <p:spPr>
          <a:xfrm>
            <a:off x="4383422" y="2685523"/>
            <a:ext cx="5012705" cy="244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000"/>
                </a:solidFill>
                <a:effectLst/>
                <a:latin typeface="Times New Roman" panose="02020603050405020304" pitchFamily="18" charset="0"/>
                <a:ea typeface="SimSun" panose="02010600030101010101" pitchFamily="2" charset="-122"/>
              </a:rPr>
              <a:t>XÃ TRƯỞNG – MẸ ĐỐP</a:t>
            </a:r>
            <a:endParaRPr lang="en-US" sz="3000" dirty="0">
              <a:effectLst/>
              <a:latin typeface="Times New Roman" panose="02020603050405020304" pitchFamily="18" charset="0"/>
              <a:ea typeface="SimSun" panose="02010600030101010101" pitchFamily="2" charset="-122"/>
            </a:endParaRPr>
          </a:p>
          <a:p>
            <a:pPr algn="ctr"/>
            <a:endParaRPr lang="en-US" sz="3000" dirty="0"/>
          </a:p>
        </p:txBody>
      </p:sp>
      <p:sp>
        <p:nvSpPr>
          <p:cNvPr id="15" name="Slide Number Placeholder 14"/>
          <p:cNvSpPr>
            <a:spLocks noGrp="1"/>
          </p:cNvSpPr>
          <p:nvPr>
            <p:ph type="sldNum" sz="quarter" idx="12"/>
          </p:nvPr>
        </p:nvSpPr>
        <p:spPr/>
        <p:txBody>
          <a:bodyPr/>
          <a:lstStyle/>
          <a:p>
            <a:fld id="{DC3A98B2-C522-4FB3-B893-7A0833BC00BE}" type="slidenum">
              <a:rPr lang="en-US" smtClean="0"/>
              <a:t>91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6" grpId="0"/>
      <p:bldP spid="17"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TextBox 14"/>
          <p:cNvSpPr txBox="1"/>
          <p:nvPr/>
        </p:nvSpPr>
        <p:spPr>
          <a:xfrm>
            <a:off x="4432371" y="532580"/>
            <a:ext cx="3362178" cy="1477328"/>
          </a:xfrm>
          <a:prstGeom prst="rect">
            <a:avLst/>
          </a:prstGeom>
          <a:noFill/>
        </p:spPr>
        <p:txBody>
          <a:bodyPr wrap="square" rtlCol="0">
            <a:spAutoFit/>
          </a:bodyPr>
          <a:lstStyle/>
          <a:p>
            <a:pPr marL="342900" indent="-342900" algn="just">
              <a:buFontTx/>
              <a:buChar char="-"/>
              <a:defRPr/>
            </a:pPr>
            <a:endParaRPr lang="en-US" sz="3000" b="1" dirty="0">
              <a:latin typeface="Times New Roman" panose="02020603050405020304" pitchFamily="18" charset="0"/>
              <a:cs typeface="Times New Roman" panose="02020603050405020304" pitchFamily="18" charset="0"/>
            </a:endParaRPr>
          </a:p>
          <a:p>
            <a:pPr algn="ctr">
              <a:defRPr/>
            </a:pPr>
            <a:r>
              <a:rPr lang="en-US" sz="3000" b="1" dirty="0">
                <a:latin typeface="Times New Roman" panose="02020603050405020304" pitchFamily="18" charset="0"/>
                <a:cs typeface="Times New Roman" panose="02020603050405020304" pitchFamily="18" charset="0"/>
              </a:rPr>
              <a:t>PHIẾU HỌC TẬP</a:t>
            </a:r>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graphicFrame>
        <p:nvGraphicFramePr>
          <p:cNvPr id="20" name="Content Placeholder 4"/>
          <p:cNvGraphicFramePr/>
          <p:nvPr/>
        </p:nvGraphicFramePr>
        <p:xfrm>
          <a:off x="889114" y="1629629"/>
          <a:ext cx="10494498" cy="5096443"/>
        </p:xfrm>
        <a:graphic>
          <a:graphicData uri="http://schemas.openxmlformats.org/drawingml/2006/table">
            <a:tbl>
              <a:tblPr firstRow="1" firstCol="1" bandRow="1">
                <a:tableStyleId>{93296810-A885-4BE3-A3E7-6D5BEEA58F35}</a:tableStyleId>
              </a:tblPr>
              <a:tblGrid>
                <a:gridCol w="5246704">
                  <a:extLst>
                    <a:ext uri="{9D8B030D-6E8A-4147-A177-3AD203B41FA5}">
                      <a16:colId xmlns:a16="http://schemas.microsoft.com/office/drawing/2014/main" val="20000"/>
                    </a:ext>
                  </a:extLst>
                </a:gridCol>
                <a:gridCol w="5247794">
                  <a:extLst>
                    <a:ext uri="{9D8B030D-6E8A-4147-A177-3AD203B41FA5}">
                      <a16:colId xmlns:a16="http://schemas.microsoft.com/office/drawing/2014/main" val="20001"/>
                    </a:ext>
                  </a:extLst>
                </a:gridCol>
              </a:tblGrid>
              <a:tr h="1149126">
                <a:tc gridSpan="2">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NHÂN VẬT ĐỒNG DẠNG</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149126">
                <a:tc>
                  <a:txBody>
                    <a:bodyPr/>
                    <a:lstStyle/>
                    <a:p>
                      <a:pPr marL="0" marR="0" algn="ctr">
                        <a:lnSpc>
                          <a:spcPct val="150000"/>
                        </a:lnSpc>
                        <a:spcBef>
                          <a:spcPts val="0"/>
                        </a:spcBef>
                        <a:spcAft>
                          <a:spcPts val="0"/>
                        </a:spcAft>
                      </a:pPr>
                      <a:r>
                        <a:rPr lang="en-US" sz="3000">
                          <a:solidFill>
                            <a:schemeClr val="tx1"/>
                          </a:solidFill>
                          <a:effectLst/>
                          <a:latin typeface="Times New Roman" panose="02020603050405020304" pitchFamily="18" charset="0"/>
                          <a:cs typeface="Times New Roman" panose="02020603050405020304" pitchFamily="18" charset="0"/>
                        </a:rPr>
                        <a:t>TÊN TÁC PHẨM</a:t>
                      </a:r>
                      <a:endParaRPr lang="en-US" sz="300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NHÂN VẬT</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80416">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Tích</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Tôn</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Mạnh</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Tôn</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Trọng</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Từ</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Thức</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Thầy</a:t>
                      </a:r>
                      <a:r>
                        <a:rPr kumimoji="0" lang="en-US" altLang="en-US" sz="32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32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50000"/>
                        </a:lnSpc>
                        <a:spcBef>
                          <a:spcPct val="0"/>
                        </a:spcBef>
                        <a:spcAft>
                          <a:spcPct val="0"/>
                        </a:spcAft>
                        <a:buClrTx/>
                        <a:buSzTx/>
                        <a:buFontTx/>
                        <a:buNone/>
                      </a:pPr>
                      <a:endPar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Hai </a:t>
                      </a:r>
                      <a:r>
                        <a:rPr kumimoji="0" lang="en-US" altLang="en-US" sz="3200" b="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chú</a:t>
                      </a:r>
                      <a:r>
                        <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tiểu</a:t>
                      </a:r>
                      <a:r>
                        <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DC3A98B2-C522-4FB3-B893-7A0833BC00BE}" type="slidenum">
              <a:rPr lang="en-US" smtClean="0"/>
              <a:t>92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ChangeArrowheads="1"/>
          </p:cNvSpPr>
          <p:nvPr/>
        </p:nvSpPr>
        <p:spPr bwMode="auto">
          <a:xfrm>
            <a:off x="457200" y="1066801"/>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latin typeface="Times New Roman" panose="02020603050405020304" pitchFamily="18" charset="0"/>
                <a:cs typeface="Times New Roman" panose="02020603050405020304" pitchFamily="18" charset="0"/>
              </a:rPr>
              <a:t>LUYỆN TẬP </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TextBox 13"/>
          <p:cNvSpPr txBox="1"/>
          <p:nvPr/>
        </p:nvSpPr>
        <p:spPr>
          <a:xfrm>
            <a:off x="457200" y="2731822"/>
            <a:ext cx="11391899" cy="1394356"/>
          </a:xfrm>
          <a:prstGeom prst="rect">
            <a:avLst/>
          </a:prstGeom>
          <a:solidFill>
            <a:srgbClr val="00B050"/>
          </a:solidFill>
          <a:effectLst>
            <a:glow rad="228600">
              <a:schemeClr val="accent4">
                <a:satMod val="175000"/>
                <a:alpha val="40000"/>
              </a:schemeClr>
            </a:glow>
          </a:effectLst>
        </p:spPr>
        <p:txBody>
          <a:bodyPr wrap="square">
            <a:spAutoFit/>
          </a:bodyPr>
          <a:lstStyle/>
          <a:p>
            <a:pPr algn="just">
              <a:lnSpc>
                <a:spcPct val="150000"/>
              </a:lnSpc>
            </a:pPr>
            <a:r>
              <a:rPr lang="en-US" sz="3000" b="1" dirty="0">
                <a:solidFill>
                  <a:schemeClr val="bg1"/>
                </a:solidFill>
                <a:effectLst/>
                <a:latin typeface="Times New Roman" panose="02020603050405020304" pitchFamily="18" charset="0"/>
                <a:ea typeface="Times New Roman" panose="02020603050405020304" pitchFamily="18" charset="0"/>
              </a:rPr>
              <a:t>Anh </a:t>
            </a:r>
            <a:r>
              <a:rPr lang="en-US" sz="3000" b="1" dirty="0" err="1">
                <a:solidFill>
                  <a:schemeClr val="bg1"/>
                </a:solidFill>
                <a:effectLst/>
                <a:latin typeface="Times New Roman" panose="02020603050405020304" pitchFamily="18" charset="0"/>
                <a:ea typeface="Times New Roman" panose="02020603050405020304" pitchFamily="18" charset="0"/>
              </a:rPr>
              <a:t>chị</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hãy</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vẽ</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sơ</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đồ</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tư</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duy</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về</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thủ</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pháp</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trào</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phúng</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và</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giá</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trị</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phê</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phán</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của</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chèo</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cổ</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được</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thể</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hiện</a:t>
            </a:r>
            <a:r>
              <a:rPr lang="en-US" sz="3000" b="1" dirty="0">
                <a:solidFill>
                  <a:schemeClr val="bg1"/>
                </a:solidFill>
                <a:effectLst/>
                <a:latin typeface="Times New Roman" panose="02020603050405020304" pitchFamily="18" charset="0"/>
                <a:ea typeface="Times New Roman" panose="02020603050405020304" pitchFamily="18" charset="0"/>
              </a:rPr>
              <a:t> qua </a:t>
            </a:r>
            <a:r>
              <a:rPr lang="en-US" sz="3000" b="1" dirty="0" err="1">
                <a:solidFill>
                  <a:schemeClr val="bg1"/>
                </a:solidFill>
                <a:effectLst/>
                <a:latin typeface="Times New Roman" panose="02020603050405020304" pitchFamily="18" charset="0"/>
                <a:ea typeface="Times New Roman" panose="02020603050405020304" pitchFamily="18" charset="0"/>
              </a:rPr>
              <a:t>văn</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bản</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Xã</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trưởng</a:t>
            </a:r>
            <a:r>
              <a:rPr lang="en-US" sz="3000" b="1" dirty="0">
                <a:solidFill>
                  <a:schemeClr val="bg1"/>
                </a:solidFill>
                <a:effectLst/>
                <a:latin typeface="Times New Roman" panose="02020603050405020304" pitchFamily="18" charset="0"/>
                <a:ea typeface="Times New Roman" panose="02020603050405020304" pitchFamily="18" charset="0"/>
              </a:rPr>
              <a:t> - </a:t>
            </a:r>
            <a:r>
              <a:rPr lang="en-US" sz="3000" b="1" dirty="0" err="1">
                <a:solidFill>
                  <a:schemeClr val="bg1"/>
                </a:solidFill>
                <a:effectLst/>
                <a:latin typeface="Times New Roman" panose="02020603050405020304" pitchFamily="18" charset="0"/>
                <a:ea typeface="Times New Roman" panose="02020603050405020304" pitchFamily="18" charset="0"/>
              </a:rPr>
              <a:t>Mẹ</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latin typeface="Times New Roman" panose="02020603050405020304" pitchFamily="18" charset="0"/>
                <a:ea typeface="Times New Roman" panose="02020603050405020304" pitchFamily="18" charset="0"/>
              </a:rPr>
              <a:t>Đ</a:t>
            </a:r>
            <a:r>
              <a:rPr lang="en-US" sz="3000" b="1" dirty="0" err="1">
                <a:solidFill>
                  <a:schemeClr val="bg1"/>
                </a:solidFill>
                <a:effectLst/>
                <a:latin typeface="Times New Roman" panose="02020603050405020304" pitchFamily="18" charset="0"/>
                <a:ea typeface="Times New Roman" panose="02020603050405020304" pitchFamily="18" charset="0"/>
              </a:rPr>
              <a:t>ốp</a:t>
            </a:r>
            <a:r>
              <a:rPr lang="en-US" sz="3000" b="1" dirty="0">
                <a:solidFill>
                  <a:schemeClr val="bg1"/>
                </a:solidFill>
                <a:effectLst/>
                <a:latin typeface="Times New Roman" panose="02020603050405020304" pitchFamily="18" charset="0"/>
                <a:ea typeface="Times New Roman" panose="02020603050405020304" pitchFamily="18" charset="0"/>
              </a:rPr>
              <a:t>”?</a:t>
            </a:r>
            <a:endParaRPr lang="en-US" sz="3000" b="1" dirty="0">
              <a:solidFill>
                <a:schemeClr val="bg1"/>
              </a:solidFill>
              <a:effectLst/>
              <a:latin typeface="Times New Roman" panose="02020603050405020304" pitchFamily="18" charset="0"/>
              <a:ea typeface="SimSun" panose="02010600030101010101" pitchFamily="2" charset="-122"/>
            </a:endParaRPr>
          </a:p>
        </p:txBody>
      </p:sp>
      <p:sp>
        <p:nvSpPr>
          <p:cNvPr id="13" name="Slide Number Placeholder 12"/>
          <p:cNvSpPr>
            <a:spLocks noGrp="1"/>
          </p:cNvSpPr>
          <p:nvPr>
            <p:ph type="sldNum" sz="quarter" idx="12"/>
          </p:nvPr>
        </p:nvSpPr>
        <p:spPr/>
        <p:txBody>
          <a:bodyPr/>
          <a:lstStyle/>
          <a:p>
            <a:fld id="{DC3A98B2-C522-4FB3-B893-7A0833BC00BE}" type="slidenum">
              <a:rPr lang="en-US" smtClean="0"/>
              <a:t>93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14"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endParaRPr lang="vi-VN" altLang="en-US"/>
          </a:p>
        </p:txBody>
      </p:sp>
      <p:pic>
        <p:nvPicPr>
          <p:cNvPr id="23556" name="Picture 2" descr="Xã trưởng - Mẹ Đốp - Chèo (Tóm tắt, hoàn cảnh st, nội dung, nghệ thuật, sơ đồ tư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4" y="1107510"/>
            <a:ext cx="1183005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Slide Number Placeholder 12"/>
          <p:cNvSpPr>
            <a:spLocks noGrp="1"/>
          </p:cNvSpPr>
          <p:nvPr>
            <p:ph type="sldNum" sz="quarter" idx="12"/>
          </p:nvPr>
        </p:nvSpPr>
        <p:spPr/>
        <p:txBody>
          <a:bodyPr/>
          <a:lstStyle/>
          <a:p>
            <a:fld id="{DC3A98B2-C522-4FB3-B893-7A0833BC00BE}" type="slidenum">
              <a:rPr lang="en-US" smtClean="0"/>
              <a:t>94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26770" y="1203081"/>
            <a:ext cx="10515600" cy="989590"/>
          </a:xfrm>
          <a:solidFill>
            <a:srgbClr val="00B050"/>
          </a:solidFill>
        </p:spPr>
        <p:txBody>
          <a:bodyPr>
            <a:normAutofit fontScale="90000"/>
          </a:bodyPr>
          <a:lstStyle/>
          <a:p>
            <a:pPr algn="ctr"/>
            <a:r>
              <a:rPr lang="en-US" altLang="en-US" b="1" dirty="0" err="1">
                <a:latin typeface="Times New Roman" panose="02020603050405020304" pitchFamily="18" charset="0"/>
                <a:cs typeface="Times New Roman" panose="02020603050405020304" pitchFamily="18" charset="0"/>
                <a:sym typeface="+mn-ea"/>
              </a:rPr>
              <a:t>Trích</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đoạn</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Xã</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trưởng</a:t>
            </a:r>
            <a:r>
              <a:rPr lang="en-US" altLang="en-US" b="1" dirty="0">
                <a:latin typeface="Times New Roman" panose="02020603050405020304" pitchFamily="18" charset="0"/>
                <a:cs typeface="Times New Roman" panose="02020603050405020304" pitchFamily="18" charset="0"/>
                <a:sym typeface="+mn-ea"/>
              </a:rPr>
              <a:t> – </a:t>
            </a:r>
            <a:r>
              <a:rPr lang="en-US" altLang="en-US" b="1" dirty="0" err="1">
                <a:latin typeface="Times New Roman" panose="02020603050405020304" pitchFamily="18" charset="0"/>
                <a:cs typeface="Times New Roman" panose="02020603050405020304" pitchFamily="18" charset="0"/>
                <a:sym typeface="+mn-ea"/>
              </a:rPr>
              <a:t>Mẹ</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Đốp</a:t>
            </a:r>
            <a:r>
              <a:rPr lang="en-US" altLang="en-US" b="1" dirty="0">
                <a:latin typeface="Times New Roman" panose="02020603050405020304" pitchFamily="18" charset="0"/>
                <a:cs typeface="Times New Roman" panose="02020603050405020304" pitchFamily="18" charset="0"/>
                <a:sym typeface="+mn-ea"/>
              </a:rPr>
              <a:t>”</a:t>
            </a:r>
            <a:br>
              <a:rPr lang="en-US" altLang="en-US" b="1" dirty="0">
                <a:latin typeface="Times New Roman" panose="02020603050405020304" pitchFamily="18" charset="0"/>
                <a:cs typeface="Times New Roman" panose="02020603050405020304" pitchFamily="18" charset="0"/>
                <a:sym typeface="+mn-ea"/>
              </a:rPr>
            </a:br>
            <a:r>
              <a:rPr lang="en-US" altLang="en-US" b="1" dirty="0">
                <a:latin typeface="Times New Roman" panose="02020603050405020304" pitchFamily="18" charset="0"/>
                <a:cs typeface="Times New Roman" panose="02020603050405020304" pitchFamily="18" charset="0"/>
              </a:rPr>
              <a:t>                                            </a:t>
            </a:r>
            <a:br>
              <a:rPr lang="en-US" altLang="en-US" b="1" dirty="0">
                <a:latin typeface="Times New Roman" panose="02020603050405020304" pitchFamily="18" charset="0"/>
                <a:cs typeface="Times New Roman" panose="02020603050405020304" pitchFamily="18" charset="0"/>
              </a:rPr>
            </a:b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hlinkClick r:id="rId2"/>
              </a:rPr>
              <a:t>https://www.youtube.com/watch?v=9fbJL8tCcOg</a:t>
            </a:r>
            <a:br>
              <a:rPr lang="en-US" altLang="en-US" b="1" dirty="0">
                <a:latin typeface="Times New Roman" panose="02020603050405020304" pitchFamily="18" charset="0"/>
                <a:cs typeface="Times New Roman" panose="02020603050405020304" pitchFamily="18" charset="0"/>
              </a:rPr>
            </a:br>
            <a:br>
              <a:rPr lang="vi-VN" altLang="en-US" b="1" dirty="0">
                <a:latin typeface="Times New Roman" panose="02020603050405020304" pitchFamily="18" charset="0"/>
                <a:cs typeface="Times New Roman" panose="02020603050405020304" pitchFamily="18" charset="0"/>
              </a:rPr>
            </a:br>
            <a:endParaRPr lang="vi-VN" altLang="en-US" b="1" dirty="0">
              <a:latin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Slide Number Placeholder 12"/>
          <p:cNvSpPr>
            <a:spLocks noGrp="1"/>
          </p:cNvSpPr>
          <p:nvPr>
            <p:ph type="sldNum" sz="quarter" idx="12"/>
          </p:nvPr>
        </p:nvSpPr>
        <p:spPr/>
        <p:txBody>
          <a:bodyPr/>
          <a:lstStyle/>
          <a:p>
            <a:fld id="{DC3A98B2-C522-4FB3-B893-7A0833BC00BE}" type="slidenum">
              <a:rPr lang="en-US" smtClean="0"/>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vi-VN"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vi-VN"/>
          </a:p>
        </p:txBody>
      </p:sp>
      <p:pic>
        <p:nvPicPr>
          <p:cNvPr id="2052" name="Picture 2" descr="https://png.pngtree.com/background/20210709/original/pngtree-peach-tree-literary-chinese-background-picture-image_943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06413" y="1600200"/>
            <a:ext cx="468397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ĐỌC MỞ RỘNG</a:t>
            </a:r>
          </a:p>
        </p:txBody>
      </p:sp>
      <p:sp>
        <p:nvSpPr>
          <p:cNvPr id="5" name="Rectangle 4"/>
          <p:cNvSpPr/>
          <p:nvPr/>
        </p:nvSpPr>
        <p:spPr>
          <a:xfrm>
            <a:off x="2887864" y="2559390"/>
            <a:ext cx="6721071" cy="2630977"/>
          </a:xfrm>
          <a:prstGeom prst="rect">
            <a:avLst/>
          </a:prstGeom>
          <a:noFill/>
        </p:spPr>
        <p:txBody>
          <a:bodyPr wrap="none">
            <a:spAutoFit/>
          </a:bodyPr>
          <a:lstStyle/>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VĂN BẢN</a:t>
            </a:r>
          </a:p>
          <a:p>
            <a:pPr algn="ctr">
              <a:lnSpc>
                <a:spcPct val="150000"/>
              </a:lnSpc>
            </a:pPr>
            <a:r>
              <a:rPr lang="en-US" sz="2800" b="1" dirty="0">
                <a:solidFill>
                  <a:srgbClr val="0070C0"/>
                </a:solidFill>
                <a:latin typeface="Times New Roman" panose="02020603050405020304" pitchFamily="18" charset="0"/>
                <a:ea typeface="SimSun" panose="02010600030101010101" pitchFamily="2" charset="-122"/>
              </a:rPr>
              <a:t>HUYỆN TRÌA, ĐỀ HẦU, THẦY NGHÊU </a:t>
            </a:r>
            <a:br>
              <a:rPr lang="en-US" sz="2800" b="1" dirty="0">
                <a:solidFill>
                  <a:srgbClr val="0070C0"/>
                </a:solidFill>
                <a:latin typeface="Times New Roman" panose="02020603050405020304" pitchFamily="18" charset="0"/>
                <a:ea typeface="SimSun" panose="02010600030101010101" pitchFamily="2" charset="-122"/>
              </a:rPr>
            </a:br>
            <a:r>
              <a:rPr lang="en-US" sz="2800" b="1" dirty="0">
                <a:solidFill>
                  <a:srgbClr val="0070C0"/>
                </a:solidFill>
                <a:latin typeface="Times New Roman" panose="02020603050405020304" pitchFamily="18" charset="0"/>
                <a:ea typeface="SimSun" panose="02010600030101010101" pitchFamily="2" charset="-122"/>
              </a:rPr>
              <a:t>MẮC LỠM THỊ HẾN</a:t>
            </a:r>
            <a:endParaRPr lang="en-US" sz="2800" dirty="0">
              <a:solidFill>
                <a:srgbClr val="0070C0"/>
              </a:solidFill>
              <a:latin typeface="Times New Roman" panose="02020603050405020304" pitchFamily="18" charset="0"/>
              <a:ea typeface="SimSun" panose="02010600030101010101" pitchFamily="2" charset="-122"/>
            </a:endParaRPr>
          </a:p>
          <a:p>
            <a:pPr algn="ctr">
              <a:lnSpc>
                <a:spcPct val="150000"/>
              </a:lnSpc>
            </a:pPr>
            <a:r>
              <a:rPr lang="en-US" sz="2800" b="1" i="1" dirty="0">
                <a:solidFill>
                  <a:srgbClr val="0070C0"/>
                </a:solidFill>
                <a:latin typeface="Times New Roman" panose="02020603050405020304" pitchFamily="18" charset="0"/>
                <a:ea typeface="SimSun" panose="02010600030101010101" pitchFamily="2" charset="-122"/>
              </a:rPr>
              <a:t>(</a:t>
            </a:r>
            <a:r>
              <a:rPr lang="en-US" sz="2800" b="1" i="1" dirty="0" err="1">
                <a:solidFill>
                  <a:srgbClr val="0070C0"/>
                </a:solidFill>
                <a:latin typeface="Times New Roman" panose="02020603050405020304" pitchFamily="18" charset="0"/>
                <a:ea typeface="SimSun" panose="02010600030101010101" pitchFamily="2" charset="-122"/>
              </a:rPr>
              <a:t>Trích</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Nghêu</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Sò</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Ốc</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Hến</a:t>
            </a:r>
            <a:r>
              <a:rPr lang="en-US" sz="2800" b="1" i="1" dirty="0">
                <a:solidFill>
                  <a:srgbClr val="0070C0"/>
                </a:solidFill>
                <a:latin typeface="Times New Roman" panose="02020603050405020304" pitchFamily="18" charset="0"/>
                <a:ea typeface="SimSun" panose="02010600030101010101" pitchFamily="2" charset="-122"/>
              </a:rPr>
              <a:t>)</a:t>
            </a:r>
            <a:endParaRPr lang="en-US" sz="2800" dirty="0">
              <a:solidFill>
                <a:srgbClr val="0070C0"/>
              </a:solidFill>
              <a:latin typeface="Times New Roman" panose="02020603050405020304" pitchFamily="18" charset="0"/>
              <a:ea typeface="SimSun" panose="02010600030101010101" pitchFamily="2" charset="-122"/>
            </a:endParaRPr>
          </a:p>
        </p:txBody>
      </p:sp>
      <p:sp>
        <p:nvSpPr>
          <p:cNvPr id="2" name="Slide Number Placeholder 1"/>
          <p:cNvSpPr>
            <a:spLocks noGrp="1"/>
          </p:cNvSpPr>
          <p:nvPr>
            <p:ph type="sldNum" sz="quarter" idx="12"/>
          </p:nvPr>
        </p:nvSpPr>
        <p:spPr/>
        <p:txBody>
          <a:bodyPr/>
          <a:lstStyle/>
          <a:p>
            <a:fld id="{DC3A98B2-C522-4FB3-B893-7A0833BC00BE}" type="slidenum">
              <a:rPr lang="en-US" smtClean="0"/>
              <a:t>96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vert="horz" wrap="square" lIns="68580" tIns="34290" rIns="68580" bIns="34290" rtlCol="0" anchor="ctr" anchorCtr="0">
            <a:normAutofit/>
          </a:bodyPr>
          <a:lstStyle/>
          <a:p>
            <a:pPr>
              <a:buClrTx/>
              <a:buSzTx/>
              <a:buFontTx/>
            </a:pPr>
            <a:endParaRPr lang="vi-VN" altLang="x-none" dirty="0">
              <a:latin typeface="Times New Roman" panose="02020603050405020304" pitchFamily="18" charset="0"/>
            </a:endParaRPr>
          </a:p>
        </p:txBody>
      </p:sp>
      <p:sp>
        <p:nvSpPr>
          <p:cNvPr id="3" name="Subtitle 2"/>
          <p:cNvSpPr>
            <a:spLocks noGrp="1"/>
          </p:cNvSpPr>
          <p:nvPr>
            <p:ph type="subTitle" idx="1"/>
          </p:nvPr>
        </p:nvSpPr>
        <p:spPr/>
        <p:txBody>
          <a:bodyPr vert="horz" lIns="68580" tIns="34290" rIns="68580" bIns="34290" rtlCol="0">
            <a:normAutofit/>
          </a:bodyPr>
          <a:lstStyle/>
          <a:p>
            <a:pPr defTabSz="685800">
              <a:defRPr/>
            </a:pPr>
            <a:endParaRPr lang="vi-VN" sz="2400"/>
          </a:p>
        </p:txBody>
      </p:sp>
      <p:pic>
        <p:nvPicPr>
          <p:cNvPr id="102" name="Picture 101"/>
          <p:cNvPicPr/>
          <p:nvPr/>
        </p:nvPicPr>
        <p:blipFill>
          <a:blip r:embed="rId2"/>
          <a:stretch>
            <a:fillRect/>
          </a:stretch>
        </p:blipFill>
        <p:spPr>
          <a:xfrm>
            <a:off x="351621" y="857250"/>
            <a:ext cx="11630829" cy="5868822"/>
          </a:xfrm>
          <a:prstGeom prst="rect">
            <a:avLst/>
          </a:prstGeom>
          <a:noFill/>
          <a:ln w="9525">
            <a:noFill/>
          </a:ln>
        </p:spPr>
      </p:pic>
      <p:sp>
        <p:nvSpPr>
          <p:cNvPr id="9" name="Text Box 8"/>
          <p:cNvSpPr txBox="1"/>
          <p:nvPr/>
        </p:nvSpPr>
        <p:spPr>
          <a:xfrm>
            <a:off x="7614287" y="5082540"/>
            <a:ext cx="184731" cy="300082"/>
          </a:xfrm>
          <a:prstGeom prst="rect">
            <a:avLst/>
          </a:prstGeom>
          <a:noFill/>
        </p:spPr>
        <p:txBody>
          <a:bodyPr wrap="none" rtlCol="0">
            <a:spAutoFit/>
          </a:bodyPr>
          <a:lstStyle/>
          <a:p>
            <a:endParaRPr lang="en-US" sz="1350"/>
          </a:p>
        </p:txBody>
      </p:sp>
      <p:sp>
        <p:nvSpPr>
          <p:cNvPr id="11" name="Text Box 10"/>
          <p:cNvSpPr txBox="1"/>
          <p:nvPr/>
        </p:nvSpPr>
        <p:spPr>
          <a:xfrm>
            <a:off x="4642487" y="4796790"/>
            <a:ext cx="184731" cy="300082"/>
          </a:xfrm>
          <a:prstGeom prst="rect">
            <a:avLst/>
          </a:prstGeom>
          <a:noFill/>
        </p:spPr>
        <p:txBody>
          <a:bodyPr wrap="none" rtlCol="0">
            <a:spAutoFit/>
          </a:bodyPr>
          <a:lstStyle/>
          <a:p>
            <a:endParaRPr lang="en-US" sz="1350"/>
          </a:p>
        </p:txBody>
      </p:sp>
      <p:sp>
        <p:nvSpPr>
          <p:cNvPr id="12" name="Rectangles 11"/>
          <p:cNvSpPr/>
          <p:nvPr/>
        </p:nvSpPr>
        <p:spPr>
          <a:xfrm>
            <a:off x="4162426" y="1028700"/>
            <a:ext cx="3655695" cy="6286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s 12"/>
          <p:cNvSpPr/>
          <p:nvPr/>
        </p:nvSpPr>
        <p:spPr>
          <a:xfrm>
            <a:off x="4165524" y="1083469"/>
            <a:ext cx="3663311" cy="542456"/>
          </a:xfrm>
          <a:prstGeom prst="rect">
            <a:avLst/>
          </a:prstGeom>
          <a:noFill/>
          <a:ln>
            <a:noFill/>
          </a:ln>
        </p:spPr>
        <p:txBody>
          <a:bodyPr wrap="none" rtlCol="0" anchor="t">
            <a:spAutoFit/>
          </a:bodyPr>
          <a:lstStyle/>
          <a:p>
            <a:pPr algn="ctr"/>
            <a:r>
              <a:rPr lang="en-US" sz="2925"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CÁNH CỬA BÍ MẬT</a:t>
            </a:r>
          </a:p>
        </p:txBody>
      </p:sp>
      <p:pic>
        <p:nvPicPr>
          <p:cNvPr id="103" name="Picture 102"/>
          <p:cNvPicPr/>
          <p:nvPr/>
        </p:nvPicPr>
        <p:blipFill>
          <a:blip r:embed="rId3"/>
          <a:stretch>
            <a:fillRect/>
          </a:stretch>
        </p:blipFill>
        <p:spPr>
          <a:xfrm>
            <a:off x="2952751" y="2171701"/>
            <a:ext cx="1303496" cy="2276475"/>
          </a:xfrm>
          <a:prstGeom prst="rect">
            <a:avLst/>
          </a:prstGeom>
          <a:noFill/>
          <a:ln w="9525">
            <a:noFill/>
          </a:ln>
        </p:spPr>
      </p:pic>
      <p:pic>
        <p:nvPicPr>
          <p:cNvPr id="104" name="Picture 103"/>
          <p:cNvPicPr/>
          <p:nvPr/>
        </p:nvPicPr>
        <p:blipFill>
          <a:blip r:embed="rId4"/>
          <a:srcRect l="18229" t="6667" r="50681"/>
          <a:stretch>
            <a:fillRect/>
          </a:stretch>
        </p:blipFill>
        <p:spPr>
          <a:xfrm>
            <a:off x="4438650" y="2171702"/>
            <a:ext cx="1493044" cy="2276951"/>
          </a:xfrm>
          <a:prstGeom prst="rect">
            <a:avLst/>
          </a:prstGeom>
          <a:noFill/>
          <a:ln w="9525">
            <a:noFill/>
          </a:ln>
        </p:spPr>
      </p:pic>
      <p:pic>
        <p:nvPicPr>
          <p:cNvPr id="105" name="Picture 104"/>
          <p:cNvPicPr/>
          <p:nvPr/>
        </p:nvPicPr>
        <p:blipFill>
          <a:blip r:embed="rId5"/>
          <a:srcRect l="26426" t="389" r="28546" b="3111"/>
          <a:stretch>
            <a:fillRect/>
          </a:stretch>
        </p:blipFill>
        <p:spPr>
          <a:xfrm>
            <a:off x="6096002" y="2166462"/>
            <a:ext cx="1636871" cy="2281714"/>
          </a:xfrm>
          <a:prstGeom prst="rect">
            <a:avLst/>
          </a:prstGeom>
          <a:noFill/>
          <a:ln w="9525">
            <a:noFill/>
          </a:ln>
        </p:spPr>
      </p:pic>
      <p:pic>
        <p:nvPicPr>
          <p:cNvPr id="106" name="Picture 105"/>
          <p:cNvPicPr/>
          <p:nvPr/>
        </p:nvPicPr>
        <p:blipFill>
          <a:blip r:embed="rId6"/>
          <a:srcRect l="29300" r="31401"/>
          <a:stretch>
            <a:fillRect/>
          </a:stretch>
        </p:blipFill>
        <p:spPr>
          <a:xfrm>
            <a:off x="7924801" y="2171701"/>
            <a:ext cx="1320165" cy="2187416"/>
          </a:xfrm>
          <a:prstGeom prst="rect">
            <a:avLst/>
          </a:prstGeom>
          <a:noFill/>
          <a:ln w="9525">
            <a:noFill/>
          </a:ln>
        </p:spPr>
      </p:pic>
      <p:sp>
        <p:nvSpPr>
          <p:cNvPr id="14" name="Oval 13">
            <a:hlinkClick r:id="rId7" action="ppaction://hlinksldjump"/>
          </p:cNvPr>
          <p:cNvSpPr/>
          <p:nvPr/>
        </p:nvSpPr>
        <p:spPr>
          <a:xfrm>
            <a:off x="3409950" y="3829050"/>
            <a:ext cx="400050" cy="40005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50"/>
              <a:t>1</a:t>
            </a:r>
          </a:p>
        </p:txBody>
      </p:sp>
      <p:sp>
        <p:nvSpPr>
          <p:cNvPr id="15" name="Oval 14">
            <a:hlinkClick r:id="rId8" action="ppaction://hlinksldjump"/>
          </p:cNvPr>
          <p:cNvSpPr/>
          <p:nvPr/>
        </p:nvSpPr>
        <p:spPr>
          <a:xfrm>
            <a:off x="4976336" y="3829050"/>
            <a:ext cx="400050" cy="4000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50"/>
              <a:t>2</a:t>
            </a:r>
          </a:p>
        </p:txBody>
      </p:sp>
      <p:sp>
        <p:nvSpPr>
          <p:cNvPr id="16" name="Oval 15">
            <a:hlinkClick r:id="rId9" action="ppaction://hlinksldjump"/>
          </p:cNvPr>
          <p:cNvSpPr/>
          <p:nvPr/>
        </p:nvSpPr>
        <p:spPr>
          <a:xfrm>
            <a:off x="6781800" y="3771900"/>
            <a:ext cx="400050" cy="40005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50"/>
              <a:t>3</a:t>
            </a:r>
          </a:p>
        </p:txBody>
      </p:sp>
      <p:sp>
        <p:nvSpPr>
          <p:cNvPr id="17" name="Oval 16">
            <a:hlinkClick r:id="rId10" action="ppaction://hlinksldjump"/>
          </p:cNvPr>
          <p:cNvSpPr/>
          <p:nvPr/>
        </p:nvSpPr>
        <p:spPr>
          <a:xfrm>
            <a:off x="8439150" y="3771900"/>
            <a:ext cx="400050" cy="4000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a:t>4</a:t>
            </a:r>
          </a:p>
        </p:txBody>
      </p:sp>
      <p:sp>
        <p:nvSpPr>
          <p:cNvPr id="18" name="Right Arrow 17">
            <a:hlinkClick r:id="rId11" action="ppaction://hlinksldjump"/>
          </p:cNvPr>
          <p:cNvSpPr/>
          <p:nvPr/>
        </p:nvSpPr>
        <p:spPr>
          <a:xfrm>
            <a:off x="7984808" y="5257800"/>
            <a:ext cx="1200150" cy="5143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9" name="Rectangle 1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1" name="Rectangle 2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3" name="Slide Number Placeholder 22"/>
          <p:cNvSpPr>
            <a:spLocks noGrp="1"/>
          </p:cNvSpPr>
          <p:nvPr>
            <p:ph type="sldNum" sz="quarter" idx="12"/>
          </p:nvPr>
        </p:nvSpPr>
        <p:spPr/>
        <p:txBody>
          <a:bodyPr/>
          <a:lstStyle/>
          <a:p>
            <a:fld id="{DC3A98B2-C522-4FB3-B893-7A0833BC00BE}" type="slidenum">
              <a:rPr lang="en-US" smtClean="0"/>
              <a:t>97</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nodeType="withEffect">
                                  <p:stCondLst>
                                    <p:cond delay="0"/>
                                  </p:stCondLst>
                                  <p:childTnLst>
                                    <p:animClr clrSpc="rgb" dir="cw">
                                      <p:cBhvr override="childStyle">
                                        <p:cTn id="6" dur="500" fill="hold"/>
                                        <p:tgtEl>
                                          <p:spTgt spid="1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p:cNvPicPr/>
          <p:nvPr/>
        </p:nvPicPr>
        <p:blipFill>
          <a:blip r:embed="rId2"/>
          <a:stretch>
            <a:fillRect/>
          </a:stretch>
        </p:blipFill>
        <p:spPr>
          <a:xfrm>
            <a:off x="94594" y="914401"/>
            <a:ext cx="11945006" cy="5868821"/>
          </a:xfrm>
          <a:prstGeom prst="rect">
            <a:avLst/>
          </a:prstGeom>
          <a:noFill/>
          <a:ln w="9525">
            <a:noFill/>
          </a:ln>
        </p:spPr>
      </p:pic>
      <p:sp>
        <p:nvSpPr>
          <p:cNvPr id="3" name="Cloud Callout 2"/>
          <p:cNvSpPr/>
          <p:nvPr/>
        </p:nvSpPr>
        <p:spPr>
          <a:xfrm>
            <a:off x="2637183" y="1200150"/>
            <a:ext cx="7765774"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b="1" dirty="0" err="1">
                <a:latin typeface="Times New Roman" panose="02020603050405020304" pitchFamily="18" charset="0"/>
                <a:cs typeface="Times New Roman" panose="02020603050405020304" pitchFamily="18" charset="0"/>
              </a:rPr>
              <a:t>Vì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lượt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án</a:t>
            </a:r>
            <a:r>
              <a:rPr lang="en-US" sz="3000" b="1"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962753" y="3158967"/>
            <a:ext cx="2142649" cy="2130266"/>
          </a:xfrm>
          <a:prstGeom prst="rect">
            <a:avLst/>
          </a:prstGeom>
          <a:noFill/>
          <a:ln w="9525">
            <a:noFill/>
          </a:ln>
        </p:spPr>
      </p:pic>
      <p:sp>
        <p:nvSpPr>
          <p:cNvPr id="6" name="Rounded Rectangle 5"/>
          <p:cNvSpPr/>
          <p:nvPr/>
        </p:nvSpPr>
        <p:spPr>
          <a:xfrm>
            <a:off x="5492198" y="3429000"/>
            <a:ext cx="5162550" cy="13630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Vì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bổn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phận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phiên</a:t>
            </a:r>
            <a:r>
              <a:rPr lang="en-US" sz="3000" b="1" dirty="0">
                <a:latin typeface="Times New Roman" panose="02020603050405020304" pitchFamily="18" charset="0"/>
                <a:cs typeface="Times New Roman" panose="02020603050405020304" pitchFamily="18" charset="0"/>
              </a:rPr>
              <a:t> </a:t>
            </a:r>
          </a:p>
          <a:p>
            <a:pPr algn="just"/>
            <a:r>
              <a:rPr lang="en-US" sz="3000" b="1" dirty="0" err="1">
                <a:latin typeface="Times New Roman" panose="02020603050405020304" pitchFamily="18" charset="0"/>
                <a:cs typeface="Times New Roman" panose="02020603050405020304" pitchFamily="18" charset="0"/>
              </a:rPr>
              <a:t>xét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xử</a:t>
            </a:r>
            <a:r>
              <a:rPr lang="en-US" sz="3000" b="1" dirty="0">
                <a:latin typeface="Times New Roman" panose="02020603050405020304" pitchFamily="18" charset="0"/>
                <a:cs typeface="Times New Roman" panose="02020603050405020304" pitchFamily="18" charset="0"/>
              </a:rPr>
              <a:t>.</a:t>
            </a:r>
          </a:p>
        </p:txBody>
      </p:sp>
      <p:sp>
        <p:nvSpPr>
          <p:cNvPr id="7" name="Action Button: Home 6">
            <a:hlinkClick r:id="" action="ppaction://hlinkshowjump?jump=firstslide"/>
          </p:cNvPr>
          <p:cNvSpPr/>
          <p:nvPr/>
        </p:nvSpPr>
        <p:spPr>
          <a:xfrm>
            <a:off x="8610600" y="5314950"/>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98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stretch>
            <a:fillRect/>
          </a:stretch>
        </p:blipFill>
        <p:spPr>
          <a:xfrm>
            <a:off x="-329475" y="989179"/>
            <a:ext cx="11945006" cy="5868821"/>
          </a:xfrm>
          <a:prstGeom prst="rect">
            <a:avLst/>
          </a:prstGeom>
          <a:noFill/>
          <a:ln w="9525">
            <a:noFill/>
          </a:ln>
        </p:spPr>
      </p:pic>
      <p:sp>
        <p:nvSpPr>
          <p:cNvPr id="3" name="Cloud Callout 2"/>
          <p:cNvSpPr/>
          <p:nvPr/>
        </p:nvSpPr>
        <p:spPr>
          <a:xfrm>
            <a:off x="3393759" y="1200150"/>
            <a:ext cx="5404485"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b="1" dirty="0" err="1">
                <a:latin typeface="Times New Roman" panose="02020603050405020304" pitchFamily="18" charset="0"/>
                <a:cs typeface="Times New Roman" panose="02020603050405020304" pitchFamily="18" charset="0"/>
              </a:rPr>
              <a:t>Mâu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thuẫn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tòa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gì</a:t>
            </a:r>
            <a:r>
              <a:rPr lang="en-US" sz="3000" b="1"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962753" y="3158967"/>
            <a:ext cx="2142649" cy="2130266"/>
          </a:xfrm>
          <a:prstGeom prst="rect">
            <a:avLst/>
          </a:prstGeom>
          <a:noFill/>
          <a:ln w="9525">
            <a:noFill/>
          </a:ln>
        </p:spPr>
      </p:pic>
      <p:sp>
        <p:nvSpPr>
          <p:cNvPr id="6" name="Rounded Rectangle 5"/>
          <p:cNvSpPr/>
          <p:nvPr/>
        </p:nvSpPr>
        <p:spPr>
          <a:xfrm>
            <a:off x="5261279" y="2882706"/>
            <a:ext cx="5690999" cy="30289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&gt;&lt;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ghét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bởi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điêu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ngoa</a:t>
            </a:r>
            <a:r>
              <a:rPr lang="en-US" sz="2500" b="1" dirty="0">
                <a:latin typeface="Times New Roman" panose="02020603050405020304" pitchFamily="18" charset="0"/>
                <a:cs typeface="Times New Roman" panose="02020603050405020304" pitchFamily="18" charset="0"/>
              </a:rPr>
              <a:t>, hay </a:t>
            </a:r>
            <a:r>
              <a:rPr lang="en-US" sz="2500" b="1" dirty="0" err="1">
                <a:latin typeface="Times New Roman" panose="02020603050405020304" pitchFamily="18" charset="0"/>
                <a:cs typeface="Times New Roman" panose="02020603050405020304" pitchFamily="18" charset="0"/>
              </a:rPr>
              <a:t>nói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bậy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còn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ngoe</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ngoét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nói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endParaRPr lang="en-US" sz="2500" b="1" dirty="0">
              <a:latin typeface="Times New Roman" panose="02020603050405020304" pitchFamily="18" charset="0"/>
              <a:cs typeface="Times New Roman" panose="02020603050405020304" pitchFamily="18" charset="0"/>
            </a:endParaRPr>
          </a:p>
          <a:p>
            <a:pPr algn="just"/>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&gt;&lt;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kẻ</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dưới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mủi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lòng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trước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ý </a:t>
            </a:r>
            <a:r>
              <a:rPr lang="en-US" sz="2500" b="1" dirty="0" err="1">
                <a:latin typeface="Times New Roman" panose="02020603050405020304" pitchFamily="18" charset="0"/>
                <a:cs typeface="Times New Roman" panose="02020603050405020304" pitchFamily="18" charset="0"/>
              </a:rPr>
              <a:t>thiên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vị</a:t>
            </a:r>
            <a:endParaRPr lang="en-US" sz="2500" b="1" dirty="0">
              <a:latin typeface="Times New Roman" panose="02020603050405020304" pitchFamily="18" charset="0"/>
              <a:cs typeface="Times New Roman" panose="02020603050405020304" pitchFamily="18" charset="0"/>
            </a:endParaRPr>
          </a:p>
        </p:txBody>
      </p:sp>
      <p:sp>
        <p:nvSpPr>
          <p:cNvPr id="7" name="Action Button: Home 6">
            <a:hlinkClick r:id="" action="ppaction://hlinkshowjump?jump=firstslide"/>
          </p:cNvPr>
          <p:cNvSpPr/>
          <p:nvPr/>
        </p:nvSpPr>
        <p:spPr>
          <a:xfrm>
            <a:off x="9538252" y="5942771"/>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99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12287</Words>
  <Application>Microsoft Office PowerPoint</Application>
  <PresentationFormat>Widescreen</PresentationFormat>
  <Paragraphs>1455</Paragraphs>
  <Slides>147</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147</vt:i4>
      </vt:variant>
    </vt:vector>
  </HeadingPairs>
  <TitlesOfParts>
    <vt:vector size="157" baseType="lpstr">
      <vt:lpstr>Times New Roman</vt:lpstr>
      <vt:lpstr>Arial</vt:lpstr>
      <vt:lpstr>Symbol</vt:lpstr>
      <vt:lpstr>Wingdings</vt:lpstr>
      <vt:lpstr>Roboto</vt:lpstr>
      <vt:lpstr>Calibri</vt:lpstr>
      <vt:lpstr>Tahoma</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Vai trò của đàn guitar phím lõm trong dàn nhạc cải lương</vt:lpstr>
      <vt:lpstr>1. Vai trò của đàn guitar phím lõm trong dàn nhạc cải lương</vt:lpstr>
      <vt:lpstr>PowerPoint Presentation</vt:lpstr>
      <vt:lpstr>2. Các phương tiện phi ngôn ngữ được sử dụng trong VB </vt:lpstr>
      <vt:lpstr>* Tác dụng</vt:lpstr>
      <vt:lpstr>3. Cách đọc VBTT có sử dụng phương tiện phi ngôn ngữ</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Trích đoạn “Xã trưởng – Mẹ Đốp”                                                                                                                                      https://www.youtube.com/watch?v=9fbJL8tCcOg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THẢO LUẬN NHÓM  VỀ MỘT VẤN ĐỀ CÓ Ý KIẾN KHÁC NHAU (1 tiết)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Nguyễn Ngọc Khánh Quỳnh</cp:lastModifiedBy>
  <cp:revision>149</cp:revision>
  <dcterms:created xsi:type="dcterms:W3CDTF">2018-05-24T12:43:00Z</dcterms:created>
  <dcterms:modified xsi:type="dcterms:W3CDTF">2022-08-21T09:19:43Z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F37E531516F6464ABE45DE5D2525B8C2</vt:lpwstr>
  </property>
  <property fmtid="{D5CDD505-2E9C-101B-9397-08002B2CF9AE}" pid="3" name="KSOProductBuildVer">
    <vt:lpwstr>1033-11.2.0.11254</vt:lpwstr>
  </property>
</Properties>
</file>