
<file path=[Content_Types].xml><?xml version="1.0" encoding="utf-8"?>
<Types xmlns="http://schemas.openxmlformats.org/package/2006/content-types">
  <Default Extension="png" ContentType="image/png"/>
  <Default Extension="tmp" ContentType="image/png"/>
  <Default Extension="svg" ContentType="image/svg+xml"/>
  <Default Extension="jpeg" ContentType="image/jpeg"/>
  <Default Extension="rels" ContentType="application/vnd.openxmlformats-package.relationships+xml"/>
  <Default Extension="xml" ContentType="application/xml"/>
  <Default Extension="fntdata" ContentType="application/x-fontdata"/>
  <Default Extension="wdp" ContentType="image/vnd.ms-photo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1.xml" ContentType="application/vnd.openxmlformats-officedocument.presentationml.notesSlide+xml"/>
  <Override PartName="/ppt/diagrams/data2.xml" ContentType="application/vnd.openxmlformats-officedocument.drawingml.diagramData+xml"/>
  <Override PartName="/ppt/diagrams/layout2.xml" ContentType="application/vnd.openxmlformats-officedocument.drawingml.diagramLayout+xml"/>
  <Override PartName="/ppt/diagrams/quickStyle2.xml" ContentType="application/vnd.openxmlformats-officedocument.drawingml.diagramStyle+xml"/>
  <Override PartName="/ppt/diagrams/colors2.xml" ContentType="application/vnd.openxmlformats-officedocument.drawingml.diagramColors+xml"/>
  <Override PartName="/ppt/diagrams/drawing2.xml" ContentType="application/vnd.ms-office.drawingml.diagramDrawing+xml"/>
  <Override PartName="/ppt/diagrams/data3.xml" ContentType="application/vnd.openxmlformats-officedocument.drawingml.diagramData+xml"/>
  <Override PartName="/ppt/diagrams/layout3.xml" ContentType="application/vnd.openxmlformats-officedocument.drawingml.diagramLayout+xml"/>
  <Override PartName="/ppt/diagrams/quickStyle3.xml" ContentType="application/vnd.openxmlformats-officedocument.drawingml.diagramStyle+xml"/>
  <Override PartName="/ppt/diagrams/colors3.xml" ContentType="application/vnd.openxmlformats-officedocument.drawingml.diagramColors+xml"/>
  <Override PartName="/ppt/diagrams/drawing3.xml" ContentType="application/vnd.ms-office.drawingml.diagramDrawing+xml"/>
  <Override PartName="/ppt/diagrams/data4.xml" ContentType="application/vnd.openxmlformats-officedocument.drawingml.diagramData+xml"/>
  <Override PartName="/ppt/diagrams/layout4.xml" ContentType="application/vnd.openxmlformats-officedocument.drawingml.diagramLayout+xml"/>
  <Override PartName="/ppt/diagrams/quickStyle4.xml" ContentType="application/vnd.openxmlformats-officedocument.drawingml.diagramStyle+xml"/>
  <Override PartName="/ppt/diagrams/colors4.xml" ContentType="application/vnd.openxmlformats-officedocument.drawingml.diagramColors+xml"/>
  <Override PartName="/ppt/diagrams/drawing4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 saveSubsetFonts="1">
  <p:sldMasterIdLst>
    <p:sldMasterId id="2147483648" r:id="rId1"/>
  </p:sldMasterIdLst>
  <p:notesMasterIdLst>
    <p:notesMasterId r:id="rId75"/>
  </p:notesMasterIdLst>
  <p:sldIdLst>
    <p:sldId id="323" r:id="rId2"/>
    <p:sldId id="321" r:id="rId3"/>
    <p:sldId id="260" r:id="rId4"/>
    <p:sldId id="319" r:id="rId5"/>
    <p:sldId id="329" r:id="rId6"/>
    <p:sldId id="331" r:id="rId7"/>
    <p:sldId id="335" r:id="rId8"/>
    <p:sldId id="336" r:id="rId9"/>
    <p:sldId id="368" r:id="rId10"/>
    <p:sldId id="337" r:id="rId11"/>
    <p:sldId id="338" r:id="rId12"/>
    <p:sldId id="345" r:id="rId13"/>
    <p:sldId id="279" r:id="rId14"/>
    <p:sldId id="264" r:id="rId15"/>
    <p:sldId id="296" r:id="rId16"/>
    <p:sldId id="297" r:id="rId17"/>
    <p:sldId id="298" r:id="rId18"/>
    <p:sldId id="299" r:id="rId19"/>
    <p:sldId id="300" r:id="rId20"/>
    <p:sldId id="301" r:id="rId21"/>
    <p:sldId id="302" r:id="rId22"/>
    <p:sldId id="268" r:id="rId23"/>
    <p:sldId id="303" r:id="rId24"/>
    <p:sldId id="334" r:id="rId25"/>
    <p:sldId id="369" r:id="rId26"/>
    <p:sldId id="372" r:id="rId27"/>
    <p:sldId id="371" r:id="rId28"/>
    <p:sldId id="305" r:id="rId29"/>
    <p:sldId id="261" r:id="rId30"/>
    <p:sldId id="318" r:id="rId31"/>
    <p:sldId id="346" r:id="rId32"/>
    <p:sldId id="320" r:id="rId33"/>
    <p:sldId id="347" r:id="rId34"/>
    <p:sldId id="322" r:id="rId35"/>
    <p:sldId id="348" r:id="rId36"/>
    <p:sldId id="324" r:id="rId37"/>
    <p:sldId id="325" r:id="rId38"/>
    <p:sldId id="326" r:id="rId39"/>
    <p:sldId id="327" r:id="rId40"/>
    <p:sldId id="328" r:id="rId41"/>
    <p:sldId id="349" r:id="rId42"/>
    <p:sldId id="333" r:id="rId43"/>
    <p:sldId id="330" r:id="rId44"/>
    <p:sldId id="350" r:id="rId45"/>
    <p:sldId id="351" r:id="rId46"/>
    <p:sldId id="384" r:id="rId47"/>
    <p:sldId id="353" r:id="rId48"/>
    <p:sldId id="354" r:id="rId49"/>
    <p:sldId id="385" r:id="rId50"/>
    <p:sldId id="356" r:id="rId51"/>
    <p:sldId id="357" r:id="rId52"/>
    <p:sldId id="358" r:id="rId53"/>
    <p:sldId id="359" r:id="rId54"/>
    <p:sldId id="360" r:id="rId55"/>
    <p:sldId id="361" r:id="rId56"/>
    <p:sldId id="362" r:id="rId57"/>
    <p:sldId id="363" r:id="rId58"/>
    <p:sldId id="364" r:id="rId59"/>
    <p:sldId id="365" r:id="rId60"/>
    <p:sldId id="366" r:id="rId61"/>
    <p:sldId id="367" r:id="rId62"/>
    <p:sldId id="373" r:id="rId63"/>
    <p:sldId id="386" r:id="rId64"/>
    <p:sldId id="390" r:id="rId65"/>
    <p:sldId id="391" r:id="rId66"/>
    <p:sldId id="392" r:id="rId67"/>
    <p:sldId id="393" r:id="rId68"/>
    <p:sldId id="394" r:id="rId69"/>
    <p:sldId id="395" r:id="rId70"/>
    <p:sldId id="396" r:id="rId71"/>
    <p:sldId id="397" r:id="rId72"/>
    <p:sldId id="375" r:id="rId73"/>
    <p:sldId id="398" r:id="rId74"/>
  </p:sldIdLst>
  <p:sldSz cx="12192000" cy="6858000"/>
  <p:notesSz cx="6858000" cy="9144000"/>
  <p:embeddedFontLst>
    <p:embeddedFont>
      <p:font typeface="Broadway" panose="04040905080B02020502" pitchFamily="82" charset="0"/>
      <p:regular r:id="rId76"/>
    </p:embeddedFont>
    <p:embeddedFont>
      <p:font typeface="Calibri" panose="020F0502020204030204" pitchFamily="34" charset="0"/>
      <p:regular r:id="rId77"/>
      <p:bold r:id="rId78"/>
      <p:italic r:id="rId79"/>
      <p:boldItalic r:id="rId80"/>
    </p:embeddedFont>
    <p:embeddedFont>
      <p:font typeface="Tahoma" panose="020B0604030504040204" pitchFamily="34" charset="0"/>
      <p:regular r:id="rId81"/>
      <p:bold r:id="rId82"/>
    </p:embeddedFont>
    <p:embeddedFont>
      <p:font typeface="HL Thu phap" panose="020B0604020202020204" charset="0"/>
      <p:regular r:id="rId83"/>
    </p:embeddedFont>
    <p:embeddedFont>
      <p:font typeface="Oswald" panose="020B0604020202020204" charset="0"/>
      <p:regular r:id="rId84"/>
    </p:embeddedFont>
    <p:embeddedFont>
      <p:font typeface="Bodoni MT Black" panose="02070A03080606020203" pitchFamily="18" charset="0"/>
      <p:bold r:id="rId85"/>
      <p:boldItalic r:id="rId86"/>
    </p:embeddedFont>
    <p:embeddedFont>
      <p:font typeface="Calibri Light" panose="020F0302020204030204" pitchFamily="34" charset="0"/>
      <p:regular r:id="rId87"/>
      <p:italic r:id="rId88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=""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FFFF99"/>
    <a:srgbClr val="CCFF99"/>
    <a:srgbClr val="CCFFCC"/>
    <a:srgbClr val="FFCCFF"/>
    <a:srgbClr val="FF9999"/>
    <a:srgbClr val="FF7C8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=""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ED083AE6-46FA-4A59-8FB0-9F97EB10719F}" styleName="Light Style 3 - Accent 4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4">
              <a:alpha val="20000"/>
            </a:schemeClr>
          </a:solidFill>
        </a:fill>
      </a:tcStyle>
    </a:band1H>
    <a:band1V>
      <a:tcStyle>
        <a:tcBdr/>
        <a:fill>
          <a:solidFill>
            <a:schemeClr val="accent4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4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>
      <p:cViewPr>
        <p:scale>
          <a:sx n="60" d="100"/>
          <a:sy n="60" d="100"/>
        </p:scale>
        <p:origin x="-1104" y="-38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6" Type="http://schemas.openxmlformats.org/officeDocument/2006/relationships/font" Target="fonts/font1.fntdata"/><Relationship Id="rId84" Type="http://schemas.openxmlformats.org/officeDocument/2006/relationships/font" Target="fonts/font9.fntdata"/><Relationship Id="rId89" Type="http://schemas.openxmlformats.org/officeDocument/2006/relationships/presProps" Target="presProps.xml"/><Relationship Id="rId7" Type="http://schemas.openxmlformats.org/officeDocument/2006/relationships/slide" Target="slides/slide6.xml"/><Relationship Id="rId71" Type="http://schemas.openxmlformats.org/officeDocument/2006/relationships/slide" Target="slides/slide70.xml"/><Relationship Id="rId92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slide" Target="slides/slide73.xml"/><Relationship Id="rId79" Type="http://schemas.openxmlformats.org/officeDocument/2006/relationships/font" Target="fonts/font4.fntdata"/><Relationship Id="rId87" Type="http://schemas.openxmlformats.org/officeDocument/2006/relationships/font" Target="fonts/font12.fntdata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82" Type="http://schemas.openxmlformats.org/officeDocument/2006/relationships/font" Target="fonts/font7.fntdata"/><Relationship Id="rId90" Type="http://schemas.openxmlformats.org/officeDocument/2006/relationships/viewProps" Target="viewProps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slide" Target="slides/slide68.xml"/><Relationship Id="rId77" Type="http://schemas.openxmlformats.org/officeDocument/2006/relationships/font" Target="fonts/font2.fntdata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slide" Target="slides/slide71.xml"/><Relationship Id="rId80" Type="http://schemas.openxmlformats.org/officeDocument/2006/relationships/font" Target="fonts/font5.fntdata"/><Relationship Id="rId85" Type="http://schemas.openxmlformats.org/officeDocument/2006/relationships/font" Target="fonts/font10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slide" Target="slides/slide69.xml"/><Relationship Id="rId75" Type="http://schemas.openxmlformats.org/officeDocument/2006/relationships/notesMaster" Target="notesMasters/notesMaster1.xml"/><Relationship Id="rId83" Type="http://schemas.openxmlformats.org/officeDocument/2006/relationships/font" Target="fonts/font8.fntdata"/><Relationship Id="rId88" Type="http://schemas.openxmlformats.org/officeDocument/2006/relationships/font" Target="fonts/font13.fntdata"/><Relationship Id="rId9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slide" Target="slides/slide72.xml"/><Relationship Id="rId78" Type="http://schemas.openxmlformats.org/officeDocument/2006/relationships/font" Target="fonts/font3.fntdata"/><Relationship Id="rId81" Type="http://schemas.openxmlformats.org/officeDocument/2006/relationships/font" Target="fonts/font6.fntdata"/><Relationship Id="rId86" Type="http://schemas.openxmlformats.org/officeDocument/2006/relationships/font" Target="fonts/font11.fntdata"/><Relationship Id="rId4" Type="http://schemas.openxmlformats.org/officeDocument/2006/relationships/slide" Target="slides/slide3.xml"/><Relationship Id="rId9" Type="http://schemas.openxmlformats.org/officeDocument/2006/relationships/slide" Target="slides/slide8.xml"/></Relationships>
</file>

<file path=ppt/diagrams/_rels/data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7.svg"/><Relationship Id="rId1" Type="http://schemas.openxmlformats.org/officeDocument/2006/relationships/image" Target="../media/image16.png"/><Relationship Id="rId6" Type="http://schemas.openxmlformats.org/officeDocument/2006/relationships/image" Target="../media/image21.svg"/><Relationship Id="rId5" Type="http://schemas.openxmlformats.org/officeDocument/2006/relationships/image" Target="../media/image18.png"/><Relationship Id="rId4" Type="http://schemas.openxmlformats.org/officeDocument/2006/relationships/image" Target="../media/image19.svg"/></Relationships>
</file>

<file path=ppt/diagrams/_rels/drawing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7.svg"/><Relationship Id="rId1" Type="http://schemas.openxmlformats.org/officeDocument/2006/relationships/image" Target="../media/image16.png"/><Relationship Id="rId6" Type="http://schemas.openxmlformats.org/officeDocument/2006/relationships/image" Target="../media/image21.svg"/><Relationship Id="rId5" Type="http://schemas.openxmlformats.org/officeDocument/2006/relationships/image" Target="../media/image18.png"/><Relationship Id="rId4" Type="http://schemas.openxmlformats.org/officeDocument/2006/relationships/image" Target="../media/image19.svg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2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3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colors4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66D8B88-1900-49F4-B775-637D07A549FB}" type="doc">
      <dgm:prSet loTypeId="urn:microsoft.com/office/officeart/2005/8/layout/hList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BA9435BA-C623-42BB-A1FE-30F176A6E739}">
      <dgm:prSet phldrT="[Text]" custT="1"/>
      <dgm:spPr/>
      <dgm:t>
        <a:bodyPr/>
        <a:lstStyle/>
        <a:p>
          <a:pPr algn="just"/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dirty="0"/>
        </a:p>
      </dgm:t>
    </dgm:pt>
    <dgm:pt modelId="{6BA93B6B-C7A9-4593-85AC-A43B5D311F6F}" type="parTrans" cxnId="{BE752E45-44D9-40B5-882E-E693918B4AB7}">
      <dgm:prSet/>
      <dgm:spPr/>
      <dgm:t>
        <a:bodyPr/>
        <a:lstStyle/>
        <a:p>
          <a:endParaRPr lang="en-US"/>
        </a:p>
      </dgm:t>
    </dgm:pt>
    <dgm:pt modelId="{0CA8080F-1130-4E93-BEF0-E4D40D52C823}" type="sibTrans" cxnId="{BE752E45-44D9-40B5-882E-E693918B4AB7}">
      <dgm:prSet/>
      <dgm:spPr/>
      <dgm:t>
        <a:bodyPr/>
        <a:lstStyle/>
        <a:p>
          <a:endParaRPr lang="en-US"/>
        </a:p>
      </dgm:t>
    </dgm:pt>
    <dgm:pt modelId="{EC4105E6-4DF5-4D8A-BA84-656437AC597C}">
      <dgm:prSet phldrT="[Text]" custT="1"/>
      <dgm:spPr/>
      <dgm:t>
        <a:bodyPr/>
        <a:lstStyle/>
        <a:p>
          <a:pPr algn="just"/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hợp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ảnh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thích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đầy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đủ</a:t>
          </a:r>
          <a:r>
            <a:rPr lang="en-US" sz="22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minh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họa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200" dirty="0">
              <a:latin typeface="Times New Roman" panose="02020603050405020304" pitchFamily="18" charset="0"/>
              <a:cs typeface="Times New Roman" panose="02020603050405020304" pitchFamily="18" charset="0"/>
            </a:rPr>
            <a:t> tin. </a:t>
          </a:r>
          <a:endParaRPr lang="en-US" sz="2200" dirty="0"/>
        </a:p>
      </dgm:t>
    </dgm:pt>
    <dgm:pt modelId="{C036E4FD-7DB7-4EE7-8E67-081F9D96CAD6}" type="parTrans" cxnId="{E234F8CB-7AFE-43BA-9C44-33052B50A072}">
      <dgm:prSet/>
      <dgm:spPr/>
      <dgm:t>
        <a:bodyPr/>
        <a:lstStyle/>
        <a:p>
          <a:endParaRPr lang="en-US"/>
        </a:p>
      </dgm:t>
    </dgm:pt>
    <dgm:pt modelId="{AA94017B-59FE-455D-B656-1AC5196CB3BF}" type="sibTrans" cxnId="{E234F8CB-7AFE-43BA-9C44-33052B50A072}">
      <dgm:prSet/>
      <dgm:spPr/>
      <dgm:t>
        <a:bodyPr/>
        <a:lstStyle/>
        <a:p>
          <a:endParaRPr lang="en-US"/>
        </a:p>
      </dgm:t>
    </dgm:pt>
    <dgm:pt modelId="{F85740EB-0ED9-4108-B158-2187389D3084}">
      <dgm:prSet phldrT="[Text]" custT="1"/>
      <dgm:spPr/>
      <dgm:t>
        <a:bodyPr/>
        <a:lstStyle/>
        <a:p>
          <a:pPr algn="just"/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VBTT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ngoài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cung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tin chi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cụ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b="1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dirty="0"/>
        </a:p>
      </dgm:t>
    </dgm:pt>
    <dgm:pt modelId="{7AE5048E-2D81-4BF5-969D-AFF3E4D62654}" type="parTrans" cxnId="{603F8289-204A-4C38-9ACF-BBF63865AFE5}">
      <dgm:prSet/>
      <dgm:spPr/>
      <dgm:t>
        <a:bodyPr/>
        <a:lstStyle/>
        <a:p>
          <a:endParaRPr lang="en-US"/>
        </a:p>
      </dgm:t>
    </dgm:pt>
    <dgm:pt modelId="{EFCA98E5-00D3-4793-8758-484E57AA3375}" type="sibTrans" cxnId="{603F8289-204A-4C38-9ACF-BBF63865AFE5}">
      <dgm:prSet/>
      <dgm:spPr/>
      <dgm:t>
        <a:bodyPr/>
        <a:lstStyle/>
        <a:p>
          <a:endParaRPr lang="en-US"/>
        </a:p>
      </dgm:t>
    </dgm:pt>
    <dgm:pt modelId="{898BC7D2-A967-4666-92B7-4BE835788A51}">
      <dgm:prSet custT="1"/>
      <dgm:spPr/>
      <dgm:t>
        <a:bodyPr/>
        <a:lstStyle/>
        <a:p>
          <a:pPr algn="just"/>
          <a:r>
            <a:rPr lang="en-US" sz="2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Sa-</a:t>
          </a:r>
          <a:r>
            <a:rPr lang="en-US" sz="22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pô</a:t>
          </a:r>
          <a:r>
            <a:rPr lang="en-US" sz="22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</dgm:t>
    </dgm:pt>
    <dgm:pt modelId="{9A9F8DC8-6098-4DD6-BDDF-8D8E9F481A18}" type="parTrans" cxnId="{A11E0C06-1E32-4A6E-B334-0D3AE8A20B26}">
      <dgm:prSet/>
      <dgm:spPr/>
      <dgm:t>
        <a:bodyPr/>
        <a:lstStyle/>
        <a:p>
          <a:endParaRPr lang="en-US"/>
        </a:p>
      </dgm:t>
    </dgm:pt>
    <dgm:pt modelId="{A5889077-AFA5-4CB5-A470-EF2EEE51FDBD}" type="sibTrans" cxnId="{A11E0C06-1E32-4A6E-B334-0D3AE8A20B26}">
      <dgm:prSet/>
      <dgm:spPr/>
      <dgm:t>
        <a:bodyPr/>
        <a:lstStyle/>
        <a:p>
          <a:endParaRPr lang="en-US"/>
        </a:p>
      </dgm:t>
    </dgm:pt>
    <dgm:pt modelId="{56B7E337-14B0-435B-9A4B-F4A8143D79A2}">
      <dgm:prSet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tóm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tắt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gm:t>
    </dgm:pt>
    <dgm:pt modelId="{BDDBCAF7-701B-4289-B3D1-CD59A6A3CA4D}" type="parTrans" cxnId="{9C3C73F9-285B-47A5-B1D1-ED6624BE9729}">
      <dgm:prSet/>
      <dgm:spPr/>
      <dgm:t>
        <a:bodyPr/>
        <a:lstStyle/>
        <a:p>
          <a:endParaRPr lang="en-US"/>
        </a:p>
      </dgm:t>
    </dgm:pt>
    <dgm:pt modelId="{E375174C-6D4D-4219-AA80-D791030E91ED}" type="sibTrans" cxnId="{9C3C73F9-285B-47A5-B1D1-ED6624BE9729}">
      <dgm:prSet/>
      <dgm:spPr/>
      <dgm:t>
        <a:bodyPr/>
        <a:lstStyle/>
        <a:p>
          <a:endParaRPr lang="en-US"/>
        </a:p>
      </dgm:t>
    </dgm:pt>
    <dgm:pt modelId="{FD73E8EA-4DDA-4ACE-B050-32FCFF8860ED}">
      <dgm:prSet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dắt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</a:p>
      </dgm:t>
    </dgm:pt>
    <dgm:pt modelId="{FC55C90C-00C1-46A2-A3D2-F2E37F5A3690}" type="parTrans" cxnId="{7485520D-A3F6-4016-97F1-40EBF5495E71}">
      <dgm:prSet/>
      <dgm:spPr/>
      <dgm:t>
        <a:bodyPr/>
        <a:lstStyle/>
        <a:p>
          <a:endParaRPr lang="en-US"/>
        </a:p>
      </dgm:t>
    </dgm:pt>
    <dgm:pt modelId="{40F24A74-DEBE-4E82-8B46-A7485233DB9B}" type="sibTrans" cxnId="{7485520D-A3F6-4016-97F1-40EBF5495E71}">
      <dgm:prSet/>
      <dgm:spPr/>
      <dgm:t>
        <a:bodyPr/>
        <a:lstStyle/>
        <a:p>
          <a:endParaRPr lang="en-US"/>
        </a:p>
      </dgm:t>
    </dgm:pt>
    <dgm:pt modelId="{BEF87926-0F6A-4FD7-9296-F4B1AE711565}">
      <dgm:prSet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vị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trí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trên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gm:t>
    </dgm:pt>
    <dgm:pt modelId="{35CD3277-7104-443E-A3A2-3FE8E15B0002}" type="parTrans" cxnId="{FC81A641-6D2B-46C1-8A4B-0BFD88C60A27}">
      <dgm:prSet/>
      <dgm:spPr/>
      <dgm:t>
        <a:bodyPr/>
        <a:lstStyle/>
        <a:p>
          <a:endParaRPr lang="en-US"/>
        </a:p>
      </dgm:t>
    </dgm:pt>
    <dgm:pt modelId="{6EF724F2-0427-4175-B6B7-00EC631F37B1}" type="sibTrans" cxnId="{FC81A641-6D2B-46C1-8A4B-0BFD88C60A27}">
      <dgm:prSet/>
      <dgm:spPr/>
      <dgm:t>
        <a:bodyPr/>
        <a:lstStyle/>
        <a:p>
          <a:endParaRPr lang="en-US"/>
        </a:p>
      </dgm:t>
    </dgm:pt>
    <dgm:pt modelId="{96A2BB9B-B62C-43E5-A231-B2ADDBC731EF}">
      <dgm:prSet custT="1"/>
      <dgm:spPr/>
      <dgm:t>
        <a:bodyPr/>
        <a:lstStyle/>
        <a:p>
          <a:pPr algn="just"/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còn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truyền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bá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văn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</a:p>
      </dgm:t>
    </dgm:pt>
    <dgm:pt modelId="{1B870C5B-4A61-4878-BEBD-16265319C1CD}" type="parTrans" cxnId="{2B5F55C0-D92F-4AFD-AABB-CC054263E383}">
      <dgm:prSet/>
      <dgm:spPr/>
      <dgm:t>
        <a:bodyPr/>
        <a:lstStyle/>
        <a:p>
          <a:endParaRPr lang="en-US"/>
        </a:p>
      </dgm:t>
    </dgm:pt>
    <dgm:pt modelId="{98E73055-AC5C-4D83-99EC-70F6C31B72E0}" type="sibTrans" cxnId="{2B5F55C0-D92F-4AFD-AABB-CC054263E383}">
      <dgm:prSet/>
      <dgm:spPr/>
      <dgm:t>
        <a:bodyPr/>
        <a:lstStyle/>
        <a:p>
          <a:endParaRPr lang="en-US"/>
        </a:p>
      </dgm:t>
    </dgm:pt>
    <dgm:pt modelId="{71ED23B9-8B00-40D0-B042-324E8D35B913}">
      <dgm:prSet custT="1"/>
      <dgm:spPr/>
      <dgm:t>
        <a:bodyPr/>
        <a:lstStyle/>
        <a:p>
          <a:pPr algn="just"/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thái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</a:t>
          </a:r>
          <a:r>
            <a:rPr lang="en-US" sz="28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giả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8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gm:t>
    </dgm:pt>
    <dgm:pt modelId="{2EF0C4B0-7A26-4D37-9CA6-2FB39C9AE40C}" type="parTrans" cxnId="{329E6DCD-B863-4070-8A25-3EDEF5DB7156}">
      <dgm:prSet/>
      <dgm:spPr/>
      <dgm:t>
        <a:bodyPr/>
        <a:lstStyle/>
        <a:p>
          <a:endParaRPr lang="en-US"/>
        </a:p>
      </dgm:t>
    </dgm:pt>
    <dgm:pt modelId="{D37BFD74-1383-42B7-B1E9-8C52928F7E97}" type="sibTrans" cxnId="{329E6DCD-B863-4070-8A25-3EDEF5DB7156}">
      <dgm:prSet/>
      <dgm:spPr/>
      <dgm:t>
        <a:bodyPr/>
        <a:lstStyle/>
        <a:p>
          <a:endParaRPr lang="en-US"/>
        </a:p>
      </dgm:t>
    </dgm:pt>
    <dgm:pt modelId="{73C4D056-42CD-4420-A415-519935A1DA39}">
      <dgm:prSet phldrT="[Text]"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endParaRPr lang="en-US" sz="2200" dirty="0">
            <a:solidFill>
              <a:schemeClr val="tx1"/>
            </a:solidFill>
          </a:endParaRPr>
        </a:p>
      </dgm:t>
    </dgm:pt>
    <dgm:pt modelId="{45DF653E-6B8B-4DE0-B4C1-CE7BBB17470F}" type="parTrans" cxnId="{ACF43016-7FFD-4587-85CA-ADBC5C173C40}">
      <dgm:prSet/>
      <dgm:spPr/>
      <dgm:t>
        <a:bodyPr/>
        <a:lstStyle/>
        <a:p>
          <a:endParaRPr lang="en-US"/>
        </a:p>
      </dgm:t>
    </dgm:pt>
    <dgm:pt modelId="{6CC1B783-D78E-489F-A2A5-D6482C7CA525}" type="sibTrans" cxnId="{ACF43016-7FFD-4587-85CA-ADBC5C173C40}">
      <dgm:prSet/>
      <dgm:spPr/>
      <dgm:t>
        <a:bodyPr/>
        <a:lstStyle/>
        <a:p>
          <a:endParaRPr lang="en-US"/>
        </a:p>
      </dgm:t>
    </dgm:pt>
    <dgm:pt modelId="{578585FE-D0AF-4671-B3FB-8D0A03884D49}">
      <dgm:prSet phldrT="[Text]"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endParaRPr lang="en-US" sz="2200" dirty="0">
            <a:solidFill>
              <a:schemeClr val="tx1"/>
            </a:solidFill>
          </a:endParaRPr>
        </a:p>
      </dgm:t>
    </dgm:pt>
    <dgm:pt modelId="{96847062-64DA-477A-952E-5C2E792FB898}" type="parTrans" cxnId="{D5B09024-1E02-4A7F-9C70-732ACC177978}">
      <dgm:prSet/>
      <dgm:spPr/>
      <dgm:t>
        <a:bodyPr/>
        <a:lstStyle/>
        <a:p>
          <a:endParaRPr lang="en-US"/>
        </a:p>
      </dgm:t>
    </dgm:pt>
    <dgm:pt modelId="{E74EB5CA-1CE6-4B36-A2F3-9228B93E76CE}" type="sibTrans" cxnId="{D5B09024-1E02-4A7F-9C70-732ACC177978}">
      <dgm:prSet/>
      <dgm:spPr/>
      <dgm:t>
        <a:bodyPr/>
        <a:lstStyle/>
        <a:p>
          <a:endParaRPr lang="en-US"/>
        </a:p>
      </dgm:t>
    </dgm:pt>
    <dgm:pt modelId="{A3C4FEB0-464D-4599-916F-EAEC8C27A940}">
      <dgm:prSet phldrT="[Text]" custT="1"/>
      <dgm:spPr/>
      <dgm:t>
        <a:bodyPr/>
        <a:lstStyle/>
        <a:p>
          <a:pPr algn="just"/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phải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gây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ấn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  <a:endParaRPr lang="en-US" sz="2200" dirty="0">
            <a:solidFill>
              <a:schemeClr val="tx1"/>
            </a:solidFill>
          </a:endParaRPr>
        </a:p>
      </dgm:t>
    </dgm:pt>
    <dgm:pt modelId="{B0B797AF-D1A4-4277-A679-97AC2FCEAAE7}" type="parTrans" cxnId="{FE650B1D-685A-4A0B-BBAA-8E95FE2712C0}">
      <dgm:prSet/>
      <dgm:spPr/>
      <dgm:t>
        <a:bodyPr/>
        <a:lstStyle/>
        <a:p>
          <a:endParaRPr lang="en-US"/>
        </a:p>
      </dgm:t>
    </dgm:pt>
    <dgm:pt modelId="{9650315B-7A15-44FF-A1F7-2FA6D182D338}" type="sibTrans" cxnId="{FE650B1D-685A-4A0B-BBAA-8E95FE2712C0}">
      <dgm:prSet/>
      <dgm:spPr/>
      <dgm:t>
        <a:bodyPr/>
        <a:lstStyle/>
        <a:p>
          <a:endParaRPr lang="en-US"/>
        </a:p>
      </dgm:t>
    </dgm:pt>
    <dgm:pt modelId="{881AE15C-715F-446E-AF7F-0C9FE359F56D}">
      <dgm:prSet phldrT="[Text]" custT="1"/>
      <dgm:spPr/>
      <dgm:t>
        <a:bodyPr/>
        <a:lstStyle/>
        <a:p>
          <a:pPr algn="just"/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Phương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tiện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phi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ngôn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ngữ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ứng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phù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hợp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nên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lạm</a:t>
          </a:r>
          <a:r>
            <a:rPr lang="en-US" sz="2400" b="1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dirty="0">
            <a:solidFill>
              <a:schemeClr val="tx1"/>
            </a:solidFill>
          </a:endParaRPr>
        </a:p>
      </dgm:t>
    </dgm:pt>
    <dgm:pt modelId="{EE6432FD-46B8-48A0-8EB8-BD974898215D}" type="parTrans" cxnId="{AD31B876-FCD4-4D53-B15E-C30E4DA202D8}">
      <dgm:prSet/>
      <dgm:spPr/>
      <dgm:t>
        <a:bodyPr/>
        <a:lstStyle/>
        <a:p>
          <a:endParaRPr lang="en-US"/>
        </a:p>
      </dgm:t>
    </dgm:pt>
    <dgm:pt modelId="{AC9E0C2C-790A-47D8-9379-7A8517635757}" type="sibTrans" cxnId="{AD31B876-FCD4-4D53-B15E-C30E4DA202D8}">
      <dgm:prSet/>
      <dgm:spPr/>
      <dgm:t>
        <a:bodyPr/>
        <a:lstStyle/>
        <a:p>
          <a:endParaRPr lang="en-US"/>
        </a:p>
      </dgm:t>
    </dgm:pt>
    <dgm:pt modelId="{C19B1031-DC55-4C38-BDB0-55F742A6621B}" type="pres">
      <dgm:prSet presAssocID="{066D8B88-1900-49F4-B775-637D07A549FB}" presName="linearFlow" presStyleCnt="0">
        <dgm:presLayoutVars>
          <dgm:dir/>
          <dgm:animLvl val="lvl"/>
          <dgm:resizeHandles/>
        </dgm:presLayoutVars>
      </dgm:prSet>
      <dgm:spPr/>
      <dgm:t>
        <a:bodyPr/>
        <a:lstStyle/>
        <a:p>
          <a:endParaRPr lang="en-US"/>
        </a:p>
      </dgm:t>
    </dgm:pt>
    <dgm:pt modelId="{6C291530-7B90-4B81-9095-A937FF928B64}" type="pres">
      <dgm:prSet presAssocID="{BA9435BA-C623-42BB-A1FE-30F176A6E739}" presName="compositeNode" presStyleCnt="0">
        <dgm:presLayoutVars>
          <dgm:bulletEnabled val="1"/>
        </dgm:presLayoutVars>
      </dgm:prSet>
      <dgm:spPr/>
    </dgm:pt>
    <dgm:pt modelId="{FDDE9E04-380A-4868-832A-59790B1A302B}" type="pres">
      <dgm:prSet presAssocID="{BA9435BA-C623-42BB-A1FE-30F176A6E739}" presName="image" presStyleLbl="fgImgPlace1" presStyleIdx="0" presStyleCnt="3" custLinFactNeighborX="-3858" custLinFactNeighborY="-25036"/>
      <dgm:spPr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Clipboard with solid fill"/>
        </a:ext>
      </dgm:extLst>
    </dgm:pt>
    <dgm:pt modelId="{0996EEDD-B206-4544-B528-A0C135E78BCA}" type="pres">
      <dgm:prSet presAssocID="{BA9435BA-C623-42BB-A1FE-30F176A6E739}" presName="childNode" presStyleLbl="node1" presStyleIdx="0" presStyleCnt="3" custScaleX="104608" custScaleY="11320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1F1C79C9-6FBD-4113-8614-4B8C080E3FB6}" type="pres">
      <dgm:prSet presAssocID="{BA9435BA-C623-42BB-A1FE-30F176A6E739}" presName="parentNode" presStyleLbl="revTx" presStyleIdx="0" presStyleCnt="3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BB65045-96CE-49DC-968F-5D0307027314}" type="pres">
      <dgm:prSet presAssocID="{0CA8080F-1130-4E93-BEF0-E4D40D52C823}" presName="sibTrans" presStyleCnt="0"/>
      <dgm:spPr/>
    </dgm:pt>
    <dgm:pt modelId="{67729DE7-0786-4A18-BB79-6119DA953914}" type="pres">
      <dgm:prSet presAssocID="{EC4105E6-4DF5-4D8A-BA84-656437AC597C}" presName="compositeNode" presStyleCnt="0">
        <dgm:presLayoutVars>
          <dgm:bulletEnabled val="1"/>
        </dgm:presLayoutVars>
      </dgm:prSet>
      <dgm:spPr/>
    </dgm:pt>
    <dgm:pt modelId="{88CFB319-2108-496D-A78E-186E481EF837}" type="pres">
      <dgm:prSet presAssocID="{EC4105E6-4DF5-4D8A-BA84-656437AC597C}" presName="image" presStyleLbl="fgImgPlace1" presStyleIdx="1" presStyleCnt="3"/>
      <dgm:spPr>
        <a:blipFill>
          <a:blip xmlns:r="http://schemas.openxmlformats.org/officeDocument/2006/relationships"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Paperclip with solid fill"/>
        </a:ext>
      </dgm:extLst>
    </dgm:pt>
    <dgm:pt modelId="{BE7F710F-BDF9-4D41-A4A9-062E2753BEB8}" type="pres">
      <dgm:prSet presAssocID="{EC4105E6-4DF5-4D8A-BA84-656437AC597C}" presName="childNode" presStyleLbl="node1" presStyleIdx="1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3482AC1-63FC-4C81-8888-2BDAD7ADC3BC}" type="pres">
      <dgm:prSet presAssocID="{EC4105E6-4DF5-4D8A-BA84-656437AC597C}" presName="parentNode" presStyleLbl="revTx" presStyleIdx="1" presStyleCnt="3" custScaleX="293082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60C0CDC9-F2D7-471D-A364-0095D3360648}" type="pres">
      <dgm:prSet presAssocID="{AA94017B-59FE-455D-B656-1AC5196CB3BF}" presName="sibTrans" presStyleCnt="0"/>
      <dgm:spPr/>
    </dgm:pt>
    <dgm:pt modelId="{D3DB2DE5-122D-4781-80C6-530634DC6115}" type="pres">
      <dgm:prSet presAssocID="{F85740EB-0ED9-4108-B158-2187389D3084}" presName="compositeNode" presStyleCnt="0">
        <dgm:presLayoutVars>
          <dgm:bulletEnabled val="1"/>
        </dgm:presLayoutVars>
      </dgm:prSet>
      <dgm:spPr/>
    </dgm:pt>
    <dgm:pt modelId="{D1BB6032-6C11-4CCD-9620-5DA25D5A1C61}" type="pres">
      <dgm:prSet presAssocID="{F85740EB-0ED9-4108-B158-2187389D3084}" presName="image" presStyleLbl="fgImgPlace1" presStyleIdx="2" presStyleCnt="3"/>
      <dgm:spPr>
        <a:blipFill>
          <a:blip xmlns:r="http://schemas.openxmlformats.org/officeDocument/2006/relationships"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a:blipFill>
      </dgm:spPr>
      <dgm:t>
        <a:bodyPr/>
        <a:lstStyle/>
        <a:p>
          <a:endParaRPr lang="en-US"/>
        </a:p>
      </dgm:t>
      <dgm:extLst>
        <a:ext uri="{E40237B7-FDA0-4F09-8148-C483321AD2D9}">
          <dgm14:cNvPr xmlns:dgm14="http://schemas.microsoft.com/office/drawing/2010/diagram" id="0" name="" descr="User with solid fill"/>
        </a:ext>
      </dgm:extLst>
    </dgm:pt>
    <dgm:pt modelId="{274E5E32-9EB6-412A-85EB-6E9C8BD2595F}" type="pres">
      <dgm:prSet presAssocID="{F85740EB-0ED9-4108-B158-2187389D3084}" presName="childNode" presStyleLbl="node1" presStyleIdx="2" presStyleCnt="3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0810AD22-C173-4EA2-910D-09AB77EB9261}" type="pres">
      <dgm:prSet presAssocID="{F85740EB-0ED9-4108-B158-2187389D3084}" presName="parentNode" presStyleLbl="revTx" presStyleIdx="2" presStyleCnt="3" custScaleX="368475">
        <dgm:presLayoutVars>
          <dgm:chMax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AD31B876-FCD4-4D53-B15E-C30E4DA202D8}" srcId="{EC4105E6-4DF5-4D8A-BA84-656437AC597C}" destId="{881AE15C-715F-446E-AF7F-0C9FE359F56D}" srcOrd="0" destOrd="0" parTransId="{EE6432FD-46B8-48A0-8EB8-BD974898215D}" sibTransId="{AC9E0C2C-790A-47D8-9379-7A8517635757}"/>
    <dgm:cxn modelId="{966E496C-2475-456D-AB99-DB487934C937}" type="presOf" srcId="{BEF87926-0F6A-4FD7-9296-F4B1AE711565}" destId="{0996EEDD-B206-4544-B528-A0C135E78BCA}" srcOrd="0" destOrd="6" presId="urn:microsoft.com/office/officeart/2005/8/layout/hList2"/>
    <dgm:cxn modelId="{10B7C6EC-BE2F-4BEE-887D-E0BDB3619510}" type="presOf" srcId="{881AE15C-715F-446E-AF7F-0C9FE359F56D}" destId="{BE7F710F-BDF9-4D41-A4A9-062E2753BEB8}" srcOrd="0" destOrd="0" presId="urn:microsoft.com/office/officeart/2005/8/layout/hList2"/>
    <dgm:cxn modelId="{7485520D-A3F6-4016-97F1-40EBF5495E71}" srcId="{898BC7D2-A967-4666-92B7-4BE835788A51}" destId="{FD73E8EA-4DDA-4ACE-B050-32FCFF8860ED}" srcOrd="1" destOrd="0" parTransId="{FC55C90C-00C1-46A2-A3D2-F2E37F5A3690}" sibTransId="{40F24A74-DEBE-4E82-8B46-A7485233DB9B}"/>
    <dgm:cxn modelId="{91D415AA-4127-4A47-8785-169741535E7A}" type="presOf" srcId="{BA9435BA-C623-42BB-A1FE-30F176A6E739}" destId="{1F1C79C9-6FBD-4113-8614-4B8C080E3FB6}" srcOrd="0" destOrd="0" presId="urn:microsoft.com/office/officeart/2005/8/layout/hList2"/>
    <dgm:cxn modelId="{6C0FE09E-8B7B-473D-8574-8889D12639D0}" type="presOf" srcId="{96A2BB9B-B62C-43E5-A231-B2ADDBC731EF}" destId="{274E5E32-9EB6-412A-85EB-6E9C8BD2595F}" srcOrd="0" destOrd="0" presId="urn:microsoft.com/office/officeart/2005/8/layout/hList2"/>
    <dgm:cxn modelId="{4F9C288F-0E5B-4DC7-B492-D2428D763E4B}" type="presOf" srcId="{71ED23B9-8B00-40D0-B042-324E8D35B913}" destId="{274E5E32-9EB6-412A-85EB-6E9C8BD2595F}" srcOrd="0" destOrd="1" presId="urn:microsoft.com/office/officeart/2005/8/layout/hList2"/>
    <dgm:cxn modelId="{F7EA4912-A651-4E42-AB3F-AC6AF529E76E}" type="presOf" srcId="{066D8B88-1900-49F4-B775-637D07A549FB}" destId="{C19B1031-DC55-4C38-BDB0-55F742A6621B}" srcOrd="0" destOrd="0" presId="urn:microsoft.com/office/officeart/2005/8/layout/hList2"/>
    <dgm:cxn modelId="{ACF43016-7FFD-4587-85CA-ADBC5C173C40}" srcId="{BA9435BA-C623-42BB-A1FE-30F176A6E739}" destId="{73C4D056-42CD-4420-A415-519935A1DA39}" srcOrd="0" destOrd="0" parTransId="{45DF653E-6B8B-4DE0-B4C1-CE7BBB17470F}" sibTransId="{6CC1B783-D78E-489F-A2A5-D6482C7CA525}"/>
    <dgm:cxn modelId="{9C3C73F9-285B-47A5-B1D1-ED6624BE9729}" srcId="{898BC7D2-A967-4666-92B7-4BE835788A51}" destId="{56B7E337-14B0-435B-9A4B-F4A8143D79A2}" srcOrd="0" destOrd="0" parTransId="{BDDBCAF7-701B-4289-B3D1-CD59A6A3CA4D}" sibTransId="{E375174C-6D4D-4219-AA80-D791030E91ED}"/>
    <dgm:cxn modelId="{2B5F55C0-D92F-4AFD-AABB-CC054263E383}" srcId="{F85740EB-0ED9-4108-B158-2187389D3084}" destId="{96A2BB9B-B62C-43E5-A231-B2ADDBC731EF}" srcOrd="0" destOrd="0" parTransId="{1B870C5B-4A61-4878-BEBD-16265319C1CD}" sibTransId="{98E73055-AC5C-4D83-99EC-70F6C31B72E0}"/>
    <dgm:cxn modelId="{B6C26547-ADC4-4879-9478-D3345B9CD14B}" type="presOf" srcId="{73C4D056-42CD-4420-A415-519935A1DA39}" destId="{0996EEDD-B206-4544-B528-A0C135E78BCA}" srcOrd="0" destOrd="0" presId="urn:microsoft.com/office/officeart/2005/8/layout/hList2"/>
    <dgm:cxn modelId="{A11E0C06-1E32-4A6E-B334-0D3AE8A20B26}" srcId="{BA9435BA-C623-42BB-A1FE-30F176A6E739}" destId="{898BC7D2-A967-4666-92B7-4BE835788A51}" srcOrd="3" destOrd="0" parTransId="{9A9F8DC8-6098-4DD6-BDDF-8D8E9F481A18}" sibTransId="{A5889077-AFA5-4CB5-A470-EF2EEE51FDBD}"/>
    <dgm:cxn modelId="{FE650B1D-685A-4A0B-BBAA-8E95FE2712C0}" srcId="{BA9435BA-C623-42BB-A1FE-30F176A6E739}" destId="{A3C4FEB0-464D-4599-916F-EAEC8C27A940}" srcOrd="2" destOrd="0" parTransId="{B0B797AF-D1A4-4277-A679-97AC2FCEAAE7}" sibTransId="{9650315B-7A15-44FF-A1F7-2FA6D182D338}"/>
    <dgm:cxn modelId="{FC81A641-6D2B-46C1-8A4B-0BFD88C60A27}" srcId="{898BC7D2-A967-4666-92B7-4BE835788A51}" destId="{BEF87926-0F6A-4FD7-9296-F4B1AE711565}" srcOrd="2" destOrd="0" parTransId="{35CD3277-7104-443E-A3A2-3FE8E15B0002}" sibTransId="{6EF724F2-0427-4175-B6B7-00EC631F37B1}"/>
    <dgm:cxn modelId="{0A997D59-049F-4D2D-A7BD-29479E2C2439}" type="presOf" srcId="{56B7E337-14B0-435B-9A4B-F4A8143D79A2}" destId="{0996EEDD-B206-4544-B528-A0C135E78BCA}" srcOrd="0" destOrd="4" presId="urn:microsoft.com/office/officeart/2005/8/layout/hList2"/>
    <dgm:cxn modelId="{D5B09024-1E02-4A7F-9C70-732ACC177978}" srcId="{BA9435BA-C623-42BB-A1FE-30F176A6E739}" destId="{578585FE-D0AF-4671-B3FB-8D0A03884D49}" srcOrd="1" destOrd="0" parTransId="{96847062-64DA-477A-952E-5C2E792FB898}" sibTransId="{E74EB5CA-1CE6-4B36-A2F3-9228B93E76CE}"/>
    <dgm:cxn modelId="{F89495C6-254E-408B-BF5A-CA67D8448CD2}" type="presOf" srcId="{EC4105E6-4DF5-4D8A-BA84-656437AC597C}" destId="{03482AC1-63FC-4C81-8888-2BDAD7ADC3BC}" srcOrd="0" destOrd="0" presId="urn:microsoft.com/office/officeart/2005/8/layout/hList2"/>
    <dgm:cxn modelId="{83E662B8-C48A-4222-A21B-FF3E39AE9B5A}" type="presOf" srcId="{F85740EB-0ED9-4108-B158-2187389D3084}" destId="{0810AD22-C173-4EA2-910D-09AB77EB9261}" srcOrd="0" destOrd="0" presId="urn:microsoft.com/office/officeart/2005/8/layout/hList2"/>
    <dgm:cxn modelId="{E234F8CB-7AFE-43BA-9C44-33052B50A072}" srcId="{066D8B88-1900-49F4-B775-637D07A549FB}" destId="{EC4105E6-4DF5-4D8A-BA84-656437AC597C}" srcOrd="1" destOrd="0" parTransId="{C036E4FD-7DB7-4EE7-8E67-081F9D96CAD6}" sibTransId="{AA94017B-59FE-455D-B656-1AC5196CB3BF}"/>
    <dgm:cxn modelId="{F6FDB9DC-590D-4BB3-BE9C-5EEFCFCA3855}" type="presOf" srcId="{A3C4FEB0-464D-4599-916F-EAEC8C27A940}" destId="{0996EEDD-B206-4544-B528-A0C135E78BCA}" srcOrd="0" destOrd="2" presId="urn:microsoft.com/office/officeart/2005/8/layout/hList2"/>
    <dgm:cxn modelId="{30B78780-7DB1-4FAF-A686-C18ED06AF067}" type="presOf" srcId="{FD73E8EA-4DDA-4ACE-B050-32FCFF8860ED}" destId="{0996EEDD-B206-4544-B528-A0C135E78BCA}" srcOrd="0" destOrd="5" presId="urn:microsoft.com/office/officeart/2005/8/layout/hList2"/>
    <dgm:cxn modelId="{603F8289-204A-4C38-9ACF-BBF63865AFE5}" srcId="{066D8B88-1900-49F4-B775-637D07A549FB}" destId="{F85740EB-0ED9-4108-B158-2187389D3084}" srcOrd="2" destOrd="0" parTransId="{7AE5048E-2D81-4BF5-969D-AFF3E4D62654}" sibTransId="{EFCA98E5-00D3-4793-8758-484E57AA3375}"/>
    <dgm:cxn modelId="{BE752E45-44D9-40B5-882E-E693918B4AB7}" srcId="{066D8B88-1900-49F4-B775-637D07A549FB}" destId="{BA9435BA-C623-42BB-A1FE-30F176A6E739}" srcOrd="0" destOrd="0" parTransId="{6BA93B6B-C7A9-4593-85AC-A43B5D311F6F}" sibTransId="{0CA8080F-1130-4E93-BEF0-E4D40D52C823}"/>
    <dgm:cxn modelId="{329E6DCD-B863-4070-8A25-3EDEF5DB7156}" srcId="{F85740EB-0ED9-4108-B158-2187389D3084}" destId="{71ED23B9-8B00-40D0-B042-324E8D35B913}" srcOrd="1" destOrd="0" parTransId="{2EF0C4B0-7A26-4D37-9CA6-2FB39C9AE40C}" sibTransId="{D37BFD74-1383-42B7-B1E9-8C52928F7E97}"/>
    <dgm:cxn modelId="{B0DFE81A-ADC6-4ACC-904A-E445DB07DCB4}" type="presOf" srcId="{898BC7D2-A967-4666-92B7-4BE835788A51}" destId="{0996EEDD-B206-4544-B528-A0C135E78BCA}" srcOrd="0" destOrd="3" presId="urn:microsoft.com/office/officeart/2005/8/layout/hList2"/>
    <dgm:cxn modelId="{E28DFFBD-4B37-4FED-95D9-8268288159BD}" type="presOf" srcId="{578585FE-D0AF-4671-B3FB-8D0A03884D49}" destId="{0996EEDD-B206-4544-B528-A0C135E78BCA}" srcOrd="0" destOrd="1" presId="urn:microsoft.com/office/officeart/2005/8/layout/hList2"/>
    <dgm:cxn modelId="{C6A0E906-35C1-4487-B668-CA89EE684387}" type="presParOf" srcId="{C19B1031-DC55-4C38-BDB0-55F742A6621B}" destId="{6C291530-7B90-4B81-9095-A937FF928B64}" srcOrd="0" destOrd="0" presId="urn:microsoft.com/office/officeart/2005/8/layout/hList2"/>
    <dgm:cxn modelId="{D999F3CC-5525-4568-8C16-A19EAB27A694}" type="presParOf" srcId="{6C291530-7B90-4B81-9095-A937FF928B64}" destId="{FDDE9E04-380A-4868-832A-59790B1A302B}" srcOrd="0" destOrd="0" presId="urn:microsoft.com/office/officeart/2005/8/layout/hList2"/>
    <dgm:cxn modelId="{DB3F06A5-6F7F-47A7-B30D-2ED05FA328A2}" type="presParOf" srcId="{6C291530-7B90-4B81-9095-A937FF928B64}" destId="{0996EEDD-B206-4544-B528-A0C135E78BCA}" srcOrd="1" destOrd="0" presId="urn:microsoft.com/office/officeart/2005/8/layout/hList2"/>
    <dgm:cxn modelId="{E35A960C-09DA-4357-BB2E-576795A599D2}" type="presParOf" srcId="{6C291530-7B90-4B81-9095-A937FF928B64}" destId="{1F1C79C9-6FBD-4113-8614-4B8C080E3FB6}" srcOrd="2" destOrd="0" presId="urn:microsoft.com/office/officeart/2005/8/layout/hList2"/>
    <dgm:cxn modelId="{C94167F2-DD31-4C22-89B2-E14E8CC1CA30}" type="presParOf" srcId="{C19B1031-DC55-4C38-BDB0-55F742A6621B}" destId="{9BB65045-96CE-49DC-968F-5D0307027314}" srcOrd="1" destOrd="0" presId="urn:microsoft.com/office/officeart/2005/8/layout/hList2"/>
    <dgm:cxn modelId="{8CAC1860-0959-4FB0-B382-F2D28925EAF4}" type="presParOf" srcId="{C19B1031-DC55-4C38-BDB0-55F742A6621B}" destId="{67729DE7-0786-4A18-BB79-6119DA953914}" srcOrd="2" destOrd="0" presId="urn:microsoft.com/office/officeart/2005/8/layout/hList2"/>
    <dgm:cxn modelId="{5609E38F-32F7-438A-BE83-35DC8E42290A}" type="presParOf" srcId="{67729DE7-0786-4A18-BB79-6119DA953914}" destId="{88CFB319-2108-496D-A78E-186E481EF837}" srcOrd="0" destOrd="0" presId="urn:microsoft.com/office/officeart/2005/8/layout/hList2"/>
    <dgm:cxn modelId="{1B9DEE81-3232-4936-92CD-E16F9E72F724}" type="presParOf" srcId="{67729DE7-0786-4A18-BB79-6119DA953914}" destId="{BE7F710F-BDF9-4D41-A4A9-062E2753BEB8}" srcOrd="1" destOrd="0" presId="urn:microsoft.com/office/officeart/2005/8/layout/hList2"/>
    <dgm:cxn modelId="{A8467EA6-7CB1-4458-B5B6-D80711BCF45F}" type="presParOf" srcId="{67729DE7-0786-4A18-BB79-6119DA953914}" destId="{03482AC1-63FC-4C81-8888-2BDAD7ADC3BC}" srcOrd="2" destOrd="0" presId="urn:microsoft.com/office/officeart/2005/8/layout/hList2"/>
    <dgm:cxn modelId="{2F4EB502-8DC8-441E-AE12-516A66C8C47E}" type="presParOf" srcId="{C19B1031-DC55-4C38-BDB0-55F742A6621B}" destId="{60C0CDC9-F2D7-471D-A364-0095D3360648}" srcOrd="3" destOrd="0" presId="urn:microsoft.com/office/officeart/2005/8/layout/hList2"/>
    <dgm:cxn modelId="{1267803E-E86A-49B4-8767-B6D61FCB50CE}" type="presParOf" srcId="{C19B1031-DC55-4C38-BDB0-55F742A6621B}" destId="{D3DB2DE5-122D-4781-80C6-530634DC6115}" srcOrd="4" destOrd="0" presId="urn:microsoft.com/office/officeart/2005/8/layout/hList2"/>
    <dgm:cxn modelId="{F22E2F89-BF91-4921-96A6-0CE2ED649658}" type="presParOf" srcId="{D3DB2DE5-122D-4781-80C6-530634DC6115}" destId="{D1BB6032-6C11-4CCD-9620-5DA25D5A1C61}" srcOrd="0" destOrd="0" presId="urn:microsoft.com/office/officeart/2005/8/layout/hList2"/>
    <dgm:cxn modelId="{5C192572-DDB5-4448-8E5C-08225B96F017}" type="presParOf" srcId="{D3DB2DE5-122D-4781-80C6-530634DC6115}" destId="{274E5E32-9EB6-412A-85EB-6E9C8BD2595F}" srcOrd="1" destOrd="0" presId="urn:microsoft.com/office/officeart/2005/8/layout/hList2"/>
    <dgm:cxn modelId="{FF46CD38-50D8-4E2C-8642-D2327100D9B7}" type="presParOf" srcId="{D3DB2DE5-122D-4781-80C6-530634DC6115}" destId="{0810AD22-C173-4EA2-910D-09AB77EB9261}" srcOrd="2" destOrd="0" presId="urn:microsoft.com/office/officeart/2005/8/layout/hList2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ata2.xml><?xml version="1.0" encoding="utf-8"?>
<dgm:dataModel xmlns:dgm="http://schemas.openxmlformats.org/drawingml/2006/diagram" xmlns:a="http://schemas.openxmlformats.org/drawingml/2006/main">
  <dgm:ptLst>
    <dgm:pt modelId="{DD3A1A9E-C379-41A4-9D6C-5F3596B43A28}" type="doc">
      <dgm:prSet loTypeId="urn:microsoft.com/office/officeart/2011/layout/RadialPictureList" loCatId="pictur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E574F9C-65FE-4EB7-B81D-906FFCB30656}">
      <dgm:prSet phldrT="[Text]" custT="1"/>
      <dgm:spPr/>
      <dgm:t>
        <a:bodyPr/>
        <a:lstStyle/>
        <a:p>
          <a:endParaRPr lang="en-US" sz="1100" dirty="0"/>
        </a:p>
        <a:p>
          <a:endParaRPr lang="en-US" sz="1100" dirty="0"/>
        </a:p>
        <a:p>
          <a:endParaRPr lang="en-US" sz="1100" dirty="0"/>
        </a:p>
        <a:p>
          <a:r>
            <a:rPr lang="en-US" sz="3600" b="1" dirty="0" err="1"/>
            <a:t>Bản</a:t>
          </a:r>
          <a:r>
            <a:rPr lang="en-US" sz="3600" b="1" dirty="0"/>
            <a:t> tin</a:t>
          </a:r>
        </a:p>
        <a:p>
          <a:endParaRPr lang="en-US" sz="1100" dirty="0"/>
        </a:p>
      </dgm:t>
    </dgm:pt>
    <dgm:pt modelId="{F1BA59EF-000A-4BC6-AB4E-7494F97C55B8}" type="parTrans" cxnId="{9607789B-7D07-48C3-BB06-A209D8AB14B7}">
      <dgm:prSet/>
      <dgm:spPr/>
      <dgm:t>
        <a:bodyPr/>
        <a:lstStyle/>
        <a:p>
          <a:endParaRPr lang="en-US"/>
        </a:p>
      </dgm:t>
    </dgm:pt>
    <dgm:pt modelId="{560A6E82-9336-4754-AE3E-1B9B6D86B7BC}" type="sibTrans" cxnId="{9607789B-7D07-48C3-BB06-A209D8AB14B7}">
      <dgm:prSet/>
      <dgm:spPr/>
      <dgm:t>
        <a:bodyPr/>
        <a:lstStyle/>
        <a:p>
          <a:endParaRPr lang="en-US"/>
        </a:p>
      </dgm:t>
    </dgm:pt>
    <dgm:pt modelId="{8C3E9ACD-15DB-4BF6-B4D7-B7034A6C1B7E}">
      <dgm:prSet phldrT="[Text]" custT="1"/>
      <dgm:spPr/>
      <dgm:t>
        <a:bodyPr/>
        <a:lstStyle/>
        <a:p>
          <a:r>
            <a:rPr lang="en-US" sz="2800" b="1" dirty="0" err="1"/>
            <a:t>Khái</a:t>
          </a:r>
          <a:r>
            <a:rPr lang="en-US" sz="2800" b="1" dirty="0"/>
            <a:t> </a:t>
          </a:r>
          <a:r>
            <a:rPr lang="en-US" sz="2800" b="1" dirty="0" err="1"/>
            <a:t>niệm</a:t>
          </a:r>
          <a:endParaRPr lang="en-US" sz="2800" b="1" dirty="0"/>
        </a:p>
      </dgm:t>
    </dgm:pt>
    <dgm:pt modelId="{D07BECC9-2863-4F83-8E22-8BEA2FB805F9}" type="parTrans" cxnId="{F153A1C2-1A6D-4E66-92CE-FCFA2DC87E4E}">
      <dgm:prSet/>
      <dgm:spPr/>
      <dgm:t>
        <a:bodyPr/>
        <a:lstStyle/>
        <a:p>
          <a:endParaRPr lang="en-US"/>
        </a:p>
      </dgm:t>
    </dgm:pt>
    <dgm:pt modelId="{C03F59AE-38AD-4055-8C3D-E9E753287941}" type="sibTrans" cxnId="{F153A1C2-1A6D-4E66-92CE-FCFA2DC87E4E}">
      <dgm:prSet/>
      <dgm:spPr/>
      <dgm:t>
        <a:bodyPr/>
        <a:lstStyle/>
        <a:p>
          <a:endParaRPr lang="en-US"/>
        </a:p>
      </dgm:t>
    </dgm:pt>
    <dgm:pt modelId="{518C2D6B-651B-4D43-A5DD-74D04380BF78}">
      <dgm:prSet phldrT="[Text]" custT="1"/>
      <dgm:spPr/>
      <dgm:t>
        <a:bodyPr/>
        <a:lstStyle/>
        <a:p>
          <a:r>
            <a:rPr lang="en-US" sz="2800" b="1" dirty="0" err="1"/>
            <a:t>Phân</a:t>
          </a:r>
          <a:r>
            <a:rPr lang="en-US" sz="2800" b="1" dirty="0"/>
            <a:t> </a:t>
          </a:r>
          <a:r>
            <a:rPr lang="en-US" sz="2800" b="1" dirty="0" err="1"/>
            <a:t>loại</a:t>
          </a:r>
          <a:endParaRPr lang="en-US" sz="2800" b="1" dirty="0"/>
        </a:p>
      </dgm:t>
    </dgm:pt>
    <dgm:pt modelId="{DF6496AD-8020-4200-9339-3C599F2013FF}" type="parTrans" cxnId="{F53FC983-AEE3-4E12-A59B-C8D5E9DC245A}">
      <dgm:prSet/>
      <dgm:spPr/>
      <dgm:t>
        <a:bodyPr/>
        <a:lstStyle/>
        <a:p>
          <a:endParaRPr lang="en-US"/>
        </a:p>
      </dgm:t>
    </dgm:pt>
    <dgm:pt modelId="{EE8B071E-F9FF-45BD-9EA3-A0EBF74AEF16}" type="sibTrans" cxnId="{F53FC983-AEE3-4E12-A59B-C8D5E9DC245A}">
      <dgm:prSet/>
      <dgm:spPr/>
      <dgm:t>
        <a:bodyPr/>
        <a:lstStyle/>
        <a:p>
          <a:endParaRPr lang="en-US"/>
        </a:p>
      </dgm:t>
    </dgm:pt>
    <dgm:pt modelId="{F21E8ADA-4A78-434B-A4D3-81F0D9ACACD2}">
      <dgm:prSet phldrT="[Text]" custT="1"/>
      <dgm:spPr/>
      <dgm:t>
        <a:bodyPr/>
        <a:lstStyle/>
        <a:p>
          <a:r>
            <a:rPr lang="en-US" sz="2800" b="1" dirty="0" err="1"/>
            <a:t>Mục</a:t>
          </a:r>
          <a:r>
            <a:rPr lang="en-US" sz="2800" b="1" dirty="0"/>
            <a:t> </a:t>
          </a:r>
          <a:r>
            <a:rPr lang="en-US" sz="2800" b="1" dirty="0" err="1"/>
            <a:t>đích</a:t>
          </a:r>
          <a:r>
            <a:rPr lang="en-US" sz="2800" b="1" dirty="0"/>
            <a:t>, </a:t>
          </a:r>
          <a:r>
            <a:rPr lang="en-US" sz="2800" b="1" dirty="0" err="1"/>
            <a:t>yêu</a:t>
          </a:r>
          <a:r>
            <a:rPr lang="en-US" sz="2800" b="1" dirty="0"/>
            <a:t> </a:t>
          </a:r>
          <a:r>
            <a:rPr lang="en-US" sz="2800" b="1" dirty="0" err="1"/>
            <a:t>cầu</a:t>
          </a:r>
          <a:endParaRPr lang="en-US" sz="2800" b="1" dirty="0"/>
        </a:p>
      </dgm:t>
    </dgm:pt>
    <dgm:pt modelId="{2FD1FEAD-1CBE-4A59-AE87-8861CC21B01A}" type="parTrans" cxnId="{BB9D0053-4268-49F9-AA3D-EC4A98270E87}">
      <dgm:prSet/>
      <dgm:spPr/>
      <dgm:t>
        <a:bodyPr/>
        <a:lstStyle/>
        <a:p>
          <a:endParaRPr lang="en-US"/>
        </a:p>
      </dgm:t>
    </dgm:pt>
    <dgm:pt modelId="{ACCCAC13-E055-4765-9A15-BB9B0BF54F0B}" type="sibTrans" cxnId="{BB9D0053-4268-49F9-AA3D-EC4A98270E87}">
      <dgm:prSet/>
      <dgm:spPr/>
      <dgm:t>
        <a:bodyPr/>
        <a:lstStyle/>
        <a:p>
          <a:endParaRPr lang="en-US"/>
        </a:p>
      </dgm:t>
    </dgm:pt>
    <dgm:pt modelId="{645726B9-5DE3-461D-8364-6FFD265DB0BB}">
      <dgm:prSet phldrT="[Text]"/>
      <dgm:spPr/>
      <dgm:t>
        <a:bodyPr/>
        <a:lstStyle/>
        <a:p>
          <a:endParaRPr lang="en-US" dirty="0"/>
        </a:p>
      </dgm:t>
    </dgm:pt>
    <dgm:pt modelId="{79DFCBC4-9E54-4DEE-946D-A58CF977D648}" type="parTrans" cxnId="{1DC8D049-AFCE-4FA1-887F-EA0FE77ACCAC}">
      <dgm:prSet/>
      <dgm:spPr/>
      <dgm:t>
        <a:bodyPr/>
        <a:lstStyle/>
        <a:p>
          <a:endParaRPr lang="en-US"/>
        </a:p>
      </dgm:t>
    </dgm:pt>
    <dgm:pt modelId="{88226E62-8394-40B8-9CBE-72BA8F3207F3}" type="sibTrans" cxnId="{1DC8D049-AFCE-4FA1-887F-EA0FE77ACCAC}">
      <dgm:prSet/>
      <dgm:spPr/>
      <dgm:t>
        <a:bodyPr/>
        <a:lstStyle/>
        <a:p>
          <a:endParaRPr lang="en-US"/>
        </a:p>
      </dgm:t>
    </dgm:pt>
    <dgm:pt modelId="{925607A8-EBBA-4994-A69A-C58EE55CAB8A}">
      <dgm:prSet phldrT="[Text]" custT="1"/>
      <dgm:spPr/>
      <dgm:t>
        <a:bodyPr/>
        <a:lstStyle/>
        <a:p>
          <a:r>
            <a:rPr lang="en-US" sz="2800" b="1" dirty="0"/>
            <a:t>Quan </a:t>
          </a:r>
          <a:r>
            <a:rPr lang="en-US" sz="2800" b="1" dirty="0" err="1"/>
            <a:t>điểm</a:t>
          </a:r>
          <a:r>
            <a:rPr lang="en-US" sz="2800" b="1" dirty="0"/>
            <a:t> </a:t>
          </a:r>
          <a:r>
            <a:rPr lang="en-US" sz="2800" b="1" dirty="0" err="1"/>
            <a:t>người</a:t>
          </a:r>
          <a:r>
            <a:rPr lang="en-US" sz="2800" b="1" dirty="0"/>
            <a:t> </a:t>
          </a:r>
          <a:r>
            <a:rPr lang="en-US" sz="2800" b="1" dirty="0" err="1"/>
            <a:t>viết</a:t>
          </a:r>
          <a:endParaRPr lang="en-US" sz="2800" b="1" dirty="0"/>
        </a:p>
      </dgm:t>
    </dgm:pt>
    <dgm:pt modelId="{161DE1F1-58D8-47FD-9CA8-549501D27DF1}" type="parTrans" cxnId="{F1E8E21A-0083-4106-8E2B-DA3EBD423559}">
      <dgm:prSet/>
      <dgm:spPr/>
      <dgm:t>
        <a:bodyPr/>
        <a:lstStyle/>
        <a:p>
          <a:endParaRPr lang="en-US"/>
        </a:p>
      </dgm:t>
    </dgm:pt>
    <dgm:pt modelId="{0AF62372-C0DA-450A-8D97-7352091843D8}" type="sibTrans" cxnId="{F1E8E21A-0083-4106-8E2B-DA3EBD423559}">
      <dgm:prSet/>
      <dgm:spPr/>
      <dgm:t>
        <a:bodyPr/>
        <a:lstStyle/>
        <a:p>
          <a:endParaRPr lang="en-US"/>
        </a:p>
      </dgm:t>
    </dgm:pt>
    <dgm:pt modelId="{F14FD20C-4FF6-422A-9F7C-6732594BD11D}" type="pres">
      <dgm:prSet presAssocID="{DD3A1A9E-C379-41A4-9D6C-5F3596B43A28}" presName="Name0" presStyleCnt="0">
        <dgm:presLayoutVars>
          <dgm:chMax val="1"/>
          <dgm:chPref val="1"/>
          <dgm:dir/>
          <dgm:resizeHandles/>
        </dgm:presLayoutVars>
      </dgm:prSet>
      <dgm:spPr/>
      <dgm:t>
        <a:bodyPr/>
        <a:lstStyle/>
        <a:p>
          <a:endParaRPr lang="en-US"/>
        </a:p>
      </dgm:t>
    </dgm:pt>
    <dgm:pt modelId="{333541DE-6C92-4207-90E7-C2A0182444AB}" type="pres">
      <dgm:prSet presAssocID="{3E574F9C-65FE-4EB7-B81D-906FFCB30656}" presName="Parent" presStyleLbl="node1" presStyleIdx="0" presStyleCnt="2" custScaleX="69713" custScaleY="60936" custLinFactNeighborX="-29363" custLinFactNeighborY="5236">
        <dgm:presLayoutVars>
          <dgm:chMax val="4"/>
          <dgm:chPref val="3"/>
        </dgm:presLayoutVars>
      </dgm:prSet>
      <dgm:spPr/>
      <dgm:t>
        <a:bodyPr/>
        <a:lstStyle/>
        <a:p>
          <a:endParaRPr lang="en-US"/>
        </a:p>
      </dgm:t>
    </dgm:pt>
    <dgm:pt modelId="{08A0A9A6-E525-4D66-AFD5-B798E162456C}" type="pres">
      <dgm:prSet presAssocID="{8C3E9ACD-15DB-4BF6-B4D7-B7034A6C1B7E}" presName="Accent" presStyleLbl="node1" presStyleIdx="1" presStyleCnt="2"/>
      <dgm:spPr/>
    </dgm:pt>
    <dgm:pt modelId="{4BCD94D2-D355-4D7C-96D3-040F81CE18CB}" type="pres">
      <dgm:prSet presAssocID="{8C3E9ACD-15DB-4BF6-B4D7-B7034A6C1B7E}" presName="Image1" presStyleLbl="fgImgPlace1" presStyleIdx="0" presStyleCnt="4"/>
      <dgm:spPr>
        <a:solidFill>
          <a:schemeClr val="accent1">
            <a:lumMod val="40000"/>
            <a:lumOff val="60000"/>
          </a:schemeClr>
        </a:solidFill>
      </dgm:spPr>
    </dgm:pt>
    <dgm:pt modelId="{1EFEDC1F-8BD6-495B-A7A0-04000A9ECD6B}" type="pres">
      <dgm:prSet presAssocID="{8C3E9ACD-15DB-4BF6-B4D7-B7034A6C1B7E}" presName="Child1" presStyleLbl="revTx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A2A0A5-68D9-442B-8B03-FDE3A49AF944}" type="pres">
      <dgm:prSet presAssocID="{518C2D6B-651B-4D43-A5DD-74D04380BF78}" presName="Image2" presStyleCnt="0"/>
      <dgm:spPr/>
    </dgm:pt>
    <dgm:pt modelId="{DD0102B9-7E7C-4275-B11B-D05B1A815FCC}" type="pres">
      <dgm:prSet presAssocID="{518C2D6B-651B-4D43-A5DD-74D04380BF78}" presName="Image" presStyleLbl="fgImgPlace1" presStyleIdx="1" presStyleCnt="4"/>
      <dgm:spPr>
        <a:solidFill>
          <a:schemeClr val="accent2">
            <a:lumMod val="20000"/>
            <a:lumOff val="80000"/>
          </a:schemeClr>
        </a:solidFill>
      </dgm:spPr>
    </dgm:pt>
    <dgm:pt modelId="{BD6C1BEC-1E84-4FA2-B627-F83E4C3788B1}" type="pres">
      <dgm:prSet presAssocID="{518C2D6B-651B-4D43-A5DD-74D04380BF78}" presName="Child2" presStyleLbl="revTx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6B253D-3656-40A9-9983-2664DF72B24C}" type="pres">
      <dgm:prSet presAssocID="{F21E8ADA-4A78-434B-A4D3-81F0D9ACACD2}" presName="Image3" presStyleCnt="0"/>
      <dgm:spPr/>
    </dgm:pt>
    <dgm:pt modelId="{5E999748-FD05-481A-A5A7-44714FECDA48}" type="pres">
      <dgm:prSet presAssocID="{F21E8ADA-4A78-434B-A4D3-81F0D9ACACD2}" presName="Image" presStyleLbl="fgImgPlace1" presStyleIdx="2" presStyleCnt="4"/>
      <dgm:spPr>
        <a:solidFill>
          <a:schemeClr val="accent6">
            <a:lumMod val="20000"/>
            <a:lumOff val="80000"/>
          </a:schemeClr>
        </a:solidFill>
      </dgm:spPr>
    </dgm:pt>
    <dgm:pt modelId="{8A768FB8-F3EF-4D01-8448-57C2C4BC6787}" type="pres">
      <dgm:prSet presAssocID="{F21E8ADA-4A78-434B-A4D3-81F0D9ACACD2}" presName="Child3" presStyleLbl="revTx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CD1D28A-BE6B-4DBA-A7DA-BAF7E4DD2A98}" type="pres">
      <dgm:prSet presAssocID="{925607A8-EBBA-4994-A69A-C58EE55CAB8A}" presName="Image4" presStyleCnt="0"/>
      <dgm:spPr/>
    </dgm:pt>
    <dgm:pt modelId="{0374ED76-7499-433D-850E-8B6AD2F795EC}" type="pres">
      <dgm:prSet presAssocID="{925607A8-EBBA-4994-A69A-C58EE55CAB8A}" presName="Image" presStyleLbl="fgImgPlace1" presStyleIdx="3" presStyleCnt="4"/>
      <dgm:spPr>
        <a:solidFill>
          <a:schemeClr val="bg2">
            <a:lumMod val="90000"/>
          </a:schemeClr>
        </a:solidFill>
      </dgm:spPr>
    </dgm:pt>
    <dgm:pt modelId="{88C46AE6-12A5-48CC-889B-2C37D4F05B61}" type="pres">
      <dgm:prSet presAssocID="{925607A8-EBBA-4994-A69A-C58EE55CAB8A}" presName="Child4" presStyleLbl="revTx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0BB09F6-071D-404B-881F-48778149EE75}" type="presOf" srcId="{F21E8ADA-4A78-434B-A4D3-81F0D9ACACD2}" destId="{8A768FB8-F3EF-4D01-8448-57C2C4BC6787}" srcOrd="0" destOrd="0" presId="urn:microsoft.com/office/officeart/2011/layout/RadialPictureList"/>
    <dgm:cxn modelId="{0ECAE631-FED3-4FE6-A3AE-4650EC1203BB}" type="presOf" srcId="{3E574F9C-65FE-4EB7-B81D-906FFCB30656}" destId="{333541DE-6C92-4207-90E7-C2A0182444AB}" srcOrd="0" destOrd="0" presId="urn:microsoft.com/office/officeart/2011/layout/RadialPictureList"/>
    <dgm:cxn modelId="{9607789B-7D07-48C3-BB06-A209D8AB14B7}" srcId="{DD3A1A9E-C379-41A4-9D6C-5F3596B43A28}" destId="{3E574F9C-65FE-4EB7-B81D-906FFCB30656}" srcOrd="0" destOrd="0" parTransId="{F1BA59EF-000A-4BC6-AB4E-7494F97C55B8}" sibTransId="{560A6E82-9336-4754-AE3E-1B9B6D86B7BC}"/>
    <dgm:cxn modelId="{F153A1C2-1A6D-4E66-92CE-FCFA2DC87E4E}" srcId="{3E574F9C-65FE-4EB7-B81D-906FFCB30656}" destId="{8C3E9ACD-15DB-4BF6-B4D7-B7034A6C1B7E}" srcOrd="0" destOrd="0" parTransId="{D07BECC9-2863-4F83-8E22-8BEA2FB805F9}" sibTransId="{C03F59AE-38AD-4055-8C3D-E9E753287941}"/>
    <dgm:cxn modelId="{4AD3B7FE-CB07-49F5-9B11-E964B24273D7}" type="presOf" srcId="{518C2D6B-651B-4D43-A5DD-74D04380BF78}" destId="{BD6C1BEC-1E84-4FA2-B627-F83E4C3788B1}" srcOrd="0" destOrd="0" presId="urn:microsoft.com/office/officeart/2011/layout/RadialPictureList"/>
    <dgm:cxn modelId="{BB9D0053-4268-49F9-AA3D-EC4A98270E87}" srcId="{3E574F9C-65FE-4EB7-B81D-906FFCB30656}" destId="{F21E8ADA-4A78-434B-A4D3-81F0D9ACACD2}" srcOrd="2" destOrd="0" parTransId="{2FD1FEAD-1CBE-4A59-AE87-8861CC21B01A}" sibTransId="{ACCCAC13-E055-4765-9A15-BB9B0BF54F0B}"/>
    <dgm:cxn modelId="{F114B2D5-DAD4-4F7C-9849-0AA578D8959F}" type="presOf" srcId="{925607A8-EBBA-4994-A69A-C58EE55CAB8A}" destId="{88C46AE6-12A5-48CC-889B-2C37D4F05B61}" srcOrd="0" destOrd="0" presId="urn:microsoft.com/office/officeart/2011/layout/RadialPictureList"/>
    <dgm:cxn modelId="{937EC6C3-F5A9-4C76-A469-9556ED65E24C}" type="presOf" srcId="{DD3A1A9E-C379-41A4-9D6C-5F3596B43A28}" destId="{F14FD20C-4FF6-422A-9F7C-6732594BD11D}" srcOrd="0" destOrd="0" presId="urn:microsoft.com/office/officeart/2011/layout/RadialPictureList"/>
    <dgm:cxn modelId="{F53FC983-AEE3-4E12-A59B-C8D5E9DC245A}" srcId="{3E574F9C-65FE-4EB7-B81D-906FFCB30656}" destId="{518C2D6B-651B-4D43-A5DD-74D04380BF78}" srcOrd="1" destOrd="0" parTransId="{DF6496AD-8020-4200-9339-3C599F2013FF}" sibTransId="{EE8B071E-F9FF-45BD-9EA3-A0EBF74AEF16}"/>
    <dgm:cxn modelId="{E10F0F0A-4462-4FA6-9506-1C6A6CA53496}" type="presOf" srcId="{8C3E9ACD-15DB-4BF6-B4D7-B7034A6C1B7E}" destId="{1EFEDC1F-8BD6-495B-A7A0-04000A9ECD6B}" srcOrd="0" destOrd="0" presId="urn:microsoft.com/office/officeart/2011/layout/RadialPictureList"/>
    <dgm:cxn modelId="{F1E8E21A-0083-4106-8E2B-DA3EBD423559}" srcId="{3E574F9C-65FE-4EB7-B81D-906FFCB30656}" destId="{925607A8-EBBA-4994-A69A-C58EE55CAB8A}" srcOrd="3" destOrd="0" parTransId="{161DE1F1-58D8-47FD-9CA8-549501D27DF1}" sibTransId="{0AF62372-C0DA-450A-8D97-7352091843D8}"/>
    <dgm:cxn modelId="{1DC8D049-AFCE-4FA1-887F-EA0FE77ACCAC}" srcId="{3E574F9C-65FE-4EB7-B81D-906FFCB30656}" destId="{645726B9-5DE3-461D-8364-6FFD265DB0BB}" srcOrd="4" destOrd="0" parTransId="{79DFCBC4-9E54-4DEE-946D-A58CF977D648}" sibTransId="{88226E62-8394-40B8-9CBE-72BA8F3207F3}"/>
    <dgm:cxn modelId="{7CA99ED5-314B-4039-A01D-0A2B75154476}" type="presParOf" srcId="{F14FD20C-4FF6-422A-9F7C-6732594BD11D}" destId="{333541DE-6C92-4207-90E7-C2A0182444AB}" srcOrd="0" destOrd="0" presId="urn:microsoft.com/office/officeart/2011/layout/RadialPictureList"/>
    <dgm:cxn modelId="{8061A034-B9C3-4C55-BF56-F9B24C451C60}" type="presParOf" srcId="{F14FD20C-4FF6-422A-9F7C-6732594BD11D}" destId="{08A0A9A6-E525-4D66-AFD5-B798E162456C}" srcOrd="1" destOrd="0" presId="urn:microsoft.com/office/officeart/2011/layout/RadialPictureList"/>
    <dgm:cxn modelId="{BFB09D8C-F220-4A69-B304-929B7CA299B7}" type="presParOf" srcId="{F14FD20C-4FF6-422A-9F7C-6732594BD11D}" destId="{4BCD94D2-D355-4D7C-96D3-040F81CE18CB}" srcOrd="2" destOrd="0" presId="urn:microsoft.com/office/officeart/2011/layout/RadialPictureList"/>
    <dgm:cxn modelId="{8097DD06-9169-4DC9-9CD7-A8B9FCE6ADD4}" type="presParOf" srcId="{F14FD20C-4FF6-422A-9F7C-6732594BD11D}" destId="{1EFEDC1F-8BD6-495B-A7A0-04000A9ECD6B}" srcOrd="3" destOrd="0" presId="urn:microsoft.com/office/officeart/2011/layout/RadialPictureList"/>
    <dgm:cxn modelId="{C50B4C09-9968-4811-8A59-DD933DB3FDE4}" type="presParOf" srcId="{F14FD20C-4FF6-422A-9F7C-6732594BD11D}" destId="{47A2A0A5-68D9-442B-8B03-FDE3A49AF944}" srcOrd="4" destOrd="0" presId="urn:microsoft.com/office/officeart/2011/layout/RadialPictureList"/>
    <dgm:cxn modelId="{E0CE81EC-3D94-4D44-9FA0-78C8D3E152F1}" type="presParOf" srcId="{47A2A0A5-68D9-442B-8B03-FDE3A49AF944}" destId="{DD0102B9-7E7C-4275-B11B-D05B1A815FCC}" srcOrd="0" destOrd="0" presId="urn:microsoft.com/office/officeart/2011/layout/RadialPictureList"/>
    <dgm:cxn modelId="{77733125-8377-41ED-9ACA-D4E79E800FC6}" type="presParOf" srcId="{F14FD20C-4FF6-422A-9F7C-6732594BD11D}" destId="{BD6C1BEC-1E84-4FA2-B627-F83E4C3788B1}" srcOrd="5" destOrd="0" presId="urn:microsoft.com/office/officeart/2011/layout/RadialPictureList"/>
    <dgm:cxn modelId="{EEEF4F32-972D-4882-92C7-D28ECE7DE883}" type="presParOf" srcId="{F14FD20C-4FF6-422A-9F7C-6732594BD11D}" destId="{976B253D-3656-40A9-9983-2664DF72B24C}" srcOrd="6" destOrd="0" presId="urn:microsoft.com/office/officeart/2011/layout/RadialPictureList"/>
    <dgm:cxn modelId="{148BB73D-A27A-4938-9B0D-7992EDA2618C}" type="presParOf" srcId="{976B253D-3656-40A9-9983-2664DF72B24C}" destId="{5E999748-FD05-481A-A5A7-44714FECDA48}" srcOrd="0" destOrd="0" presId="urn:microsoft.com/office/officeart/2011/layout/RadialPictureList"/>
    <dgm:cxn modelId="{2660AB64-3BD7-4DBF-BF1A-6EF787A328E0}" type="presParOf" srcId="{F14FD20C-4FF6-422A-9F7C-6732594BD11D}" destId="{8A768FB8-F3EF-4D01-8448-57C2C4BC6787}" srcOrd="7" destOrd="0" presId="urn:microsoft.com/office/officeart/2011/layout/RadialPictureList"/>
    <dgm:cxn modelId="{A0BC5028-4D2B-4705-AD30-B16B81007505}" type="presParOf" srcId="{F14FD20C-4FF6-422A-9F7C-6732594BD11D}" destId="{5CD1D28A-BE6B-4DBA-A7DA-BAF7E4DD2A98}" srcOrd="8" destOrd="0" presId="urn:microsoft.com/office/officeart/2011/layout/RadialPictureList"/>
    <dgm:cxn modelId="{90143DB3-12DE-4B46-8044-4D483ADA048F}" type="presParOf" srcId="{5CD1D28A-BE6B-4DBA-A7DA-BAF7E4DD2A98}" destId="{0374ED76-7499-433D-850E-8B6AD2F795EC}" srcOrd="0" destOrd="0" presId="urn:microsoft.com/office/officeart/2011/layout/RadialPictureList"/>
    <dgm:cxn modelId="{F8167BFF-BCAF-4321-AB80-ACD214760AAC}" type="presParOf" srcId="{F14FD20C-4FF6-422A-9F7C-6732594BD11D}" destId="{88C46AE6-12A5-48CC-889B-2C37D4F05B61}" srcOrd="9" destOrd="0" presId="urn:microsoft.com/office/officeart/2011/layout/RadialPictureList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3.xml><?xml version="1.0" encoding="utf-8"?>
<dgm:dataModel xmlns:dgm="http://schemas.openxmlformats.org/drawingml/2006/diagram" xmlns:a="http://schemas.openxmlformats.org/drawingml/2006/main">
  <dgm:ptLst>
    <dgm:pt modelId="{DD3A1A9E-C379-41A4-9D6C-5F3596B43A28}" type="doc">
      <dgm:prSet loTypeId="urn:microsoft.com/office/officeart/2011/layout/RadialPictureList" loCatId="picture" qsTypeId="urn:microsoft.com/office/officeart/2005/8/quickstyle/simple1" qsCatId="simple" csTypeId="urn:microsoft.com/office/officeart/2005/8/colors/accent1_2" csCatId="accent1" phldr="1"/>
      <dgm:spPr/>
      <dgm:t>
        <a:bodyPr/>
        <a:lstStyle/>
        <a:p>
          <a:endParaRPr lang="en-US"/>
        </a:p>
      </dgm:t>
    </dgm:pt>
    <dgm:pt modelId="{3E574F9C-65FE-4EB7-B81D-906FFCB30656}">
      <dgm:prSet phldrT="[Text]" custT="1"/>
      <dgm:spPr/>
      <dgm:t>
        <a:bodyPr/>
        <a:lstStyle/>
        <a:p>
          <a:endParaRPr lang="en-US" sz="1100" dirty="0"/>
        </a:p>
        <a:p>
          <a:endParaRPr lang="en-US" sz="1100" dirty="0"/>
        </a:p>
        <a:p>
          <a:endParaRPr lang="en-US" sz="1100" dirty="0"/>
        </a:p>
        <a:p>
          <a:r>
            <a:rPr lang="en-US" sz="3600" b="1" dirty="0" err="1"/>
            <a:t>Bản</a:t>
          </a:r>
          <a:r>
            <a:rPr lang="en-US" sz="3600" b="1" dirty="0"/>
            <a:t> tin</a:t>
          </a:r>
        </a:p>
        <a:p>
          <a:endParaRPr lang="en-US" sz="1100" dirty="0"/>
        </a:p>
      </dgm:t>
    </dgm:pt>
    <dgm:pt modelId="{F1BA59EF-000A-4BC6-AB4E-7494F97C55B8}" type="parTrans" cxnId="{9607789B-7D07-48C3-BB06-A209D8AB14B7}">
      <dgm:prSet/>
      <dgm:spPr/>
      <dgm:t>
        <a:bodyPr/>
        <a:lstStyle/>
        <a:p>
          <a:endParaRPr lang="en-US"/>
        </a:p>
      </dgm:t>
    </dgm:pt>
    <dgm:pt modelId="{560A6E82-9336-4754-AE3E-1B9B6D86B7BC}" type="sibTrans" cxnId="{9607789B-7D07-48C3-BB06-A209D8AB14B7}">
      <dgm:prSet/>
      <dgm:spPr/>
      <dgm:t>
        <a:bodyPr/>
        <a:lstStyle/>
        <a:p>
          <a:endParaRPr lang="en-US"/>
        </a:p>
      </dgm:t>
    </dgm:pt>
    <dgm:pt modelId="{8C3E9ACD-15DB-4BF6-B4D7-B7034A6C1B7E}">
      <dgm:prSet phldrT="[Text]" custT="1"/>
      <dgm:spPr/>
      <dgm:t>
        <a:bodyPr/>
        <a:lstStyle/>
        <a:p>
          <a:r>
            <a:rPr lang="en-US" sz="2800" b="1" dirty="0" err="1"/>
            <a:t>Khái</a:t>
          </a:r>
          <a:r>
            <a:rPr lang="en-US" sz="2800" b="1" dirty="0"/>
            <a:t> </a:t>
          </a:r>
          <a:r>
            <a:rPr lang="en-US" sz="2800" b="1" dirty="0" err="1"/>
            <a:t>niệm</a:t>
          </a:r>
          <a:endParaRPr lang="en-US" sz="2800" b="1" dirty="0"/>
        </a:p>
      </dgm:t>
    </dgm:pt>
    <dgm:pt modelId="{D07BECC9-2863-4F83-8E22-8BEA2FB805F9}" type="parTrans" cxnId="{F153A1C2-1A6D-4E66-92CE-FCFA2DC87E4E}">
      <dgm:prSet/>
      <dgm:spPr/>
      <dgm:t>
        <a:bodyPr/>
        <a:lstStyle/>
        <a:p>
          <a:endParaRPr lang="en-US"/>
        </a:p>
      </dgm:t>
    </dgm:pt>
    <dgm:pt modelId="{C03F59AE-38AD-4055-8C3D-E9E753287941}" type="sibTrans" cxnId="{F153A1C2-1A6D-4E66-92CE-FCFA2DC87E4E}">
      <dgm:prSet/>
      <dgm:spPr/>
      <dgm:t>
        <a:bodyPr/>
        <a:lstStyle/>
        <a:p>
          <a:endParaRPr lang="en-US"/>
        </a:p>
      </dgm:t>
    </dgm:pt>
    <dgm:pt modelId="{518C2D6B-651B-4D43-A5DD-74D04380BF78}">
      <dgm:prSet phldrT="[Text]" custT="1"/>
      <dgm:spPr/>
      <dgm:t>
        <a:bodyPr/>
        <a:lstStyle/>
        <a:p>
          <a:r>
            <a:rPr lang="en-US" sz="2800" b="1" dirty="0" err="1"/>
            <a:t>Phân</a:t>
          </a:r>
          <a:r>
            <a:rPr lang="en-US" sz="2800" b="1" dirty="0"/>
            <a:t> </a:t>
          </a:r>
          <a:r>
            <a:rPr lang="en-US" sz="2800" b="1" dirty="0" err="1"/>
            <a:t>loại</a:t>
          </a:r>
          <a:endParaRPr lang="en-US" sz="2800" b="1" dirty="0"/>
        </a:p>
      </dgm:t>
    </dgm:pt>
    <dgm:pt modelId="{DF6496AD-8020-4200-9339-3C599F2013FF}" type="parTrans" cxnId="{F53FC983-AEE3-4E12-A59B-C8D5E9DC245A}">
      <dgm:prSet/>
      <dgm:spPr/>
      <dgm:t>
        <a:bodyPr/>
        <a:lstStyle/>
        <a:p>
          <a:endParaRPr lang="en-US"/>
        </a:p>
      </dgm:t>
    </dgm:pt>
    <dgm:pt modelId="{EE8B071E-F9FF-45BD-9EA3-A0EBF74AEF16}" type="sibTrans" cxnId="{F53FC983-AEE3-4E12-A59B-C8D5E9DC245A}">
      <dgm:prSet/>
      <dgm:spPr/>
      <dgm:t>
        <a:bodyPr/>
        <a:lstStyle/>
        <a:p>
          <a:endParaRPr lang="en-US"/>
        </a:p>
      </dgm:t>
    </dgm:pt>
    <dgm:pt modelId="{F21E8ADA-4A78-434B-A4D3-81F0D9ACACD2}">
      <dgm:prSet phldrT="[Text]" custT="1"/>
      <dgm:spPr/>
      <dgm:t>
        <a:bodyPr/>
        <a:lstStyle/>
        <a:p>
          <a:r>
            <a:rPr lang="en-US" sz="2800" b="1" dirty="0" err="1"/>
            <a:t>Mục</a:t>
          </a:r>
          <a:r>
            <a:rPr lang="en-US" sz="2800" b="1" dirty="0"/>
            <a:t> </a:t>
          </a:r>
          <a:r>
            <a:rPr lang="en-US" sz="2800" b="1" dirty="0" err="1"/>
            <a:t>đích</a:t>
          </a:r>
          <a:r>
            <a:rPr lang="en-US" sz="2800" b="1" dirty="0"/>
            <a:t>, </a:t>
          </a:r>
          <a:r>
            <a:rPr lang="en-US" sz="2800" b="1" dirty="0" err="1"/>
            <a:t>yêu</a:t>
          </a:r>
          <a:r>
            <a:rPr lang="en-US" sz="2800" b="1" dirty="0"/>
            <a:t> </a:t>
          </a:r>
          <a:r>
            <a:rPr lang="en-US" sz="2800" b="1" dirty="0" err="1"/>
            <a:t>cầu</a:t>
          </a:r>
          <a:endParaRPr lang="en-US" sz="2800" b="1" dirty="0"/>
        </a:p>
      </dgm:t>
    </dgm:pt>
    <dgm:pt modelId="{2FD1FEAD-1CBE-4A59-AE87-8861CC21B01A}" type="parTrans" cxnId="{BB9D0053-4268-49F9-AA3D-EC4A98270E87}">
      <dgm:prSet/>
      <dgm:spPr/>
      <dgm:t>
        <a:bodyPr/>
        <a:lstStyle/>
        <a:p>
          <a:endParaRPr lang="en-US"/>
        </a:p>
      </dgm:t>
    </dgm:pt>
    <dgm:pt modelId="{ACCCAC13-E055-4765-9A15-BB9B0BF54F0B}" type="sibTrans" cxnId="{BB9D0053-4268-49F9-AA3D-EC4A98270E87}">
      <dgm:prSet/>
      <dgm:spPr/>
      <dgm:t>
        <a:bodyPr/>
        <a:lstStyle/>
        <a:p>
          <a:endParaRPr lang="en-US"/>
        </a:p>
      </dgm:t>
    </dgm:pt>
    <dgm:pt modelId="{645726B9-5DE3-461D-8364-6FFD265DB0BB}">
      <dgm:prSet phldrT="[Text]"/>
      <dgm:spPr/>
      <dgm:t>
        <a:bodyPr/>
        <a:lstStyle/>
        <a:p>
          <a:endParaRPr lang="en-US" dirty="0"/>
        </a:p>
      </dgm:t>
    </dgm:pt>
    <dgm:pt modelId="{79DFCBC4-9E54-4DEE-946D-A58CF977D648}" type="parTrans" cxnId="{1DC8D049-AFCE-4FA1-887F-EA0FE77ACCAC}">
      <dgm:prSet/>
      <dgm:spPr/>
      <dgm:t>
        <a:bodyPr/>
        <a:lstStyle/>
        <a:p>
          <a:endParaRPr lang="en-US"/>
        </a:p>
      </dgm:t>
    </dgm:pt>
    <dgm:pt modelId="{88226E62-8394-40B8-9CBE-72BA8F3207F3}" type="sibTrans" cxnId="{1DC8D049-AFCE-4FA1-887F-EA0FE77ACCAC}">
      <dgm:prSet/>
      <dgm:spPr/>
      <dgm:t>
        <a:bodyPr/>
        <a:lstStyle/>
        <a:p>
          <a:endParaRPr lang="en-US"/>
        </a:p>
      </dgm:t>
    </dgm:pt>
    <dgm:pt modelId="{925607A8-EBBA-4994-A69A-C58EE55CAB8A}">
      <dgm:prSet phldrT="[Text]" custT="1"/>
      <dgm:spPr/>
      <dgm:t>
        <a:bodyPr/>
        <a:lstStyle/>
        <a:p>
          <a:r>
            <a:rPr lang="en-US" sz="2800" b="1" dirty="0"/>
            <a:t>Quan </a:t>
          </a:r>
          <a:r>
            <a:rPr lang="en-US" sz="2800" b="1" dirty="0" err="1"/>
            <a:t>điểm</a:t>
          </a:r>
          <a:r>
            <a:rPr lang="en-US" sz="2800" b="1" dirty="0"/>
            <a:t> </a:t>
          </a:r>
          <a:r>
            <a:rPr lang="en-US" sz="2800" b="1" dirty="0" err="1"/>
            <a:t>người</a:t>
          </a:r>
          <a:r>
            <a:rPr lang="en-US" sz="2800" b="1" dirty="0"/>
            <a:t> </a:t>
          </a:r>
          <a:r>
            <a:rPr lang="en-US" sz="2800" b="1" dirty="0" err="1"/>
            <a:t>viết</a:t>
          </a:r>
          <a:endParaRPr lang="en-US" sz="2800" b="1" dirty="0"/>
        </a:p>
      </dgm:t>
    </dgm:pt>
    <dgm:pt modelId="{161DE1F1-58D8-47FD-9CA8-549501D27DF1}" type="parTrans" cxnId="{F1E8E21A-0083-4106-8E2B-DA3EBD423559}">
      <dgm:prSet/>
      <dgm:spPr/>
      <dgm:t>
        <a:bodyPr/>
        <a:lstStyle/>
        <a:p>
          <a:endParaRPr lang="en-US"/>
        </a:p>
      </dgm:t>
    </dgm:pt>
    <dgm:pt modelId="{0AF62372-C0DA-450A-8D97-7352091843D8}" type="sibTrans" cxnId="{F1E8E21A-0083-4106-8E2B-DA3EBD423559}">
      <dgm:prSet/>
      <dgm:spPr/>
      <dgm:t>
        <a:bodyPr/>
        <a:lstStyle/>
        <a:p>
          <a:endParaRPr lang="en-US"/>
        </a:p>
      </dgm:t>
    </dgm:pt>
    <dgm:pt modelId="{F14FD20C-4FF6-422A-9F7C-6732594BD11D}" type="pres">
      <dgm:prSet presAssocID="{DD3A1A9E-C379-41A4-9D6C-5F3596B43A28}" presName="Name0" presStyleCnt="0">
        <dgm:presLayoutVars>
          <dgm:chMax val="1"/>
          <dgm:chPref val="1"/>
          <dgm:dir/>
          <dgm:resizeHandles/>
        </dgm:presLayoutVars>
      </dgm:prSet>
      <dgm:spPr/>
      <dgm:t>
        <a:bodyPr/>
        <a:lstStyle/>
        <a:p>
          <a:endParaRPr lang="en-US"/>
        </a:p>
      </dgm:t>
    </dgm:pt>
    <dgm:pt modelId="{333541DE-6C92-4207-90E7-C2A0182444AB}" type="pres">
      <dgm:prSet presAssocID="{3E574F9C-65FE-4EB7-B81D-906FFCB30656}" presName="Parent" presStyleLbl="node1" presStyleIdx="0" presStyleCnt="2" custScaleX="69713" custScaleY="60936" custLinFactNeighborX="-29363" custLinFactNeighborY="5236">
        <dgm:presLayoutVars>
          <dgm:chMax val="4"/>
          <dgm:chPref val="3"/>
        </dgm:presLayoutVars>
      </dgm:prSet>
      <dgm:spPr/>
      <dgm:t>
        <a:bodyPr/>
        <a:lstStyle/>
        <a:p>
          <a:endParaRPr lang="en-US"/>
        </a:p>
      </dgm:t>
    </dgm:pt>
    <dgm:pt modelId="{08A0A9A6-E525-4D66-AFD5-B798E162456C}" type="pres">
      <dgm:prSet presAssocID="{8C3E9ACD-15DB-4BF6-B4D7-B7034A6C1B7E}" presName="Accent" presStyleLbl="node1" presStyleIdx="1" presStyleCnt="2"/>
      <dgm:spPr/>
    </dgm:pt>
    <dgm:pt modelId="{4BCD94D2-D355-4D7C-96D3-040F81CE18CB}" type="pres">
      <dgm:prSet presAssocID="{8C3E9ACD-15DB-4BF6-B4D7-B7034A6C1B7E}" presName="Image1" presStyleLbl="fgImgPlace1" presStyleIdx="0" presStyleCnt="4"/>
      <dgm:spPr>
        <a:solidFill>
          <a:schemeClr val="accent1">
            <a:lumMod val="40000"/>
            <a:lumOff val="60000"/>
          </a:schemeClr>
        </a:solidFill>
      </dgm:spPr>
    </dgm:pt>
    <dgm:pt modelId="{1EFEDC1F-8BD6-495B-A7A0-04000A9ECD6B}" type="pres">
      <dgm:prSet presAssocID="{8C3E9ACD-15DB-4BF6-B4D7-B7034A6C1B7E}" presName="Child1" presStyleLbl="revTx" presStyleIdx="0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47A2A0A5-68D9-442B-8B03-FDE3A49AF944}" type="pres">
      <dgm:prSet presAssocID="{518C2D6B-651B-4D43-A5DD-74D04380BF78}" presName="Image2" presStyleCnt="0"/>
      <dgm:spPr/>
    </dgm:pt>
    <dgm:pt modelId="{DD0102B9-7E7C-4275-B11B-D05B1A815FCC}" type="pres">
      <dgm:prSet presAssocID="{518C2D6B-651B-4D43-A5DD-74D04380BF78}" presName="Image" presStyleLbl="fgImgPlace1" presStyleIdx="1" presStyleCnt="4"/>
      <dgm:spPr>
        <a:solidFill>
          <a:schemeClr val="accent2">
            <a:lumMod val="20000"/>
            <a:lumOff val="80000"/>
          </a:schemeClr>
        </a:solidFill>
      </dgm:spPr>
    </dgm:pt>
    <dgm:pt modelId="{BD6C1BEC-1E84-4FA2-B627-F83E4C3788B1}" type="pres">
      <dgm:prSet presAssocID="{518C2D6B-651B-4D43-A5DD-74D04380BF78}" presName="Child2" presStyleLbl="revTx" presStyleIdx="1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76B253D-3656-40A9-9983-2664DF72B24C}" type="pres">
      <dgm:prSet presAssocID="{F21E8ADA-4A78-434B-A4D3-81F0D9ACACD2}" presName="Image3" presStyleCnt="0"/>
      <dgm:spPr/>
    </dgm:pt>
    <dgm:pt modelId="{5E999748-FD05-481A-A5A7-44714FECDA48}" type="pres">
      <dgm:prSet presAssocID="{F21E8ADA-4A78-434B-A4D3-81F0D9ACACD2}" presName="Image" presStyleLbl="fgImgPlace1" presStyleIdx="2" presStyleCnt="4"/>
      <dgm:spPr>
        <a:solidFill>
          <a:schemeClr val="accent6">
            <a:lumMod val="20000"/>
            <a:lumOff val="80000"/>
          </a:schemeClr>
        </a:solidFill>
      </dgm:spPr>
    </dgm:pt>
    <dgm:pt modelId="{8A768FB8-F3EF-4D01-8448-57C2C4BC6787}" type="pres">
      <dgm:prSet presAssocID="{F21E8ADA-4A78-434B-A4D3-81F0D9ACACD2}" presName="Child3" presStyleLbl="revTx" presStyleIdx="2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5CD1D28A-BE6B-4DBA-A7DA-BAF7E4DD2A98}" type="pres">
      <dgm:prSet presAssocID="{925607A8-EBBA-4994-A69A-C58EE55CAB8A}" presName="Image4" presStyleCnt="0"/>
      <dgm:spPr/>
    </dgm:pt>
    <dgm:pt modelId="{0374ED76-7499-433D-850E-8B6AD2F795EC}" type="pres">
      <dgm:prSet presAssocID="{925607A8-EBBA-4994-A69A-C58EE55CAB8A}" presName="Image" presStyleLbl="fgImgPlace1" presStyleIdx="3" presStyleCnt="4"/>
      <dgm:spPr>
        <a:solidFill>
          <a:schemeClr val="bg2">
            <a:lumMod val="90000"/>
          </a:schemeClr>
        </a:solidFill>
      </dgm:spPr>
    </dgm:pt>
    <dgm:pt modelId="{88C46AE6-12A5-48CC-889B-2C37D4F05B61}" type="pres">
      <dgm:prSet presAssocID="{925607A8-EBBA-4994-A69A-C58EE55CAB8A}" presName="Child4" presStyleLbl="revTx" presStyleIdx="3" presStyleCnt="4">
        <dgm:presLayoutVars>
          <dgm:chMax val="0"/>
          <dgm:chPref val="0"/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C0BB09F6-071D-404B-881F-48778149EE75}" type="presOf" srcId="{F21E8ADA-4A78-434B-A4D3-81F0D9ACACD2}" destId="{8A768FB8-F3EF-4D01-8448-57C2C4BC6787}" srcOrd="0" destOrd="0" presId="urn:microsoft.com/office/officeart/2011/layout/RadialPictureList"/>
    <dgm:cxn modelId="{0ECAE631-FED3-4FE6-A3AE-4650EC1203BB}" type="presOf" srcId="{3E574F9C-65FE-4EB7-B81D-906FFCB30656}" destId="{333541DE-6C92-4207-90E7-C2A0182444AB}" srcOrd="0" destOrd="0" presId="urn:microsoft.com/office/officeart/2011/layout/RadialPictureList"/>
    <dgm:cxn modelId="{9607789B-7D07-48C3-BB06-A209D8AB14B7}" srcId="{DD3A1A9E-C379-41A4-9D6C-5F3596B43A28}" destId="{3E574F9C-65FE-4EB7-B81D-906FFCB30656}" srcOrd="0" destOrd="0" parTransId="{F1BA59EF-000A-4BC6-AB4E-7494F97C55B8}" sibTransId="{560A6E82-9336-4754-AE3E-1B9B6D86B7BC}"/>
    <dgm:cxn modelId="{F153A1C2-1A6D-4E66-92CE-FCFA2DC87E4E}" srcId="{3E574F9C-65FE-4EB7-B81D-906FFCB30656}" destId="{8C3E9ACD-15DB-4BF6-B4D7-B7034A6C1B7E}" srcOrd="0" destOrd="0" parTransId="{D07BECC9-2863-4F83-8E22-8BEA2FB805F9}" sibTransId="{C03F59AE-38AD-4055-8C3D-E9E753287941}"/>
    <dgm:cxn modelId="{4AD3B7FE-CB07-49F5-9B11-E964B24273D7}" type="presOf" srcId="{518C2D6B-651B-4D43-A5DD-74D04380BF78}" destId="{BD6C1BEC-1E84-4FA2-B627-F83E4C3788B1}" srcOrd="0" destOrd="0" presId="urn:microsoft.com/office/officeart/2011/layout/RadialPictureList"/>
    <dgm:cxn modelId="{BB9D0053-4268-49F9-AA3D-EC4A98270E87}" srcId="{3E574F9C-65FE-4EB7-B81D-906FFCB30656}" destId="{F21E8ADA-4A78-434B-A4D3-81F0D9ACACD2}" srcOrd="2" destOrd="0" parTransId="{2FD1FEAD-1CBE-4A59-AE87-8861CC21B01A}" sibTransId="{ACCCAC13-E055-4765-9A15-BB9B0BF54F0B}"/>
    <dgm:cxn modelId="{F114B2D5-DAD4-4F7C-9849-0AA578D8959F}" type="presOf" srcId="{925607A8-EBBA-4994-A69A-C58EE55CAB8A}" destId="{88C46AE6-12A5-48CC-889B-2C37D4F05B61}" srcOrd="0" destOrd="0" presId="urn:microsoft.com/office/officeart/2011/layout/RadialPictureList"/>
    <dgm:cxn modelId="{937EC6C3-F5A9-4C76-A469-9556ED65E24C}" type="presOf" srcId="{DD3A1A9E-C379-41A4-9D6C-5F3596B43A28}" destId="{F14FD20C-4FF6-422A-9F7C-6732594BD11D}" srcOrd="0" destOrd="0" presId="urn:microsoft.com/office/officeart/2011/layout/RadialPictureList"/>
    <dgm:cxn modelId="{F53FC983-AEE3-4E12-A59B-C8D5E9DC245A}" srcId="{3E574F9C-65FE-4EB7-B81D-906FFCB30656}" destId="{518C2D6B-651B-4D43-A5DD-74D04380BF78}" srcOrd="1" destOrd="0" parTransId="{DF6496AD-8020-4200-9339-3C599F2013FF}" sibTransId="{EE8B071E-F9FF-45BD-9EA3-A0EBF74AEF16}"/>
    <dgm:cxn modelId="{E10F0F0A-4462-4FA6-9506-1C6A6CA53496}" type="presOf" srcId="{8C3E9ACD-15DB-4BF6-B4D7-B7034A6C1B7E}" destId="{1EFEDC1F-8BD6-495B-A7A0-04000A9ECD6B}" srcOrd="0" destOrd="0" presId="urn:microsoft.com/office/officeart/2011/layout/RadialPictureList"/>
    <dgm:cxn modelId="{F1E8E21A-0083-4106-8E2B-DA3EBD423559}" srcId="{3E574F9C-65FE-4EB7-B81D-906FFCB30656}" destId="{925607A8-EBBA-4994-A69A-C58EE55CAB8A}" srcOrd="3" destOrd="0" parTransId="{161DE1F1-58D8-47FD-9CA8-549501D27DF1}" sibTransId="{0AF62372-C0DA-450A-8D97-7352091843D8}"/>
    <dgm:cxn modelId="{1DC8D049-AFCE-4FA1-887F-EA0FE77ACCAC}" srcId="{3E574F9C-65FE-4EB7-B81D-906FFCB30656}" destId="{645726B9-5DE3-461D-8364-6FFD265DB0BB}" srcOrd="4" destOrd="0" parTransId="{79DFCBC4-9E54-4DEE-946D-A58CF977D648}" sibTransId="{88226E62-8394-40B8-9CBE-72BA8F3207F3}"/>
    <dgm:cxn modelId="{7CA99ED5-314B-4039-A01D-0A2B75154476}" type="presParOf" srcId="{F14FD20C-4FF6-422A-9F7C-6732594BD11D}" destId="{333541DE-6C92-4207-90E7-C2A0182444AB}" srcOrd="0" destOrd="0" presId="urn:microsoft.com/office/officeart/2011/layout/RadialPictureList"/>
    <dgm:cxn modelId="{8061A034-B9C3-4C55-BF56-F9B24C451C60}" type="presParOf" srcId="{F14FD20C-4FF6-422A-9F7C-6732594BD11D}" destId="{08A0A9A6-E525-4D66-AFD5-B798E162456C}" srcOrd="1" destOrd="0" presId="urn:microsoft.com/office/officeart/2011/layout/RadialPictureList"/>
    <dgm:cxn modelId="{BFB09D8C-F220-4A69-B304-929B7CA299B7}" type="presParOf" srcId="{F14FD20C-4FF6-422A-9F7C-6732594BD11D}" destId="{4BCD94D2-D355-4D7C-96D3-040F81CE18CB}" srcOrd="2" destOrd="0" presId="urn:microsoft.com/office/officeart/2011/layout/RadialPictureList"/>
    <dgm:cxn modelId="{8097DD06-9169-4DC9-9CD7-A8B9FCE6ADD4}" type="presParOf" srcId="{F14FD20C-4FF6-422A-9F7C-6732594BD11D}" destId="{1EFEDC1F-8BD6-495B-A7A0-04000A9ECD6B}" srcOrd="3" destOrd="0" presId="urn:microsoft.com/office/officeart/2011/layout/RadialPictureList"/>
    <dgm:cxn modelId="{C50B4C09-9968-4811-8A59-DD933DB3FDE4}" type="presParOf" srcId="{F14FD20C-4FF6-422A-9F7C-6732594BD11D}" destId="{47A2A0A5-68D9-442B-8B03-FDE3A49AF944}" srcOrd="4" destOrd="0" presId="urn:microsoft.com/office/officeart/2011/layout/RadialPictureList"/>
    <dgm:cxn modelId="{E0CE81EC-3D94-4D44-9FA0-78C8D3E152F1}" type="presParOf" srcId="{47A2A0A5-68D9-442B-8B03-FDE3A49AF944}" destId="{DD0102B9-7E7C-4275-B11B-D05B1A815FCC}" srcOrd="0" destOrd="0" presId="urn:microsoft.com/office/officeart/2011/layout/RadialPictureList"/>
    <dgm:cxn modelId="{77733125-8377-41ED-9ACA-D4E79E800FC6}" type="presParOf" srcId="{F14FD20C-4FF6-422A-9F7C-6732594BD11D}" destId="{BD6C1BEC-1E84-4FA2-B627-F83E4C3788B1}" srcOrd="5" destOrd="0" presId="urn:microsoft.com/office/officeart/2011/layout/RadialPictureList"/>
    <dgm:cxn modelId="{EEEF4F32-972D-4882-92C7-D28ECE7DE883}" type="presParOf" srcId="{F14FD20C-4FF6-422A-9F7C-6732594BD11D}" destId="{976B253D-3656-40A9-9983-2664DF72B24C}" srcOrd="6" destOrd="0" presId="urn:microsoft.com/office/officeart/2011/layout/RadialPictureList"/>
    <dgm:cxn modelId="{148BB73D-A27A-4938-9B0D-7992EDA2618C}" type="presParOf" srcId="{976B253D-3656-40A9-9983-2664DF72B24C}" destId="{5E999748-FD05-481A-A5A7-44714FECDA48}" srcOrd="0" destOrd="0" presId="urn:microsoft.com/office/officeart/2011/layout/RadialPictureList"/>
    <dgm:cxn modelId="{2660AB64-3BD7-4DBF-BF1A-6EF787A328E0}" type="presParOf" srcId="{F14FD20C-4FF6-422A-9F7C-6732594BD11D}" destId="{8A768FB8-F3EF-4D01-8448-57C2C4BC6787}" srcOrd="7" destOrd="0" presId="urn:microsoft.com/office/officeart/2011/layout/RadialPictureList"/>
    <dgm:cxn modelId="{A0BC5028-4D2B-4705-AD30-B16B81007505}" type="presParOf" srcId="{F14FD20C-4FF6-422A-9F7C-6732594BD11D}" destId="{5CD1D28A-BE6B-4DBA-A7DA-BAF7E4DD2A98}" srcOrd="8" destOrd="0" presId="urn:microsoft.com/office/officeart/2011/layout/RadialPictureList"/>
    <dgm:cxn modelId="{90143DB3-12DE-4B46-8044-4D483ADA048F}" type="presParOf" srcId="{5CD1D28A-BE6B-4DBA-A7DA-BAF7E4DD2A98}" destId="{0374ED76-7499-433D-850E-8B6AD2F795EC}" srcOrd="0" destOrd="0" presId="urn:microsoft.com/office/officeart/2011/layout/RadialPictureList"/>
    <dgm:cxn modelId="{F8167BFF-BCAF-4321-AB80-ACD214760AAC}" type="presParOf" srcId="{F14FD20C-4FF6-422A-9F7C-6732594BD11D}" destId="{88C46AE6-12A5-48CC-889B-2C37D4F05B61}" srcOrd="9" destOrd="0" presId="urn:microsoft.com/office/officeart/2011/layout/RadialPictureList"/>
  </dgm:cxnLst>
  <dgm:bg>
    <a:noFill/>
  </dgm:bg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ata4.xml><?xml version="1.0" encoding="utf-8"?>
<dgm:dataModel xmlns:dgm="http://schemas.openxmlformats.org/drawingml/2006/diagram" xmlns:a="http://schemas.openxmlformats.org/drawingml/2006/main">
  <dgm:ptLst>
    <dgm:pt modelId="{00540647-9376-4AFD-B591-3DAE69D069FB}" type="doc">
      <dgm:prSet loTypeId="urn:microsoft.com/office/officeart/2005/8/layout/hList6" loCatId="list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en-US"/>
        </a:p>
      </dgm:t>
    </dgm:pt>
    <dgm:pt modelId="{4EE2D30C-352C-4535-9C45-A900F6293B4B}">
      <dgm:prSet phldrT="[Text]" custT="1"/>
      <dgm:spPr/>
      <dgm:t>
        <a:bodyPr/>
        <a:lstStyle/>
        <a:p>
          <a:pPr algn="just">
            <a:lnSpc>
              <a:spcPct val="150000"/>
            </a:lnSpc>
          </a:pPr>
          <a:endParaRPr lang="en-US" sz="2000" spc="-18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algn="just">
            <a:lnSpc>
              <a:spcPct val="150000"/>
            </a:lnSpc>
          </a:pP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Đọc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ý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ba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tiêu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</a:t>
          </a:r>
          <a:r>
            <a:rPr lang="en-US" sz="20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algn="just">
            <a:lnSpc>
              <a:spcPct val="150000"/>
            </a:lnSpc>
          </a:pP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tin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</a:p>
        <a:p>
          <a:pPr algn="just">
            <a:lnSpc>
              <a:spcPct val="150000"/>
            </a:lnSpc>
          </a:pP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hàm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súc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</a:p>
        <a:p>
          <a:pPr algn="just">
            <a:lnSpc>
              <a:spcPct val="150000"/>
            </a:lnSpc>
          </a:pP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endParaRPr lang="en-US" sz="2000" b="1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7E85A8E0-8EE1-485C-B402-587B9EAF92C1}" type="parTrans" cxnId="{BBB016A1-F95A-4445-8885-DF8DBA941ACE}">
      <dgm:prSet/>
      <dgm:spPr/>
      <dgm:t>
        <a:bodyPr/>
        <a:lstStyle/>
        <a:p>
          <a:endParaRPr lang="en-US"/>
        </a:p>
      </dgm:t>
    </dgm:pt>
    <dgm:pt modelId="{45053099-FA7E-4134-AAF0-F1D5A7D546F7}" type="sibTrans" cxnId="{BBB016A1-F95A-4445-8885-DF8DBA941ACE}">
      <dgm:prSet/>
      <dgm:spPr/>
      <dgm:t>
        <a:bodyPr/>
        <a:lstStyle/>
        <a:p>
          <a:endParaRPr lang="en-US"/>
        </a:p>
      </dgm:t>
    </dgm:pt>
    <dgm:pt modelId="{DE75C5ED-F5DD-4BFB-9180-01E41753F7D1}">
      <dgm:prSet phldrT="[Text]" custT="1"/>
      <dgm:spPr/>
      <dgm:t>
        <a:bodyPr/>
        <a:lstStyle/>
        <a:p>
          <a:pPr algn="just">
            <a:lnSpc>
              <a:spcPct val="150000"/>
            </a:lnSpc>
          </a:pPr>
          <a:r>
            <a:rPr lang="en-US" sz="1900" spc="-18" dirty="0">
              <a:solidFill>
                <a:schemeClr val="tx1"/>
              </a:solidFill>
              <a:latin typeface="Cormorant Garamond Bold" panose="00000800000000000000"/>
            </a:rPr>
            <a:t>	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ý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biệt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đưa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đọc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2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giá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khách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  <a:endParaRPr lang="en-US" sz="2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9A3145D7-DEA9-4DA4-8A15-9F53884FD284}" type="parTrans" cxnId="{3DBDE860-6491-4B14-BA35-3DC851917FC8}">
      <dgm:prSet/>
      <dgm:spPr/>
      <dgm:t>
        <a:bodyPr/>
        <a:lstStyle/>
        <a:p>
          <a:endParaRPr lang="en-US"/>
        </a:p>
      </dgm:t>
    </dgm:pt>
    <dgm:pt modelId="{A7EFBF8E-B602-445C-9850-6651CD40102C}" type="sibTrans" cxnId="{3DBDE860-6491-4B14-BA35-3DC851917FC8}">
      <dgm:prSet/>
      <dgm:spPr/>
      <dgm:t>
        <a:bodyPr/>
        <a:lstStyle/>
        <a:p>
          <a:endParaRPr lang="en-US"/>
        </a:p>
      </dgm:t>
    </dgm:pt>
    <dgm:pt modelId="{9C3FF4E7-D875-44A8-A20C-69FCD8E8F612}">
      <dgm:prSet phldrT="[Text]" custT="1"/>
      <dgm:spPr/>
      <dgm:t>
        <a:bodyPr/>
        <a:lstStyle/>
        <a:p>
          <a:pPr algn="just">
            <a:lnSpc>
              <a:spcPct val="150000"/>
            </a:lnSpc>
          </a:pPr>
          <a:r>
            <a:rPr lang="en-US" sz="2500" spc="-18" dirty="0">
              <a:solidFill>
                <a:schemeClr val="tx1"/>
              </a:solidFill>
              <a:latin typeface="Cormorant Garamond Bold" panose="00000800000000000000"/>
            </a:rPr>
            <a:t>	</a:t>
          </a:r>
          <a:r>
            <a:rPr lang="en-US" sz="24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chiếu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đưa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4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diễn</a:t>
          </a:r>
          <a:r>
            <a:rPr lang="en-US" sz="2400" b="1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</a:t>
          </a:r>
          <a:endParaRPr lang="en-US" sz="25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D9FA6D46-1CA3-4120-A08F-7E0E51CFF496}" type="parTrans" cxnId="{E4E71F54-72F0-46B2-98D5-1010F099E19F}">
      <dgm:prSet/>
      <dgm:spPr/>
      <dgm:t>
        <a:bodyPr/>
        <a:lstStyle/>
        <a:p>
          <a:endParaRPr lang="en-US"/>
        </a:p>
      </dgm:t>
    </dgm:pt>
    <dgm:pt modelId="{B41BD672-F56B-4E0D-8B3B-F6F0815005AE}" type="sibTrans" cxnId="{E4E71F54-72F0-46B2-98D5-1010F099E19F}">
      <dgm:prSet/>
      <dgm:spPr/>
      <dgm:t>
        <a:bodyPr/>
        <a:lstStyle/>
        <a:p>
          <a:endParaRPr lang="en-US"/>
        </a:p>
      </dgm:t>
    </dgm:pt>
    <dgm:pt modelId="{F13159A9-0830-4A8B-9998-2DDFB88549A5}" type="pres">
      <dgm:prSet presAssocID="{00540647-9376-4AFD-B591-3DAE69D069FB}" presName="Name0" presStyleCnt="0">
        <dgm:presLayoutVars>
          <dgm:dir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6116FC65-404B-4BDF-91CD-EACFE8480FBB}" type="pres">
      <dgm:prSet presAssocID="{4EE2D30C-352C-4535-9C45-A900F6293B4B}" presName="node" presStyleLbl="node1" presStyleIdx="0" presStyleCnt="3" custLinFactNeighborX="18139" custLinFactNeighborY="42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D8095470-B4C3-485B-9C3D-98EEF232DB7D}" type="pres">
      <dgm:prSet presAssocID="{45053099-FA7E-4134-AAF0-F1D5A7D546F7}" presName="sibTrans" presStyleCnt="0"/>
      <dgm:spPr/>
    </dgm:pt>
    <dgm:pt modelId="{A8D84828-7107-4071-B8C6-87F742168A85}" type="pres">
      <dgm:prSet presAssocID="{DE75C5ED-F5DD-4BFB-9180-01E41753F7D1}" presName="node" presStyleLbl="node1" presStyleIdx="1" presStyleCnt="3" custLinFactNeighborX="-8001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352FC96-5DF0-4EF2-BB77-60D98091E921}" type="pres">
      <dgm:prSet presAssocID="{A7EFBF8E-B602-445C-9850-6651CD40102C}" presName="sibTrans" presStyleCnt="0"/>
      <dgm:spPr/>
    </dgm:pt>
    <dgm:pt modelId="{737A2197-6897-4487-A20F-43EFB91AA6E1}" type="pres">
      <dgm:prSet presAssocID="{9C3FF4E7-D875-44A8-A20C-69FCD8E8F612}" presName="node" presStyleLbl="node1" presStyleIdx="2" presStyleCnt="3" custLinFactNeighborX="-16592" custLinFactNeighborY="-677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3DBDE860-6491-4B14-BA35-3DC851917FC8}" srcId="{00540647-9376-4AFD-B591-3DAE69D069FB}" destId="{DE75C5ED-F5DD-4BFB-9180-01E41753F7D1}" srcOrd="1" destOrd="0" parTransId="{9A3145D7-DEA9-4DA4-8A15-9F53884FD284}" sibTransId="{A7EFBF8E-B602-445C-9850-6651CD40102C}"/>
    <dgm:cxn modelId="{B6EAD16E-0F6E-4477-9CFA-7BE387725F72}" type="presOf" srcId="{DE75C5ED-F5DD-4BFB-9180-01E41753F7D1}" destId="{A8D84828-7107-4071-B8C6-87F742168A85}" srcOrd="0" destOrd="0" presId="urn:microsoft.com/office/officeart/2005/8/layout/hList6"/>
    <dgm:cxn modelId="{E4E71F54-72F0-46B2-98D5-1010F099E19F}" srcId="{00540647-9376-4AFD-B591-3DAE69D069FB}" destId="{9C3FF4E7-D875-44A8-A20C-69FCD8E8F612}" srcOrd="2" destOrd="0" parTransId="{D9FA6D46-1CA3-4120-A08F-7E0E51CFF496}" sibTransId="{B41BD672-F56B-4E0D-8B3B-F6F0815005AE}"/>
    <dgm:cxn modelId="{66EFF988-6650-4619-B711-B2A40823EA88}" type="presOf" srcId="{9C3FF4E7-D875-44A8-A20C-69FCD8E8F612}" destId="{737A2197-6897-4487-A20F-43EFB91AA6E1}" srcOrd="0" destOrd="0" presId="urn:microsoft.com/office/officeart/2005/8/layout/hList6"/>
    <dgm:cxn modelId="{BBB016A1-F95A-4445-8885-DF8DBA941ACE}" srcId="{00540647-9376-4AFD-B591-3DAE69D069FB}" destId="{4EE2D30C-352C-4535-9C45-A900F6293B4B}" srcOrd="0" destOrd="0" parTransId="{7E85A8E0-8EE1-485C-B402-587B9EAF92C1}" sibTransId="{45053099-FA7E-4134-AAF0-F1D5A7D546F7}"/>
    <dgm:cxn modelId="{10293AB9-20D8-4EE3-8DA5-83D604462DC0}" type="presOf" srcId="{4EE2D30C-352C-4535-9C45-A900F6293B4B}" destId="{6116FC65-404B-4BDF-91CD-EACFE8480FBB}" srcOrd="0" destOrd="0" presId="urn:microsoft.com/office/officeart/2005/8/layout/hList6"/>
    <dgm:cxn modelId="{DBB91C2E-494C-47C9-96C8-B5E4CD0D768E}" type="presOf" srcId="{00540647-9376-4AFD-B591-3DAE69D069FB}" destId="{F13159A9-0830-4A8B-9998-2DDFB88549A5}" srcOrd="0" destOrd="0" presId="urn:microsoft.com/office/officeart/2005/8/layout/hList6"/>
    <dgm:cxn modelId="{C914F35C-DD1F-4C89-9A0A-59296EC74884}" type="presParOf" srcId="{F13159A9-0830-4A8B-9998-2DDFB88549A5}" destId="{6116FC65-404B-4BDF-91CD-EACFE8480FBB}" srcOrd="0" destOrd="0" presId="urn:microsoft.com/office/officeart/2005/8/layout/hList6"/>
    <dgm:cxn modelId="{388F47C4-1AAC-40D7-8B56-5A5DE16BE544}" type="presParOf" srcId="{F13159A9-0830-4A8B-9998-2DDFB88549A5}" destId="{D8095470-B4C3-485B-9C3D-98EEF232DB7D}" srcOrd="1" destOrd="0" presId="urn:microsoft.com/office/officeart/2005/8/layout/hList6"/>
    <dgm:cxn modelId="{384DEC2A-384F-45F5-A9B3-D4DA485AA7B2}" type="presParOf" srcId="{F13159A9-0830-4A8B-9998-2DDFB88549A5}" destId="{A8D84828-7107-4071-B8C6-87F742168A85}" srcOrd="2" destOrd="0" presId="urn:microsoft.com/office/officeart/2005/8/layout/hList6"/>
    <dgm:cxn modelId="{EF6D2D2B-3FFC-42C9-8C90-D85CC40213C4}" type="presParOf" srcId="{F13159A9-0830-4A8B-9998-2DDFB88549A5}" destId="{9352FC96-5DF0-4EF2-BB77-60D98091E921}" srcOrd="3" destOrd="0" presId="urn:microsoft.com/office/officeart/2005/8/layout/hList6"/>
    <dgm:cxn modelId="{54530F27-8AFF-4914-BF5C-824300091E1F}" type="presParOf" srcId="{F13159A9-0830-4A8B-9998-2DDFB88549A5}" destId="{737A2197-6897-4487-A20F-43EFB91AA6E1}" srcOrd="4" destOrd="0" presId="urn:microsoft.com/office/officeart/2005/8/layout/hList6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F1C79C9-6FBD-4113-8614-4B8C080E3FB6}">
      <dsp:nvSpPr>
        <dsp:cNvPr id="0" name=""/>
        <dsp:cNvSpPr/>
      </dsp:nvSpPr>
      <dsp:spPr>
        <a:xfrm rot="16200000">
          <a:off x="-2044837" y="2640725"/>
          <a:ext cx="4226560" cy="443256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390927" bIns="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Nhan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được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:</a:t>
          </a:r>
          <a:endParaRPr lang="en-US" sz="2400" kern="1200" dirty="0"/>
        </a:p>
      </dsp:txBody>
      <dsp:txXfrm>
        <a:off x="-2044837" y="2640725"/>
        <a:ext cx="4226560" cy="443256"/>
      </dsp:txXfrm>
    </dsp:sp>
    <dsp:sp modelId="{0996EEDD-B206-4544-B528-A0C135E78BCA}">
      <dsp:nvSpPr>
        <dsp:cNvPr id="0" name=""/>
        <dsp:cNvSpPr/>
      </dsp:nvSpPr>
      <dsp:spPr>
        <a:xfrm>
          <a:off x="239201" y="470014"/>
          <a:ext cx="2309625" cy="4784677"/>
        </a:xfrm>
        <a:prstGeom prst="rect">
          <a:avLst/>
        </a:prstGeom>
        <a:solidFill>
          <a:schemeClr val="accent5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6464" tIns="390927" rIns="156464" bIns="156464" numCol="1" spcCol="1270" anchor="t" anchorCtr="0">
          <a:noAutofit/>
        </a:bodyPr>
        <a:lstStyle/>
        <a:p>
          <a:pPr marL="228600" lvl="1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endParaRPr lang="en-US" sz="2200" kern="1200" dirty="0">
            <a:solidFill>
              <a:schemeClr val="tx1"/>
            </a:solidFill>
          </a:endParaRPr>
        </a:p>
        <a:p>
          <a:pPr marL="228600" lvl="1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toàn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endParaRPr lang="en-US" sz="2200" kern="1200" dirty="0">
            <a:solidFill>
              <a:schemeClr val="tx1"/>
            </a:solidFill>
          </a:endParaRPr>
        </a:p>
        <a:p>
          <a:pPr marL="228600" lvl="1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phải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gây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ấn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  <a:endParaRPr lang="en-US" sz="2200" kern="1200" dirty="0">
            <a:solidFill>
              <a:schemeClr val="tx1"/>
            </a:solidFill>
          </a:endParaRPr>
        </a:p>
        <a:p>
          <a:pPr marL="228600" lvl="1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Sa-</a:t>
          </a:r>
          <a:r>
            <a:rPr lang="en-US" sz="22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pô</a:t>
          </a:r>
          <a:r>
            <a:rPr lang="en-US" sz="22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marL="457200" lvl="2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tóm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tắt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  <a:p>
          <a:pPr marL="457200" lvl="2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dẫn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dắt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vào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</a:p>
        <a:p>
          <a:pPr marL="457200" lvl="2" indent="-228600" algn="just" defTabSz="9779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vị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trí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nhan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đề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trên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sp:txBody>
      <dsp:txXfrm>
        <a:off x="239201" y="470014"/>
        <a:ext cx="2309625" cy="4784677"/>
      </dsp:txXfrm>
    </dsp:sp>
    <dsp:sp modelId="{FDDE9E04-380A-4868-832A-59790B1A302B}">
      <dsp:nvSpPr>
        <dsp:cNvPr id="0" name=""/>
        <dsp:cNvSpPr/>
      </dsp:nvSpPr>
      <dsp:spPr>
        <a:xfrm>
          <a:off x="-153185" y="0"/>
          <a:ext cx="886512" cy="886512"/>
        </a:xfrm>
        <a:prstGeom prst="rect">
          <a:avLst/>
        </a:prstGeom>
        <a:blipFill>
          <a:blip xmlns:r="http://schemas.openxmlformats.org/officeDocument/2006/relationships" r:embed="rId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2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3482AC1-63FC-4C81-8888-2BDAD7ADC3BC}">
      <dsp:nvSpPr>
        <dsp:cNvPr id="0" name=""/>
        <dsp:cNvSpPr/>
      </dsp:nvSpPr>
      <dsp:spPr>
        <a:xfrm rot="16200000">
          <a:off x="1656279" y="2212801"/>
          <a:ext cx="4226560" cy="129910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390927" bIns="0" numCol="1" spcCol="1270" anchor="t" anchorCtr="0">
          <a:noAutofit/>
        </a:bodyPr>
        <a:lstStyle/>
        <a:p>
          <a:pPr lvl="0" algn="just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kết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hợp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sử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ảnh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có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chú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thích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đầy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đủ</a:t>
          </a:r>
          <a:r>
            <a:rPr lang="en-US" sz="22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dưới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hình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minh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họa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2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tin. </a:t>
          </a:r>
          <a:endParaRPr lang="en-US" sz="2200" kern="1200" dirty="0"/>
        </a:p>
      </dsp:txBody>
      <dsp:txXfrm>
        <a:off x="1656279" y="2212801"/>
        <a:ext cx="4226560" cy="1299104"/>
      </dsp:txXfrm>
    </dsp:sp>
    <dsp:sp modelId="{BE7F710F-BDF9-4D41-A4A9-062E2753BEB8}">
      <dsp:nvSpPr>
        <dsp:cNvPr id="0" name=""/>
        <dsp:cNvSpPr/>
      </dsp:nvSpPr>
      <dsp:spPr>
        <a:xfrm>
          <a:off x="3991187" y="749073"/>
          <a:ext cx="2207885" cy="4226560"/>
        </a:xfrm>
        <a:prstGeom prst="rect">
          <a:avLst/>
        </a:prstGeom>
        <a:solidFill>
          <a:schemeClr val="accent5">
            <a:hueOff val="-3379271"/>
            <a:satOff val="-8710"/>
            <a:lumOff val="-5883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70688" tIns="390927" rIns="170688" bIns="170688" numCol="1" spcCol="1270" anchor="t" anchorCtr="0">
          <a:noAutofit/>
        </a:bodyPr>
        <a:lstStyle/>
        <a:p>
          <a:pPr marL="228600" lvl="1" indent="-228600" algn="just" defTabSz="10668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Phương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tiện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giao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tiếp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phi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ngôn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ngữ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khi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sử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đáp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ứng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đúng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yêu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cầu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phù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hợp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nội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dung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không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nên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lạm</a:t>
          </a:r>
          <a:r>
            <a:rPr lang="en-US" sz="24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dụng</a:t>
          </a:r>
          <a:r>
            <a:rPr lang="en-US" sz="24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  <a:endParaRPr lang="en-US" sz="2400" kern="1200" dirty="0">
            <a:solidFill>
              <a:schemeClr val="tx1"/>
            </a:solidFill>
          </a:endParaRPr>
        </a:p>
      </dsp:txBody>
      <dsp:txXfrm>
        <a:off x="3991187" y="749073"/>
        <a:ext cx="2207885" cy="4226560"/>
      </dsp:txXfrm>
    </dsp:sp>
    <dsp:sp modelId="{88CFB319-2108-496D-A78E-186E481EF837}">
      <dsp:nvSpPr>
        <dsp:cNvPr id="0" name=""/>
        <dsp:cNvSpPr/>
      </dsp:nvSpPr>
      <dsp:spPr>
        <a:xfrm>
          <a:off x="3547931" y="163974"/>
          <a:ext cx="886512" cy="886512"/>
        </a:xfrm>
        <a:prstGeom prst="rect">
          <a:avLst/>
        </a:prstGeom>
        <a:blipFill>
          <a:blip xmlns:r="http://schemas.openxmlformats.org/officeDocument/2006/relationships" r:embed="rId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4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0810AD22-C173-4EA2-910D-09AB77EB9261}">
      <dsp:nvSpPr>
        <dsp:cNvPr id="0" name=""/>
        <dsp:cNvSpPr/>
      </dsp:nvSpPr>
      <dsp:spPr>
        <a:xfrm rot="16200000">
          <a:off x="5473618" y="2045709"/>
          <a:ext cx="4226560" cy="1633288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0" tIns="0" rIns="390927" bIns="0" numCol="1" spcCol="1270" anchor="t" anchorCtr="0">
          <a:noAutofit/>
        </a:bodyPr>
        <a:lstStyle/>
        <a:p>
          <a:pPr lvl="0" algn="just" defTabSz="1066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VBTT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ngoài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việc</a:t>
          </a:r>
          <a:r>
            <a:rPr lang="en-US" sz="2400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cung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cấp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thông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tin chi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tiết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về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một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tượng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cụ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dirty="0" err="1"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400" b="1" kern="1200" dirty="0"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endParaRPr lang="en-US" sz="2400" kern="1200" dirty="0"/>
        </a:p>
      </dsp:txBody>
      <dsp:txXfrm>
        <a:off x="5473618" y="2045709"/>
        <a:ext cx="4226560" cy="1633288"/>
      </dsp:txXfrm>
    </dsp:sp>
    <dsp:sp modelId="{274E5E32-9EB6-412A-85EB-6E9C8BD2595F}">
      <dsp:nvSpPr>
        <dsp:cNvPr id="0" name=""/>
        <dsp:cNvSpPr/>
      </dsp:nvSpPr>
      <dsp:spPr>
        <a:xfrm>
          <a:off x="7808527" y="749073"/>
          <a:ext cx="2207885" cy="4226560"/>
        </a:xfrm>
        <a:prstGeom prst="rect">
          <a:avLst/>
        </a:prstGeom>
        <a:solidFill>
          <a:schemeClr val="accent5">
            <a:hueOff val="-6758543"/>
            <a:satOff val="-17419"/>
            <a:lumOff val="-11765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99136" tIns="390927" rIns="199136" bIns="199136" numCol="1" spcCol="1270" anchor="t" anchorCtr="0">
          <a:noAutofit/>
        </a:bodyPr>
        <a:lstStyle/>
        <a:p>
          <a:pPr marL="285750" lvl="1" indent="-285750" algn="just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còn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nhằm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truyền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bá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tưởng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văn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hóa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</a:t>
          </a:r>
        </a:p>
        <a:p>
          <a:pPr marL="285750" lvl="1" indent="-285750" algn="just" defTabSz="12446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thể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hiện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thái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b="1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độ</a:t>
          </a:r>
          <a:r>
            <a:rPr lang="en-US" sz="2800" b="1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tác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giả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bài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800" kern="1200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80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.</a:t>
          </a:r>
        </a:p>
      </dsp:txBody>
      <dsp:txXfrm>
        <a:off x="7808527" y="749073"/>
        <a:ext cx="2207885" cy="4226560"/>
      </dsp:txXfrm>
    </dsp:sp>
    <dsp:sp modelId="{D1BB6032-6C11-4CCD-9620-5DA25D5A1C61}">
      <dsp:nvSpPr>
        <dsp:cNvPr id="0" name=""/>
        <dsp:cNvSpPr/>
      </dsp:nvSpPr>
      <dsp:spPr>
        <a:xfrm>
          <a:off x="7365270" y="163974"/>
          <a:ext cx="886512" cy="886512"/>
        </a:xfrm>
        <a:prstGeom prst="rect">
          <a:avLst/>
        </a:prstGeom>
        <a:blipFill>
          <a:blip xmlns:r="http://schemas.openxmlformats.org/officeDocument/2006/relationships"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rcRect/>
          <a:stretch>
            <a:fillRect/>
          </a:stretch>
        </a:blip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drawing2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3541DE-6C92-4207-90E7-C2A0182444AB}">
      <dsp:nvSpPr>
        <dsp:cNvPr id="0" name=""/>
        <dsp:cNvSpPr/>
      </dsp:nvSpPr>
      <dsp:spPr>
        <a:xfrm>
          <a:off x="966822" y="2694800"/>
          <a:ext cx="1805202" cy="157778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600" b="1" kern="1200" dirty="0" err="1"/>
            <a:t>Bản</a:t>
          </a:r>
          <a:r>
            <a:rPr lang="en-US" sz="3600" b="1" kern="1200" dirty="0"/>
            <a:t> tin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</dsp:txBody>
      <dsp:txXfrm>
        <a:off x="1231188" y="2925861"/>
        <a:ext cx="1276470" cy="1115661"/>
      </dsp:txXfrm>
    </dsp:sp>
    <dsp:sp modelId="{08A0A9A6-E525-4D66-AFD5-B798E162456C}">
      <dsp:nvSpPr>
        <dsp:cNvPr id="0" name=""/>
        <dsp:cNvSpPr/>
      </dsp:nvSpPr>
      <dsp:spPr>
        <a:xfrm>
          <a:off x="0" y="613645"/>
          <a:ext cx="5219249" cy="5440552"/>
        </a:xfrm>
        <a:prstGeom prst="blockArc">
          <a:avLst>
            <a:gd name="adj1" fmla="val 16509444"/>
            <a:gd name="adj2" fmla="val 5088054"/>
            <a:gd name="adj3" fmla="val 524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BCD94D2-D355-4D7C-96D3-040F81CE18CB}">
      <dsp:nvSpPr>
        <dsp:cNvPr id="0" name=""/>
        <dsp:cNvSpPr/>
      </dsp:nvSpPr>
      <dsp:spPr>
        <a:xfrm>
          <a:off x="3231144" y="400093"/>
          <a:ext cx="1387491" cy="1387201"/>
        </a:xfrm>
        <a:prstGeom prst="ellipse">
          <a:avLst/>
        </a:prstGeom>
        <a:solidFill>
          <a:schemeClr val="accent1">
            <a:lumMod val="40000"/>
            <a:lumOff val="6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EFEDC1F-8BD6-495B-A7A0-04000A9ECD6B}">
      <dsp:nvSpPr>
        <dsp:cNvPr id="0" name=""/>
        <dsp:cNvSpPr/>
      </dsp:nvSpPr>
      <dsp:spPr>
        <a:xfrm>
          <a:off x="4724314" y="417840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Khái</a:t>
          </a:r>
          <a:r>
            <a:rPr lang="en-US" sz="2800" b="1" kern="1200" dirty="0"/>
            <a:t> </a:t>
          </a:r>
          <a:r>
            <a:rPr lang="en-US" sz="2800" b="1" kern="1200" dirty="0" err="1"/>
            <a:t>niệm</a:t>
          </a:r>
          <a:endParaRPr lang="en-US" sz="2800" b="1" kern="1200" dirty="0"/>
        </a:p>
      </dsp:txBody>
      <dsp:txXfrm>
        <a:off x="4724314" y="417840"/>
        <a:ext cx="1857338" cy="1342834"/>
      </dsp:txXfrm>
    </dsp:sp>
    <dsp:sp modelId="{DD0102B9-7E7C-4275-B11B-D05B1A815FCC}">
      <dsp:nvSpPr>
        <dsp:cNvPr id="0" name=""/>
        <dsp:cNvSpPr/>
      </dsp:nvSpPr>
      <dsp:spPr>
        <a:xfrm>
          <a:off x="4255988" y="1692054"/>
          <a:ext cx="1387491" cy="1387201"/>
        </a:xfrm>
        <a:prstGeom prst="ellipse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D6C1BEC-1E84-4FA2-B627-F83E4C3788B1}">
      <dsp:nvSpPr>
        <dsp:cNvPr id="0" name=""/>
        <dsp:cNvSpPr/>
      </dsp:nvSpPr>
      <dsp:spPr>
        <a:xfrm>
          <a:off x="5745355" y="1716308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Phân</a:t>
          </a:r>
          <a:r>
            <a:rPr lang="en-US" sz="2800" b="1" kern="1200" dirty="0"/>
            <a:t> </a:t>
          </a:r>
          <a:r>
            <a:rPr lang="en-US" sz="2800" b="1" kern="1200" dirty="0" err="1"/>
            <a:t>loại</a:t>
          </a:r>
          <a:endParaRPr lang="en-US" sz="2800" b="1" kern="1200" dirty="0"/>
        </a:p>
      </dsp:txBody>
      <dsp:txXfrm>
        <a:off x="5745355" y="1716308"/>
        <a:ext cx="1857338" cy="1342834"/>
      </dsp:txXfrm>
    </dsp:sp>
    <dsp:sp modelId="{5E999748-FD05-481A-A5A7-44714FECDA48}">
      <dsp:nvSpPr>
        <dsp:cNvPr id="0" name=""/>
        <dsp:cNvSpPr/>
      </dsp:nvSpPr>
      <dsp:spPr>
        <a:xfrm>
          <a:off x="4250666" y="3591545"/>
          <a:ext cx="1387491" cy="1387201"/>
        </a:xfrm>
        <a:prstGeom prst="ellipse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A768FB8-F3EF-4D01-8448-57C2C4BC6787}">
      <dsp:nvSpPr>
        <dsp:cNvPr id="0" name=""/>
        <dsp:cNvSpPr/>
      </dsp:nvSpPr>
      <dsp:spPr>
        <a:xfrm>
          <a:off x="5745355" y="3614024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Mục</a:t>
          </a:r>
          <a:r>
            <a:rPr lang="en-US" sz="2800" b="1" kern="1200" dirty="0"/>
            <a:t> </a:t>
          </a:r>
          <a:r>
            <a:rPr lang="en-US" sz="2800" b="1" kern="1200" dirty="0" err="1"/>
            <a:t>đích</a:t>
          </a:r>
          <a:r>
            <a:rPr lang="en-US" sz="2800" b="1" kern="1200" dirty="0"/>
            <a:t>, </a:t>
          </a:r>
          <a:r>
            <a:rPr lang="en-US" sz="2800" b="1" kern="1200" dirty="0" err="1"/>
            <a:t>yêu</a:t>
          </a:r>
          <a:r>
            <a:rPr lang="en-US" sz="2800" b="1" kern="1200" dirty="0"/>
            <a:t> </a:t>
          </a:r>
          <a:r>
            <a:rPr lang="en-US" sz="2800" b="1" kern="1200" dirty="0" err="1"/>
            <a:t>cầu</a:t>
          </a:r>
          <a:endParaRPr lang="en-US" sz="2800" b="1" kern="1200" dirty="0"/>
        </a:p>
      </dsp:txBody>
      <dsp:txXfrm>
        <a:off x="5745355" y="3614024"/>
        <a:ext cx="1857338" cy="1342834"/>
      </dsp:txXfrm>
    </dsp:sp>
    <dsp:sp modelId="{0374ED76-7499-433D-850E-8B6AD2F795EC}">
      <dsp:nvSpPr>
        <dsp:cNvPr id="0" name=""/>
        <dsp:cNvSpPr/>
      </dsp:nvSpPr>
      <dsp:spPr>
        <a:xfrm>
          <a:off x="3231144" y="4928464"/>
          <a:ext cx="1387491" cy="1387201"/>
        </a:xfrm>
        <a:prstGeom prst="ellipse">
          <a:avLst/>
        </a:prstGeom>
        <a:solidFill>
          <a:schemeClr val="bg2">
            <a:lumMod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8C46AE6-12A5-48CC-889B-2C37D4F05B61}">
      <dsp:nvSpPr>
        <dsp:cNvPr id="0" name=""/>
        <dsp:cNvSpPr/>
      </dsp:nvSpPr>
      <dsp:spPr>
        <a:xfrm>
          <a:off x="4724314" y="4956859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/>
            <a:t>Quan </a:t>
          </a:r>
          <a:r>
            <a:rPr lang="en-US" sz="2800" b="1" kern="1200" dirty="0" err="1"/>
            <a:t>điểm</a:t>
          </a:r>
          <a:r>
            <a:rPr lang="en-US" sz="2800" b="1" kern="1200" dirty="0"/>
            <a:t> </a:t>
          </a:r>
          <a:r>
            <a:rPr lang="en-US" sz="2800" b="1" kern="1200" dirty="0" err="1"/>
            <a:t>người</a:t>
          </a:r>
          <a:r>
            <a:rPr lang="en-US" sz="2800" b="1" kern="1200" dirty="0"/>
            <a:t> </a:t>
          </a:r>
          <a:r>
            <a:rPr lang="en-US" sz="2800" b="1" kern="1200" dirty="0" err="1"/>
            <a:t>viết</a:t>
          </a:r>
          <a:endParaRPr lang="en-US" sz="2800" b="1" kern="1200" dirty="0"/>
        </a:p>
      </dsp:txBody>
      <dsp:txXfrm>
        <a:off x="4724314" y="4956859"/>
        <a:ext cx="1857338" cy="1342834"/>
      </dsp:txXfrm>
    </dsp:sp>
  </dsp:spTree>
</dsp:drawing>
</file>

<file path=ppt/diagrams/drawing3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333541DE-6C92-4207-90E7-C2A0182444AB}">
      <dsp:nvSpPr>
        <dsp:cNvPr id="0" name=""/>
        <dsp:cNvSpPr/>
      </dsp:nvSpPr>
      <dsp:spPr>
        <a:xfrm>
          <a:off x="966822" y="2694800"/>
          <a:ext cx="1805202" cy="1577783"/>
        </a:xfrm>
        <a:prstGeom prst="ellipse">
          <a:avLst/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3970" tIns="13970" rIns="13970" bIns="13970" numCol="1" spcCol="1270" anchor="ctr" anchorCtr="0">
          <a:noAutofit/>
        </a:bodyPr>
        <a:lstStyle/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en-US" sz="3600" b="1" kern="1200" dirty="0" err="1"/>
            <a:t>Bản</a:t>
          </a:r>
          <a:r>
            <a:rPr lang="en-US" sz="3600" b="1" kern="1200" dirty="0"/>
            <a:t> tin</a:t>
          </a:r>
        </a:p>
        <a:p>
          <a:pPr lvl="0" algn="ctr" defTabSz="48895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endParaRPr lang="en-US" sz="1100" kern="1200" dirty="0"/>
        </a:p>
      </dsp:txBody>
      <dsp:txXfrm>
        <a:off x="1231188" y="2925861"/>
        <a:ext cx="1276470" cy="1115661"/>
      </dsp:txXfrm>
    </dsp:sp>
    <dsp:sp modelId="{08A0A9A6-E525-4D66-AFD5-B798E162456C}">
      <dsp:nvSpPr>
        <dsp:cNvPr id="0" name=""/>
        <dsp:cNvSpPr/>
      </dsp:nvSpPr>
      <dsp:spPr>
        <a:xfrm>
          <a:off x="0" y="613645"/>
          <a:ext cx="5219249" cy="5440552"/>
        </a:xfrm>
        <a:prstGeom prst="blockArc">
          <a:avLst>
            <a:gd name="adj1" fmla="val 16509444"/>
            <a:gd name="adj2" fmla="val 5088054"/>
            <a:gd name="adj3" fmla="val 5240"/>
          </a:avLst>
        </a:prstGeom>
        <a:solidFill>
          <a:schemeClr val="accent1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</dsp:sp>
    <dsp:sp modelId="{4BCD94D2-D355-4D7C-96D3-040F81CE18CB}">
      <dsp:nvSpPr>
        <dsp:cNvPr id="0" name=""/>
        <dsp:cNvSpPr/>
      </dsp:nvSpPr>
      <dsp:spPr>
        <a:xfrm>
          <a:off x="3231144" y="400093"/>
          <a:ext cx="1387491" cy="1387201"/>
        </a:xfrm>
        <a:prstGeom prst="ellipse">
          <a:avLst/>
        </a:prstGeom>
        <a:solidFill>
          <a:schemeClr val="accent1">
            <a:lumMod val="40000"/>
            <a:lumOff val="6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1EFEDC1F-8BD6-495B-A7A0-04000A9ECD6B}">
      <dsp:nvSpPr>
        <dsp:cNvPr id="0" name=""/>
        <dsp:cNvSpPr/>
      </dsp:nvSpPr>
      <dsp:spPr>
        <a:xfrm>
          <a:off x="4724314" y="417840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Khái</a:t>
          </a:r>
          <a:r>
            <a:rPr lang="en-US" sz="2800" b="1" kern="1200" dirty="0"/>
            <a:t> </a:t>
          </a:r>
          <a:r>
            <a:rPr lang="en-US" sz="2800" b="1" kern="1200" dirty="0" err="1"/>
            <a:t>niệm</a:t>
          </a:r>
          <a:endParaRPr lang="en-US" sz="2800" b="1" kern="1200" dirty="0"/>
        </a:p>
      </dsp:txBody>
      <dsp:txXfrm>
        <a:off x="4724314" y="417840"/>
        <a:ext cx="1857338" cy="1342834"/>
      </dsp:txXfrm>
    </dsp:sp>
    <dsp:sp modelId="{DD0102B9-7E7C-4275-B11B-D05B1A815FCC}">
      <dsp:nvSpPr>
        <dsp:cNvPr id="0" name=""/>
        <dsp:cNvSpPr/>
      </dsp:nvSpPr>
      <dsp:spPr>
        <a:xfrm>
          <a:off x="4255988" y="1692054"/>
          <a:ext cx="1387491" cy="1387201"/>
        </a:xfrm>
        <a:prstGeom prst="ellipse">
          <a:avLst/>
        </a:prstGeom>
        <a:solidFill>
          <a:schemeClr val="accent2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D6C1BEC-1E84-4FA2-B627-F83E4C3788B1}">
      <dsp:nvSpPr>
        <dsp:cNvPr id="0" name=""/>
        <dsp:cNvSpPr/>
      </dsp:nvSpPr>
      <dsp:spPr>
        <a:xfrm>
          <a:off x="5745355" y="1716308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Phân</a:t>
          </a:r>
          <a:r>
            <a:rPr lang="en-US" sz="2800" b="1" kern="1200" dirty="0"/>
            <a:t> </a:t>
          </a:r>
          <a:r>
            <a:rPr lang="en-US" sz="2800" b="1" kern="1200" dirty="0" err="1"/>
            <a:t>loại</a:t>
          </a:r>
          <a:endParaRPr lang="en-US" sz="2800" b="1" kern="1200" dirty="0"/>
        </a:p>
      </dsp:txBody>
      <dsp:txXfrm>
        <a:off x="5745355" y="1716308"/>
        <a:ext cx="1857338" cy="1342834"/>
      </dsp:txXfrm>
    </dsp:sp>
    <dsp:sp modelId="{5E999748-FD05-481A-A5A7-44714FECDA48}">
      <dsp:nvSpPr>
        <dsp:cNvPr id="0" name=""/>
        <dsp:cNvSpPr/>
      </dsp:nvSpPr>
      <dsp:spPr>
        <a:xfrm>
          <a:off x="4250666" y="3591545"/>
          <a:ext cx="1387491" cy="1387201"/>
        </a:xfrm>
        <a:prstGeom prst="ellipse">
          <a:avLst/>
        </a:prstGeom>
        <a:solidFill>
          <a:schemeClr val="accent6">
            <a:lumMod val="20000"/>
            <a:lumOff val="8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A768FB8-F3EF-4D01-8448-57C2C4BC6787}">
      <dsp:nvSpPr>
        <dsp:cNvPr id="0" name=""/>
        <dsp:cNvSpPr/>
      </dsp:nvSpPr>
      <dsp:spPr>
        <a:xfrm>
          <a:off x="5745355" y="3614024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 err="1"/>
            <a:t>Mục</a:t>
          </a:r>
          <a:r>
            <a:rPr lang="en-US" sz="2800" b="1" kern="1200" dirty="0"/>
            <a:t> </a:t>
          </a:r>
          <a:r>
            <a:rPr lang="en-US" sz="2800" b="1" kern="1200" dirty="0" err="1"/>
            <a:t>đích</a:t>
          </a:r>
          <a:r>
            <a:rPr lang="en-US" sz="2800" b="1" kern="1200" dirty="0"/>
            <a:t>, </a:t>
          </a:r>
          <a:r>
            <a:rPr lang="en-US" sz="2800" b="1" kern="1200" dirty="0" err="1"/>
            <a:t>yêu</a:t>
          </a:r>
          <a:r>
            <a:rPr lang="en-US" sz="2800" b="1" kern="1200" dirty="0"/>
            <a:t> </a:t>
          </a:r>
          <a:r>
            <a:rPr lang="en-US" sz="2800" b="1" kern="1200" dirty="0" err="1"/>
            <a:t>cầu</a:t>
          </a:r>
          <a:endParaRPr lang="en-US" sz="2800" b="1" kern="1200" dirty="0"/>
        </a:p>
      </dsp:txBody>
      <dsp:txXfrm>
        <a:off x="5745355" y="3614024"/>
        <a:ext cx="1857338" cy="1342834"/>
      </dsp:txXfrm>
    </dsp:sp>
    <dsp:sp modelId="{0374ED76-7499-433D-850E-8B6AD2F795EC}">
      <dsp:nvSpPr>
        <dsp:cNvPr id="0" name=""/>
        <dsp:cNvSpPr/>
      </dsp:nvSpPr>
      <dsp:spPr>
        <a:xfrm>
          <a:off x="3231144" y="4928464"/>
          <a:ext cx="1387491" cy="1387201"/>
        </a:xfrm>
        <a:prstGeom prst="ellipse">
          <a:avLst/>
        </a:prstGeom>
        <a:solidFill>
          <a:schemeClr val="bg2">
            <a:lumMod val="9000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88C46AE6-12A5-48CC-889B-2C37D4F05B61}">
      <dsp:nvSpPr>
        <dsp:cNvPr id="0" name=""/>
        <dsp:cNvSpPr/>
      </dsp:nvSpPr>
      <dsp:spPr>
        <a:xfrm>
          <a:off x="4724314" y="4956859"/>
          <a:ext cx="1857338" cy="1342834"/>
        </a:xfrm>
        <a:prstGeom prst="rect">
          <a:avLst/>
        </a:prstGeom>
        <a:noFill/>
        <a:ln>
          <a:noFill/>
        </a:ln>
        <a:effectLst/>
      </dsp:spPr>
      <dsp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35560" tIns="35560" rIns="35560" bIns="35560" numCol="1" spcCol="1270" anchor="ctr" anchorCtr="0">
          <a:noAutofit/>
        </a:bodyPr>
        <a:lstStyle/>
        <a:p>
          <a:pPr lvl="0" algn="l" defTabSz="1244600">
            <a:lnSpc>
              <a:spcPct val="90000"/>
            </a:lnSpc>
            <a:spcBef>
              <a:spcPct val="0"/>
            </a:spcBef>
            <a:spcAft>
              <a:spcPct val="10000"/>
            </a:spcAft>
          </a:pPr>
          <a:r>
            <a:rPr lang="en-US" sz="2800" b="1" kern="1200" dirty="0"/>
            <a:t>Quan </a:t>
          </a:r>
          <a:r>
            <a:rPr lang="en-US" sz="2800" b="1" kern="1200" dirty="0" err="1"/>
            <a:t>điểm</a:t>
          </a:r>
          <a:r>
            <a:rPr lang="en-US" sz="2800" b="1" kern="1200" dirty="0"/>
            <a:t> </a:t>
          </a:r>
          <a:r>
            <a:rPr lang="en-US" sz="2800" b="1" kern="1200" dirty="0" err="1"/>
            <a:t>người</a:t>
          </a:r>
          <a:r>
            <a:rPr lang="en-US" sz="2800" b="1" kern="1200" dirty="0"/>
            <a:t> </a:t>
          </a:r>
          <a:r>
            <a:rPr lang="en-US" sz="2800" b="1" kern="1200" dirty="0" err="1"/>
            <a:t>viết</a:t>
          </a:r>
          <a:endParaRPr lang="en-US" sz="2800" b="1" kern="1200" dirty="0"/>
        </a:p>
      </dsp:txBody>
      <dsp:txXfrm>
        <a:off x="4724314" y="4956859"/>
        <a:ext cx="1857338" cy="1342834"/>
      </dsp:txXfrm>
    </dsp:sp>
  </dsp:spTree>
</dsp:drawing>
</file>

<file path=ppt/diagrams/drawing4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116FC65-404B-4BDF-91CD-EACFE8480FBB}">
      <dsp:nvSpPr>
        <dsp:cNvPr id="0" name=""/>
        <dsp:cNvSpPr/>
      </dsp:nvSpPr>
      <dsp:spPr>
        <a:xfrm rot="16200000">
          <a:off x="-1106938" y="1142306"/>
          <a:ext cx="4812911" cy="2528297"/>
        </a:xfrm>
        <a:prstGeom prst="flowChartManualOperation">
          <a:avLst/>
        </a:prstGeom>
        <a:solidFill>
          <a:schemeClr val="accent4">
            <a:hueOff val="0"/>
            <a:satOff val="0"/>
            <a:lumOff val="0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7000" tIns="0" rIns="127000" bIns="0" numCol="1" spcCol="1270" anchor="ctr" anchorCtr="0">
          <a:noAutofit/>
        </a:bodyPr>
        <a:lstStyle/>
        <a:p>
          <a:pPr lvl="0" algn="just" defTabSz="8890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endParaRPr lang="en-US" sz="2000" kern="1200" spc="-18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  <a:p>
          <a:pPr lvl="0" algn="just" defTabSz="8890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Đọc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ý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ba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tiêu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</a:t>
          </a:r>
          <a:r>
            <a:rPr lang="en-US" sz="20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: </a:t>
          </a:r>
        </a:p>
        <a:p>
          <a:pPr lvl="0" algn="just" defTabSz="8890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chính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xác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, tin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cậy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</a:p>
        <a:p>
          <a:pPr lvl="0" algn="just" defTabSz="8890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hàm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súc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; </a:t>
          </a:r>
        </a:p>
        <a:p>
          <a:pPr lvl="0" algn="just" defTabSz="88900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  +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0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0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endParaRPr lang="en-US" sz="2000" b="1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5400000">
        <a:off x="35369" y="962581"/>
        <a:ext cx="2528297" cy="2887747"/>
      </dsp:txXfrm>
    </dsp:sp>
    <dsp:sp modelId="{A8D84828-7107-4071-B8C6-87F742168A85}">
      <dsp:nvSpPr>
        <dsp:cNvPr id="0" name=""/>
        <dsp:cNvSpPr/>
      </dsp:nvSpPr>
      <dsp:spPr>
        <a:xfrm rot="16200000">
          <a:off x="1561413" y="1142306"/>
          <a:ext cx="4812911" cy="2528297"/>
        </a:xfrm>
        <a:prstGeom prst="flowChartManualOperation">
          <a:avLst/>
        </a:prstGeom>
        <a:solidFill>
          <a:schemeClr val="accent4">
            <a:hueOff val="4900445"/>
            <a:satOff val="-20388"/>
            <a:lumOff val="4804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20650" tIns="0" rIns="120650" bIns="0" numCol="1" spcCol="1270" anchor="ctr" anchorCtr="0">
          <a:noAutofit/>
        </a:bodyPr>
        <a:lstStyle/>
        <a:p>
          <a:pPr lvl="0" algn="just" defTabSz="84455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1900" kern="1200" spc="-18" dirty="0">
              <a:solidFill>
                <a:schemeClr val="tx1"/>
              </a:solidFill>
              <a:latin typeface="Cormorant Garamond Bold" panose="00000800000000000000"/>
            </a:rPr>
            <a:t>	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lưu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ý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phân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biệt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đưa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và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đọc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hiểu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2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để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đánh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giá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khách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quan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tính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của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2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bản</a:t>
          </a:r>
          <a:r>
            <a:rPr lang="en-US" sz="22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  <a:endParaRPr lang="en-US" sz="22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5400000">
        <a:off x="2703720" y="962581"/>
        <a:ext cx="2528297" cy="2887747"/>
      </dsp:txXfrm>
    </dsp:sp>
    <dsp:sp modelId="{737A2197-6897-4487-A20F-43EFB91AA6E1}">
      <dsp:nvSpPr>
        <dsp:cNvPr id="0" name=""/>
        <dsp:cNvSpPr/>
      </dsp:nvSpPr>
      <dsp:spPr>
        <a:xfrm rot="16200000">
          <a:off x="4263043" y="1142306"/>
          <a:ext cx="4812911" cy="2528297"/>
        </a:xfrm>
        <a:prstGeom prst="flowChartManualOperation">
          <a:avLst/>
        </a:prstGeom>
        <a:solidFill>
          <a:schemeClr val="accent4">
            <a:hueOff val="9800891"/>
            <a:satOff val="-40777"/>
            <a:lumOff val="9608"/>
            <a:alphaOff val="0"/>
          </a:schemeClr>
        </a:solidFill>
        <a:ln w="1270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158750" tIns="0" rIns="158750" bIns="0" numCol="1" spcCol="1270" anchor="ctr" anchorCtr="0">
          <a:noAutofit/>
        </a:bodyPr>
        <a:lstStyle/>
        <a:p>
          <a:pPr lvl="0" algn="just" defTabSz="1111250">
            <a:lnSpc>
              <a:spcPct val="150000"/>
            </a:lnSpc>
            <a:spcBef>
              <a:spcPct val="0"/>
            </a:spcBef>
            <a:spcAft>
              <a:spcPct val="35000"/>
            </a:spcAft>
          </a:pPr>
          <a:r>
            <a:rPr lang="en-US" sz="2500" kern="1200" spc="-18" dirty="0">
              <a:solidFill>
                <a:schemeClr val="tx1"/>
              </a:solidFill>
              <a:latin typeface="Cormorant Garamond Bold" panose="00000800000000000000"/>
            </a:rPr>
            <a:t>	</a:t>
          </a:r>
          <a:r>
            <a:rPr lang="en-US" sz="24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đối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chiếu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người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viết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đưa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tin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với</a:t>
          </a:r>
          <a:r>
            <a:rPr lang="en-US" sz="2400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thời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điểm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sự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kiện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diễn</a:t>
          </a:r>
          <a:r>
            <a:rPr lang="en-US" sz="2400" b="1" kern="1200" spc="-18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 </a:t>
          </a:r>
          <a:r>
            <a:rPr lang="en-US" sz="2400" b="1" kern="1200" spc="-18" dirty="0" err="1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ra</a:t>
          </a:r>
          <a:endParaRPr lang="en-US" sz="250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5400000">
        <a:off x="5405350" y="962581"/>
        <a:ext cx="2528297" cy="2887747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hList2">
  <dgm:title val=""/>
  <dgm:desc val=""/>
  <dgm:catLst>
    <dgm:cat type="list" pri="6000"/>
    <dgm:cat type="relationship" pri="16000"/>
    <dgm:cat type="picture" pri="29000"/>
    <dgm:cat type="pictureconvert" pri="29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/>
    </dgm:varLst>
    <dgm:choose name="Name0">
      <dgm:if name="Name1" func="var" arg="dir" op="equ" val="norm">
        <dgm:alg type="lin">
          <dgm:param type="linDir" val="fromL"/>
          <dgm:param type="nodeVertAlign" val="t"/>
        </dgm:alg>
      </dgm:if>
      <dgm:else name="Name2">
        <dgm:alg type="lin">
          <dgm:param type="linDir" val="fromR"/>
          <dgm:param type="nodeVertAlign" val="t"/>
        </dgm:alg>
      </dgm:else>
    </dgm:choose>
    <dgm:shape xmlns:r="http://schemas.openxmlformats.org/officeDocument/2006/relationships" r:blip="">
      <dgm:adjLst/>
    </dgm:shape>
    <dgm:presOf/>
    <dgm:constrLst>
      <dgm:constr type="w" for="ch" forName="compositeNode" refType="w"/>
      <dgm:constr type="h" for="ch" forName="compositeNode" refType="h"/>
      <dgm:constr type="w" for="ch" forName="sibTrans" refType="w" refFor="ch" refForName="compositeNode" op="equ" fact="0.2"/>
      <dgm:constr type="h" for="des" forName="childNode" op="equ"/>
      <dgm:constr type="w" for="des" forName="childNode" op="equ"/>
      <dgm:constr type="w" for="des" forName="parentNode" op="equ"/>
      <dgm:constr type="h" for="des" forName="image" op="equ"/>
      <dgm:constr type="w" for="des" forName="image" op="equ"/>
      <dgm:constr type="primFontSz" for="des" forName="parentNode" op="equ" val="65"/>
      <dgm:constr type="primFontSz" for="des" forName="childNode" op="equ" val="65"/>
    </dgm:constrLst>
    <dgm:ruleLst/>
    <dgm:forEach name="Name3" axis="ch" ptType="node">
      <dgm:layoutNode name="compositeNode">
        <dgm:varLst>
          <dgm:bulletEnabled val="1"/>
        </dgm:varLst>
        <dgm:alg type="composite"/>
        <dgm:presOf/>
        <dgm:choose name="Name4">
          <dgm:if name="Name5" func="var" arg="dir" op="equ" val="norm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l" for="ch" forName="image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l" for="ch" forName="childNode" refType="w" refFor="ch" refForName="image" fact="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l" for="ch" forName="parentNode"/>
              <dgm:constr type="r" for="ch" forName="parentNode" refType="l" refFor="ch" refForName="childNode"/>
              <dgm:constr type="rMarg" for="ch" forName="parentNode" refType="w" refFor="ch" refForName="image" fact="1.25"/>
            </dgm:constrLst>
          </dgm:if>
          <dgm:else name="Name6">
            <dgm:constrLst>
              <dgm:constr type="w" for="ch" forName="image" refType="w"/>
              <dgm:constr type="h" for="ch" forName="image" refType="h"/>
              <dgm:constr type="h" for="ch" forName="image" refType="w" refFor="ch" refForName="image" op="lte"/>
              <dgm:constr type="w" for="ch" forName="image" refType="h" refFor="ch" refForName="image" op="lte"/>
              <dgm:constr type="w" for="ch" forName="image" refType="w" op="lte" fact="0.33"/>
              <dgm:constr type="h" for="ch" forName="image" refType="h" op="lte" fact="0.33"/>
              <dgm:constr type="t" for="ch" forName="image"/>
              <dgm:constr type="r" for="ch" forName="image" refType="w"/>
              <dgm:constr type="w" for="ch" forName="childNode" refType="w" fact="0.85"/>
              <dgm:constr type="h" for="ch" forName="childNode" refType="h" fact="0.78"/>
              <dgm:constr type="t" for="ch" forName="childNode" refType="h" refFor="ch" refForName="image" fact="0.66"/>
              <dgm:constr type="r" for="ch" forName="childNode" refType="w"/>
              <dgm:constr type="rOff" for="ch" forName="childNode" refType="w" refFor="ch" refForName="image" fact="-0.5"/>
              <dgm:constr type="tMarg" for="ch" forName="childNode" refType="w" refFor="ch" refForName="image" fact="1.25"/>
              <dgm:constr type="t" for="ch" forName="parentNode" refType="h" refFor="ch" refForName="image" fact="0.66"/>
              <dgm:constr type="b" for="ch" forName="parentNode" refType="b" refFor="ch" refForName="childNode"/>
              <dgm:constr type="r" for="ch" forName="parentNode" refType="w"/>
              <dgm:constr type="l" for="ch" forName="parentNode" refType="r" refFor="ch" refForName="childNode"/>
              <dgm:constr type="lOff" for="ch" forName="parentNode" refType="rOff" refFor="ch" refForName="childNode"/>
              <dgm:constr type="lMarg" for="ch" forName="parentNode" refType="w" refFor="ch" refForName="image" fact="1.25"/>
            </dgm:constrLst>
          </dgm:else>
        </dgm:choose>
        <dgm:ruleLst>
          <dgm:rule type="w" for="ch" forName="childNode" val="NaN" fact="0.4" max="NaN"/>
          <dgm:rule type="h" for="ch" forName="childNode" val="NaN" fact="0.5" max="NaN"/>
        </dgm:ruleLst>
        <dgm:layoutNode name="image" styleLbl="fgImgPlace1">
          <dgm:alg type="sp"/>
          <dgm:shape xmlns:r="http://schemas.openxmlformats.org/officeDocument/2006/relationships" type="rect" r:blip="" zOrderOff="4" blipPhldr="1">
            <dgm:adjLst/>
          </dgm:shape>
          <dgm:presOf/>
          <dgm:constrLst/>
          <dgm:ruleLst/>
        </dgm:layoutNode>
        <dgm:layoutNode name="childNode" styleLbl="node1">
          <dgm:varLst>
            <dgm:bulletEnabled val="1"/>
          </dgm:varLst>
          <dgm:alg type="tx">
            <dgm:param type="stBulletLvl" val="1"/>
          </dgm:alg>
          <dgm:shape xmlns:r="http://schemas.openxmlformats.org/officeDocument/2006/relationships" type="rect" r:blip="" zOrderOff="2">
            <dgm:adjLst/>
          </dgm:shape>
          <dgm:presOf axis="des" ptType="node"/>
          <dgm:constrLst/>
          <dgm:ruleLst>
            <dgm:rule type="primFontSz" val="5" fact="NaN" max="NaN"/>
          </dgm:ruleLst>
        </dgm:layoutNode>
        <dgm:layoutNode name="parentNode" styleLbl="revTx">
          <dgm:varLst>
            <dgm:chMax val="0"/>
            <dgm:bulletEnabled val="1"/>
          </dgm:varLst>
          <dgm:choose name="Name7">
            <dgm:if name="Name8" func="var" arg="dir" op="equ" val="norm">
              <dgm:alg type="tx">
                <dgm:param type="autoTxRot" val="grav"/>
                <dgm:param type="txAnchorVert" val="t"/>
                <dgm:param type="parTxLTRAlign" val="r"/>
                <dgm:param type="parTxRTLAlign" val="r"/>
              </dgm:alg>
              <dgm:shape xmlns:r="http://schemas.openxmlformats.org/officeDocument/2006/relationships" rot="270" type="rect" r:blip="">
                <dgm:adjLst/>
              </dgm:shape>
              <dgm:presOf axis="self"/>
              <dgm:constrLst>
                <dgm:constr type="lMarg"/>
                <dgm:constr type="bMarg"/>
                <dgm:constr type="tMarg"/>
              </dgm:constrLst>
            </dgm:if>
            <dgm:else name="Name9">
              <dgm:alg type="tx">
                <dgm:param type="autoTxRot" val="grav"/>
                <dgm:param type="parTxLTRAlign" val="l"/>
                <dgm:param type="parTxRTLAlign" val="l"/>
              </dgm:alg>
              <dgm:shape xmlns:r="http://schemas.openxmlformats.org/officeDocument/2006/relationships" rot="90" type="rect" r:blip="">
                <dgm:adjLst/>
              </dgm:shape>
              <dgm:presOf axis="self"/>
              <dgm:constrLst>
                <dgm:constr type="rMarg"/>
                <dgm:constr type="bMarg"/>
                <dgm:constr type="tMarg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 axis="self"/>
          <dgm:constrLst/>
          <dgm:ruleLst/>
        </dgm:layoutNode>
      </dgm:forEach>
    </dgm:forEach>
  </dgm:layoutNode>
</dgm:layoutDef>
</file>

<file path=ppt/diagrams/layout2.xml><?xml version="1.0" encoding="utf-8"?>
<dgm:layoutDef xmlns:dgm="http://schemas.openxmlformats.org/drawingml/2006/diagram" xmlns:a="http://schemas.openxmlformats.org/drawingml/2006/main" uniqueId="urn:microsoft.com/office/officeart/2011/layout/RadialPictureList">
  <dgm:title val="Radial Picture List"/>
  <dgm:desc val="Use to show relationships to a central idea. The Level 1 shape contains text and all Level 2 shapes contain a picture with corresponding text. Limited to four Level 2 pictures.  Unused pictures do not appear, but remain available if you switch layouts. Works best with a small amount of Level 2 text."/>
  <dgm:catLst>
    <dgm:cat type="picture" pri="2500"/>
    <dgm:cat type="officeonline" pri="2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10" destId="14" srcOrd="3" destOrd="0"/>
      </dgm:cxnLst>
      <dgm:bg/>
      <dgm:whole/>
    </dgm:dataModel>
  </dgm:clrData>
  <dgm:layoutNode name="Name0">
    <dgm:varLst>
      <dgm:chMax val="1"/>
      <dgm:chPref val="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st="1 1" cnt="1 0" func="cnt" op="equ" val="0">
            <dgm:alg type="composite">
              <dgm:param type="ar" val="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5" axis="ch ch" ptType="node node" st="1 1" cnt="1 0" func="cnt" op="equ" val="1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l" for="ch" forName="Accent" refType="w" fact="0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l" for="ch" forName="Child1" refType="w" fact="0.76"/>
              <dgm:constr type="t" for="ch" forName="Child1" refType="h" fact="0.3739"/>
              <dgm:constr type="w" for="ch" forName="Child1" refType="w" fact="0.24"/>
              <dgm:constr type="h" for="ch" forName="Child1" refType="h" fact="0.255"/>
              <dgm:constr type="l" for="ch" forName="Parent" refType="w" fact="0.1726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l" for="ch" forName="Image1" refType="w" fact="0.5661"/>
              <dgm:constr type="t" for="ch" forName="Image1" refType="h" fact="0.3744"/>
              <dgm:constr type="w" for="ch" forName="Image1" refType="w" fact="0.1793"/>
              <dgm:constr type="h" for="ch" forName="Image1" refType="h" fact="0.255"/>
            </dgm:constrLst>
          </dgm:if>
          <dgm:if name="Name6" axis="ch ch" ptType="node node" st="1 1" cnt="1 0" func="cnt" op="equ" val="2">
            <dgm:alg type="composite">
              <dgm:param type="ar" val="1.381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l" for="ch" forName="Accent" refType="w" fact="0"/>
              <dgm:constr type="t" for="ch" forName="Accent" refType="h" fact="0"/>
              <dgm:constr type="w" for="ch" forName="Accent" refType="w" fact="0.6946"/>
              <dgm:constr type="h" for="ch" forName="Accent" refType="h"/>
              <dgm:constr type="l" for="ch" forName="Parent" refType="w" fact="0.1777"/>
              <dgm:constr type="t" for="ch" forName="Parent" refType="h" fact="0.2646"/>
              <dgm:constr type="w" for="ch" forName="Parent" refType="w" fact="0.3446"/>
              <dgm:constr type="h" for="ch" forName="Parent" refType="h" fact="0.4759"/>
              <dgm:constr type="l" for="ch" forName="Image1" refType="w" fact="0.5531"/>
              <dgm:constr type="t" for="ch" forName="Image1" refType="h" fact="0.1585"/>
              <dgm:constr type="w" for="ch" forName="Image1" refType="w" fact="0.1846"/>
              <dgm:constr type="h" for="ch" forName="Image1" refType="h" fact="0.255"/>
              <dgm:constr type="l" for="ch" forName="Image2" refType="w" fact="0.5531"/>
              <dgm:constr type="t" for="ch" forName="Image2" refType="h" fact="0.5624"/>
              <dgm:constr type="w" for="ch" forName="Image2" refType="w" fact="0.1846"/>
              <dgm:constr type="h" for="ch" forName="Image2" refType="h" fact="0.255"/>
              <dgm:constr type="l" for="ch" forName="Child1" refType="w" fact="0.7529"/>
              <dgm:constr type="t" for="ch" forName="Child1" refType="h" fact="0.1618"/>
              <dgm:constr type="w" for="ch" forName="Child1" refType="w" fact="0.2471"/>
              <dgm:constr type="h" for="ch" forName="Child1" refType="h" fact="0.2468"/>
              <dgm:constr type="l" for="ch" forName="Child2" refType="w" fact="0.7529"/>
              <dgm:constr type="t" for="ch" forName="Child2" refType="h" fact="0.5657"/>
              <dgm:constr type="w" for="ch" forName="Child2" refType="w" fact="0.2471"/>
              <dgm:constr type="h" for="ch" forName="Child2" refType="h" fact="0.2468"/>
            </dgm:constrLst>
          </dgm:if>
          <dgm:if name="Name7" axis="ch ch" ptType="node node" st="1 1" cnt="1 0" func="cnt" op="equ" val="3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Accent" refType="w" fact="0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l" for="ch" forName="Parent" refType="w" fact="0.1726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l" for="ch" forName="Image1" refType="w" fact="0.4968"/>
              <dgm:constr type="t" for="ch" forName="Image1" refType="h" fact="0.0843"/>
              <dgm:constr type="w" for="ch" forName="Image1" refType="w" fact="0.1793"/>
              <dgm:constr type="h" for="ch" forName="Image1" refType="h" fact="0.255"/>
              <dgm:constr type="l" for="ch" forName="Image2" refType="w" fact="0.5661"/>
              <dgm:constr type="t" for="ch" forName="Image2" refType="h" fact="0.3744"/>
              <dgm:constr type="w" for="ch" forName="Image2" refType="w" fact="0.1793"/>
              <dgm:constr type="h" for="ch" forName="Image2" refType="h" fact="0.255"/>
              <dgm:constr type="l" for="ch" forName="Image3" refType="w" fact="0.4968"/>
              <dgm:constr type="t" for="ch" forName="Image3" refType="h" fact="0.6686"/>
              <dgm:constr type="w" for="ch" forName="Image3" refType="w" fact="0.1793"/>
              <dgm:constr type="h" for="ch" forName="Image3" refType="h" fact="0.255"/>
              <dgm:constr type="l" for="ch" forName="Child1" refType="w" fact="0.6897"/>
              <dgm:constr type="t" for="ch" forName="Child1" refType="h" fact="0.0884"/>
              <dgm:constr type="w" for="ch" forName="Child1" refType="w" fact="0.24"/>
              <dgm:constr type="h" for="ch" forName="Child1" refType="h" fact="0.2468"/>
              <dgm:constr type="l" for="ch" forName="Child2" refType="w" fact="0.76"/>
              <dgm:constr type="t" for="ch" forName="Child2" refType="h" fact="0.378"/>
              <dgm:constr type="w" for="ch" forName="Child2" refType="w" fact="0.24"/>
              <dgm:constr type="h" for="ch" forName="Child2" refType="h" fact="0.2468"/>
              <dgm:constr type="l" for="ch" forName="Child3" refType="w" fact="0.6897"/>
              <dgm:constr type="t" for="ch" forName="Child3" refType="h" fact="0.6738"/>
              <dgm:constr type="w" for="ch" forName="Child3" refType="w" fact="0.24"/>
              <dgm:constr type="h" for="ch" forName="Child3" refType="h" fact="0.2468"/>
            </dgm:constrLst>
          </dgm:if>
          <dgm:else name="Name8">
            <dgm:alg type="composite">
              <dgm:param type="ar" val="1.2852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Accent" refType="w" fact="0"/>
              <dgm:constr type="t" for="ch" forName="Accent" refType="h" fact="0.0361"/>
              <dgm:constr type="w" for="ch" forName="Accent" refType="w" fact="0.6865"/>
              <dgm:constr type="h" for="ch" forName="Accent" refType="h" fact="0.9197"/>
              <dgm:constr type="l" for="ch" forName="Parent" refType="w" fact="0.1756"/>
              <dgm:constr type="t" for="ch" forName="Parent" refType="h" fact="0.2795"/>
              <dgm:constr type="w" for="ch" forName="Parent" refType="w" fact="0.3406"/>
              <dgm:constr type="h" for="ch" forName="Parent" refType="h" fact="0.4377"/>
              <dgm:constr type="l" for="ch" forName="Image1" refType="w" fact="0.425"/>
              <dgm:constr type="t" for="ch" forName="Image1" refType="h" fact="0"/>
              <dgm:constr type="w" for="ch" forName="Image1" refType="w" fact="0.1825"/>
              <dgm:constr type="h" for="ch" forName="Image1" refType="h" fact="0.2345"/>
              <dgm:constr type="l" for="ch" forName="Image2" refType="w" fact="0.5598"/>
              <dgm:constr type="t" for="ch" forName="Image2" refType="h" fact="0.2184"/>
              <dgm:constr type="w" for="ch" forName="Image2" refType="w" fact="0.1825"/>
              <dgm:constr type="h" for="ch" forName="Image2" refType="h" fact="0.2345"/>
              <dgm:constr type="l" for="ch" forName="Image3" refType="w" fact="0.5591"/>
              <dgm:constr type="t" for="ch" forName="Image3" refType="h" fact="0.5395"/>
              <dgm:constr type="w" for="ch" forName="Image3" refType="w" fact="0.1825"/>
              <dgm:constr type="h" for="ch" forName="Image3" refType="h" fact="0.2345"/>
              <dgm:constr type="l" for="ch" forName="Image4" refType="w" fact="0.425"/>
              <dgm:constr type="t" for="ch" forName="Image4" refType="h" fact="0.7655"/>
              <dgm:constr type="w" for="ch" forName="Image4" refType="w" fact="0.1825"/>
              <dgm:constr type="h" for="ch" forName="Image4" refType="h" fact="0.2345"/>
              <dgm:constr type="l" for="ch" forName="Child1" refType="w" fact="0.6214"/>
              <dgm:constr type="t" for="ch" forName="Child1" refType="h" fact="0.003"/>
              <dgm:constr type="w" for="ch" forName="Child1" refType="w" fact="0.2443"/>
              <dgm:constr type="h" for="ch" forName="Child1" refType="h" fact="0.227"/>
              <dgm:constr type="l" for="ch" forName="Child2" refType="w" fact="0.7557"/>
              <dgm:constr type="t" for="ch" forName="Child2" refType="h" fact="0.2225"/>
              <dgm:constr type="w" for="ch" forName="Child2" refType="w" fact="0.2443"/>
              <dgm:constr type="h" for="ch" forName="Child2" refType="h" fact="0.227"/>
              <dgm:constr type="l" for="ch" forName="Child3" refType="w" fact="0.7557"/>
              <dgm:constr type="t" for="ch" forName="Child3" refType="h" fact="0.5433"/>
              <dgm:constr type="w" for="ch" forName="Child3" refType="w" fact="0.2443"/>
              <dgm:constr type="h" for="ch" forName="Child3" refType="h" fact="0.227"/>
              <dgm:constr type="l" for="ch" forName="Child4" refType="w" fact="0.6214"/>
              <dgm:constr type="t" for="ch" forName="Child4" refType="h" fact="0.7703"/>
              <dgm:constr type="w" for="ch" forName="Child4" refType="w" fact="0.2443"/>
              <dgm:constr type="h" for="ch" forName="Child4" refType="h" fact="0.227"/>
            </dgm:constrLst>
          </dgm:else>
        </dgm:choose>
      </dgm:if>
      <dgm:else name="Name9">
        <dgm:choose name="Name10">
          <dgm:if name="Name11" axis="ch ch" ptType="node node" st="1 1" cnt="1 0" func="cnt" op="equ" val="0">
            <dgm:alg type="composite">
              <dgm:param type="ar" val="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12" axis="ch ch" ptType="node node" st="1 1" cnt="1 0" func="cnt" op="equ" val="1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r" for="ch" forName="Accent" refType="w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r" for="ch" forName="Child1" refType="w" fact="0.24"/>
              <dgm:constr type="t" for="ch" forName="Child1" refType="h" fact="0.3739"/>
              <dgm:constr type="w" for="ch" forName="Child1" refType="w" fact="0.24"/>
              <dgm:constr type="h" for="ch" forName="Child1" refType="h" fact="0.255"/>
              <dgm:constr type="r" for="ch" forName="Parent" refType="w" fact="0.8274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r" for="ch" forName="Image1" refType="w" fact="0.4339"/>
              <dgm:constr type="t" for="ch" forName="Image1" refType="h" fact="0.3744"/>
              <dgm:constr type="w" for="ch" forName="Image1" refType="w" fact="0.1793"/>
              <dgm:constr type="h" for="ch" forName="Image1" refType="h" fact="0.255"/>
            </dgm:constrLst>
          </dgm:if>
          <dgm:if name="Name13" axis="ch ch" ptType="node node" st="1 1" cnt="1 0" func="cnt" op="equ" val="2">
            <dgm:alg type="composite">
              <dgm:param type="ar" val="1.381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r" for="ch" forName="Accent" refType="w"/>
              <dgm:constr type="t" for="ch" forName="Accent" refType="h" fact="0"/>
              <dgm:constr type="w" for="ch" forName="Accent" refType="w" fact="0.6946"/>
              <dgm:constr type="h" for="ch" forName="Accent" refType="h"/>
              <dgm:constr type="r" for="ch" forName="Parent" refType="w" fact="0.8223"/>
              <dgm:constr type="t" for="ch" forName="Parent" refType="h" fact="0.2646"/>
              <dgm:constr type="w" for="ch" forName="Parent" refType="w" fact="0.3446"/>
              <dgm:constr type="h" for="ch" forName="Parent" refType="h" fact="0.4759"/>
              <dgm:constr type="r" for="ch" forName="Image1" refType="w" fact="0.4469"/>
              <dgm:constr type="t" for="ch" forName="Image1" refType="h" fact="0.1585"/>
              <dgm:constr type="w" for="ch" forName="Image1" refType="w" fact="0.1846"/>
              <dgm:constr type="h" for="ch" forName="Image1" refType="h" fact="0.255"/>
              <dgm:constr type="r" for="ch" forName="Image2" refType="w" fact="0.4469"/>
              <dgm:constr type="t" for="ch" forName="Image2" refType="h" fact="0.5624"/>
              <dgm:constr type="w" for="ch" forName="Image2" refType="w" fact="0.1846"/>
              <dgm:constr type="h" for="ch" forName="Image2" refType="h" fact="0.255"/>
              <dgm:constr type="r" for="ch" forName="Child1" refType="w" fact="0.2471"/>
              <dgm:constr type="t" for="ch" forName="Child1" refType="h" fact="0.1618"/>
              <dgm:constr type="w" for="ch" forName="Child1" refType="w" fact="0.2471"/>
              <dgm:constr type="h" for="ch" forName="Child1" refType="h" fact="0.2468"/>
              <dgm:constr type="r" for="ch" forName="Child2" refType="w" fact="0.2471"/>
              <dgm:constr type="t" for="ch" forName="Child2" refType="h" fact="0.5657"/>
              <dgm:constr type="w" for="ch" forName="Child2" refType="w" fact="0.2471"/>
              <dgm:constr type="h" for="ch" forName="Child2" refType="h" fact="0.2468"/>
            </dgm:constrLst>
          </dgm:if>
          <dgm:if name="Name14" axis="ch ch" ptType="node node" st="1 1" cnt="1 0" func="cnt" op="equ" val="3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Accent" refType="w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r" for="ch" forName="Parent" refType="w" fact="0.8274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r" for="ch" forName="Image1" refType="w" fact="0.5032"/>
              <dgm:constr type="t" for="ch" forName="Image1" refType="h" fact="0.0843"/>
              <dgm:constr type="w" for="ch" forName="Image1" refType="w" fact="0.1793"/>
              <dgm:constr type="h" for="ch" forName="Image1" refType="h" fact="0.255"/>
              <dgm:constr type="r" for="ch" forName="Image2" refType="w" fact="0.4339"/>
              <dgm:constr type="t" for="ch" forName="Image2" refType="h" fact="0.3744"/>
              <dgm:constr type="w" for="ch" forName="Image2" refType="w" fact="0.1793"/>
              <dgm:constr type="h" for="ch" forName="Image2" refType="h" fact="0.255"/>
              <dgm:constr type="r" for="ch" forName="Image3" refType="w" fact="0.5032"/>
              <dgm:constr type="t" for="ch" forName="Image3" refType="h" fact="0.6686"/>
              <dgm:constr type="w" for="ch" forName="Image3" refType="w" fact="0.1793"/>
              <dgm:constr type="h" for="ch" forName="Image3" refType="h" fact="0.255"/>
              <dgm:constr type="r" for="ch" forName="Child1" refType="w" fact="0.3103"/>
              <dgm:constr type="t" for="ch" forName="Child1" refType="h" fact="0.0884"/>
              <dgm:constr type="w" for="ch" forName="Child1" refType="w" fact="0.24"/>
              <dgm:constr type="h" for="ch" forName="Child1" refType="h" fact="0.2468"/>
              <dgm:constr type="r" for="ch" forName="Child2" refType="w" fact="0.24"/>
              <dgm:constr type="t" for="ch" forName="Child2" refType="h" fact="0.378"/>
              <dgm:constr type="w" for="ch" forName="Child2" refType="w" fact="0.24"/>
              <dgm:constr type="h" for="ch" forName="Child2" refType="h" fact="0.2468"/>
              <dgm:constr type="r" for="ch" forName="Child3" refType="w" fact="0.3103"/>
              <dgm:constr type="t" for="ch" forName="Child3" refType="h" fact="0.6738"/>
              <dgm:constr type="w" for="ch" forName="Child3" refType="w" fact="0.24"/>
              <dgm:constr type="h" for="ch" forName="Child3" refType="h" fact="0.2468"/>
            </dgm:constrLst>
          </dgm:if>
          <dgm:else name="Name15">
            <dgm:alg type="composite">
              <dgm:param type="ar" val="1.2852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Accent" refType="w"/>
              <dgm:constr type="t" for="ch" forName="Accent" refType="h" fact="0.0361"/>
              <dgm:constr type="w" for="ch" forName="Accent" refType="w" fact="0.6865"/>
              <dgm:constr type="h" for="ch" forName="Accent" refType="h" fact="0.9197"/>
              <dgm:constr type="r" for="ch" forName="Parent" refType="w" fact="0.8244"/>
              <dgm:constr type="t" for="ch" forName="Parent" refType="h" fact="0.2795"/>
              <dgm:constr type="w" for="ch" forName="Parent" refType="w" fact="0.3406"/>
              <dgm:constr type="h" for="ch" forName="Parent" refType="h" fact="0.4377"/>
              <dgm:constr type="r" for="ch" forName="Image1" refType="w" fact="0.575"/>
              <dgm:constr type="t" for="ch" forName="Image1" refType="h" fact="0"/>
              <dgm:constr type="w" for="ch" forName="Image1" refType="w" fact="0.1825"/>
              <dgm:constr type="h" for="ch" forName="Image1" refType="h" fact="0.2345"/>
              <dgm:constr type="r" for="ch" forName="Image2" refType="w" fact="0.4402"/>
              <dgm:constr type="t" for="ch" forName="Image2" refType="h" fact="0.2184"/>
              <dgm:constr type="w" for="ch" forName="Image2" refType="w" fact="0.1825"/>
              <dgm:constr type="h" for="ch" forName="Image2" refType="h" fact="0.2345"/>
              <dgm:constr type="r" for="ch" forName="Image3" refType="w" fact="0.4409"/>
              <dgm:constr type="t" for="ch" forName="Image3" refType="h" fact="0.5395"/>
              <dgm:constr type="w" for="ch" forName="Image3" refType="w" fact="0.1825"/>
              <dgm:constr type="h" for="ch" forName="Image3" refType="h" fact="0.2345"/>
              <dgm:constr type="r" for="ch" forName="Image4" refType="w" fact="0.575"/>
              <dgm:constr type="t" for="ch" forName="Image4" refType="h" fact="0.7655"/>
              <dgm:constr type="w" for="ch" forName="Image4" refType="w" fact="0.1825"/>
              <dgm:constr type="h" for="ch" forName="Image4" refType="h" fact="0.2345"/>
              <dgm:constr type="r" for="ch" forName="Child1" refType="w" fact="0.3786"/>
              <dgm:constr type="t" for="ch" forName="Child1" refType="h" fact="0.003"/>
              <dgm:constr type="w" for="ch" forName="Child1" refType="w" fact="0.2443"/>
              <dgm:constr type="h" for="ch" forName="Child1" refType="h" fact="0.227"/>
              <dgm:constr type="r" for="ch" forName="Child2" refType="w" fact="0.2443"/>
              <dgm:constr type="t" for="ch" forName="Child2" refType="h" fact="0.2225"/>
              <dgm:constr type="w" for="ch" forName="Child2" refType="w" fact="0.2443"/>
              <dgm:constr type="h" for="ch" forName="Child2" refType="h" fact="0.227"/>
              <dgm:constr type="r" for="ch" forName="Child3" refType="w" fact="0.2443"/>
              <dgm:constr type="t" for="ch" forName="Child3" refType="h" fact="0.5433"/>
              <dgm:constr type="w" for="ch" forName="Child3" refType="w" fact="0.2443"/>
              <dgm:constr type="h" for="ch" forName="Child3" refType="h" fact="0.227"/>
              <dgm:constr type="r" for="ch" forName="Child4" refType="w" fact="0.3786"/>
              <dgm:constr type="t" for="ch" forName="Child4" refType="h" fact="0.7703"/>
              <dgm:constr type="w" for="ch" forName="Child4" refType="w" fact="0.2443"/>
              <dgm:constr type="h" for="ch" forName="Child4" refType="h" fact="0.227"/>
            </dgm:constrLst>
          </dgm:else>
        </dgm:choose>
      </dgm:else>
    </dgm:choose>
    <dgm:forEach name="wrapper" axis="self" ptType="parTrans">
      <dgm:forEach name="ImageRepeat" axis="self">
        <dgm:layoutNode name="Image" styleLbl="fgImgPlace1">
          <dgm:alg type="sp"/>
          <dgm:shape xmlns:r="http://schemas.openxmlformats.org/officeDocument/2006/relationships" type="ellipse" r:blip="" blipPhldr="1">
            <dgm:adjLst/>
          </dgm:shape>
          <dgm:presOf/>
        </dgm:layoutNode>
      </dgm:forEach>
    </dgm:forEach>
    <dgm:forEach name="Name16" axis="ch" ptType="node" cnt="1">
      <dgm:layoutNode name="Parent" styleLbl="node1">
        <dgm:varLst>
          <dgm:chMax val="4"/>
          <dgm:chPref val="3"/>
        </dgm:varLst>
        <dgm:alg type="tx"/>
        <dgm:shape xmlns:r="http://schemas.openxmlformats.org/officeDocument/2006/relationships" type="ellipse" r:blip="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17" axis="ch ch" ptType="node node" st="1 1" cnt="1 1">
      <dgm:layoutNode name="Accent" styleLbl="node1">
        <dgm:alg type="sp"/>
        <dgm:choose name="Name18">
          <dgm:if name="Name19" func="var" arg="dir" op="equ" val="norm">
            <dgm:choose name="Name20">
              <dgm:if name="Name21" axis="followSib" ptType="node" func="cnt" op="equ" val="0">
                <dgm:shape xmlns:r="http://schemas.openxmlformats.org/officeDocument/2006/relationships" type="blockArc" r:blip="">
                  <dgm:adjLst>
                    <dgm:adj idx="1" val="-49.0368"/>
                    <dgm:adj idx="2" val="49.4265"/>
                    <dgm:adj idx="3" val="0.0564"/>
                  </dgm:adjLst>
                </dgm:shape>
              </dgm:if>
              <dgm:if name="Name22" axis="followSib" ptType="node" func="cnt" op="equ" val="1">
                <dgm:shape xmlns:r="http://schemas.openxmlformats.org/officeDocument/2006/relationships" type="blockArc" r:blip="">
                  <dgm:adjLst>
                    <dgm:adj idx="1" val="-64.2028"/>
                    <dgm:adj idx="2" val="64.5456"/>
                    <dgm:adj idx="3" val="0.0558"/>
                  </dgm:adjLst>
                </dgm:shape>
              </dgm:if>
              <dgm:if name="Name23" axis="followSib" ptType="node" func="cnt" op="equ" val="2">
                <dgm:shape xmlns:r="http://schemas.openxmlformats.org/officeDocument/2006/relationships" type="blockArc" r:blip="">
                  <dgm:adjLst>
                    <dgm:adj idx="1" val="-67.8702"/>
                    <dgm:adj idx="2" val="68.6519"/>
                    <dgm:adj idx="3" val="0.0575"/>
                  </dgm:adjLst>
                </dgm:shape>
              </dgm:if>
              <dgm:else name="Name24">
                <dgm:shape xmlns:r="http://schemas.openxmlformats.org/officeDocument/2006/relationships" type="blockArc" r:blip="">
                  <dgm:adjLst>
                    <dgm:adj idx="1" val="-84.8426"/>
                    <dgm:adj idx="2" val="84.8009"/>
                    <dgm:adj idx="3" val="0.0524"/>
                  </dgm:adjLst>
                </dgm:shape>
              </dgm:else>
            </dgm:choose>
          </dgm:if>
          <dgm:else name="Name25">
            <dgm:choose name="Name26">
              <dgm:if name="Name27" axis="followSib" ptType="node" func="cnt" op="equ" val="0">
                <dgm:shape xmlns:r="http://schemas.openxmlformats.org/officeDocument/2006/relationships" rot="180" type="blockArc" r:blip="">
                  <dgm:adjLst>
                    <dgm:adj idx="1" val="-49.0368"/>
                    <dgm:adj idx="2" val="49.4265"/>
                    <dgm:adj idx="3" val="0.0564"/>
                  </dgm:adjLst>
                </dgm:shape>
              </dgm:if>
              <dgm:if name="Name28" axis="followSib" ptType="node" func="cnt" op="equ" val="1">
                <dgm:shape xmlns:r="http://schemas.openxmlformats.org/officeDocument/2006/relationships" rot="180" type="blockArc" r:blip="">
                  <dgm:adjLst>
                    <dgm:adj idx="1" val="-64.2028"/>
                    <dgm:adj idx="2" val="64.5456"/>
                    <dgm:adj idx="3" val="0.0558"/>
                  </dgm:adjLst>
                </dgm:shape>
              </dgm:if>
              <dgm:if name="Name29" axis="followSib" ptType="node" func="cnt" op="equ" val="2">
                <dgm:shape xmlns:r="http://schemas.openxmlformats.org/officeDocument/2006/relationships" rot="180" type="blockArc" r:blip="">
                  <dgm:adjLst>
                    <dgm:adj idx="1" val="-67.8702"/>
                    <dgm:adj idx="2" val="68.6519"/>
                    <dgm:adj idx="3" val="0.0575"/>
                  </dgm:adjLst>
                </dgm:shape>
              </dgm:if>
              <dgm:else name="Name30">
                <dgm:shape xmlns:r="http://schemas.openxmlformats.org/officeDocument/2006/relationships" rot="180" type="blockArc" r:blip="">
                  <dgm:adjLst>
                    <dgm:adj idx="1" val="-84.8426"/>
                    <dgm:adj idx="2" val="84.8009"/>
                    <dgm:adj idx="3" val="0.0524"/>
                  </dgm:adjLst>
                </dgm:shape>
              </dgm:else>
            </dgm:choose>
          </dgm:else>
        </dgm:choose>
        <dgm:presOf/>
      </dgm:layoutNode>
      <dgm:layoutNode name="Image1" styleLbl="fgImgPlace1">
        <dgm:alg type="sp"/>
        <dgm:shape xmlns:r="http://schemas.openxmlformats.org/officeDocument/2006/relationships" type="ellipse" r:blip="" blipPhldr="1">
          <dgm:adjLst/>
        </dgm:shape>
        <dgm:presOf/>
      </dgm:layoutNode>
      <dgm:layoutNode name="Child1" styleLbl="revTx">
        <dgm:varLst>
          <dgm:chMax val="0"/>
          <dgm:chPref val="0"/>
          <dgm:bulletEnabled val="1"/>
        </dgm:varLst>
        <dgm:choose name="Name31">
          <dgm:if name="Name32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33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4" axis="ch ch" ptType="node node" st="1 2" cnt="1 1">
      <dgm:layoutNode name="Image2">
        <dgm:alg type="sp"/>
        <dgm:shape xmlns:r="http://schemas.openxmlformats.org/officeDocument/2006/relationships" r:blip="">
          <dgm:adjLst/>
        </dgm:shape>
        <dgm:presOf/>
        <dgm:constrLst/>
        <dgm:forEach name="Name35" ref="ImageRepeat"/>
      </dgm:layoutNode>
      <dgm:layoutNode name="Child2" styleLbl="revTx">
        <dgm:varLst>
          <dgm:chMax val="0"/>
          <dgm:chPref val="0"/>
          <dgm:bulletEnabled val="1"/>
        </dgm:varLst>
        <dgm:choose name="Name36">
          <dgm:if name="Name37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38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9" axis="ch ch" ptType="node node" st="1 3" cnt="1 1">
      <dgm:layoutNode name="Image3">
        <dgm:alg type="sp"/>
        <dgm:shape xmlns:r="http://schemas.openxmlformats.org/officeDocument/2006/relationships" r:blip="">
          <dgm:adjLst/>
        </dgm:shape>
        <dgm:presOf/>
        <dgm:constrLst/>
        <dgm:forEach name="Name40" ref="ImageRepeat"/>
      </dgm:layoutNode>
      <dgm:layoutNode name="Child3" styleLbl="revTx">
        <dgm:varLst>
          <dgm:chMax val="0"/>
          <dgm:chPref val="0"/>
          <dgm:bulletEnabled val="1"/>
        </dgm:varLst>
        <dgm:choose name="Name41">
          <dgm:if name="Name42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43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4" axis="ch ch" ptType="node node" st="1 4" cnt="1 1">
      <dgm:layoutNode name="Image4">
        <dgm:alg type="sp"/>
        <dgm:shape xmlns:r="http://schemas.openxmlformats.org/officeDocument/2006/relationships" r:blip="">
          <dgm:adjLst/>
        </dgm:shape>
        <dgm:presOf/>
        <dgm:constrLst/>
        <dgm:forEach name="Name45" ref="ImageRepeat"/>
      </dgm:layoutNode>
      <dgm:layoutNode name="Child4" styleLbl="revTx">
        <dgm:varLst>
          <dgm:chMax val="0"/>
          <dgm:chPref val="0"/>
          <dgm:bulletEnabled val="1"/>
        </dgm:varLst>
        <dgm:choose name="Name46">
          <dgm:if name="Name47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48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3.xml><?xml version="1.0" encoding="utf-8"?>
<dgm:layoutDef xmlns:dgm="http://schemas.openxmlformats.org/drawingml/2006/diagram" xmlns:a="http://schemas.openxmlformats.org/drawingml/2006/main" uniqueId="urn:microsoft.com/office/officeart/2011/layout/RadialPictureList">
  <dgm:title val="Radial Picture List"/>
  <dgm:desc val="Use to show relationships to a central idea. The Level 1 shape contains text and all Level 2 shapes contain a picture with corresponding text. Limited to four Level 2 pictures.  Unused pictures do not appear, but remain available if you switch layouts. Works best with a small amount of Level 2 text."/>
  <dgm:catLst>
    <dgm:cat type="picture" pri="2500"/>
    <dgm:cat type="officeonline" pri="2500"/>
  </dgm:catLst>
  <dgm:samp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</dgm:cxnLst>
      <dgm:bg/>
      <dgm:whole/>
    </dgm:dataModel>
  </dgm:sampData>
  <dgm:style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</dgm:cxnLst>
      <dgm:bg/>
      <dgm:whole/>
    </dgm:dataModel>
  </dgm:styleData>
  <dgm:clrData>
    <dgm:dataModel>
      <dgm:ptLst>
        <dgm:pt modelId="0" type="doc"/>
        <dgm:pt modelId="10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1" srcId="0" destId="10" srcOrd="0" destOrd="0"/>
        <dgm:cxn modelId="2" srcId="10" destId="11" srcOrd="0" destOrd="0"/>
        <dgm:cxn modelId="3" srcId="10" destId="12" srcOrd="1" destOrd="0"/>
        <dgm:cxn modelId="4" srcId="10" destId="13" srcOrd="2" destOrd="0"/>
        <dgm:cxn modelId="5" srcId="10" destId="14" srcOrd="3" destOrd="0"/>
      </dgm:cxnLst>
      <dgm:bg/>
      <dgm:whole/>
    </dgm:dataModel>
  </dgm:clrData>
  <dgm:layoutNode name="Name0">
    <dgm:varLst>
      <dgm:chMax val="1"/>
      <dgm:chPref val="1"/>
      <dgm:dir/>
      <dgm:resizeHandles/>
    </dgm:varLst>
    <dgm:shape xmlns:r="http://schemas.openxmlformats.org/officeDocument/2006/relationships" r:blip="">
      <dgm:adjLst/>
    </dgm:shape>
    <dgm:choose name="Name1">
      <dgm:if name="Name2" func="var" arg="dir" op="equ" val="norm">
        <dgm:choose name="Name3">
          <dgm:if name="Name4" axis="ch ch" ptType="node node" st="1 1" cnt="1 0" func="cnt" op="equ" val="0">
            <dgm:alg type="composite">
              <dgm:param type="ar" val="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5" axis="ch ch" ptType="node node" st="1 1" cnt="1 0" func="cnt" op="equ" val="1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l" for="ch" forName="Accent" refType="w" fact="0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l" for="ch" forName="Child1" refType="w" fact="0.76"/>
              <dgm:constr type="t" for="ch" forName="Child1" refType="h" fact="0.3739"/>
              <dgm:constr type="w" for="ch" forName="Child1" refType="w" fact="0.24"/>
              <dgm:constr type="h" for="ch" forName="Child1" refType="h" fact="0.255"/>
              <dgm:constr type="l" for="ch" forName="Parent" refType="w" fact="0.1726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l" for="ch" forName="Image1" refType="w" fact="0.5661"/>
              <dgm:constr type="t" for="ch" forName="Image1" refType="h" fact="0.3744"/>
              <dgm:constr type="w" for="ch" forName="Image1" refType="w" fact="0.1793"/>
              <dgm:constr type="h" for="ch" forName="Image1" refType="h" fact="0.255"/>
            </dgm:constrLst>
          </dgm:if>
          <dgm:if name="Name6" axis="ch ch" ptType="node node" st="1 1" cnt="1 0" func="cnt" op="equ" val="2">
            <dgm:alg type="composite">
              <dgm:param type="ar" val="1.381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l" for="ch" forName="Accent" refType="w" fact="0"/>
              <dgm:constr type="t" for="ch" forName="Accent" refType="h" fact="0"/>
              <dgm:constr type="w" for="ch" forName="Accent" refType="w" fact="0.6946"/>
              <dgm:constr type="h" for="ch" forName="Accent" refType="h"/>
              <dgm:constr type="l" for="ch" forName="Parent" refType="w" fact="0.1777"/>
              <dgm:constr type="t" for="ch" forName="Parent" refType="h" fact="0.2646"/>
              <dgm:constr type="w" for="ch" forName="Parent" refType="w" fact="0.3446"/>
              <dgm:constr type="h" for="ch" forName="Parent" refType="h" fact="0.4759"/>
              <dgm:constr type="l" for="ch" forName="Image1" refType="w" fact="0.5531"/>
              <dgm:constr type="t" for="ch" forName="Image1" refType="h" fact="0.1585"/>
              <dgm:constr type="w" for="ch" forName="Image1" refType="w" fact="0.1846"/>
              <dgm:constr type="h" for="ch" forName="Image1" refType="h" fact="0.255"/>
              <dgm:constr type="l" for="ch" forName="Image2" refType="w" fact="0.5531"/>
              <dgm:constr type="t" for="ch" forName="Image2" refType="h" fact="0.5624"/>
              <dgm:constr type="w" for="ch" forName="Image2" refType="w" fact="0.1846"/>
              <dgm:constr type="h" for="ch" forName="Image2" refType="h" fact="0.255"/>
              <dgm:constr type="l" for="ch" forName="Child1" refType="w" fact="0.7529"/>
              <dgm:constr type="t" for="ch" forName="Child1" refType="h" fact="0.1618"/>
              <dgm:constr type="w" for="ch" forName="Child1" refType="w" fact="0.2471"/>
              <dgm:constr type="h" for="ch" forName="Child1" refType="h" fact="0.2468"/>
              <dgm:constr type="l" for="ch" forName="Child2" refType="w" fact="0.7529"/>
              <dgm:constr type="t" for="ch" forName="Child2" refType="h" fact="0.5657"/>
              <dgm:constr type="w" for="ch" forName="Child2" refType="w" fact="0.2471"/>
              <dgm:constr type="h" for="ch" forName="Child2" refType="h" fact="0.2468"/>
            </dgm:constrLst>
          </dgm:if>
          <dgm:if name="Name7" axis="ch ch" ptType="node node" st="1 1" cnt="1 0" func="cnt" op="equ" val="3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l" for="ch" forName="Accent" refType="w" fact="0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l" for="ch" forName="Parent" refType="w" fact="0.1726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l" for="ch" forName="Image1" refType="w" fact="0.4968"/>
              <dgm:constr type="t" for="ch" forName="Image1" refType="h" fact="0.0843"/>
              <dgm:constr type="w" for="ch" forName="Image1" refType="w" fact="0.1793"/>
              <dgm:constr type="h" for="ch" forName="Image1" refType="h" fact="0.255"/>
              <dgm:constr type="l" for="ch" forName="Image2" refType="w" fact="0.5661"/>
              <dgm:constr type="t" for="ch" forName="Image2" refType="h" fact="0.3744"/>
              <dgm:constr type="w" for="ch" forName="Image2" refType="w" fact="0.1793"/>
              <dgm:constr type="h" for="ch" forName="Image2" refType="h" fact="0.255"/>
              <dgm:constr type="l" for="ch" forName="Image3" refType="w" fact="0.4968"/>
              <dgm:constr type="t" for="ch" forName="Image3" refType="h" fact="0.6686"/>
              <dgm:constr type="w" for="ch" forName="Image3" refType="w" fact="0.1793"/>
              <dgm:constr type="h" for="ch" forName="Image3" refType="h" fact="0.255"/>
              <dgm:constr type="l" for="ch" forName="Child1" refType="w" fact="0.6897"/>
              <dgm:constr type="t" for="ch" forName="Child1" refType="h" fact="0.0884"/>
              <dgm:constr type="w" for="ch" forName="Child1" refType="w" fact="0.24"/>
              <dgm:constr type="h" for="ch" forName="Child1" refType="h" fact="0.2468"/>
              <dgm:constr type="l" for="ch" forName="Child2" refType="w" fact="0.76"/>
              <dgm:constr type="t" for="ch" forName="Child2" refType="h" fact="0.378"/>
              <dgm:constr type="w" for="ch" forName="Child2" refType="w" fact="0.24"/>
              <dgm:constr type="h" for="ch" forName="Child2" refType="h" fact="0.2468"/>
              <dgm:constr type="l" for="ch" forName="Child3" refType="w" fact="0.6897"/>
              <dgm:constr type="t" for="ch" forName="Child3" refType="h" fact="0.6738"/>
              <dgm:constr type="w" for="ch" forName="Child3" refType="w" fact="0.24"/>
              <dgm:constr type="h" for="ch" forName="Child3" refType="h" fact="0.2468"/>
            </dgm:constrLst>
          </dgm:if>
          <dgm:else name="Name8">
            <dgm:alg type="composite">
              <dgm:param type="ar" val="1.2852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l" for="ch" forName="Accent" refType="w" fact="0"/>
              <dgm:constr type="t" for="ch" forName="Accent" refType="h" fact="0.0361"/>
              <dgm:constr type="w" for="ch" forName="Accent" refType="w" fact="0.6865"/>
              <dgm:constr type="h" for="ch" forName="Accent" refType="h" fact="0.9197"/>
              <dgm:constr type="l" for="ch" forName="Parent" refType="w" fact="0.1756"/>
              <dgm:constr type="t" for="ch" forName="Parent" refType="h" fact="0.2795"/>
              <dgm:constr type="w" for="ch" forName="Parent" refType="w" fact="0.3406"/>
              <dgm:constr type="h" for="ch" forName="Parent" refType="h" fact="0.4377"/>
              <dgm:constr type="l" for="ch" forName="Image1" refType="w" fact="0.425"/>
              <dgm:constr type="t" for="ch" forName="Image1" refType="h" fact="0"/>
              <dgm:constr type="w" for="ch" forName="Image1" refType="w" fact="0.1825"/>
              <dgm:constr type="h" for="ch" forName="Image1" refType="h" fact="0.2345"/>
              <dgm:constr type="l" for="ch" forName="Image2" refType="w" fact="0.5598"/>
              <dgm:constr type="t" for="ch" forName="Image2" refType="h" fact="0.2184"/>
              <dgm:constr type="w" for="ch" forName="Image2" refType="w" fact="0.1825"/>
              <dgm:constr type="h" for="ch" forName="Image2" refType="h" fact="0.2345"/>
              <dgm:constr type="l" for="ch" forName="Image3" refType="w" fact="0.5591"/>
              <dgm:constr type="t" for="ch" forName="Image3" refType="h" fact="0.5395"/>
              <dgm:constr type="w" for="ch" forName="Image3" refType="w" fact="0.1825"/>
              <dgm:constr type="h" for="ch" forName="Image3" refType="h" fact="0.2345"/>
              <dgm:constr type="l" for="ch" forName="Image4" refType="w" fact="0.425"/>
              <dgm:constr type="t" for="ch" forName="Image4" refType="h" fact="0.7655"/>
              <dgm:constr type="w" for="ch" forName="Image4" refType="w" fact="0.1825"/>
              <dgm:constr type="h" for="ch" forName="Image4" refType="h" fact="0.2345"/>
              <dgm:constr type="l" for="ch" forName="Child1" refType="w" fact="0.6214"/>
              <dgm:constr type="t" for="ch" forName="Child1" refType="h" fact="0.003"/>
              <dgm:constr type="w" for="ch" forName="Child1" refType="w" fact="0.2443"/>
              <dgm:constr type="h" for="ch" forName="Child1" refType="h" fact="0.227"/>
              <dgm:constr type="l" for="ch" forName="Child2" refType="w" fact="0.7557"/>
              <dgm:constr type="t" for="ch" forName="Child2" refType="h" fact="0.2225"/>
              <dgm:constr type="w" for="ch" forName="Child2" refType="w" fact="0.2443"/>
              <dgm:constr type="h" for="ch" forName="Child2" refType="h" fact="0.227"/>
              <dgm:constr type="l" for="ch" forName="Child3" refType="w" fact="0.7557"/>
              <dgm:constr type="t" for="ch" forName="Child3" refType="h" fact="0.5433"/>
              <dgm:constr type="w" for="ch" forName="Child3" refType="w" fact="0.2443"/>
              <dgm:constr type="h" for="ch" forName="Child3" refType="h" fact="0.227"/>
              <dgm:constr type="l" for="ch" forName="Child4" refType="w" fact="0.6214"/>
              <dgm:constr type="t" for="ch" forName="Child4" refType="h" fact="0.7703"/>
              <dgm:constr type="w" for="ch" forName="Child4" refType="w" fact="0.2443"/>
              <dgm:constr type="h" for="ch" forName="Child4" refType="h" fact="0.227"/>
            </dgm:constrLst>
          </dgm:else>
        </dgm:choose>
      </dgm:if>
      <dgm:else name="Name9">
        <dgm:choose name="Name10">
          <dgm:if name="Name11" axis="ch ch" ptType="node node" st="1 1" cnt="1 0" func="cnt" op="equ" val="0">
            <dgm:alg type="composite">
              <dgm:param type="ar" val="1"/>
            </dgm:alg>
            <dgm:constrLst>
              <dgm:constr type="primFontSz" for="des" forName="Parent" val="65"/>
              <dgm:constr type="l" for="ch" forName="Parent" refType="w" fact="0"/>
              <dgm:constr type="t" for="ch" forName="Parent" refType="h" fact="0"/>
              <dgm:constr type="w" for="ch" forName="Parent" refType="w"/>
              <dgm:constr type="h" for="ch" forName="Parent" refType="h"/>
            </dgm:constrLst>
          </dgm:if>
          <dgm:if name="Name12" axis="ch ch" ptType="node node" st="1 1" cnt="1 0" func="cnt" op="equ" val="1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r" for="ch" forName="Accent" refType="w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r" for="ch" forName="Child1" refType="w" fact="0.24"/>
              <dgm:constr type="t" for="ch" forName="Child1" refType="h" fact="0.3739"/>
              <dgm:constr type="w" for="ch" forName="Child1" refType="w" fact="0.24"/>
              <dgm:constr type="h" for="ch" forName="Child1" refType="h" fact="0.255"/>
              <dgm:constr type="r" for="ch" forName="Parent" refType="w" fact="0.8274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r" for="ch" forName="Image1" refType="w" fact="0.4339"/>
              <dgm:constr type="t" for="ch" forName="Image1" refType="h" fact="0.3744"/>
              <dgm:constr type="w" for="ch" forName="Image1" refType="w" fact="0.1793"/>
              <dgm:constr type="h" for="ch" forName="Image1" refType="h" fact="0.255"/>
            </dgm:constrLst>
          </dgm:if>
          <dgm:if name="Name13" axis="ch ch" ptType="node node" st="1 1" cnt="1 0" func="cnt" op="equ" val="2">
            <dgm:alg type="composite">
              <dgm:param type="ar" val="1.381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2" refType="primFontSz" refFor="des" refForName="Child1" op="equ"/>
              <dgm:constr type="r" for="ch" forName="Accent" refType="w"/>
              <dgm:constr type="t" for="ch" forName="Accent" refType="h" fact="0"/>
              <dgm:constr type="w" for="ch" forName="Accent" refType="w" fact="0.6946"/>
              <dgm:constr type="h" for="ch" forName="Accent" refType="h"/>
              <dgm:constr type="r" for="ch" forName="Parent" refType="w" fact="0.8223"/>
              <dgm:constr type="t" for="ch" forName="Parent" refType="h" fact="0.2646"/>
              <dgm:constr type="w" for="ch" forName="Parent" refType="w" fact="0.3446"/>
              <dgm:constr type="h" for="ch" forName="Parent" refType="h" fact="0.4759"/>
              <dgm:constr type="r" for="ch" forName="Image1" refType="w" fact="0.4469"/>
              <dgm:constr type="t" for="ch" forName="Image1" refType="h" fact="0.1585"/>
              <dgm:constr type="w" for="ch" forName="Image1" refType="w" fact="0.1846"/>
              <dgm:constr type="h" for="ch" forName="Image1" refType="h" fact="0.255"/>
              <dgm:constr type="r" for="ch" forName="Image2" refType="w" fact="0.4469"/>
              <dgm:constr type="t" for="ch" forName="Image2" refType="h" fact="0.5624"/>
              <dgm:constr type="w" for="ch" forName="Image2" refType="w" fact="0.1846"/>
              <dgm:constr type="h" for="ch" forName="Image2" refType="h" fact="0.255"/>
              <dgm:constr type="r" for="ch" forName="Child1" refType="w" fact="0.2471"/>
              <dgm:constr type="t" for="ch" forName="Child1" refType="h" fact="0.1618"/>
              <dgm:constr type="w" for="ch" forName="Child1" refType="w" fact="0.2471"/>
              <dgm:constr type="h" for="ch" forName="Child1" refType="h" fact="0.2468"/>
              <dgm:constr type="r" for="ch" forName="Child2" refType="w" fact="0.2471"/>
              <dgm:constr type="t" for="ch" forName="Child2" refType="h" fact="0.5657"/>
              <dgm:constr type="w" for="ch" forName="Child2" refType="w" fact="0.2471"/>
              <dgm:constr type="h" for="ch" forName="Child2" refType="h" fact="0.2468"/>
            </dgm:constrLst>
          </dgm:if>
          <dgm:if name="Name14" axis="ch ch" ptType="node node" st="1 1" cnt="1 0" func="cnt" op="equ" val="3">
            <dgm:alg type="composite">
              <dgm:param type="ar" val="1.4218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r" for="ch" forName="Accent" refType="w"/>
              <dgm:constr type="t" for="ch" forName="Accent" refType="h" fact="0"/>
              <dgm:constr type="w" for="ch" forName="Accent" refType="w" fact="0.6747"/>
              <dgm:constr type="h" for="ch" forName="Accent" refType="h"/>
              <dgm:constr type="r" for="ch" forName="Parent" refType="w" fact="0.8274"/>
              <dgm:constr type="t" for="ch" forName="Parent" refType="h" fact="0.2646"/>
              <dgm:constr type="w" for="ch" forName="Parent" refType="w" fact="0.3347"/>
              <dgm:constr type="h" for="ch" forName="Parent" refType="h" fact="0.4759"/>
              <dgm:constr type="r" for="ch" forName="Image1" refType="w" fact="0.5032"/>
              <dgm:constr type="t" for="ch" forName="Image1" refType="h" fact="0.0843"/>
              <dgm:constr type="w" for="ch" forName="Image1" refType="w" fact="0.1793"/>
              <dgm:constr type="h" for="ch" forName="Image1" refType="h" fact="0.255"/>
              <dgm:constr type="r" for="ch" forName="Image2" refType="w" fact="0.4339"/>
              <dgm:constr type="t" for="ch" forName="Image2" refType="h" fact="0.3744"/>
              <dgm:constr type="w" for="ch" forName="Image2" refType="w" fact="0.1793"/>
              <dgm:constr type="h" for="ch" forName="Image2" refType="h" fact="0.255"/>
              <dgm:constr type="r" for="ch" forName="Image3" refType="w" fact="0.5032"/>
              <dgm:constr type="t" for="ch" forName="Image3" refType="h" fact="0.6686"/>
              <dgm:constr type="w" for="ch" forName="Image3" refType="w" fact="0.1793"/>
              <dgm:constr type="h" for="ch" forName="Image3" refType="h" fact="0.255"/>
              <dgm:constr type="r" for="ch" forName="Child1" refType="w" fact="0.3103"/>
              <dgm:constr type="t" for="ch" forName="Child1" refType="h" fact="0.0884"/>
              <dgm:constr type="w" for="ch" forName="Child1" refType="w" fact="0.24"/>
              <dgm:constr type="h" for="ch" forName="Child1" refType="h" fact="0.2468"/>
              <dgm:constr type="r" for="ch" forName="Child2" refType="w" fact="0.24"/>
              <dgm:constr type="t" for="ch" forName="Child2" refType="h" fact="0.378"/>
              <dgm:constr type="w" for="ch" forName="Child2" refType="w" fact="0.24"/>
              <dgm:constr type="h" for="ch" forName="Child2" refType="h" fact="0.2468"/>
              <dgm:constr type="r" for="ch" forName="Child3" refType="w" fact="0.3103"/>
              <dgm:constr type="t" for="ch" forName="Child3" refType="h" fact="0.6738"/>
              <dgm:constr type="w" for="ch" forName="Child3" refType="w" fact="0.24"/>
              <dgm:constr type="h" for="ch" forName="Child3" refType="h" fact="0.2468"/>
            </dgm:constrLst>
          </dgm:if>
          <dgm:else name="Name15">
            <dgm:alg type="composite">
              <dgm:param type="ar" val="1.2852"/>
            </dgm:alg>
            <dgm:constrLst>
              <dgm:constr type="primFontSz" for="des" forName="Child1" val="65"/>
              <dgm:constr type="primFontSz" for="des" forName="Parent" val="65"/>
              <dgm:constr type="primFontSz" for="des" forName="Child1" refType="primFontSz" refFor="des" refForName="Parent" op="lte"/>
              <dgm:constr type="primFontSz" for="des" forName="Child2" refType="primFontSz" refFor="des" refForName="Parent" op="lte"/>
              <dgm:constr type="primFontSz" for="des" forName="Child3" refType="primFontSz" refFor="des" refForName="Parent" op="lte"/>
              <dgm:constr type="primFontSz" for="des" forName="Child4" refType="primFontSz" refFor="des" refForName="Parent" op="lte"/>
              <dgm:constr type="primFontSz" for="des" forName="Child2" refType="primFontSz" refFor="des" refForName="Child1" op="equ"/>
              <dgm:constr type="primFontSz" for="des" forName="Child3" refType="primFontSz" refFor="des" refForName="Child1" op="equ"/>
              <dgm:constr type="primFontSz" for="des" forName="Child4" refType="primFontSz" refFor="des" refForName="Child1" op="equ"/>
              <dgm:constr type="r" for="ch" forName="Accent" refType="w"/>
              <dgm:constr type="t" for="ch" forName="Accent" refType="h" fact="0.0361"/>
              <dgm:constr type="w" for="ch" forName="Accent" refType="w" fact="0.6865"/>
              <dgm:constr type="h" for="ch" forName="Accent" refType="h" fact="0.9197"/>
              <dgm:constr type="r" for="ch" forName="Parent" refType="w" fact="0.8244"/>
              <dgm:constr type="t" for="ch" forName="Parent" refType="h" fact="0.2795"/>
              <dgm:constr type="w" for="ch" forName="Parent" refType="w" fact="0.3406"/>
              <dgm:constr type="h" for="ch" forName="Parent" refType="h" fact="0.4377"/>
              <dgm:constr type="r" for="ch" forName="Image1" refType="w" fact="0.575"/>
              <dgm:constr type="t" for="ch" forName="Image1" refType="h" fact="0"/>
              <dgm:constr type="w" for="ch" forName="Image1" refType="w" fact="0.1825"/>
              <dgm:constr type="h" for="ch" forName="Image1" refType="h" fact="0.2345"/>
              <dgm:constr type="r" for="ch" forName="Image2" refType="w" fact="0.4402"/>
              <dgm:constr type="t" for="ch" forName="Image2" refType="h" fact="0.2184"/>
              <dgm:constr type="w" for="ch" forName="Image2" refType="w" fact="0.1825"/>
              <dgm:constr type="h" for="ch" forName="Image2" refType="h" fact="0.2345"/>
              <dgm:constr type="r" for="ch" forName="Image3" refType="w" fact="0.4409"/>
              <dgm:constr type="t" for="ch" forName="Image3" refType="h" fact="0.5395"/>
              <dgm:constr type="w" for="ch" forName="Image3" refType="w" fact="0.1825"/>
              <dgm:constr type="h" for="ch" forName="Image3" refType="h" fact="0.2345"/>
              <dgm:constr type="r" for="ch" forName="Image4" refType="w" fact="0.575"/>
              <dgm:constr type="t" for="ch" forName="Image4" refType="h" fact="0.7655"/>
              <dgm:constr type="w" for="ch" forName="Image4" refType="w" fact="0.1825"/>
              <dgm:constr type="h" for="ch" forName="Image4" refType="h" fact="0.2345"/>
              <dgm:constr type="r" for="ch" forName="Child1" refType="w" fact="0.3786"/>
              <dgm:constr type="t" for="ch" forName="Child1" refType="h" fact="0.003"/>
              <dgm:constr type="w" for="ch" forName="Child1" refType="w" fact="0.2443"/>
              <dgm:constr type="h" for="ch" forName="Child1" refType="h" fact="0.227"/>
              <dgm:constr type="r" for="ch" forName="Child2" refType="w" fact="0.2443"/>
              <dgm:constr type="t" for="ch" forName="Child2" refType="h" fact="0.2225"/>
              <dgm:constr type="w" for="ch" forName="Child2" refType="w" fact="0.2443"/>
              <dgm:constr type="h" for="ch" forName="Child2" refType="h" fact="0.227"/>
              <dgm:constr type="r" for="ch" forName="Child3" refType="w" fact="0.2443"/>
              <dgm:constr type="t" for="ch" forName="Child3" refType="h" fact="0.5433"/>
              <dgm:constr type="w" for="ch" forName="Child3" refType="w" fact="0.2443"/>
              <dgm:constr type="h" for="ch" forName="Child3" refType="h" fact="0.227"/>
              <dgm:constr type="r" for="ch" forName="Child4" refType="w" fact="0.3786"/>
              <dgm:constr type="t" for="ch" forName="Child4" refType="h" fact="0.7703"/>
              <dgm:constr type="w" for="ch" forName="Child4" refType="w" fact="0.2443"/>
              <dgm:constr type="h" for="ch" forName="Child4" refType="h" fact="0.227"/>
            </dgm:constrLst>
          </dgm:else>
        </dgm:choose>
      </dgm:else>
    </dgm:choose>
    <dgm:forEach name="wrapper" axis="self" ptType="parTrans">
      <dgm:forEach name="ImageRepeat" axis="self">
        <dgm:layoutNode name="Image" styleLbl="fgImgPlace1">
          <dgm:alg type="sp"/>
          <dgm:shape xmlns:r="http://schemas.openxmlformats.org/officeDocument/2006/relationships" type="ellipse" r:blip="" blipPhldr="1">
            <dgm:adjLst/>
          </dgm:shape>
          <dgm:presOf/>
        </dgm:layoutNode>
      </dgm:forEach>
    </dgm:forEach>
    <dgm:forEach name="Name16" axis="ch" ptType="node" cnt="1">
      <dgm:layoutNode name="Parent" styleLbl="node1">
        <dgm:varLst>
          <dgm:chMax val="4"/>
          <dgm:chPref val="3"/>
        </dgm:varLst>
        <dgm:alg type="tx"/>
        <dgm:shape xmlns:r="http://schemas.openxmlformats.org/officeDocument/2006/relationships" type="ellipse" r:blip="">
          <dgm:adjLst/>
        </dgm:shape>
        <dgm:presOf axis="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17" axis="ch ch" ptType="node node" st="1 1" cnt="1 1">
      <dgm:layoutNode name="Accent" styleLbl="node1">
        <dgm:alg type="sp"/>
        <dgm:choose name="Name18">
          <dgm:if name="Name19" func="var" arg="dir" op="equ" val="norm">
            <dgm:choose name="Name20">
              <dgm:if name="Name21" axis="followSib" ptType="node" func="cnt" op="equ" val="0">
                <dgm:shape xmlns:r="http://schemas.openxmlformats.org/officeDocument/2006/relationships" type="blockArc" r:blip="">
                  <dgm:adjLst>
                    <dgm:adj idx="1" val="-49.0368"/>
                    <dgm:adj idx="2" val="49.4265"/>
                    <dgm:adj idx="3" val="0.0564"/>
                  </dgm:adjLst>
                </dgm:shape>
              </dgm:if>
              <dgm:if name="Name22" axis="followSib" ptType="node" func="cnt" op="equ" val="1">
                <dgm:shape xmlns:r="http://schemas.openxmlformats.org/officeDocument/2006/relationships" type="blockArc" r:blip="">
                  <dgm:adjLst>
                    <dgm:adj idx="1" val="-64.2028"/>
                    <dgm:adj idx="2" val="64.5456"/>
                    <dgm:adj idx="3" val="0.0558"/>
                  </dgm:adjLst>
                </dgm:shape>
              </dgm:if>
              <dgm:if name="Name23" axis="followSib" ptType="node" func="cnt" op="equ" val="2">
                <dgm:shape xmlns:r="http://schemas.openxmlformats.org/officeDocument/2006/relationships" type="blockArc" r:blip="">
                  <dgm:adjLst>
                    <dgm:adj idx="1" val="-67.8702"/>
                    <dgm:adj idx="2" val="68.6519"/>
                    <dgm:adj idx="3" val="0.0575"/>
                  </dgm:adjLst>
                </dgm:shape>
              </dgm:if>
              <dgm:else name="Name24">
                <dgm:shape xmlns:r="http://schemas.openxmlformats.org/officeDocument/2006/relationships" type="blockArc" r:blip="">
                  <dgm:adjLst>
                    <dgm:adj idx="1" val="-84.8426"/>
                    <dgm:adj idx="2" val="84.8009"/>
                    <dgm:adj idx="3" val="0.0524"/>
                  </dgm:adjLst>
                </dgm:shape>
              </dgm:else>
            </dgm:choose>
          </dgm:if>
          <dgm:else name="Name25">
            <dgm:choose name="Name26">
              <dgm:if name="Name27" axis="followSib" ptType="node" func="cnt" op="equ" val="0">
                <dgm:shape xmlns:r="http://schemas.openxmlformats.org/officeDocument/2006/relationships" rot="180" type="blockArc" r:blip="">
                  <dgm:adjLst>
                    <dgm:adj idx="1" val="-49.0368"/>
                    <dgm:adj idx="2" val="49.4265"/>
                    <dgm:adj idx="3" val="0.0564"/>
                  </dgm:adjLst>
                </dgm:shape>
              </dgm:if>
              <dgm:if name="Name28" axis="followSib" ptType="node" func="cnt" op="equ" val="1">
                <dgm:shape xmlns:r="http://schemas.openxmlformats.org/officeDocument/2006/relationships" rot="180" type="blockArc" r:blip="">
                  <dgm:adjLst>
                    <dgm:adj idx="1" val="-64.2028"/>
                    <dgm:adj idx="2" val="64.5456"/>
                    <dgm:adj idx="3" val="0.0558"/>
                  </dgm:adjLst>
                </dgm:shape>
              </dgm:if>
              <dgm:if name="Name29" axis="followSib" ptType="node" func="cnt" op="equ" val="2">
                <dgm:shape xmlns:r="http://schemas.openxmlformats.org/officeDocument/2006/relationships" rot="180" type="blockArc" r:blip="">
                  <dgm:adjLst>
                    <dgm:adj idx="1" val="-67.8702"/>
                    <dgm:adj idx="2" val="68.6519"/>
                    <dgm:adj idx="3" val="0.0575"/>
                  </dgm:adjLst>
                </dgm:shape>
              </dgm:if>
              <dgm:else name="Name30">
                <dgm:shape xmlns:r="http://schemas.openxmlformats.org/officeDocument/2006/relationships" rot="180" type="blockArc" r:blip="">
                  <dgm:adjLst>
                    <dgm:adj idx="1" val="-84.8426"/>
                    <dgm:adj idx="2" val="84.8009"/>
                    <dgm:adj idx="3" val="0.0524"/>
                  </dgm:adjLst>
                </dgm:shape>
              </dgm:else>
            </dgm:choose>
          </dgm:else>
        </dgm:choose>
        <dgm:presOf/>
      </dgm:layoutNode>
      <dgm:layoutNode name="Image1" styleLbl="fgImgPlace1">
        <dgm:alg type="sp"/>
        <dgm:shape xmlns:r="http://schemas.openxmlformats.org/officeDocument/2006/relationships" type="ellipse" r:blip="" blipPhldr="1">
          <dgm:adjLst/>
        </dgm:shape>
        <dgm:presOf/>
      </dgm:layoutNode>
      <dgm:layoutNode name="Child1" styleLbl="revTx">
        <dgm:varLst>
          <dgm:chMax val="0"/>
          <dgm:chPref val="0"/>
          <dgm:bulletEnabled val="1"/>
        </dgm:varLst>
        <dgm:choose name="Name31">
          <dgm:if name="Name32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33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4" axis="ch ch" ptType="node node" st="1 2" cnt="1 1">
      <dgm:layoutNode name="Image2">
        <dgm:alg type="sp"/>
        <dgm:shape xmlns:r="http://schemas.openxmlformats.org/officeDocument/2006/relationships" r:blip="">
          <dgm:adjLst/>
        </dgm:shape>
        <dgm:presOf/>
        <dgm:constrLst/>
        <dgm:forEach name="Name35" ref="ImageRepeat"/>
      </dgm:layoutNode>
      <dgm:layoutNode name="Child2" styleLbl="revTx">
        <dgm:varLst>
          <dgm:chMax val="0"/>
          <dgm:chPref val="0"/>
          <dgm:bulletEnabled val="1"/>
        </dgm:varLst>
        <dgm:choose name="Name36">
          <dgm:if name="Name37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38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39" axis="ch ch" ptType="node node" st="1 3" cnt="1 1">
      <dgm:layoutNode name="Image3">
        <dgm:alg type="sp"/>
        <dgm:shape xmlns:r="http://schemas.openxmlformats.org/officeDocument/2006/relationships" r:blip="">
          <dgm:adjLst/>
        </dgm:shape>
        <dgm:presOf/>
        <dgm:constrLst/>
        <dgm:forEach name="Name40" ref="ImageRepeat"/>
      </dgm:layoutNode>
      <dgm:layoutNode name="Child3" styleLbl="revTx">
        <dgm:varLst>
          <dgm:chMax val="0"/>
          <dgm:chPref val="0"/>
          <dgm:bulletEnabled val="1"/>
        </dgm:varLst>
        <dgm:choose name="Name41">
          <dgm:if name="Name42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43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  <dgm:forEach name="Name44" axis="ch ch" ptType="node node" st="1 4" cnt="1 1">
      <dgm:layoutNode name="Image4">
        <dgm:alg type="sp"/>
        <dgm:shape xmlns:r="http://schemas.openxmlformats.org/officeDocument/2006/relationships" r:blip="">
          <dgm:adjLst/>
        </dgm:shape>
        <dgm:presOf/>
        <dgm:constrLst/>
        <dgm:forEach name="Name45" ref="ImageRepeat"/>
      </dgm:layoutNode>
      <dgm:layoutNode name="Child4" styleLbl="revTx">
        <dgm:varLst>
          <dgm:chMax val="0"/>
          <dgm:chPref val="0"/>
          <dgm:bulletEnabled val="1"/>
        </dgm:varLst>
        <dgm:choose name="Name46">
          <dgm:if name="Name47" func="var" arg="dir" op="equ" val="norm">
            <dgm:alg type="tx">
              <dgm:param type="parTxLTRAlign" val="l"/>
              <dgm:param type="shpTxLTRAlignCh" val="l"/>
              <dgm:param type="parTxRTLAlign" val="l"/>
              <dgm:param type="shpTxRTLAlignCh" val="l"/>
              <dgm:param type="lnSpAfParP" val="10"/>
            </dgm:alg>
          </dgm:if>
          <dgm:else name="Name48">
            <dgm:alg type="tx">
              <dgm:param type="parTxLTRAlign" val="r"/>
              <dgm:param type="shpTxLTRAlignCh" val="r"/>
              <dgm:param type="parTxRTLAlign" val="r"/>
              <dgm:param type="shpTxRTLAlignCh" val="r"/>
              <dgm:param type="lnSpAfParP" val="10"/>
            </dgm:alg>
          </dgm:else>
        </dgm:choose>
        <dgm:shape xmlns:r="http://schemas.openxmlformats.org/officeDocument/2006/relationships" type="rect" r:blip="">
          <dgm:adjLst/>
        </dgm:shape>
        <dgm:presOf axis="desOrSelf" ptType="node"/>
        <dgm:constrLst>
          <dgm:constr type="lMarg" refType="primFontSz" fact="0.1"/>
          <dgm:constr type="rMarg" refType="primFontSz" fact="0.1"/>
          <dgm:constr type="tMarg" refType="primFontSz" fact="0.1"/>
          <dgm:constr type="bMarg" refType="primFontSz" fact="0.1"/>
        </dgm:constrLst>
        <dgm:ruleLst>
          <dgm:rule type="primFontSz" val="5" fact="NaN" max="NaN"/>
        </dgm:ruleLst>
      </dgm:layoutNode>
    </dgm:forEach>
  </dgm:layoutNode>
</dgm:layoutDef>
</file>

<file path=ppt/diagrams/layout4.xml><?xml version="1.0" encoding="utf-8"?>
<dgm:layoutDef xmlns:dgm="http://schemas.openxmlformats.org/drawingml/2006/diagram" xmlns:a="http://schemas.openxmlformats.org/drawingml/2006/main" uniqueId="urn:microsoft.com/office/officeart/2005/8/layout/hList6">
  <dgm:title val=""/>
  <dgm:desc val=""/>
  <dgm:catLst>
    <dgm:cat type="list" pri="18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2"/>
        <dgm:pt modelId="21"/>
      </dgm:ptLst>
      <dgm:cxnLst>
        <dgm:cxn modelId="4" srcId="0" destId="1" srcOrd="0" destOrd="0"/>
        <dgm:cxn modelId="5" srcId="0" destId="2" srcOrd="1" destOrd="0"/>
        <dgm:cxn modelId="13" srcId="1" destId="11" srcOrd="0" destOrd="0"/>
        <dgm:cxn modelId="23" srcId="2" destId="2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Name0">
    <dgm:varLst>
      <dgm:dir/>
      <dgm:resizeHandles val="exact"/>
    </dgm:varLst>
    <dgm:choose name="Name1">
      <dgm:if name="Name2" func="var" arg="dir" op="equ" val="norm">
        <dgm:alg type="lin"/>
      </dgm:if>
      <dgm:else name="Name3">
        <dgm:alg type="lin">
          <dgm:param type="linDir" val="fromR"/>
        </dgm:alg>
      </dgm:else>
    </dgm:choose>
    <dgm:shape xmlns:r="http://schemas.openxmlformats.org/officeDocument/2006/relationships" r:blip="">
      <dgm:adjLst/>
    </dgm:shape>
    <dgm:presOf/>
    <dgm:constrLst>
      <dgm:constr type="h" for="ch" ptType="node" refType="h"/>
      <dgm:constr type="w" for="ch" ptType="node" refType="w"/>
      <dgm:constr type="primFontSz" for="ch" ptType="node" op="equ"/>
      <dgm:constr type="w" for="ch" forName="sibTrans" refType="w" fact="0.075"/>
    </dgm:constrLst>
    <dgm:ruleLst/>
    <dgm:forEach name="nodesForEach" axis="ch" ptType="node">
      <dgm:layoutNode name="node">
        <dgm:varLst>
          <dgm:bulletEnabled val="1"/>
        </dgm:varLst>
        <dgm:alg type="tx"/>
        <dgm:choose name="Name4">
          <dgm:if name="Name5" func="var" arg="dir" op="equ" val="norm">
            <dgm:shape xmlns:r="http://schemas.openxmlformats.org/officeDocument/2006/relationships" rot="-90" type="flowChartManualOperation" r:blip="">
              <dgm:adjLst/>
            </dgm:shape>
          </dgm:if>
          <dgm:else name="Name6">
            <dgm:shape xmlns:r="http://schemas.openxmlformats.org/officeDocument/2006/relationships" rot="90" type="flowChartManualOperation" r:blip="">
              <dgm:adjLst/>
            </dgm:shape>
          </dgm:else>
        </dgm:choose>
        <dgm:presOf axis="desOrSelf" ptType="node"/>
        <dgm:constrLst>
          <dgm:constr type="primFontSz" val="65"/>
          <dgm:constr type="tMarg"/>
          <dgm:constr type="bMarg"/>
          <dgm:constr type="lMarg" refType="primFontSz" fact="0.5"/>
          <dgm:constr type="rMarg" refType="lMarg"/>
        </dgm:constrLst>
        <dgm:ruleLst>
          <dgm:rule type="primFontSz" val="5" fact="NaN" max="NaN"/>
        </dgm:ruleLst>
      </dgm:layoutNode>
      <dgm:forEach name="sibTransForEach" axis="followSib" ptType="sibTrans" cnt="1">
        <dgm:layoutNode name="sibTrans">
          <dgm:alg type="sp"/>
          <dgm:shape xmlns:r="http://schemas.openxmlformats.org/officeDocument/2006/relationships" r:blip="">
            <dgm:adjLst/>
          </dgm:shape>
          <dgm:presOf/>
          <dgm:constrLst/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2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3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diagrams/quickStyle4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602F71-3F47-47B7-85C0-6764F563B5C1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0800511-FB38-497E-BE27-C105928588B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67096387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 idx="2"/>
          </p:nvPr>
        </p:nvSpPr>
        <p:spPr/>
      </p:sp>
      <p:sp>
        <p:nvSpPr>
          <p:cNvPr id="3" name="Text Placeholder 2"/>
          <p:cNvSpPr>
            <a:spLocks noGrp="1"/>
          </p:cNvSpPr>
          <p:nvPr>
            <p:ph type="body" idx="3"/>
          </p:nvPr>
        </p:nvSpPr>
        <p:spPr/>
        <p:txBody>
          <a:bodyPr/>
          <a:lstStyle/>
          <a:p>
            <a:endParaRPr 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9D468698-FAAB-763A-DCC1-E8D34FFA948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="" xmlns:a16="http://schemas.microsoft.com/office/drawing/2014/main" id="{500C27B3-A6AF-046D-A61E-AB77F274C6C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189218EF-AD72-C0E3-EE25-AD905D4F99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4C4E893-91A2-D0AC-3B31-AC2223D728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26A477A9-8858-29AA-2402-6A3771DF16A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88795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9881A57-FC15-7171-1473-A05FF8D05A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6F27F9AB-7BE6-02B6-8321-D64206BCB13E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E878B65D-8C0E-6184-92A6-349F75B03FD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AD373FF1-0A21-85F2-37C5-9E3F39089F1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B5E1E66A-F3BC-78AE-76FD-9F8D8236F4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7773165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="" xmlns:a16="http://schemas.microsoft.com/office/drawing/2014/main" id="{0808972F-27B3-2D9C-3263-97845E405F8F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="" xmlns:a16="http://schemas.microsoft.com/office/drawing/2014/main" id="{705B5B37-72FD-B5E6-7BC2-8D288945901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DED865DA-C711-52A1-DEEF-9091210557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BEF226AA-8EC8-CFDF-1F53-BBC78C4118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71001EDF-6F0F-C0CE-56CC-2327B9EE158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6128820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3"/>
          <p:cNvSpPr>
            <a:spLocks noGrp="1"/>
          </p:cNvSpPr>
          <p:nvPr>
            <p:ph type="dt" sz="half" idx="10"/>
          </p:nvPr>
        </p:nvSpPr>
        <p:spPr>
          <a:xfrm>
            <a:off x="609520" y="6356350"/>
            <a:ext cx="2845224" cy="365125"/>
          </a:xfrm>
          <a:prstGeom prst="rect">
            <a:avLst/>
          </a:prstGeom>
        </p:spPr>
        <p:txBody>
          <a:bodyPr lIns="45711" tIns="22855" rIns="45711" bIns="22855"/>
          <a:lstStyle>
            <a:lvl1pPr defTabSz="1088421"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fld id="{BEE31856-7122-464A-9B2E-AEBA2AF92B0D}" type="datetimeFigureOut">
              <a:rPr lang="en-US"/>
              <a:pPr>
                <a:defRPr/>
              </a:pPr>
              <a:t>8/14/2022</a:t>
            </a:fld>
            <a:endParaRPr lang="en-US"/>
          </a:p>
        </p:txBody>
      </p:sp>
      <p:sp>
        <p:nvSpPr>
          <p:cNvPr id="3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852" y="6356350"/>
            <a:ext cx="3860297" cy="365125"/>
          </a:xfrm>
          <a:prstGeom prst="rect">
            <a:avLst/>
          </a:prstGeom>
        </p:spPr>
        <p:txBody>
          <a:bodyPr lIns="45711" tIns="22855" rIns="45711" bIns="22855"/>
          <a:lstStyle>
            <a:lvl1pPr defTabSz="1088421"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257" y="6356350"/>
            <a:ext cx="2845223" cy="365125"/>
          </a:xfrm>
          <a:prstGeom prst="rect">
            <a:avLst/>
          </a:prstGeom>
        </p:spPr>
        <p:txBody>
          <a:bodyPr lIns="45711" tIns="22855" rIns="45711" bIns="22855"/>
          <a:lstStyle>
            <a:lvl1pPr defTabSz="1088421" fontAlgn="auto">
              <a:spcBef>
                <a:spcPts val="0"/>
              </a:spcBef>
              <a:spcAft>
                <a:spcPts val="0"/>
              </a:spcAft>
              <a:defRPr>
                <a:latin typeface="+mn-lt"/>
                <a:cs typeface="+mn-cs"/>
              </a:defRPr>
            </a:lvl1pPr>
          </a:lstStyle>
          <a:p>
            <a:pPr>
              <a:defRPr/>
            </a:pPr>
            <a:fld id="{92CF152F-62A2-44E0-9B49-515995CCAEB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440526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AB0D2322-D502-6A4E-69E9-FD68947D9D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942C44A-6708-D39F-BE97-685A5D42AF8C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9A0C9DDA-80E8-00F6-650F-282C772426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533F24EB-3BDF-2C16-25C6-F784A3CD289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A5FC7BC4-B4B2-D890-187E-437F1256419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5759058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1F53519F-E272-9ED4-1F98-D4AC3272DF1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AF276DEE-7611-F949-D881-7B82FC1DD80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0FDCC370-4976-17BE-EA61-CA50E9B9777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75F46441-7802-4AE1-DAE3-89F0EFB224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ED8EDEBE-D931-0FB1-9B72-147255088F7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44600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41446E49-1573-D49F-75B8-B54330330C9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1BAD3DD6-40D7-DDDF-BA79-E426657F5B9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6386E076-984A-C952-F80E-648369C8847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D95DCCEE-ED47-91DE-282D-F42F18F85FF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1D6BE9DA-B135-1B6B-DF1C-E438C381BB6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E9A4B675-1CEC-5329-67B7-880B9E941F4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420990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B6A5A36F-E292-C4E8-38AF-21E4B7430EF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F649866A-F027-0A37-B85F-6D49D0C36D5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="" xmlns:a16="http://schemas.microsoft.com/office/drawing/2014/main" id="{F949405A-CA09-7887-C236-F563056BAE8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="" xmlns:a16="http://schemas.microsoft.com/office/drawing/2014/main" id="{E902D54E-9B5C-7EC0-E651-EE63B3503B9A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="" xmlns:a16="http://schemas.microsoft.com/office/drawing/2014/main" id="{CA2386D6-D503-46C1-604A-571B69B60C60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="" xmlns:a16="http://schemas.microsoft.com/office/drawing/2014/main" id="{6B54E458-FF7D-F0B6-80D7-46FD00319B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="" xmlns:a16="http://schemas.microsoft.com/office/drawing/2014/main" id="{88D95720-C512-DD25-E3B9-BEDA0538AD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="" xmlns:a16="http://schemas.microsoft.com/office/drawing/2014/main" id="{08425CD7-1BF8-5A03-46A3-9762F7260C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638286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2BF648CA-B4D2-4343-7464-E8E9BDCF828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="" xmlns:a16="http://schemas.microsoft.com/office/drawing/2014/main" id="{535F9A0A-8030-2C47-EF3F-A408A7E511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="" xmlns:a16="http://schemas.microsoft.com/office/drawing/2014/main" id="{EFEA123B-0176-BEF1-5CC1-7FE8859FE45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="" xmlns:a16="http://schemas.microsoft.com/office/drawing/2014/main" id="{34E4DB24-8418-F801-700C-881A679CF6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803431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="" xmlns:a16="http://schemas.microsoft.com/office/drawing/2014/main" id="{D9E6E1C6-D536-7CEC-7CDD-6CD4BE942EB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="" xmlns:a16="http://schemas.microsoft.com/office/drawing/2014/main" id="{902AAD7D-6DD8-C734-984E-C6FF49739C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="" xmlns:a16="http://schemas.microsoft.com/office/drawing/2014/main" id="{3FEBE9D8-32F9-77FB-D8CF-7AA96F6DDD9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463696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DA30632A-4D50-A02F-3CCD-F9169D273F6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="" xmlns:a16="http://schemas.microsoft.com/office/drawing/2014/main" id="{FF62DB77-FBA1-4A57-935D-F4D5F7A98C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87605BB2-B124-F162-45E0-E50B9B7F739D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A6FF8BA6-DF9C-F3DD-BBF8-BC970B65A5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02CA65C1-DEAD-6721-6DA5-B594D60793A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03BDE4D2-6912-A108-5DBF-4740F5F35C5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476039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="" xmlns:a16="http://schemas.microsoft.com/office/drawing/2014/main" id="{888C05C1-B063-D177-DBD3-AEF4E282148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="" xmlns:a16="http://schemas.microsoft.com/office/drawing/2014/main" id="{7619D38E-7FF7-5756-397A-45DF792448C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="" xmlns:a16="http://schemas.microsoft.com/office/drawing/2014/main" id="{00E25AA3-6420-ECDF-5AF1-79F4D227E80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="" xmlns:a16="http://schemas.microsoft.com/office/drawing/2014/main" id="{BCCF625B-A890-0BAA-DE4C-377E1ADD3D0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="" xmlns:a16="http://schemas.microsoft.com/office/drawing/2014/main" id="{39076750-DD81-08C0-EE1E-3E0CC89BFA0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="" xmlns:a16="http://schemas.microsoft.com/office/drawing/2014/main" id="{3070AA39-0E51-BBC2-DF12-2F3028AA892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9365032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="" xmlns:a16="http://schemas.microsoft.com/office/drawing/2014/main" id="{6B565C77-BA3E-A339-D366-0841BD0776C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="" xmlns:a16="http://schemas.microsoft.com/office/drawing/2014/main" id="{53DCF651-E150-70A7-BF16-866D80DC5F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="" xmlns:a16="http://schemas.microsoft.com/office/drawing/2014/main" id="{712DCA3E-E6D1-09B5-E753-CFB93633AD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5DB64D-9854-4CB3-8D09-B8156406C215}" type="datetimeFigureOut">
              <a:rPr lang="en-US" smtClean="0"/>
              <a:t>8/14/2022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="" xmlns:a16="http://schemas.microsoft.com/office/drawing/2014/main" id="{D2F3CEDE-BCBE-63D5-01C1-DDA96DC3142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="" xmlns:a16="http://schemas.microsoft.com/office/drawing/2014/main" id="{5067D1CA-337C-B727-A322-50EFC950D00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943F64A-162C-4942-ABA3-93587FF1F88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97210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5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pn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1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microsoft.com/office/2007/relationships/hdphoto" Target="../media/hdphoto1.wdp"/><Relationship Id="rId7" Type="http://schemas.openxmlformats.org/officeDocument/2006/relationships/diagramColors" Target="../diagrams/colors1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12.xml"/><Relationship Id="rId4" Type="http://schemas.microsoft.com/office/2007/relationships/hdphoto" Target="../media/hdphoto1.wdp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slide" Target="slide19.xml"/><Relationship Id="rId3" Type="http://schemas.openxmlformats.org/officeDocument/2006/relationships/slide" Target="slide10.xml"/><Relationship Id="rId7" Type="http://schemas.openxmlformats.org/officeDocument/2006/relationships/image" Target="../media/image20.tmp"/><Relationship Id="rId12" Type="http://schemas.openxmlformats.org/officeDocument/2006/relationships/slide" Target="slide21.xm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slide" Target="slide16.xml"/><Relationship Id="rId11" Type="http://schemas.openxmlformats.org/officeDocument/2006/relationships/slide" Target="slide18.xml"/><Relationship Id="rId5" Type="http://schemas.openxmlformats.org/officeDocument/2006/relationships/slide" Target="slide15.xml"/><Relationship Id="rId10" Type="http://schemas.openxmlformats.org/officeDocument/2006/relationships/slide" Target="slide17.xml"/><Relationship Id="rId4" Type="http://schemas.openxmlformats.org/officeDocument/2006/relationships/slide" Target="slide14.xml"/><Relationship Id="rId9" Type="http://schemas.openxmlformats.org/officeDocument/2006/relationships/slide" Target="slide2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2.wdp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3.wdp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4.wdp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tmp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6.wdp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" Target="slide13.xml"/><Relationship Id="rId2" Type="http://schemas.openxmlformats.org/officeDocument/2006/relationships/image" Target="../media/image26.tmp"/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slide" Target="slide13.xml"/><Relationship Id="rId1" Type="http://schemas.openxmlformats.org/officeDocument/2006/relationships/slideLayout" Target="../slideLayouts/slideLayout7.xml"/><Relationship Id="rId4" Type="http://schemas.microsoft.com/office/2007/relationships/hdphoto" Target="../media/hdphoto7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2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30.tmp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diagramLayout" Target="../diagrams/layout2.xml"/><Relationship Id="rId7" Type="http://schemas.openxmlformats.org/officeDocument/2006/relationships/image" Target="../media/image31.png"/><Relationship Id="rId2" Type="http://schemas.openxmlformats.org/officeDocument/2006/relationships/diagramData" Target="../diagrams/data2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2.xml"/><Relationship Id="rId5" Type="http://schemas.openxmlformats.org/officeDocument/2006/relationships/diagramColors" Target="../diagrams/colors2.xml"/><Relationship Id="rId4" Type="http://schemas.openxmlformats.org/officeDocument/2006/relationships/diagramQuickStyle" Target="../diagrams/quickStyle2.xml"/><Relationship Id="rId9" Type="http://schemas.microsoft.com/office/2007/relationships/hdphoto" Target="../media/hdphoto1.wdp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diagramLayout" Target="../diagrams/layout3.xml"/><Relationship Id="rId7" Type="http://schemas.openxmlformats.org/officeDocument/2006/relationships/image" Target="../media/image31.png"/><Relationship Id="rId2" Type="http://schemas.openxmlformats.org/officeDocument/2006/relationships/diagramData" Target="../diagrams/data3.xml"/><Relationship Id="rId1" Type="http://schemas.openxmlformats.org/officeDocument/2006/relationships/slideLayout" Target="../slideLayouts/slideLayout7.xml"/><Relationship Id="rId6" Type="http://schemas.microsoft.com/office/2007/relationships/diagramDrawing" Target="../diagrams/drawing3.xml"/><Relationship Id="rId5" Type="http://schemas.openxmlformats.org/officeDocument/2006/relationships/diagramColors" Target="../diagrams/colors3.xml"/><Relationship Id="rId4" Type="http://schemas.openxmlformats.org/officeDocument/2006/relationships/diagramQuickStyle" Target="../diagrams/quickStyle3.xml"/><Relationship Id="rId9" Type="http://schemas.microsoft.com/office/2007/relationships/hdphoto" Target="../media/hdphoto1.wdp"/></Relationships>
</file>

<file path=ppt/slides/_rels/slide2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7" Type="http://schemas.openxmlformats.org/officeDocument/2006/relationships/image" Target="../media/image34.jpe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svg"/><Relationship Id="rId5" Type="http://schemas.openxmlformats.org/officeDocument/2006/relationships/image" Target="../media/image33.png"/><Relationship Id="rId4" Type="http://schemas.openxmlformats.org/officeDocument/2006/relationships/image" Target="../media/image32.jpe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png"/><Relationship Id="rId3" Type="http://schemas.openxmlformats.org/officeDocument/2006/relationships/image" Target="../media/image40.svg"/><Relationship Id="rId7" Type="http://schemas.openxmlformats.org/officeDocument/2006/relationships/image" Target="../media/image44.svg"/><Relationship Id="rId2" Type="http://schemas.openxmlformats.org/officeDocument/2006/relationships/image" Target="../media/image35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png"/><Relationship Id="rId5" Type="http://schemas.openxmlformats.org/officeDocument/2006/relationships/image" Target="../media/image42.svg"/><Relationship Id="rId4" Type="http://schemas.openxmlformats.org/officeDocument/2006/relationships/image" Target="../media/image36.png"/><Relationship Id="rId9" Type="http://schemas.microsoft.com/office/2007/relationships/hdphoto" Target="../media/hdphoto1.wdp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13.jpeg"/><Relationship Id="rId3" Type="http://schemas.openxmlformats.org/officeDocument/2006/relationships/image" Target="../media/image8.jpeg"/><Relationship Id="rId7" Type="http://schemas.openxmlformats.org/officeDocument/2006/relationships/image" Target="../media/image12.jpeg"/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1.jpeg"/><Relationship Id="rId5" Type="http://schemas.openxmlformats.org/officeDocument/2006/relationships/image" Target="../media/image10.jpeg"/><Relationship Id="rId4" Type="http://schemas.openxmlformats.org/officeDocument/2006/relationships/image" Target="../media/image9.jpeg"/><Relationship Id="rId9" Type="http://schemas.openxmlformats.org/officeDocument/2006/relationships/hyperlink" Target="http://dsvh.gov.vn/tranh-dan-gian-dong-ho-3151" TargetMode="Externa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png"/><Relationship Id="rId7" Type="http://schemas.microsoft.com/office/2007/relationships/hdphoto" Target="../media/hdphoto1.wdp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.pn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3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4.xml"/><Relationship Id="rId3" Type="http://schemas.microsoft.com/office/2007/relationships/hdphoto" Target="../media/hdphoto1.wdp"/><Relationship Id="rId7" Type="http://schemas.openxmlformats.org/officeDocument/2006/relationships/diagramColors" Target="../diagrams/colors4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6" Type="http://schemas.openxmlformats.org/officeDocument/2006/relationships/diagramQuickStyle" Target="../diagrams/quickStyle4.xml"/><Relationship Id="rId5" Type="http://schemas.openxmlformats.org/officeDocument/2006/relationships/diagramLayout" Target="../diagrams/layout4.xml"/><Relationship Id="rId4" Type="http://schemas.openxmlformats.org/officeDocument/2006/relationships/diagramData" Target="../diagrams/data4.xml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3.GIF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43.GIF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42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2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4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microsoft.com/office/2007/relationships/hdphoto" Target="../media/hdphoto1.wdp"/><Relationship Id="rId5" Type="http://schemas.openxmlformats.org/officeDocument/2006/relationships/image" Target="../media/image1.png"/><Relationship Id="rId4" Type="http://schemas.openxmlformats.org/officeDocument/2006/relationships/image" Target="../media/image45.jpeg"/></Relationships>
</file>

<file path=ppt/slides/_rels/slide44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7.xml"/><Relationship Id="rId6" Type="http://schemas.microsoft.com/office/2007/relationships/hdphoto" Target="../media/hdphoto1.wdp"/><Relationship Id="rId5" Type="http://schemas.openxmlformats.org/officeDocument/2006/relationships/image" Target="../media/image1.png"/><Relationship Id="rId4" Type="http://schemas.openxmlformats.org/officeDocument/2006/relationships/image" Target="../media/image46.jpeg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sv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4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57.svg"/><Relationship Id="rId4" Type="http://schemas.openxmlformats.org/officeDocument/2006/relationships/image" Target="../media/image48.png"/></Relationships>
</file>

<file path=ppt/slides/_rels/slide4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49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0.png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3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4.svg"/><Relationship Id="rId13" Type="http://schemas.openxmlformats.org/officeDocument/2006/relationships/image" Target="../media/image56.png"/><Relationship Id="rId3" Type="http://schemas.openxmlformats.org/officeDocument/2006/relationships/image" Target="../media/image1.png"/><Relationship Id="rId7" Type="http://schemas.openxmlformats.org/officeDocument/2006/relationships/image" Target="../media/image53.png"/><Relationship Id="rId12" Type="http://schemas.openxmlformats.org/officeDocument/2006/relationships/image" Target="../media/image68.svg"/><Relationship Id="rId2" Type="http://schemas.openxmlformats.org/officeDocument/2006/relationships/image" Target="../media/image51.png"/><Relationship Id="rId16" Type="http://schemas.openxmlformats.org/officeDocument/2006/relationships/image" Target="../media/image72.sv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62.svg"/><Relationship Id="rId11" Type="http://schemas.openxmlformats.org/officeDocument/2006/relationships/image" Target="../media/image55.png"/><Relationship Id="rId5" Type="http://schemas.openxmlformats.org/officeDocument/2006/relationships/image" Target="../media/image52.png"/><Relationship Id="rId15" Type="http://schemas.openxmlformats.org/officeDocument/2006/relationships/image" Target="../media/image57.png"/><Relationship Id="rId10" Type="http://schemas.openxmlformats.org/officeDocument/2006/relationships/image" Target="../media/image66.svg"/><Relationship Id="rId4" Type="http://schemas.microsoft.com/office/2007/relationships/hdphoto" Target="../media/hdphoto1.wdp"/><Relationship Id="rId9" Type="http://schemas.openxmlformats.org/officeDocument/2006/relationships/image" Target="../media/image54.png"/><Relationship Id="rId14" Type="http://schemas.openxmlformats.org/officeDocument/2006/relationships/image" Target="../media/image70.svg"/></Relationships>
</file>

<file path=ppt/slides/_rels/slide55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58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57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7" Type="http://schemas.microsoft.com/office/2007/relationships/hdphoto" Target="../media/hdphoto1.wdp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.png"/><Relationship Id="rId5" Type="http://schemas.openxmlformats.org/officeDocument/2006/relationships/image" Target="../media/image76.svg"/><Relationship Id="rId4" Type="http://schemas.openxmlformats.org/officeDocument/2006/relationships/image" Target="../media/image60.png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svg"/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0.svg"/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6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5.png"/><Relationship Id="rId5" Type="http://schemas.openxmlformats.org/officeDocument/2006/relationships/image" Target="../media/image4.png"/><Relationship Id="rId4" Type="http://schemas.openxmlformats.org/officeDocument/2006/relationships/image" Target="../media/image14.jpeg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7.xml"/><Relationship Id="rId4" Type="http://schemas.microsoft.com/office/2007/relationships/hdphoto" Target="../media/hdphoto1.wdp"/></Relationships>
</file>

<file path=ppt/slides/_rels/slide6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84.svg"/><Relationship Id="rId4" Type="http://schemas.openxmlformats.org/officeDocument/2006/relationships/image" Target="../media/image65.png"/></Relationships>
</file>

<file path=ppt/slides/_rels/slide63.xml.rels><?xml version="1.0" encoding="UTF-8" standalone="yes"?>
<Relationships xmlns="http://schemas.openxmlformats.org/package/2006/relationships"><Relationship Id="rId3" Type="http://schemas.microsoft.com/office/2007/relationships/hdphoto" Target="../media/hdphoto8.wdp"/><Relationship Id="rId2" Type="http://schemas.openxmlformats.org/officeDocument/2006/relationships/image" Target="../media/image59.pn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6.JPG"/><Relationship Id="rId1" Type="http://schemas.openxmlformats.org/officeDocument/2006/relationships/slideLayout" Target="../slideLayouts/slideLayout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7.JPG"/><Relationship Id="rId1" Type="http://schemas.openxmlformats.org/officeDocument/2006/relationships/slideLayout" Target="../slideLayouts/slideLayout7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G"/><Relationship Id="rId1" Type="http://schemas.openxmlformats.org/officeDocument/2006/relationships/slideLayout" Target="../slideLayouts/slideLayout7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9.JPG"/><Relationship Id="rId1" Type="http://schemas.openxmlformats.org/officeDocument/2006/relationships/slideLayout" Target="../slideLayouts/slideLayout7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0.JPG"/><Relationship Id="rId1" Type="http://schemas.openxmlformats.org/officeDocument/2006/relationships/slideLayout" Target="../slideLayouts/slideLayout7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1.JPG"/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image" Target="../media/image72.JPG"/><Relationship Id="rId1" Type="http://schemas.openxmlformats.org/officeDocument/2006/relationships/slideLayout" Target="../slideLayouts/slideLayout7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3.JPG"/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7.xml"/></Relationships>
</file>

<file path=ppt/slides/_rels/slide73.xml.rels><?xml version="1.0" encoding="UTF-8" standalone="yes"?>
<Relationships xmlns="http://schemas.openxmlformats.org/package/2006/relationships"><Relationship Id="rId3" Type="http://schemas.openxmlformats.org/officeDocument/2006/relationships/hyperlink" Target="https://sachvui.vn/ung-ho-cho-sach-vui/" TargetMode="External"/><Relationship Id="rId2" Type="http://schemas.openxmlformats.org/officeDocument/2006/relationships/image" Target="../media/image74.jpeg"/><Relationship Id="rId1" Type="http://schemas.openxmlformats.org/officeDocument/2006/relationships/slideLayout" Target="../slideLayouts/slideLayout7.xml"/><Relationship Id="rId5" Type="http://schemas.microsoft.com/office/2007/relationships/hdphoto" Target="../media/hdphoto1.wdp"/><Relationship Id="rId4" Type="http://schemas.openxmlformats.org/officeDocument/2006/relationships/image" Target="../media/image1.png"/></Relationships>
</file>

<file path=ppt/slides/_rels/slide8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1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reeform 3"/>
          <p:cNvSpPr>
            <a:spLocks/>
          </p:cNvSpPr>
          <p:nvPr/>
        </p:nvSpPr>
        <p:spPr bwMode="auto">
          <a:xfrm>
            <a:off x="5087898" y="71677"/>
            <a:ext cx="3184603" cy="389226"/>
          </a:xfrm>
          <a:custGeom>
            <a:avLst/>
            <a:gdLst>
              <a:gd name="T0" fmla="+- 0 3326 3326"/>
              <a:gd name="T1" fmla="*/ T0 w 7474"/>
              <a:gd name="T2" fmla="+- 0 2203 761"/>
              <a:gd name="T3" fmla="*/ 2203 h 1443"/>
              <a:gd name="T4" fmla="+- 0 3485 3326"/>
              <a:gd name="T5" fmla="*/ T4 w 7474"/>
              <a:gd name="T6" fmla="+- 0 761 761"/>
              <a:gd name="T7" fmla="*/ 761 h 1443"/>
              <a:gd name="T8" fmla="+- 0 10800 3326"/>
              <a:gd name="T9" fmla="*/ T8 w 7474"/>
              <a:gd name="T10" fmla="+- 0 761 761"/>
              <a:gd name="T11" fmla="*/ 761 h 1443"/>
              <a:gd name="T12" fmla="+- 0 10800 3326"/>
              <a:gd name="T13" fmla="*/ T12 w 7474"/>
              <a:gd name="T14" fmla="+- 0 2191 761"/>
              <a:gd name="T15" fmla="*/ 2191 h 1443"/>
              <a:gd name="T16" fmla="+- 0 3326 3326"/>
              <a:gd name="T17" fmla="*/ T16 w 7474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7474" h="1443">
                <a:moveTo>
                  <a:pt x="0" y="1442"/>
                </a:moveTo>
                <a:lnTo>
                  <a:pt x="159" y="0"/>
                </a:lnTo>
                <a:lnTo>
                  <a:pt x="7474" y="0"/>
                </a:lnTo>
                <a:lnTo>
                  <a:pt x="7474" y="1430"/>
                </a:lnTo>
                <a:lnTo>
                  <a:pt x="0" y="1442"/>
                </a:lnTo>
                <a:close/>
              </a:path>
            </a:pathLst>
          </a:custGeom>
          <a:solidFill>
            <a:srgbClr val="FBF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7460" y="0"/>
            <a:ext cx="12192000" cy="652321"/>
          </a:xfrm>
          <a:prstGeom prst="rect">
            <a:avLst/>
          </a:prstGeom>
          <a:solidFill>
            <a:srgbClr val="B1C1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"/>
          <p:cNvSpPr>
            <a:spLocks/>
          </p:cNvSpPr>
          <p:nvPr/>
        </p:nvSpPr>
        <p:spPr bwMode="auto">
          <a:xfrm>
            <a:off x="1893557" y="71677"/>
            <a:ext cx="10315903" cy="684643"/>
          </a:xfrm>
          <a:custGeom>
            <a:avLst/>
            <a:gdLst>
              <a:gd name="T0" fmla="+- 0 3326 3326"/>
              <a:gd name="T1" fmla="*/ T0 w 7474"/>
              <a:gd name="T2" fmla="+- 0 2203 761"/>
              <a:gd name="T3" fmla="*/ 2203 h 1443"/>
              <a:gd name="T4" fmla="+- 0 3485 3326"/>
              <a:gd name="T5" fmla="*/ T4 w 7474"/>
              <a:gd name="T6" fmla="+- 0 761 761"/>
              <a:gd name="T7" fmla="*/ 761 h 1443"/>
              <a:gd name="T8" fmla="+- 0 10800 3326"/>
              <a:gd name="T9" fmla="*/ T8 w 7474"/>
              <a:gd name="T10" fmla="+- 0 761 761"/>
              <a:gd name="T11" fmla="*/ 761 h 1443"/>
              <a:gd name="T12" fmla="+- 0 10800 3326"/>
              <a:gd name="T13" fmla="*/ T12 w 7474"/>
              <a:gd name="T14" fmla="+- 0 2191 761"/>
              <a:gd name="T15" fmla="*/ 2191 h 1443"/>
              <a:gd name="T16" fmla="+- 0 3326 3326"/>
              <a:gd name="T17" fmla="*/ T16 w 7474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7474" h="1443">
                <a:moveTo>
                  <a:pt x="0" y="1442"/>
                </a:moveTo>
                <a:lnTo>
                  <a:pt x="159" y="0"/>
                </a:lnTo>
                <a:lnTo>
                  <a:pt x="7474" y="0"/>
                </a:lnTo>
                <a:lnTo>
                  <a:pt x="7474" y="1430"/>
                </a:lnTo>
                <a:lnTo>
                  <a:pt x="0" y="1442"/>
                </a:lnTo>
                <a:close/>
              </a:path>
            </a:pathLst>
          </a:custGeom>
          <a:solidFill>
            <a:schemeClr val="accent6">
              <a:lumMod val="20000"/>
              <a:lumOff val="80000"/>
            </a:schemeClr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608530" y="53231"/>
            <a:ext cx="538945" cy="821412"/>
            <a:chOff x="908603" y="80216"/>
            <a:chExt cx="538945" cy="676514"/>
          </a:xfrm>
        </p:grpSpPr>
        <p:sp>
          <p:nvSpPr>
            <p:cNvPr id="20" name="Freeform 4"/>
            <p:cNvSpPr>
              <a:spLocks/>
            </p:cNvSpPr>
            <p:nvPr/>
          </p:nvSpPr>
          <p:spPr bwMode="auto">
            <a:xfrm>
              <a:off x="1136046" y="80216"/>
              <a:ext cx="311502" cy="676514"/>
            </a:xfrm>
            <a:custGeom>
              <a:avLst/>
              <a:gdLst>
                <a:gd name="T0" fmla="+- 0 3055 3055"/>
                <a:gd name="T1" fmla="*/ T0 w 430"/>
                <a:gd name="T2" fmla="+- 0 2450 761"/>
                <a:gd name="T3" fmla="*/ 2450 h 1690"/>
                <a:gd name="T4" fmla="+- 0 3086 3055"/>
                <a:gd name="T5" fmla="*/ T4 w 430"/>
                <a:gd name="T6" fmla="+- 0 1116 761"/>
                <a:gd name="T7" fmla="*/ 1116 h 1690"/>
                <a:gd name="T8" fmla="+- 0 3485 3055"/>
                <a:gd name="T9" fmla="*/ T8 w 430"/>
                <a:gd name="T10" fmla="+- 0 761 761"/>
                <a:gd name="T11" fmla="*/ 761 h 1690"/>
                <a:gd name="T12" fmla="+- 0 3326 3055"/>
                <a:gd name="T13" fmla="*/ T12 w 430"/>
                <a:gd name="T14" fmla="+- 0 2203 761"/>
                <a:gd name="T15" fmla="*/ 2203 h 1690"/>
                <a:gd name="T16" fmla="+- 0 3055 3055"/>
                <a:gd name="T17" fmla="*/ T16 w 430"/>
                <a:gd name="T18" fmla="+- 0 2450 761"/>
                <a:gd name="T19" fmla="*/ 2450 h 1690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</a:cxnLst>
              <a:rect l="0" t="0" r="r" b="b"/>
              <a:pathLst>
                <a:path w="430" h="1690">
                  <a:moveTo>
                    <a:pt x="0" y="1689"/>
                  </a:moveTo>
                  <a:lnTo>
                    <a:pt x="31" y="355"/>
                  </a:lnTo>
                  <a:lnTo>
                    <a:pt x="430" y="0"/>
                  </a:lnTo>
                  <a:lnTo>
                    <a:pt x="271" y="1442"/>
                  </a:lnTo>
                  <a:lnTo>
                    <a:pt x="0" y="1689"/>
                  </a:lnTo>
                  <a:close/>
                </a:path>
              </a:pathLst>
            </a:custGeom>
            <a:solidFill>
              <a:srgbClr val="FB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908603" y="80216"/>
              <a:ext cx="258983" cy="676514"/>
            </a:xfrm>
            <a:custGeom>
              <a:avLst/>
              <a:gdLst>
                <a:gd name="T0" fmla="+- 0 3055 2731"/>
                <a:gd name="T1" fmla="*/ T0 w 356"/>
                <a:gd name="T2" fmla="+- 0 2450 761"/>
                <a:gd name="T3" fmla="*/ 2450 h 1690"/>
                <a:gd name="T4" fmla="+- 0 2798 2731"/>
                <a:gd name="T5" fmla="*/ T4 w 356"/>
                <a:gd name="T6" fmla="+- 0 2203 761"/>
                <a:gd name="T7" fmla="*/ 2203 h 1690"/>
                <a:gd name="T8" fmla="+- 0 2731 2731"/>
                <a:gd name="T9" fmla="*/ T8 w 356"/>
                <a:gd name="T10" fmla="+- 0 761 761"/>
                <a:gd name="T11" fmla="*/ 761 h 1690"/>
                <a:gd name="T12" fmla="+- 0 3086 2731"/>
                <a:gd name="T13" fmla="*/ T12 w 356"/>
                <a:gd name="T14" fmla="+- 0 1116 761"/>
                <a:gd name="T15" fmla="*/ 1116 h 1690"/>
                <a:gd name="T16" fmla="+- 0 3055 2731"/>
                <a:gd name="T17" fmla="*/ T16 w 356"/>
                <a:gd name="T18" fmla="+- 0 2450 761"/>
                <a:gd name="T19" fmla="*/ 2450 h 1690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</a:cxnLst>
              <a:rect l="0" t="0" r="r" b="b"/>
              <a:pathLst>
                <a:path w="356" h="1690">
                  <a:moveTo>
                    <a:pt x="324" y="1689"/>
                  </a:moveTo>
                  <a:lnTo>
                    <a:pt x="67" y="1442"/>
                  </a:lnTo>
                  <a:lnTo>
                    <a:pt x="0" y="0"/>
                  </a:lnTo>
                  <a:lnTo>
                    <a:pt x="355" y="355"/>
                  </a:lnTo>
                  <a:lnTo>
                    <a:pt x="324" y="1689"/>
                  </a:lnTo>
                  <a:close/>
                </a:path>
              </a:pathLst>
            </a:custGeom>
            <a:solidFill>
              <a:srgbClr val="DB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Freeform 6"/>
          <p:cNvSpPr>
            <a:spLocks/>
          </p:cNvSpPr>
          <p:nvPr/>
        </p:nvSpPr>
        <p:spPr bwMode="auto">
          <a:xfrm>
            <a:off x="889114" y="71678"/>
            <a:ext cx="772509" cy="684642"/>
          </a:xfrm>
          <a:custGeom>
            <a:avLst/>
            <a:gdLst>
              <a:gd name="T0" fmla="+- 0 2798 1553"/>
              <a:gd name="T1" fmla="*/ T0 w 1246"/>
              <a:gd name="T2" fmla="+- 0 2203 761"/>
              <a:gd name="T3" fmla="*/ 2203 h 1443"/>
              <a:gd name="T4" fmla="+- 0 1553 1553"/>
              <a:gd name="T5" fmla="*/ T4 w 1246"/>
              <a:gd name="T6" fmla="+- 0 2203 761"/>
              <a:gd name="T7" fmla="*/ 2203 h 1443"/>
              <a:gd name="T8" fmla="+- 0 1553 1553"/>
              <a:gd name="T9" fmla="*/ T8 w 1246"/>
              <a:gd name="T10" fmla="+- 0 761 761"/>
              <a:gd name="T11" fmla="*/ 761 h 1443"/>
              <a:gd name="T12" fmla="+- 0 2731 1553"/>
              <a:gd name="T13" fmla="*/ T12 w 1246"/>
              <a:gd name="T14" fmla="+- 0 761 761"/>
              <a:gd name="T15" fmla="*/ 761 h 1443"/>
              <a:gd name="T16" fmla="+- 0 2798 1553"/>
              <a:gd name="T17" fmla="*/ T16 w 1246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1246" h="1443">
                <a:moveTo>
                  <a:pt x="1245" y="1442"/>
                </a:moveTo>
                <a:lnTo>
                  <a:pt x="0" y="1442"/>
                </a:lnTo>
                <a:lnTo>
                  <a:pt x="0" y="0"/>
                </a:lnTo>
                <a:lnTo>
                  <a:pt x="1178" y="0"/>
                </a:lnTo>
                <a:lnTo>
                  <a:pt x="1245" y="1442"/>
                </a:lnTo>
                <a:close/>
              </a:path>
            </a:pathLst>
          </a:custGeom>
          <a:solidFill>
            <a:srgbClr val="F4832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889114" y="88180"/>
            <a:ext cx="719416" cy="5806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</a:p>
          <a:p>
            <a:pPr algn="ctr"/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94594" y="71678"/>
            <a:ext cx="747224" cy="68464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NGỮ VĂN</a:t>
            </a:r>
          </a:p>
        </p:txBody>
      </p:sp>
      <p:sp>
        <p:nvSpPr>
          <p:cNvPr id="23" name="Rectangle 22"/>
          <p:cNvSpPr/>
          <p:nvPr/>
        </p:nvSpPr>
        <p:spPr>
          <a:xfrm>
            <a:off x="2147475" y="131928"/>
            <a:ext cx="10044525" cy="5641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 b="1" smtClean="0">
                <a:solidFill>
                  <a:schemeClr val="accent6">
                    <a:lumMod val="50000"/>
                  </a:schemeClr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VĂN BẢN THÔNG TIN</a:t>
            </a:r>
            <a:endParaRPr lang="en-US" sz="4000" b="1" dirty="0">
              <a:solidFill>
                <a:schemeClr val="accent6">
                  <a:lumMod val="50000"/>
                </a:schemeClr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9" name="Group 28"/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0" name="Group 29"/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6" name="Group 35"/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9" name="Freeform 5"/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"/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7"/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8"/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9"/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0"/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1"/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2"/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13"/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4"/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5"/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6"/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7"/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8"/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9"/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0"/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21"/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22"/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23"/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4"/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5"/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7" name="Freeform 5"/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8" name="Freeform 6"/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1" name="Freeform 5"/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6"/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7"/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8"/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9"/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8" name="Picture 7"/>
          <p:cNvPicPr>
            <a:picLocks noChangeAspect="1"/>
          </p:cNvPicPr>
          <p:nvPr/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778" b="96000" l="3125" r="96875">
                        <a14:foregroundMark x1="20536" y1="72000" x2="79018" y2="75556"/>
                        <a14:foregroundMark x1="17857" y1="68889" x2="17857" y2="76000"/>
                        <a14:foregroundMark x1="17411" y1="67556" x2="83482" y2="68000"/>
                        <a14:foregroundMark x1="86607" y1="67556" x2="82589" y2="72444"/>
                        <a14:foregroundMark x1="82143" y1="77333" x2="85268" y2="79111"/>
                        <a14:foregroundMark x1="37946" y1="36889" x2="38393" y2="60444"/>
                        <a14:foregroundMark x1="58929" y1="39556" x2="57143" y2="62667"/>
                        <a14:foregroundMark x1="68750" y1="47111" x2="70089" y2="59556"/>
                        <a14:foregroundMark x1="36607" y1="40889" x2="19643" y2="55556"/>
                        <a14:foregroundMark x1="42411" y1="46667" x2="45536" y2="59556"/>
                        <a14:foregroundMark x1="50000" y1="52889" x2="53125" y2="64889"/>
                        <a14:foregroundMark x1="74107" y1="52889" x2="75893" y2="59111"/>
                        <a14:foregroundMark x1="29464" y1="50667" x2="29018" y2="61778"/>
                        <a14:backgroundMark x1="87500" y1="67556" x2="87500" y2="67556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591" t="17646" r="10437" b="17595"/>
          <a:stretch/>
        </p:blipFill>
        <p:spPr>
          <a:xfrm>
            <a:off x="11342293" y="53231"/>
            <a:ext cx="847239" cy="689138"/>
          </a:xfrm>
          <a:prstGeom prst="rect">
            <a:avLst/>
          </a:prstGeom>
        </p:spPr>
      </p:pic>
      <p:sp>
        <p:nvSpPr>
          <p:cNvPr id="62" name="Rectangle 61"/>
          <p:cNvSpPr/>
          <p:nvPr/>
        </p:nvSpPr>
        <p:spPr>
          <a:xfrm>
            <a:off x="4791127" y="1178274"/>
            <a:ext cx="2416841" cy="6692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defTabSz="685800">
              <a:buClrTx/>
            </a:pPr>
            <a:r>
              <a:rPr lang="en-US" sz="7000" b="1" kern="120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fFree45" panose="00000400000000000000" pitchFamily="2" charset="2"/>
                <a:cs typeface="Times New Roman" panose="02020603050405020304" pitchFamily="18" charset="0"/>
              </a:rPr>
              <a:t>Baøi </a:t>
            </a:r>
            <a:r>
              <a:rPr lang="en-US" sz="6000" kern="1200" smtClean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fFree41" panose="00000400000000000000" pitchFamily="2" charset="2"/>
                <a:cs typeface="Times New Roman" panose="02020603050405020304" pitchFamily="18" charset="0"/>
              </a:rPr>
              <a:t>4</a:t>
            </a:r>
            <a:endParaRPr lang="en-US" sz="6000" kern="1200" dirty="0">
              <a:solidFill>
                <a:srgbClr val="C0000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fFree41" panose="00000400000000000000" pitchFamily="2" charset="2"/>
              <a:cs typeface="Times New Roman" panose="02020603050405020304" pitchFamily="18" charset="0"/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5227321" y="2354921"/>
            <a:ext cx="6880912" cy="66923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chemeClr val="lt1"/>
                </a:solidFill>
                <a:latin typeface="+mn-lt"/>
                <a:ea typeface="+mn-ea"/>
                <a:cs typeface="+mn-cs"/>
                <a:sym typeface="Arial"/>
              </a:defRPr>
            </a:lvl9pPr>
          </a:lstStyle>
          <a:p>
            <a:pPr defTabSz="685800">
              <a:buClrTx/>
            </a:pPr>
            <a:r>
              <a:rPr lang="en-US" sz="8000" b="1" kern="1200" smtClean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VfFree45" panose="00000400000000000000" pitchFamily="2" charset="2"/>
                <a:cs typeface="Times New Roman" panose="02020603050405020304" pitchFamily="18" charset="0"/>
              </a:rPr>
              <a:t>Nhöõng di saûn vaên hoùa</a:t>
            </a:r>
            <a:endParaRPr lang="en-US" sz="8000" b="1" kern="1200" dirty="0">
              <a:solidFill>
                <a:srgbClr val="00206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VfFree45" panose="00000400000000000000" pitchFamily="2" charset="2"/>
              <a:cs typeface="Times New Roman" panose="02020603050405020304" pitchFamily="18" charset="0"/>
            </a:endParaRPr>
          </a:p>
        </p:txBody>
      </p:sp>
      <p:pic>
        <p:nvPicPr>
          <p:cNvPr id="64" name="Picture 2" descr="Di sản văn hóa phi vật thể thế giới tại Việt Nam">
            <a:extLst>
              <a:ext uri="{FF2B5EF4-FFF2-40B4-BE49-F238E27FC236}">
                <a16:creationId xmlns="" xmlns:a16="http://schemas.microsoft.com/office/drawing/2014/main" id="{D2B26111-B205-4AD3-12B0-CACEFB2B4F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890" b="4593"/>
          <a:stretch/>
        </p:blipFill>
        <p:spPr bwMode="auto">
          <a:xfrm>
            <a:off x="17460" y="874642"/>
            <a:ext cx="4396529" cy="585142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5" name="Picture 2" descr="Tranh Đám cưới chuột">
            <a:extLst>
              <a:ext uri="{FF2B5EF4-FFF2-40B4-BE49-F238E27FC236}">
                <a16:creationId xmlns="" xmlns:a16="http://schemas.microsoft.com/office/drawing/2014/main" id="{F32C9932-FCD4-B5BD-5934-8859F893D4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25" t="12073" r="8001" b="10518"/>
          <a:stretch/>
        </p:blipFill>
        <p:spPr bwMode="auto">
          <a:xfrm flipH="1">
            <a:off x="4659380" y="4870730"/>
            <a:ext cx="2173615" cy="1466917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6" name="Picture 65">
            <a:extLst>
              <a:ext uri="{FF2B5EF4-FFF2-40B4-BE49-F238E27FC236}">
                <a16:creationId xmlns="" xmlns:a16="http://schemas.microsoft.com/office/drawing/2014/main" id="{53D74348-31EA-578F-E7F2-0A539A5785F9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5938" t="10557" r="6416" b="10576"/>
          <a:stretch/>
        </p:blipFill>
        <p:spPr>
          <a:xfrm flipH="1">
            <a:off x="6959384" y="3979970"/>
            <a:ext cx="2277679" cy="153714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67" name="Picture 66">
            <a:extLst>
              <a:ext uri="{FF2B5EF4-FFF2-40B4-BE49-F238E27FC236}">
                <a16:creationId xmlns="" xmlns:a16="http://schemas.microsoft.com/office/drawing/2014/main" id="{0861C99C-D742-8125-8F25-FC636D56F695}"/>
              </a:ext>
            </a:extLst>
          </p:cNvPr>
          <p:cNvPicPr>
            <a:picLocks noChangeAspect="1"/>
          </p:cNvPicPr>
          <p:nvPr/>
        </p:nvPicPr>
        <p:blipFill rotWithShape="1">
          <a:blip r:embed="rId7"/>
          <a:srcRect l="28831" t="6259" r="26894" b="6257"/>
          <a:stretch/>
        </p:blipFill>
        <p:spPr>
          <a:xfrm flipH="1">
            <a:off x="9600237" y="4349698"/>
            <a:ext cx="2237009" cy="1499309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</p:spTree>
    <p:extLst>
      <p:ext uri="{BB962C8B-B14F-4D97-AF65-F5344CB8AC3E}">
        <p14:creationId xmlns:p14="http://schemas.microsoft.com/office/powerpoint/2010/main" val="217725883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9EC8CA74-111F-BB7D-F026-4FCD380C650C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5597EBD4-2261-715A-E072-4A5D380EF6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24FE601A-439E-4CA7-3559-CA65EF7603AF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B238167A-664A-6E70-3353-25C8AFF034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1DD7C2BA-1A46-91A5-CA56-D31103F1DF7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3375F2FF-1220-FD52-9595-B9E5615F3B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788CABC1-59E3-7C0F-A983-A948D0E8B5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58AD7AD2-2E96-6AD8-CF17-8A0E58C6B4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B22E09D4-6C94-BB15-3C6A-02D9B2168070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5335D543-DD48-3CD4-DFA0-E428FC6CD975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49171799-DCED-3B88-1A1F-C83B3DCE8EF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F1960861-6364-F60A-398F-F8A5D8FEAEC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611E4A79-6934-4E76-768E-EACFCA61D8C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9C9C96C9-0400-6899-CD49-444C92F43B1A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49E34334-F6C3-107C-5AC6-65A43D9E667F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17777803-13E8-1A7E-5F74-858059AEFF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DD077FC4-0782-431B-8042-67AEA06DD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D4A7A06B-E3EA-7980-68F7-9BA857B521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8EDB248B-ECE3-7697-1C21-949EF837B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41D0AF09-0D91-F930-ABF6-EC564B9E89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B2780362-E9E9-DDCE-2168-0C884D1933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DBDFB8FA-2BD7-4772-6754-2C134B192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A53D6D48-CFA4-694B-6BBC-297B1A7D3F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6FEFF1D3-A7FD-F5F6-8A50-773DAB5D3B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01105E92-1B5B-D44B-603C-69B4AA207E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FA22AAC8-E2C9-D8F8-9F17-5BC7A1B5F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151105E3-D2A1-C26B-001B-4C8EEE9B16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D92FD907-F563-04AF-E333-A02EB4DB49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E09FE7D6-8BA3-E2B8-CDD9-655958DA6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B7C300E2-3161-EAFA-9800-269334AF19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7AD91CDE-274D-AD4A-BC7B-7B1960A3D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B66B766A-29BD-2DE2-23DC-5810B8EA8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3A90C073-2086-F094-E7B4-ED419E8BE9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A9C63A1C-DB17-54CE-31F5-64B8437161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D8715C0D-27EE-BBC4-553F-78E1C3ED02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BB9D7E65-CEB5-59CF-928C-C215C9978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2DEDF1C8-7F1F-1988-9510-154312B75C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FC97ADFA-C225-2EC4-693C-9801D3E56A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B2DD7F21-3BF8-54AC-A908-6B7B0D0938F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CE4792D4-D992-EE21-5C49-2B8479487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054DA214-5BDC-AF7C-CCB0-A11A0A1DD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61C5FB17-AB3C-8EA6-F2AD-857FEA3400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A29B4F45-67F8-CD89-E6E2-1E771CEC2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TextBox 14">
            <a:extLst>
              <a:ext uri="{FF2B5EF4-FFF2-40B4-BE49-F238E27FC236}">
                <a16:creationId xmlns="" xmlns:a16="http://schemas.microsoft.com/office/drawing/2014/main" id="{BF018AF8-E635-79CF-C8AB-6FDC4130E573}"/>
              </a:ext>
            </a:extLst>
          </p:cNvPr>
          <p:cNvSpPr txBox="1"/>
          <p:nvPr/>
        </p:nvSpPr>
        <p:spPr>
          <a:xfrm>
            <a:off x="1964024" y="980670"/>
            <a:ext cx="7792381" cy="512320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3200" b="1" dirty="0"/>
              <a:t>GỢI Ý TRẢ LỜI CÂU HỎI SAU KHI ĐỌC</a:t>
            </a:r>
          </a:p>
        </p:txBody>
      </p:sp>
      <p:sp>
        <p:nvSpPr>
          <p:cNvPr id="48" name="TextBox 16">
            <a:extLst>
              <a:ext uri="{FF2B5EF4-FFF2-40B4-BE49-F238E27FC236}">
                <a16:creationId xmlns="" xmlns:a16="http://schemas.microsoft.com/office/drawing/2014/main" id="{1C70715C-AA0B-23CD-3EEC-38C42D7A2233}"/>
              </a:ext>
            </a:extLst>
          </p:cNvPr>
          <p:cNvSpPr txBox="1"/>
          <p:nvPr/>
        </p:nvSpPr>
        <p:spPr>
          <a:xfrm>
            <a:off x="486889" y="1582785"/>
            <a:ext cx="11166631" cy="4985467"/>
          </a:xfrm>
          <a:prstGeom prst="rect">
            <a:avLst/>
          </a:prstGeom>
          <a:ln w="38100">
            <a:solidFill>
              <a:schemeClr val="accent2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-&gt;can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-&gt;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-&gt; in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thuật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Nam;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đậm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buộc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GV)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lồng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tăng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VBTT,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giúp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i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i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endParaRPr lang="en-US" sz="28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Ba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tải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, ý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28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</p:txBody>
      </p:sp>
    </p:spTree>
    <p:extLst>
      <p:ext uri="{BB962C8B-B14F-4D97-AF65-F5344CB8AC3E}">
        <p14:creationId xmlns:p14="http://schemas.microsoft.com/office/powerpoint/2010/main" val="3780420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4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8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04E0A067-6A0A-B257-8A77-512DFC64982A}"/>
              </a:ext>
            </a:extLst>
          </p:cNvPr>
          <p:cNvGrpSpPr/>
          <p:nvPr/>
        </p:nvGrpSpPr>
        <p:grpSpPr>
          <a:xfrm>
            <a:off x="6182" y="-27488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F15CE5F9-1EDB-E051-89F2-7A408BCA7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000E5C53-6A91-4D68-0127-77AEB2C86AD0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ABA48FE7-EC92-279B-85D2-4C0AEFB07D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EBAC5D7D-4978-3481-84B1-582779EE625F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5E30839C-BFB8-D848-F8FB-4933FD4602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52E07E3E-35AA-C8E9-6B13-3FEADAD1D1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F1D5959F-2F52-9362-3F09-C868DFD89C0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D9C4DE3C-0850-E228-62AE-784ECCE146E8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AE912114-90D2-8C49-543C-2030408CE9C2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EE82FCB2-FB36-138B-892D-7FA7439405F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576BBAFF-26E6-741E-0ECD-B17874E9C41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47918320-76B8-3682-D3CD-FC5B325B3A4B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55F1EE3B-74B6-A1CE-62A1-32E90403E8C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4039B2B1-768C-81C6-7941-DEBADA79AF53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10DAB700-8235-D981-4C16-5AC525CA94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6037DA74-4613-BA32-505C-C1150C142A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B0D750B7-040D-87ED-1583-8884090268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22D2B9F2-A6BE-6385-82B4-0904F9BA86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E0C5852A-52E6-51E2-76EE-D9611EE3B4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9E90BE78-CB18-964E-6EF3-B1E531CED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CD980B4B-6C17-9526-6DC6-3610B48649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D637B2D2-A74E-B737-EB97-89A0C1BDB3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A756E7D1-6084-4655-0E72-94E5CA8E3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B7920630-8909-802A-8F39-DBCEDEBA84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FF737FE6-5E56-3308-BFCB-22BA39B5F4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DFC73252-4DA2-FBC7-C70B-46979C0E1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4DCE86BA-2612-66E3-8BFD-9170657A69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C2B7E965-0962-ABE5-FEA7-B4951EEDC7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0F9C08BE-571B-6887-60BC-5CAFC50735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A2C9563E-18BD-55DD-585F-07FFCE9FD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D564B7A9-D086-2333-AAC8-6BF2764A2E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84BE4C71-D427-2C89-A33C-638E668A54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EEE7BFD6-E369-C298-24FF-00F423B4DA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095BE02C-4AF7-1905-FC13-0843427CB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37534FC3-9C14-31DB-C8B5-D6BDDB7AE9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A5F742F1-2CBC-9591-A080-D947841993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AB50546C-F6E4-6BB6-329F-9E8D1072981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3D6CD0AB-B816-0A74-CA2D-F9A33366F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4D48E6D0-AE55-3655-F7B2-B0976EA87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D0BD45B3-3BDC-03C8-73C2-6EC2ECC9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E020E312-8A05-192A-CC6F-1439DB741EE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20D21F03-678B-F448-6855-89EFF52898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15">
            <a:extLst>
              <a:ext uri="{FF2B5EF4-FFF2-40B4-BE49-F238E27FC236}">
                <a16:creationId xmlns="" xmlns:a16="http://schemas.microsoft.com/office/drawing/2014/main" id="{7B226D6D-5FAE-BA64-5B5C-3C72A3455D15}"/>
              </a:ext>
            </a:extLst>
          </p:cNvPr>
          <p:cNvSpPr txBox="1"/>
          <p:nvPr/>
        </p:nvSpPr>
        <p:spPr>
          <a:xfrm>
            <a:off x="1870419" y="943915"/>
            <a:ext cx="8025203" cy="4880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  <a:spcBef>
                <a:spcPct val="0"/>
              </a:spcBef>
            </a:pP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HIỂU VỀ VĂN BẢN THÔNG TIN</a:t>
            </a:r>
          </a:p>
        </p:txBody>
      </p:sp>
      <p:graphicFrame>
        <p:nvGraphicFramePr>
          <p:cNvPr id="51" name="Diagram 50">
            <a:extLst>
              <a:ext uri="{FF2B5EF4-FFF2-40B4-BE49-F238E27FC236}">
                <a16:creationId xmlns="" xmlns:a16="http://schemas.microsoft.com/office/drawing/2014/main" id="{34126A1E-C7F5-AFCF-C278-C781C8B0C29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391455609"/>
              </p:ext>
            </p:extLst>
          </p:nvPr>
        </p:nvGraphicFramePr>
        <p:xfrm>
          <a:off x="1597252" y="1245929"/>
          <a:ext cx="9863228" cy="5418667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  <p:extLst>
      <p:ext uri="{BB962C8B-B14F-4D97-AF65-F5344CB8AC3E}">
        <p14:creationId xmlns:p14="http://schemas.microsoft.com/office/powerpoint/2010/main" val="41828965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FDDE9E04-380A-4868-832A-59790B1A30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1">
                                            <p:graphicEl>
                                              <a:dgm id="{FDDE9E04-380A-4868-832A-59790B1A302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1">
                                            <p:graphicEl>
                                              <a:dgm id="{FDDE9E04-380A-4868-832A-59790B1A30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1">
                                            <p:graphicEl>
                                              <a:dgm id="{FDDE9E04-380A-4868-832A-59790B1A302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1F1C79C9-6FBD-4113-8614-4B8C080E3FB6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1">
                                            <p:graphicEl>
                                              <a:dgm id="{1F1C79C9-6FBD-4113-8614-4B8C080E3FB6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1">
                                            <p:graphicEl>
                                              <a:dgm id="{1F1C79C9-6FBD-4113-8614-4B8C080E3FB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1">
                                            <p:graphicEl>
                                              <a:dgm id="{1F1C79C9-6FBD-4113-8614-4B8C080E3FB6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0996EEDD-B206-4544-B528-A0C135E7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51">
                                            <p:graphicEl>
                                              <a:dgm id="{0996EEDD-B206-4544-B528-A0C135E78BCA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51">
                                            <p:graphicEl>
                                              <a:dgm id="{0996EEDD-B206-4544-B528-A0C135E7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51">
                                            <p:graphicEl>
                                              <a:dgm id="{0996EEDD-B206-4544-B528-A0C135E78BCA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88CFB319-2108-496D-A78E-186E481EF837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51">
                                            <p:graphicEl>
                                              <a:dgm id="{88CFB319-2108-496D-A78E-186E481EF837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1">
                                            <p:graphicEl>
                                              <a:dgm id="{88CFB319-2108-496D-A78E-186E481EF83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51">
                                            <p:graphicEl>
                                              <a:dgm id="{88CFB319-2108-496D-A78E-186E481EF837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03482AC1-63FC-4C81-8888-2BDAD7ADC3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51">
                                            <p:graphicEl>
                                              <a:dgm id="{03482AC1-63FC-4C81-8888-2BDAD7ADC3BC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51">
                                            <p:graphicEl>
                                              <a:dgm id="{03482AC1-63FC-4C81-8888-2BDAD7ADC3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51">
                                            <p:graphicEl>
                                              <a:dgm id="{03482AC1-63FC-4C81-8888-2BDAD7ADC3BC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BE7F710F-BDF9-4D41-A4A9-062E2753BE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51">
                                            <p:graphicEl>
                                              <a:dgm id="{BE7F710F-BDF9-4D41-A4A9-062E2753BEB8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51">
                                            <p:graphicEl>
                                              <a:dgm id="{BE7F710F-BDF9-4D41-A4A9-062E2753BE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51">
                                            <p:graphicEl>
                                              <a:dgm id="{BE7F710F-BDF9-4D41-A4A9-062E2753BEB8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D1BB6032-6C11-4CCD-9620-5DA25D5A1C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51">
                                            <p:graphicEl>
                                              <a:dgm id="{D1BB6032-6C11-4CCD-9620-5DA25D5A1C6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51">
                                            <p:graphicEl>
                                              <a:dgm id="{D1BB6032-6C11-4CCD-9620-5DA25D5A1C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51">
                                            <p:graphicEl>
                                              <a:dgm id="{D1BB6032-6C11-4CCD-9620-5DA25D5A1C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0810AD22-C173-4EA2-910D-09AB77EB92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0" dur="1000"/>
                                        <p:tgtEl>
                                          <p:spTgt spid="51">
                                            <p:graphicEl>
                                              <a:dgm id="{0810AD22-C173-4EA2-910D-09AB77EB926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51">
                                            <p:graphicEl>
                                              <a:dgm id="{0810AD22-C173-4EA2-910D-09AB77EB92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1000" fill="hold"/>
                                        <p:tgtEl>
                                          <p:spTgt spid="51">
                                            <p:graphicEl>
                                              <a:dgm id="{0810AD22-C173-4EA2-910D-09AB77EB926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>
                                            <p:graphicEl>
                                              <a:dgm id="{274E5E32-9EB6-412A-85EB-6E9C8BD259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1000"/>
                                        <p:tgtEl>
                                          <p:spTgt spid="51">
                                            <p:graphicEl>
                                              <a:dgm id="{274E5E32-9EB6-412A-85EB-6E9C8BD2595F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1000" fill="hold"/>
                                        <p:tgtEl>
                                          <p:spTgt spid="51">
                                            <p:graphicEl>
                                              <a:dgm id="{274E5E32-9EB6-412A-85EB-6E9C8BD259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51">
                                            <p:graphicEl>
                                              <a:dgm id="{274E5E32-9EB6-412A-85EB-6E9C8BD2595F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51" grpId="0">
        <p:bldSub>
          <a:bldDgm bld="one"/>
        </p:bldSub>
      </p:bldGraphic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ABA71B73-1A8C-ED63-DA5D-B57F38133174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8F6A0850-D92D-6F4F-CD0D-06D04D3E310C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9" name="Group 8">
                <a:extLst>
                  <a:ext uri="{FF2B5EF4-FFF2-40B4-BE49-F238E27FC236}">
                    <a16:creationId xmlns="" xmlns:a16="http://schemas.microsoft.com/office/drawing/2014/main" id="{6228FE9B-B6E6-A9BB-1D9C-40F9D5148C2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12" name="Freeform 5">
                  <a:extLst>
                    <a:ext uri="{FF2B5EF4-FFF2-40B4-BE49-F238E27FC236}">
                      <a16:creationId xmlns="" xmlns:a16="http://schemas.microsoft.com/office/drawing/2014/main" id="{B0F79A12-2FE3-B8F9-2FED-3F90E01D9B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6">
                  <a:extLst>
                    <a:ext uri="{FF2B5EF4-FFF2-40B4-BE49-F238E27FC236}">
                      <a16:creationId xmlns="" xmlns:a16="http://schemas.microsoft.com/office/drawing/2014/main" id="{382840A4-1666-259C-F987-C9A2BB8F90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" name="Freeform 7">
                  <a:extLst>
                    <a:ext uri="{FF2B5EF4-FFF2-40B4-BE49-F238E27FC236}">
                      <a16:creationId xmlns="" xmlns:a16="http://schemas.microsoft.com/office/drawing/2014/main" id="{B8ECEE19-BE8B-D1A4-34B8-E512B4C6C1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" name="Freeform 8">
                  <a:extLst>
                    <a:ext uri="{FF2B5EF4-FFF2-40B4-BE49-F238E27FC236}">
                      <a16:creationId xmlns="" xmlns:a16="http://schemas.microsoft.com/office/drawing/2014/main" id="{E280CC64-4029-1A61-8465-BEAF06FF82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" name="Freeform 9">
                  <a:extLst>
                    <a:ext uri="{FF2B5EF4-FFF2-40B4-BE49-F238E27FC236}">
                      <a16:creationId xmlns="" xmlns:a16="http://schemas.microsoft.com/office/drawing/2014/main" id="{62058D7E-82F2-AF85-8A9C-145A940D8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Freeform 10">
                  <a:extLst>
                    <a:ext uri="{FF2B5EF4-FFF2-40B4-BE49-F238E27FC236}">
                      <a16:creationId xmlns="" xmlns:a16="http://schemas.microsoft.com/office/drawing/2014/main" id="{BD6E1FFB-6BE2-471C-35D9-F344CFFDAF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11">
                  <a:extLst>
                    <a:ext uri="{FF2B5EF4-FFF2-40B4-BE49-F238E27FC236}">
                      <a16:creationId xmlns="" xmlns:a16="http://schemas.microsoft.com/office/drawing/2014/main" id="{F5B3F93C-F68D-C89B-C49D-7800C39A62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12">
                  <a:extLst>
                    <a:ext uri="{FF2B5EF4-FFF2-40B4-BE49-F238E27FC236}">
                      <a16:creationId xmlns="" xmlns:a16="http://schemas.microsoft.com/office/drawing/2014/main" id="{001770E1-87A0-F9D9-571E-781E06E94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13">
                  <a:extLst>
                    <a:ext uri="{FF2B5EF4-FFF2-40B4-BE49-F238E27FC236}">
                      <a16:creationId xmlns="" xmlns:a16="http://schemas.microsoft.com/office/drawing/2014/main" id="{931D4A6F-CFF5-92D2-CD74-E8ACD5C942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14">
                  <a:extLst>
                    <a:ext uri="{FF2B5EF4-FFF2-40B4-BE49-F238E27FC236}">
                      <a16:creationId xmlns="" xmlns:a16="http://schemas.microsoft.com/office/drawing/2014/main" id="{3CD21A3C-F016-114C-C8AA-9488A31937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15">
                  <a:extLst>
                    <a:ext uri="{FF2B5EF4-FFF2-40B4-BE49-F238E27FC236}">
                      <a16:creationId xmlns="" xmlns:a16="http://schemas.microsoft.com/office/drawing/2014/main" id="{1511B990-760E-1B93-C61D-F3DDBF2C6F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Freeform 16">
                  <a:extLst>
                    <a:ext uri="{FF2B5EF4-FFF2-40B4-BE49-F238E27FC236}">
                      <a16:creationId xmlns="" xmlns:a16="http://schemas.microsoft.com/office/drawing/2014/main" id="{11F80CD6-86B0-8BE2-03AB-9C2F203FD2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Freeform 17">
                  <a:extLst>
                    <a:ext uri="{FF2B5EF4-FFF2-40B4-BE49-F238E27FC236}">
                      <a16:creationId xmlns="" xmlns:a16="http://schemas.microsoft.com/office/drawing/2014/main" id="{DB30A236-71BF-61C9-2433-53E4BBCAE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18">
                  <a:extLst>
                    <a:ext uri="{FF2B5EF4-FFF2-40B4-BE49-F238E27FC236}">
                      <a16:creationId xmlns="" xmlns:a16="http://schemas.microsoft.com/office/drawing/2014/main" id="{76C9AF60-36C6-4F28-E62F-997AA7752D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19">
                  <a:extLst>
                    <a:ext uri="{FF2B5EF4-FFF2-40B4-BE49-F238E27FC236}">
                      <a16:creationId xmlns="" xmlns:a16="http://schemas.microsoft.com/office/drawing/2014/main" id="{0C88939A-8976-74E5-6DCB-3871B938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20">
                  <a:extLst>
                    <a:ext uri="{FF2B5EF4-FFF2-40B4-BE49-F238E27FC236}">
                      <a16:creationId xmlns="" xmlns:a16="http://schemas.microsoft.com/office/drawing/2014/main" id="{469C50AE-1454-FDC7-3FA8-02690409FC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21">
                  <a:extLst>
                    <a:ext uri="{FF2B5EF4-FFF2-40B4-BE49-F238E27FC236}">
                      <a16:creationId xmlns="" xmlns:a16="http://schemas.microsoft.com/office/drawing/2014/main" id="{0D7A3BE0-233A-7F31-1BBB-71C79C49A6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22">
                  <a:extLst>
                    <a:ext uri="{FF2B5EF4-FFF2-40B4-BE49-F238E27FC236}">
                      <a16:creationId xmlns="" xmlns:a16="http://schemas.microsoft.com/office/drawing/2014/main" id="{2A74D54E-AE29-B76E-39A3-5CBBEB2DB0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23">
                  <a:extLst>
                    <a:ext uri="{FF2B5EF4-FFF2-40B4-BE49-F238E27FC236}">
                      <a16:creationId xmlns="" xmlns:a16="http://schemas.microsoft.com/office/drawing/2014/main" id="{8AB6C064-03E0-3784-F8B9-F280AFC6C0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24">
                  <a:extLst>
                    <a:ext uri="{FF2B5EF4-FFF2-40B4-BE49-F238E27FC236}">
                      <a16:creationId xmlns="" xmlns:a16="http://schemas.microsoft.com/office/drawing/2014/main" id="{58549D81-9578-156A-1A59-D43280118C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25">
                  <a:extLst>
                    <a:ext uri="{FF2B5EF4-FFF2-40B4-BE49-F238E27FC236}">
                      <a16:creationId xmlns="" xmlns:a16="http://schemas.microsoft.com/office/drawing/2014/main" id="{AB115E74-C105-7099-8289-F66AC6F75B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0" name="Freeform 5">
                <a:extLst>
                  <a:ext uri="{FF2B5EF4-FFF2-40B4-BE49-F238E27FC236}">
                    <a16:creationId xmlns="" xmlns:a16="http://schemas.microsoft.com/office/drawing/2014/main" id="{6076A649-F226-41FB-801E-EA5F27B368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6">
                <a:extLst>
                  <a:ext uri="{FF2B5EF4-FFF2-40B4-BE49-F238E27FC236}">
                    <a16:creationId xmlns="" xmlns:a16="http://schemas.microsoft.com/office/drawing/2014/main" id="{E6D3668E-008B-8832-C86F-5C5CCECAE4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" name="Freeform 5">
              <a:extLst>
                <a:ext uri="{FF2B5EF4-FFF2-40B4-BE49-F238E27FC236}">
                  <a16:creationId xmlns="" xmlns:a16="http://schemas.microsoft.com/office/drawing/2014/main" id="{C1EB2F8A-F975-3364-541D-E74FC69C8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6">
              <a:extLst>
                <a:ext uri="{FF2B5EF4-FFF2-40B4-BE49-F238E27FC236}">
                  <a16:creationId xmlns="" xmlns:a16="http://schemas.microsoft.com/office/drawing/2014/main" id="{91051AC8-4C11-8306-E4BF-A5B688E04B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7">
              <a:extLst>
                <a:ext uri="{FF2B5EF4-FFF2-40B4-BE49-F238E27FC236}">
                  <a16:creationId xmlns="" xmlns:a16="http://schemas.microsoft.com/office/drawing/2014/main" id="{DA0AD42C-13FD-75D0-9686-4331E2B57D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8">
              <a:extLst>
                <a:ext uri="{FF2B5EF4-FFF2-40B4-BE49-F238E27FC236}">
                  <a16:creationId xmlns="" xmlns:a16="http://schemas.microsoft.com/office/drawing/2014/main" id="{0044E2FA-AD65-A4D4-D0E6-55FDFB6281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9">
              <a:extLst>
                <a:ext uri="{FF2B5EF4-FFF2-40B4-BE49-F238E27FC236}">
                  <a16:creationId xmlns="" xmlns:a16="http://schemas.microsoft.com/office/drawing/2014/main" id="{C686D469-4E38-38CD-E061-4BB19F4D8B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46" name="Picture 45">
            <a:extLst>
              <a:ext uri="{FF2B5EF4-FFF2-40B4-BE49-F238E27FC236}">
                <a16:creationId xmlns="" xmlns:a16="http://schemas.microsoft.com/office/drawing/2014/main" id="{377083C6-E631-7E7E-6000-F25987AD5A9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399537" y="965550"/>
            <a:ext cx="9658469" cy="5719845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33" name="TextBox 12">
            <a:extLst>
              <a:ext uri="{FF2B5EF4-FFF2-40B4-BE49-F238E27FC236}">
                <a16:creationId xmlns="" xmlns:a16="http://schemas.microsoft.com/office/drawing/2014/main" id="{07126640-5BB1-6558-9542-E75B33A31D46}"/>
              </a:ext>
            </a:extLst>
          </p:cNvPr>
          <p:cNvSpPr txBox="1"/>
          <p:nvPr/>
        </p:nvSpPr>
        <p:spPr>
          <a:xfrm>
            <a:off x="161908" y="873709"/>
            <a:ext cx="2173828" cy="591014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6600" b="1" dirty="0">
                <a:latin typeface="Broadway" panose="04040905080B02020502" pitchFamily="82" charset="0"/>
                <a:cs typeface="Times New Roman" panose="02020603050405020304" pitchFamily="18" charset="0"/>
              </a:rPr>
              <a:t>Ô </a:t>
            </a:r>
            <a:r>
              <a:rPr lang="en-US" sz="6600" b="1" dirty="0" err="1">
                <a:latin typeface="Broadway" panose="04040905080B02020502" pitchFamily="82" charset="0"/>
                <a:cs typeface="Times New Roman" panose="02020603050405020304" pitchFamily="18" charset="0"/>
              </a:rPr>
              <a:t>chữ</a:t>
            </a:r>
            <a:r>
              <a:rPr lang="en-US" sz="6600" b="1" dirty="0">
                <a:latin typeface="Broadway" panose="04040905080B02020502" pitchFamily="82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latin typeface="Broadway" panose="04040905080B02020502" pitchFamily="82" charset="0"/>
                <a:cs typeface="Times New Roman" panose="02020603050405020304" pitchFamily="18" charset="0"/>
              </a:rPr>
              <a:t>thần</a:t>
            </a:r>
            <a:r>
              <a:rPr lang="en-US" sz="6600" b="1" dirty="0">
                <a:latin typeface="Broadway" panose="04040905080B02020502" pitchFamily="82" charset="0"/>
                <a:cs typeface="Times New Roman" panose="02020603050405020304" pitchFamily="18" charset="0"/>
              </a:rPr>
              <a:t> </a:t>
            </a:r>
            <a:r>
              <a:rPr lang="en-US" sz="6600" b="1" dirty="0" err="1">
                <a:latin typeface="Broadway" panose="04040905080B02020502" pitchFamily="82" charset="0"/>
                <a:cs typeface="Times New Roman" panose="02020603050405020304" pitchFamily="18" charset="0"/>
              </a:rPr>
              <a:t>kì</a:t>
            </a:r>
            <a:endParaRPr lang="en-US" sz="6600" b="1" dirty="0">
              <a:latin typeface="Broadway" panose="04040905080B02020502" pitchFamily="82" charset="0"/>
              <a:cs typeface="Times New Roman" panose="02020603050405020304" pitchFamily="18" charset="0"/>
            </a:endParaRPr>
          </a:p>
        </p:txBody>
      </p:sp>
      <p:grpSp>
        <p:nvGrpSpPr>
          <p:cNvPr id="34" name="Group 33">
            <a:extLst>
              <a:ext uri="{FF2B5EF4-FFF2-40B4-BE49-F238E27FC236}">
                <a16:creationId xmlns="" xmlns:a16="http://schemas.microsoft.com/office/drawing/2014/main" id="{A5D5A195-2DD7-5864-998E-380608BDDF48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5" name="Rectangle 2">
              <a:extLst>
                <a:ext uri="{FF2B5EF4-FFF2-40B4-BE49-F238E27FC236}">
                  <a16:creationId xmlns="" xmlns:a16="http://schemas.microsoft.com/office/drawing/2014/main" id="{886DE0DE-22E5-5B86-6394-BF2765FEAC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6" name="Group 35">
              <a:extLst>
                <a:ext uri="{FF2B5EF4-FFF2-40B4-BE49-F238E27FC236}">
                  <a16:creationId xmlns="" xmlns:a16="http://schemas.microsoft.com/office/drawing/2014/main" id="{1015994B-7282-F049-1A66-62BC76AA7F55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7" name="Freeform 3">
                <a:extLst>
                  <a:ext uri="{FF2B5EF4-FFF2-40B4-BE49-F238E27FC236}">
                    <a16:creationId xmlns="" xmlns:a16="http://schemas.microsoft.com/office/drawing/2014/main" id="{32E08E99-B2C9-5A45-3EA2-5AE97D3850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8" name="Group 37">
                <a:extLst>
                  <a:ext uri="{FF2B5EF4-FFF2-40B4-BE49-F238E27FC236}">
                    <a16:creationId xmlns="" xmlns:a16="http://schemas.microsoft.com/office/drawing/2014/main" id="{0121DB2C-F3A8-8C97-22A7-98F04F8D816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4" name="Freeform 4">
                  <a:extLst>
                    <a:ext uri="{FF2B5EF4-FFF2-40B4-BE49-F238E27FC236}">
                      <a16:creationId xmlns="" xmlns:a16="http://schemas.microsoft.com/office/drawing/2014/main" id="{BD75A714-B8FE-E081-06F8-C0EB527D64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5">
                  <a:extLst>
                    <a:ext uri="{FF2B5EF4-FFF2-40B4-BE49-F238E27FC236}">
                      <a16:creationId xmlns="" xmlns:a16="http://schemas.microsoft.com/office/drawing/2014/main" id="{B1538E88-A1A8-4EF4-CDDE-05784A5B5A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9" name="Freeform 6">
                <a:extLst>
                  <a:ext uri="{FF2B5EF4-FFF2-40B4-BE49-F238E27FC236}">
                    <a16:creationId xmlns="" xmlns:a16="http://schemas.microsoft.com/office/drawing/2014/main" id="{039B1295-9F31-21A9-BF1D-3A58818ED1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Rectangle 39">
                <a:extLst>
                  <a:ext uri="{FF2B5EF4-FFF2-40B4-BE49-F238E27FC236}">
                    <a16:creationId xmlns="" xmlns:a16="http://schemas.microsoft.com/office/drawing/2014/main" id="{44446B3D-8AA3-DBE3-6997-748171AC16B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41" name="Rounded Rectangle 17">
                <a:extLst>
                  <a:ext uri="{FF2B5EF4-FFF2-40B4-BE49-F238E27FC236}">
                    <a16:creationId xmlns="" xmlns:a16="http://schemas.microsoft.com/office/drawing/2014/main" id="{9608A7B3-E836-7ECF-8FAD-9058BBA5D0D8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="" xmlns:a16="http://schemas.microsoft.com/office/drawing/2014/main" id="{140BF1A6-E0BA-9971-E2B4-17051E8D89C0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3" name="Picture 42">
                <a:extLst>
                  <a:ext uri="{FF2B5EF4-FFF2-40B4-BE49-F238E27FC236}">
                    <a16:creationId xmlns="" xmlns:a16="http://schemas.microsoft.com/office/drawing/2014/main" id="{B6D0D0F1-BE06-A5A4-30BC-0DBF9FEC266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85360234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4">
            <a:hlinkClick r:id="rId3" action="ppaction://hlinksldjump"/>
          </p:cNvPr>
          <p:cNvSpPr txBox="1"/>
          <p:nvPr/>
        </p:nvSpPr>
        <p:spPr>
          <a:xfrm>
            <a:off x="204894" y="453391"/>
            <a:ext cx="474133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  <a:hlinkClick r:id="rId4" action="ppaction://hlinksldjump"/>
              </a:rPr>
              <a:t>1</a:t>
            </a:r>
            <a:endParaRPr lang="en-US" sz="3734">
              <a:latin typeface="#9Slide03 SVNNexa Rust Sans Bla" panose="020B0606040200020203" charset="0"/>
              <a:cs typeface="#9Slide03 SVNNexa Rust Sans Bla" panose="020B0606040200020203" charset="0"/>
            </a:endParaRPr>
          </a:p>
        </p:txBody>
      </p:sp>
      <p:sp>
        <p:nvSpPr>
          <p:cNvPr id="6" name="Text Box 5">
            <a:hlinkClick r:id="rId5" action="ppaction://hlinksldjump"/>
          </p:cNvPr>
          <p:cNvSpPr txBox="1"/>
          <p:nvPr/>
        </p:nvSpPr>
        <p:spPr>
          <a:xfrm>
            <a:off x="204893" y="1088814"/>
            <a:ext cx="378460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2</a:t>
            </a:r>
          </a:p>
        </p:txBody>
      </p:sp>
      <p:sp>
        <p:nvSpPr>
          <p:cNvPr id="7" name="Text Box 6">
            <a:hlinkClick r:id="rId6" action="ppaction://hlinksldjump"/>
          </p:cNvPr>
          <p:cNvSpPr txBox="1"/>
          <p:nvPr/>
        </p:nvSpPr>
        <p:spPr>
          <a:xfrm>
            <a:off x="204893" y="1894841"/>
            <a:ext cx="378460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3</a:t>
            </a:r>
          </a:p>
        </p:txBody>
      </p:sp>
      <p:pic>
        <p:nvPicPr>
          <p:cNvPr id="8" name="Picture 7">
            <a:extLst>
              <a:ext uri="{FF2B5EF4-FFF2-40B4-BE49-F238E27FC236}">
                <a16:creationId xmlns="" xmlns:a16="http://schemas.microsoft.com/office/drawing/2014/main" id="{C3456415-044E-7918-7E44-DE5A4C53EA51}"/>
              </a:ext>
            </a:extLst>
          </p:cNvPr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26840" y="5254785"/>
            <a:ext cx="11509956" cy="1800483"/>
          </a:xfrm>
          <a:prstGeom prst="rect">
            <a:avLst/>
          </a:prstGeom>
        </p:spPr>
      </p:pic>
      <p:sp>
        <p:nvSpPr>
          <p:cNvPr id="10" name="Text Box 9">
            <a:hlinkClick r:id="rId8" action="ppaction://hlinksldjump"/>
          </p:cNvPr>
          <p:cNvSpPr txBox="1"/>
          <p:nvPr/>
        </p:nvSpPr>
        <p:spPr>
          <a:xfrm>
            <a:off x="204893" y="4209627"/>
            <a:ext cx="378460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6</a:t>
            </a:r>
          </a:p>
        </p:txBody>
      </p:sp>
      <p:sp>
        <p:nvSpPr>
          <p:cNvPr id="11" name="Text Box 10">
            <a:hlinkClick r:id="rId9" action="ppaction://hlinksldjump"/>
          </p:cNvPr>
          <p:cNvSpPr txBox="1"/>
          <p:nvPr/>
        </p:nvSpPr>
        <p:spPr>
          <a:xfrm>
            <a:off x="204893" y="4837007"/>
            <a:ext cx="378460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7</a:t>
            </a:r>
          </a:p>
        </p:txBody>
      </p:sp>
      <p:graphicFrame>
        <p:nvGraphicFramePr>
          <p:cNvPr id="25" name="Table 24"/>
          <p:cNvGraphicFramePr/>
          <p:nvPr>
            <p:extLst>
              <p:ext uri="{D42A27DB-BD31-4B8C-83A1-F6EECF244321}">
                <p14:modId xmlns:p14="http://schemas.microsoft.com/office/powerpoint/2010/main" val="138507484"/>
              </p:ext>
            </p:extLst>
          </p:nvPr>
        </p:nvGraphicFramePr>
        <p:xfrm>
          <a:off x="1195493" y="614680"/>
          <a:ext cx="10233660" cy="5554136"/>
        </p:xfrm>
        <a:graphic>
          <a:graphicData uri="http://schemas.openxmlformats.org/drawingml/2006/table">
            <a:tbl>
              <a:tblPr bandRow="1">
                <a:tableStyleId>{1E171933-4619-4E11-9A3F-F7608DF75F80}</a:tableStyleId>
              </a:tblPr>
              <a:tblGrid>
                <a:gridCol w="60198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5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6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7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8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09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10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11"/>
                    </a:ext>
                  </a:extLst>
                </a:gridCol>
                <a:gridCol w="612563">
                  <a:extLst>
                    <a:ext uri="{9D8B030D-6E8A-4147-A177-3AD203B41FA5}">
                      <a16:colId xmlns="" xmlns:a16="http://schemas.microsoft.com/office/drawing/2014/main" val="20012"/>
                    </a:ext>
                  </a:extLst>
                </a:gridCol>
                <a:gridCol w="591397">
                  <a:extLst>
                    <a:ext uri="{9D8B030D-6E8A-4147-A177-3AD203B41FA5}">
                      <a16:colId xmlns="" xmlns:a16="http://schemas.microsoft.com/office/drawing/2014/main" val="20013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14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15"/>
                    </a:ext>
                  </a:extLst>
                </a:gridCol>
                <a:gridCol w="601980">
                  <a:extLst>
                    <a:ext uri="{9D8B030D-6E8A-4147-A177-3AD203B41FA5}">
                      <a16:colId xmlns="" xmlns:a16="http://schemas.microsoft.com/office/drawing/2014/main" val="20016"/>
                    </a:ext>
                  </a:extLst>
                </a:gridCol>
              </a:tblGrid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 dirty="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 cmpd="sng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 cmpd="sng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694267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0"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endParaRPr lang="en-US" sz="2000" b="1">
                        <a:solidFill>
                          <a:srgbClr val="FF0000"/>
                        </a:solidFill>
                        <a:latin typeface="#9Slide03 HelvetIns" panose="02040603050506020204" charset="0"/>
                        <a:ea typeface="Times New Roman" panose="02020603050405020304" charset="0"/>
                        <a:cs typeface="#9Slide03 HelvetIns" panose="02040603050506020204" charset="0"/>
                      </a:endParaRPr>
                    </a:p>
                  </a:txBody>
                  <a:tcPr marL="45720" marR="45720" marT="0" marB="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 w="12700">
                      <a:solidFill>
                        <a:schemeClr val="tx1"/>
                      </a:solidFill>
                      <a:prstDash val="solid"/>
                    </a:lnR>
                    <a:lnT w="12700" cmpd="sng">
                      <a:solidFill>
                        <a:schemeClr val="tx1"/>
                      </a:solidFill>
                      <a:prstDash val="solid"/>
                    </a:lnT>
                    <a:lnB w="12700" cmpd="sng">
                      <a:solidFill>
                        <a:schemeClr val="tx1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 w="12700">
                      <a:solidFill>
                        <a:schemeClr val="tx1"/>
                      </a:solidFill>
                      <a:prstDash val="solid"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 dirty="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 w="12700">
                      <a:solidFill>
                        <a:schemeClr val="tx1"/>
                      </a:solidFill>
                      <a:prstDash val="solid"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 dirty="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 dirty="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endParaRPr lang="en-US" sz="2000" dirty="0">
                        <a:latin typeface="#9Slide03 HelvetIns" panose="02040603050506020204" charset="0"/>
                        <a:cs typeface="#9Slide03 HelvetIns" panose="02040603050506020204" charset="0"/>
                      </a:endParaRPr>
                    </a:p>
                  </a:txBody>
                  <a:tcPr marL="60960" marR="60960" marT="30480" marB="30480" anchor="ctr">
                    <a:lnL>
                      <a:noFill/>
                    </a:lnL>
                    <a:lnR>
                      <a:noFill/>
                    </a:lnR>
                    <a:lnT>
                      <a:noFill/>
                    </a:lnT>
                    <a:lnB>
                      <a:noFill/>
                    </a:lnB>
                    <a:lnTlToBr>
                      <a:noFill/>
                    </a:lnTlToBr>
                    <a:lnBlToTr>
                      <a:noFill/>
                    </a:lnBlToTr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</a:tbl>
          </a:graphicData>
        </a:graphic>
      </p:graphicFrame>
      <p:sp>
        <p:nvSpPr>
          <p:cNvPr id="2" name="Text Box 1"/>
          <p:cNvSpPr txBox="1"/>
          <p:nvPr/>
        </p:nvSpPr>
        <p:spPr>
          <a:xfrm>
            <a:off x="2989580" y="819573"/>
            <a:ext cx="618447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M        I         Ê       U         T        Ả</a:t>
            </a:r>
          </a:p>
        </p:txBody>
      </p:sp>
      <p:sp>
        <p:nvSpPr>
          <p:cNvPr id="3" name="Text Box 2"/>
          <p:cNvSpPr txBox="1"/>
          <p:nvPr/>
        </p:nvSpPr>
        <p:spPr>
          <a:xfrm>
            <a:off x="4833197" y="1460077"/>
            <a:ext cx="618447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P         H         I        N        G        Ô        N       </a:t>
            </a:r>
            <a:r>
              <a:rPr lang="en-US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</a:t>
            </a:r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        G       Ữ</a:t>
            </a:r>
          </a:p>
        </p:txBody>
      </p:sp>
      <p:sp>
        <p:nvSpPr>
          <p:cNvPr id="4" name="Text Box 3"/>
          <p:cNvSpPr txBox="1"/>
          <p:nvPr/>
        </p:nvSpPr>
        <p:spPr>
          <a:xfrm>
            <a:off x="4660477" y="2182283"/>
            <a:ext cx="3955203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         Ô        N        G        H        Ồ</a:t>
            </a:r>
          </a:p>
        </p:txBody>
      </p:sp>
      <p:sp>
        <p:nvSpPr>
          <p:cNvPr id="13" name="Text Box 12"/>
          <p:cNvSpPr txBox="1"/>
          <p:nvPr/>
        </p:nvSpPr>
        <p:spPr>
          <a:xfrm>
            <a:off x="5523441" y="2832006"/>
            <a:ext cx="6184477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N         H        A        N        Đ        Ề</a:t>
            </a:r>
          </a:p>
        </p:txBody>
      </p:sp>
      <p:sp>
        <p:nvSpPr>
          <p:cNvPr id="14" name="Text Box 13"/>
          <p:cNvSpPr txBox="1"/>
          <p:nvPr/>
        </p:nvSpPr>
        <p:spPr>
          <a:xfrm>
            <a:off x="1225684" y="3495363"/>
            <a:ext cx="6121242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S         I        N        H        Đ        Ộ         N      G</a:t>
            </a:r>
          </a:p>
        </p:txBody>
      </p:sp>
      <p:sp>
        <p:nvSpPr>
          <p:cNvPr id="15" name="Text Box 14"/>
          <p:cNvSpPr txBox="1"/>
          <p:nvPr/>
        </p:nvSpPr>
        <p:spPr>
          <a:xfrm>
            <a:off x="5523441" y="4258074"/>
            <a:ext cx="61212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T       H        U        Y        Ế        T        P        H          Ụ        C</a:t>
            </a:r>
          </a:p>
        </p:txBody>
      </p:sp>
      <p:sp>
        <p:nvSpPr>
          <p:cNvPr id="16" name="Text Box 15"/>
          <p:cNvSpPr txBox="1"/>
          <p:nvPr/>
        </p:nvSpPr>
        <p:spPr>
          <a:xfrm>
            <a:off x="1276926" y="4891221"/>
            <a:ext cx="773303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       Ú        N        G        T        H        Ờ       I          Đ        I         Ể        M</a:t>
            </a:r>
          </a:p>
        </p:txBody>
      </p:sp>
      <p:sp>
        <p:nvSpPr>
          <p:cNvPr id="17" name="Text Box 16"/>
          <p:cNvSpPr txBox="1"/>
          <p:nvPr/>
        </p:nvSpPr>
        <p:spPr>
          <a:xfrm>
            <a:off x="2422244" y="5673818"/>
            <a:ext cx="7733030" cy="3796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C         H        Ỉ        D        Ẫ        N       </a:t>
            </a:r>
          </a:p>
        </p:txBody>
      </p:sp>
      <p:sp>
        <p:nvSpPr>
          <p:cNvPr id="18" name="Text Box 17">
            <a:hlinkClick r:id="rId10" action="ppaction://hlinksldjump"/>
          </p:cNvPr>
          <p:cNvSpPr txBox="1"/>
          <p:nvPr/>
        </p:nvSpPr>
        <p:spPr>
          <a:xfrm flipH="1">
            <a:off x="204894" y="2697481"/>
            <a:ext cx="401743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4</a:t>
            </a:r>
          </a:p>
        </p:txBody>
      </p:sp>
      <p:sp>
        <p:nvSpPr>
          <p:cNvPr id="19" name="Text Box 18">
            <a:hlinkClick r:id="rId11" action="ppaction://hlinksldjump"/>
          </p:cNvPr>
          <p:cNvSpPr txBox="1"/>
          <p:nvPr/>
        </p:nvSpPr>
        <p:spPr>
          <a:xfrm>
            <a:off x="204894" y="3434504"/>
            <a:ext cx="474133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5</a:t>
            </a:r>
          </a:p>
        </p:txBody>
      </p:sp>
      <p:sp>
        <p:nvSpPr>
          <p:cNvPr id="20" name="Text Box 19">
            <a:hlinkClick r:id="rId12" action="ppaction://hlinksldjump"/>
          </p:cNvPr>
          <p:cNvSpPr txBox="1"/>
          <p:nvPr/>
        </p:nvSpPr>
        <p:spPr>
          <a:xfrm>
            <a:off x="204893" y="5533391"/>
            <a:ext cx="378460" cy="6669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734">
                <a:latin typeface="#9Slide03 SVNNexa Rust Sans Bla" panose="020B0606040200020203" charset="0"/>
                <a:cs typeface="#9Slide03 SVNNexa Rust Sans Bla" panose="020B0606040200020203" charset="0"/>
              </a:rPr>
              <a:t>8</a:t>
            </a:r>
          </a:p>
        </p:txBody>
      </p:sp>
      <p:grpSp>
        <p:nvGrpSpPr>
          <p:cNvPr id="35" name="Group 34">
            <a:extLst>
              <a:ext uri="{FF2B5EF4-FFF2-40B4-BE49-F238E27FC236}">
                <a16:creationId xmlns="" xmlns:a16="http://schemas.microsoft.com/office/drawing/2014/main" id="{0776F79C-6F79-ECD4-BF76-A466879B7316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6" name="Group 35">
              <a:extLst>
                <a:ext uri="{FF2B5EF4-FFF2-40B4-BE49-F238E27FC236}">
                  <a16:creationId xmlns="" xmlns:a16="http://schemas.microsoft.com/office/drawing/2014/main" id="{0FBA9615-3190-F825-C81E-8100822E3CD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2" name="Group 41">
                <a:extLst>
                  <a:ext uri="{FF2B5EF4-FFF2-40B4-BE49-F238E27FC236}">
                    <a16:creationId xmlns="" xmlns:a16="http://schemas.microsoft.com/office/drawing/2014/main" id="{247BEF7A-F416-D674-44CC-4A1E06A0A9AA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5" name="Freeform 5">
                  <a:extLst>
                    <a:ext uri="{FF2B5EF4-FFF2-40B4-BE49-F238E27FC236}">
                      <a16:creationId xmlns="" xmlns:a16="http://schemas.microsoft.com/office/drawing/2014/main" id="{427E2B4E-88D4-607D-8753-91C45B3E6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">
                  <a:extLst>
                    <a:ext uri="{FF2B5EF4-FFF2-40B4-BE49-F238E27FC236}">
                      <a16:creationId xmlns="" xmlns:a16="http://schemas.microsoft.com/office/drawing/2014/main" id="{DC73AB7D-4B9C-A493-FFDA-1D121934DD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7">
                  <a:extLst>
                    <a:ext uri="{FF2B5EF4-FFF2-40B4-BE49-F238E27FC236}">
                      <a16:creationId xmlns="" xmlns:a16="http://schemas.microsoft.com/office/drawing/2014/main" id="{D5232255-E84F-4F9E-90EA-277B3B3365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8">
                  <a:extLst>
                    <a:ext uri="{FF2B5EF4-FFF2-40B4-BE49-F238E27FC236}">
                      <a16:creationId xmlns="" xmlns:a16="http://schemas.microsoft.com/office/drawing/2014/main" id="{3D7ADFF9-3162-0227-D4B5-2D07F5FE25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9">
                  <a:extLst>
                    <a:ext uri="{FF2B5EF4-FFF2-40B4-BE49-F238E27FC236}">
                      <a16:creationId xmlns="" xmlns:a16="http://schemas.microsoft.com/office/drawing/2014/main" id="{2DCAF006-55DF-58AB-58E3-34A2D1E49D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0">
                  <a:extLst>
                    <a:ext uri="{FF2B5EF4-FFF2-40B4-BE49-F238E27FC236}">
                      <a16:creationId xmlns="" xmlns:a16="http://schemas.microsoft.com/office/drawing/2014/main" id="{9303744B-DBE2-38E3-7DF7-EBA7C64F9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1">
                  <a:extLst>
                    <a:ext uri="{FF2B5EF4-FFF2-40B4-BE49-F238E27FC236}">
                      <a16:creationId xmlns="" xmlns:a16="http://schemas.microsoft.com/office/drawing/2014/main" id="{DAEE0EC5-67AA-1D20-DFD8-35C23FE40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2">
                  <a:extLst>
                    <a:ext uri="{FF2B5EF4-FFF2-40B4-BE49-F238E27FC236}">
                      <a16:creationId xmlns="" xmlns:a16="http://schemas.microsoft.com/office/drawing/2014/main" id="{B8744F7E-391D-2BAA-4594-AC33565C38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3">
                  <a:extLst>
                    <a:ext uri="{FF2B5EF4-FFF2-40B4-BE49-F238E27FC236}">
                      <a16:creationId xmlns="" xmlns:a16="http://schemas.microsoft.com/office/drawing/2014/main" id="{8FE99378-442B-0E57-D79A-8959859ADA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4">
                  <a:extLst>
                    <a:ext uri="{FF2B5EF4-FFF2-40B4-BE49-F238E27FC236}">
                      <a16:creationId xmlns="" xmlns:a16="http://schemas.microsoft.com/office/drawing/2014/main" id="{7904C423-53E2-2294-E630-54F9DB8C12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5">
                  <a:extLst>
                    <a:ext uri="{FF2B5EF4-FFF2-40B4-BE49-F238E27FC236}">
                      <a16:creationId xmlns="" xmlns:a16="http://schemas.microsoft.com/office/drawing/2014/main" id="{F1C38C61-A6D0-4ED8-3FB5-4543B83834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6">
                  <a:extLst>
                    <a:ext uri="{FF2B5EF4-FFF2-40B4-BE49-F238E27FC236}">
                      <a16:creationId xmlns="" xmlns:a16="http://schemas.microsoft.com/office/drawing/2014/main" id="{D5CE79F1-4FFB-77E6-2D80-6FFD498B2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7">
                  <a:extLst>
                    <a:ext uri="{FF2B5EF4-FFF2-40B4-BE49-F238E27FC236}">
                      <a16:creationId xmlns="" xmlns:a16="http://schemas.microsoft.com/office/drawing/2014/main" id="{CB15C1CF-529D-92F6-BF23-F0F9B50EFC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8">
                  <a:extLst>
                    <a:ext uri="{FF2B5EF4-FFF2-40B4-BE49-F238E27FC236}">
                      <a16:creationId xmlns="" xmlns:a16="http://schemas.microsoft.com/office/drawing/2014/main" id="{4F897D25-3BF8-EF9F-CED9-2C609A407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9">
                  <a:extLst>
                    <a:ext uri="{FF2B5EF4-FFF2-40B4-BE49-F238E27FC236}">
                      <a16:creationId xmlns="" xmlns:a16="http://schemas.microsoft.com/office/drawing/2014/main" id="{7969A0B8-EE4D-D3A9-34AE-8C029BB5AC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0">
                  <a:extLst>
                    <a:ext uri="{FF2B5EF4-FFF2-40B4-BE49-F238E27FC236}">
                      <a16:creationId xmlns="" xmlns:a16="http://schemas.microsoft.com/office/drawing/2014/main" id="{59429ABC-C8E7-B3CE-085D-4223E735C4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1">
                  <a:extLst>
                    <a:ext uri="{FF2B5EF4-FFF2-40B4-BE49-F238E27FC236}">
                      <a16:creationId xmlns="" xmlns:a16="http://schemas.microsoft.com/office/drawing/2014/main" id="{FE27902B-988D-F7F9-782A-8300BA9C37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2">
                  <a:extLst>
                    <a:ext uri="{FF2B5EF4-FFF2-40B4-BE49-F238E27FC236}">
                      <a16:creationId xmlns="" xmlns:a16="http://schemas.microsoft.com/office/drawing/2014/main" id="{CB79F5AC-A654-4F73-C545-06B7CD90A8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3">
                  <a:extLst>
                    <a:ext uri="{FF2B5EF4-FFF2-40B4-BE49-F238E27FC236}">
                      <a16:creationId xmlns="" xmlns:a16="http://schemas.microsoft.com/office/drawing/2014/main" id="{CDDFD168-AE14-43BF-211F-C44E43CBE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4">
                  <a:extLst>
                    <a:ext uri="{FF2B5EF4-FFF2-40B4-BE49-F238E27FC236}">
                      <a16:creationId xmlns="" xmlns:a16="http://schemas.microsoft.com/office/drawing/2014/main" id="{17640659-F4C5-EF94-410C-52868E199C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5">
                  <a:extLst>
                    <a:ext uri="{FF2B5EF4-FFF2-40B4-BE49-F238E27FC236}">
                      <a16:creationId xmlns="" xmlns:a16="http://schemas.microsoft.com/office/drawing/2014/main" id="{39446F96-AA56-CE90-ABDE-664503DEF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3" name="Freeform 5">
                <a:extLst>
                  <a:ext uri="{FF2B5EF4-FFF2-40B4-BE49-F238E27FC236}">
                    <a16:creationId xmlns="" xmlns:a16="http://schemas.microsoft.com/office/drawing/2014/main" id="{B5DDD398-27BF-1439-E3C4-EA9D6E83129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6">
                <a:extLst>
                  <a:ext uri="{FF2B5EF4-FFF2-40B4-BE49-F238E27FC236}">
                    <a16:creationId xmlns="" xmlns:a16="http://schemas.microsoft.com/office/drawing/2014/main" id="{82150239-0E80-23BB-B4FD-1F160C1BDC4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7" name="Freeform 5">
              <a:extLst>
                <a:ext uri="{FF2B5EF4-FFF2-40B4-BE49-F238E27FC236}">
                  <a16:creationId xmlns="" xmlns:a16="http://schemas.microsoft.com/office/drawing/2014/main" id="{82BDBD51-BAD0-8B82-42C0-C0AEEF43D59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6">
              <a:extLst>
                <a:ext uri="{FF2B5EF4-FFF2-40B4-BE49-F238E27FC236}">
                  <a16:creationId xmlns="" xmlns:a16="http://schemas.microsoft.com/office/drawing/2014/main" id="{12359DD9-9BCE-2FA1-6EB7-1E3D51132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7">
              <a:extLst>
                <a:ext uri="{FF2B5EF4-FFF2-40B4-BE49-F238E27FC236}">
                  <a16:creationId xmlns="" xmlns:a16="http://schemas.microsoft.com/office/drawing/2014/main" id="{99B4E1EE-9CDC-7748-540E-09477C84DF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8">
              <a:extLst>
                <a:ext uri="{FF2B5EF4-FFF2-40B4-BE49-F238E27FC236}">
                  <a16:creationId xmlns="" xmlns:a16="http://schemas.microsoft.com/office/drawing/2014/main" id="{621E16C2-3CC8-2E02-29BF-D8CB9BE5B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9">
              <a:extLst>
                <a:ext uri="{FF2B5EF4-FFF2-40B4-BE49-F238E27FC236}">
                  <a16:creationId xmlns="" xmlns:a16="http://schemas.microsoft.com/office/drawing/2014/main" id="{2DD1C89D-50D5-BC96-1A7E-1BB1374D28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3" grpId="0"/>
      <p:bldP spid="3" grpId="1"/>
      <p:bldP spid="4" grpId="0"/>
      <p:bldP spid="4" grpId="1"/>
      <p:bldP spid="13" grpId="0"/>
      <p:bldP spid="13" grpId="1"/>
      <p:bldP spid="14" grpId="0"/>
      <p:bldP spid="14" grpId="1"/>
      <p:bldP spid="15" grpId="0"/>
      <p:bldP spid="15" grpId="1"/>
      <p:bldP spid="16" grpId="0"/>
      <p:bldP spid="16" grpId="1"/>
      <p:bldP spid="17" grpId="0"/>
      <p:bldP spid="17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3074889" y="2221029"/>
            <a:ext cx="8531935" cy="3574312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thuộc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kèm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  <a:p>
            <a:pPr algn="just">
              <a:lnSpc>
                <a:spcPct val="120000"/>
              </a:lnSpc>
            </a:pP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Khi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hoàn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chỉnh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can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mạch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mực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nho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giấy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sắp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xếp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gỗ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tách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riêng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bấy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8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1866303" y="1170654"/>
            <a:ext cx="8459394" cy="37747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6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3F1A4AD5-565A-F929-9E93-7D2C7C8D93D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B383B18E-4DA2-8191-8391-BC5E8FDAEBFB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B34ABFDC-7AB3-734B-5CB7-648049BC4092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01C98899-E975-21D8-4671-9EB413C2A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D2DF1220-F4BF-43D7-AE2E-02F74259DC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CE0302B4-D751-D30F-AF31-24D645369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E39376B7-47F1-1132-272B-D404D4612B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852EE8A7-A764-D169-7DE3-24B959C41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AB2631C5-0DF2-2042-B6AF-974D083C31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F295E715-F536-458C-F8A2-62699D18A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F0E6D387-CEB6-5ADA-1969-D9B272BE4E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F98BF710-74FE-E82C-44FE-D710FCAEAA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F65937E5-C606-677D-F184-27EF19E6C3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DB7BF86B-F52B-F715-2AD8-8BD2712D0B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771233D2-223F-DB32-F573-99AEBB88C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94702865-9F4C-A77A-2583-FEFDCC99F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A1C4531E-5F49-1965-9619-7843269B1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7E495400-17A8-FEC7-954C-FE336707C2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92D43A1E-CAAB-FB9A-E537-62AFA312C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0100C900-384D-CA0A-7737-03B622F3D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2F5B35D7-B617-4907-0A2B-77DB65352F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317262E8-7F43-5E47-F2CC-63C753C928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F674DF9B-CBED-8056-6FD9-68E1214EEA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02F1283E-665D-BBD4-F013-8C793BADFA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A509BBA6-05E3-B5D2-6311-3FAFFA5F42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26ED8F49-2F1F-7380-0BEB-B925F35D1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CF58676E-430B-1362-0684-C7B4AA3FB7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D7AD2419-2030-CAEB-B8BF-5DDB5CBADF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FD6ED1DC-B1D5-F348-79E4-BD366279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A9BAA6F2-D2CB-704E-F53E-E300711D0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DF14FBA2-5A53-8476-269B-F42286265EA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42DF24F4-86F6-D5CD-83EB-46F6B04A226E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harpenSoften amount="50000"/>
                    </a14:imgEffect>
                  </a14:imgLayer>
                </a14:imgProps>
              </a:ext>
            </a:extLst>
          </a:blip>
          <a:srcRect r="56915"/>
          <a:stretch/>
        </p:blipFill>
        <p:spPr>
          <a:xfrm>
            <a:off x="658841" y="1923175"/>
            <a:ext cx="2214873" cy="4010424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4791127" y="2128964"/>
            <a:ext cx="6623473" cy="2600071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chung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 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4585939" y="1072392"/>
            <a:ext cx="1776027" cy="7245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endParaRPr lang="en-US" sz="3200" b="1" spc="399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2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A871B4A7-7B56-17F2-69E7-630BBE011AB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72063F7F-3907-6542-692A-30551181E060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FD8021D0-FD93-3DFC-784D-5AC9BBB8ABDE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77E29E4C-34C0-77B5-7F37-48B0EB385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E8BABFE9-AC70-5284-42B5-157BC1E76E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094BCFCA-FF58-B6F1-BF99-24C636F49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36B66C1F-66F8-87C3-4478-5519FBAE26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4441885D-A766-7813-8F01-BAD5DC215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3C868342-CB5F-B3DD-489D-B1ACB5824E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E064B341-8094-E39A-B2B7-76D6B355AF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D12E9F61-6D47-2767-F09E-EFD80C346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8411BD12-5B93-30C1-F0BC-2C7542CDFD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FE186246-E848-EE61-8054-0237C0032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7FB33385-AC06-D7F8-C26C-3CF5BD088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C59E1748-6899-5665-012A-23EB53DF4F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1D51D8EE-B33F-04F5-3922-0CE520233A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67D9B70B-8FB1-A45C-40BF-55D1128FD1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30BE3350-05C3-9404-13A0-090C75403A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AB8836DA-07E1-51FF-0B7F-0CB57B0B0C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E3253939-9CB0-CF6D-017B-039112A3F3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96C8A89A-0B9A-AD1F-30CC-34830B533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B5E568B1-D604-8F7F-44EE-F12D8D04F9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ACBCC94D-821E-4239-6A51-BE793432D8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28544677-B424-95B0-BA34-89E347DD84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2EB3A96D-1AC9-1A6E-6045-6469995D71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ECF2363C-EDE9-0988-E349-6E46C183C2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AE323C03-9C88-8576-6361-53DFEE5C9F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D9DE8AA3-C441-DBE3-65D0-5592EED61B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A61510E8-172F-C070-0720-675AF386F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B49C0280-C433-1C57-1F35-632B7199A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3EC9F9B7-B059-A788-34BC-1AFCF9970A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0F6FDE51-0881-C258-B7C9-6478597C81B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335"/>
          <a:stretch/>
        </p:blipFill>
        <p:spPr>
          <a:xfrm>
            <a:off x="415748" y="1434671"/>
            <a:ext cx="4159107" cy="3988656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0" name="TextBox 10"/>
          <p:cNvSpPr txBox="1"/>
          <p:nvPr/>
        </p:nvSpPr>
        <p:spPr>
          <a:xfrm>
            <a:off x="5239654" y="6455310"/>
            <a:ext cx="1717234" cy="179536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1367"/>
              </a:lnSpc>
              <a:spcBef>
                <a:spcPct val="0"/>
              </a:spcBef>
            </a:pPr>
            <a:r>
              <a:rPr lang="en-US" sz="1200" spc="441">
                <a:solidFill>
                  <a:srgbClr val="000000"/>
                </a:solidFill>
                <a:latin typeface="Oswald" panose="00000500000000000000"/>
              </a:rPr>
              <a:t>13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4604659" y="2357937"/>
            <a:ext cx="6903533" cy="2142125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Loại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vừa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cập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6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6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3967688" y="1218681"/>
            <a:ext cx="2766657" cy="72455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endParaRPr lang="en-US" sz="3200" b="1" spc="399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3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D3A11E36-93CA-338D-B28D-4A8177AE7137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7D355D0A-710C-36F0-CF0B-308E35B28E0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4C8D500C-E159-4892-4254-56842680182E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62ABF18C-41E5-3819-B716-472ECE67AC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D7915F1C-03C1-4DF9-C21C-54CF63A74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653D87D7-2C8A-07F4-6B6B-9D535E381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8D609C19-D1C7-F18E-C33F-47A9046343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7E5474DB-80A5-D060-C0C7-E97B074F6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DB34F281-CDEA-C75A-3639-73232772D5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2AAD772F-3E7F-80DD-0BFA-BC6041C9AB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A75BE128-F8E4-B36F-10B8-7394164EBB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496082D3-A91B-DFB2-BA86-D3BDAD65BC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066E0745-DC9A-6121-3837-0A1D88763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DA251212-4D97-D2E7-0A7E-827A0C7C46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8BF913C2-42BF-BDA2-5FED-E271ED82F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971C586F-C030-528D-5308-93BB538365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8CF32721-2042-950B-CC81-512FDD468A7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0048AC26-2259-8E5D-62B6-688286B8A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724B9617-084A-30A4-B8B4-CDD99A4B1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8E88A5AA-81BC-ECAD-CAB2-E4D7114F9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F2267564-A8B9-CA61-766F-684FC99F53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91BE5520-DA63-41B5-8B3E-301B8DDCF5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B2826368-32BF-5AD0-1E43-DF82255F78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DBFE700D-A55F-7588-473E-3499D2C5FD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0F8FACB8-80C9-F25B-6A9B-0237763D50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324D042D-761C-C00B-DF31-82F99EEC806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B7A9A379-0206-9CBB-DA45-6BE9D823B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9F2AF646-3586-7130-0250-DD7C3EA47D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2B18721F-30A3-9764-AF15-20B62609C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F31DE0D4-5A66-91A6-F7C6-19FC3DC1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37B508BB-AC48-B88E-C7C1-4096651877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4CC7CBFA-10C2-103E-D38E-A6EBFA4FEFD8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2102"/>
          <a:stretch/>
        </p:blipFill>
        <p:spPr>
          <a:xfrm>
            <a:off x="279357" y="403561"/>
            <a:ext cx="4101395" cy="624894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4585939" y="2444857"/>
            <a:ext cx="7384667" cy="2659382"/>
          </a:xfrm>
          <a:prstGeom prst="rect">
            <a:avLst/>
          </a:prstGeom>
          <a:solidFill>
            <a:srgbClr val="FFCCFF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“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i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4000" i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”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gọi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4791127" y="1768699"/>
            <a:ext cx="2990177" cy="3627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4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BF19DD36-6BE1-1F9B-C729-EB4A6CD25C9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AE7C16A2-BCD9-923B-AA9C-CBF240ECF49B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0EEB3083-0E64-0610-1E45-9602DF6F808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898C318E-D50E-F8F3-DD7C-6FF94B86D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648708DA-7E23-ED66-7CF0-A5903D52BB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46EB8E14-D8B3-2D62-92D1-35A1FB1522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F86D38AE-748D-A096-3AB8-235ED50827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4C07BEB8-E664-AC7D-8EB9-53F55CEA9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6C457E1E-9CBA-84DD-40B4-DF5670B62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ACF9928E-060C-B5D7-897E-A3A54CBF53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8DCAA0DA-E9CA-DA08-D27F-8E435C3A1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AE83238D-790C-7B5A-FEB4-1FCD15E44A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60FE5217-A70F-9F70-C938-90176EBC8D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0DFE2BCE-05DD-25F5-32C6-501006B2F7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5B544850-88A7-F65E-14BF-A3D2A6807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A0F9235F-DF39-4B69-AEF1-149A761B3E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9088497F-6CEB-700E-B5C3-9A73619DC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C7386FA4-BCD5-B532-FEB1-21CDCF073F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1767A695-F778-D6E3-45CF-7B60DA52E1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97C5A90C-6BF5-28F5-7242-EB84551588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CA30A1AE-6603-E807-E1E2-BD29159585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BEAC0966-6334-55C6-2B37-759961460C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9D4EFC40-BCCC-7440-740D-84B889CE0E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F9109B56-D3E5-7DDC-AEF0-535433894A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2E49C689-3FE4-476A-6427-29D7767E9A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06E506A1-37EE-DCBA-2288-F1923B7208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2656229E-EEB3-1E00-73A5-8F1CAD7971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3621446F-B42F-5FDA-E4E0-A6C9B4D5B0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22DD4CED-6650-AB62-C425-3A74D9D3C64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834243C0-E3B6-4C8D-49A3-E97ADD1FCB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41F66824-2D3D-A462-BC2A-31EC159EA26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6C69D546-AA7D-B7C0-1DA9-A9A07B82651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contras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69" y="1564641"/>
            <a:ext cx="4380145" cy="372312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3181983" y="2094427"/>
            <a:ext cx="7800389" cy="1271567"/>
          </a:xfrm>
          <a:prstGeom prst="rect">
            <a:avLst/>
          </a:prstGeom>
          <a:solidFill>
            <a:srgbClr val="FFCCFF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lồng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1866302" y="1170654"/>
            <a:ext cx="9214843" cy="3627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5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812CECA6-2220-CA5C-C87D-9303228999D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0C3F7C85-53B5-9441-3B01-6901F9219BD5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971C5911-9C41-F62D-A4C5-6B9163E4FF0A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EDEE8D21-1915-28B4-638E-52952635B6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E96C0732-8186-CD93-BA8B-1E3E1A3841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DD67B749-3E1E-45D7-5F15-872B8EE8B2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13DC6923-938E-16A1-BCD3-5B90DEEB0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9D17235F-9DB9-922A-A06B-D7BC836BE7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09BAA690-0E4F-55DE-F21C-20D840A9DA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163ED605-949E-DC7E-858A-0F1030712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74D89775-6FA7-FD29-783F-5E471B9948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C16AB41E-FE9E-3AEF-DBF8-5BE531F61A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1521766C-06A7-0322-AE96-07EA07A18F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4F54AEF4-293C-319E-DFC2-7B5ED29431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96B003DF-9DF6-355C-4F04-54A198F72A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349B2EEB-ECC6-BCAC-0C95-E27B0C069C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E795DBDD-5B66-5FAE-08F8-B860C4D619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9B107E8E-105E-A2CC-F301-47E40FE70D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93B2BFBA-D21E-195B-E881-13FB9E5CD5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0793640F-7A17-CB84-EFE6-3E468B4EB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D27A8B03-95C8-5AEE-2F1D-A3D05EE7A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E08E0973-51FE-1EB2-81B5-9F10F4C29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10C3BC4D-FB68-7809-12D1-07377BF9F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CBA5E063-1DE4-B436-6E87-26DAB4685D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2120B981-16FD-5581-520B-45C5434E1E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F3BEABEC-14DE-8B18-7AFB-D00BCEE287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548E1B43-1E1E-6231-C55F-7B9A0BFC6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C9DF8E97-E10B-61A0-5BA2-FCB44721EE3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D235263F-8025-0F33-216D-34345E708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F35EB544-FAA1-11E4-3491-F3A75D99E8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29F46632-4B3B-D397-3742-96CABA47B56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2" name="Picture 11">
            <a:extLst>
              <a:ext uri="{FF2B5EF4-FFF2-40B4-BE49-F238E27FC236}">
                <a16:creationId xmlns="" xmlns:a16="http://schemas.microsoft.com/office/drawing/2014/main" id="{3B1058B7-5C0B-F13B-F7BC-893BD4F0841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4340" y="3459446"/>
            <a:ext cx="11509956" cy="2878237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4881826" y="2418718"/>
            <a:ext cx="6623473" cy="2614883"/>
          </a:xfrm>
          <a:prstGeom prst="rect">
            <a:avLst/>
          </a:prstGeom>
          <a:solidFill>
            <a:srgbClr val="FF9999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1866303" y="1170654"/>
            <a:ext cx="8459394" cy="36279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6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BA65478B-9394-F763-3AAD-D7BA7B1C93C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5B5DB1D5-2551-4BB1-1C42-9BFFD7397FA9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D72D81B3-AEBD-CEF5-090C-481FE0F2269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DFAE29D3-E884-CA5D-0789-E41329ECDA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4F804450-A1BC-00B3-C31A-8070FFA2EA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1028D16E-5310-A714-87BB-B709EA378A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49E963E0-BE0E-92C7-489E-C141DF01FE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3D16C9E4-D8FE-0035-FFF2-6FAE4C5F0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1F0CA2DE-5F79-07FA-EC64-FB04A05487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CE44A351-9CC8-EEA2-F3DE-5BEA80DCB4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0E06F75C-32CA-F384-8003-769ED82C24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F06851C0-5DD4-4840-0ED0-3DBE1D974C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44E1A58D-2421-2383-9495-B230F089D0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9DE119E6-770B-2F77-B23A-27E83D70E1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0E75A671-1CB9-4933-C4DA-C8D1F9842A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67151856-8965-D053-E2A4-518DCA849C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7505EB93-4960-DF15-E171-5A824357AA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E89079A3-75AE-048D-6D51-72F3DB22ED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B3022FCD-C1C2-2F98-A85B-8C7F18AD32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4C0A443D-2C52-52A0-50B6-EAEED87C2B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71DE27AF-4E14-41C1-9900-34F4E8264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B5D4B832-5B90-83CB-8F0D-6DBF9AB40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E4CAB539-1AA5-FC5B-ABE8-A7604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C9B2E392-AC3D-8562-533F-2B47EAB64A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E20897E1-4227-EDFF-7144-1E6B88800FA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C559B8E6-08EC-1BC5-765F-476B63F23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E9CB3EB3-3652-5C9E-0BF2-C6C52DF846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A13773D6-6B5A-9C64-C1DD-1B5D4C7719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4E7DBE69-C335-468F-B60E-6353ED760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C9AFDF45-5429-78F2-EEF2-1BAD6518F4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A39C4E55-7B9E-A479-FA74-C8B47EE68A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1A9E3309-E55E-26D8-D348-36C927A0F87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2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9138" y="1902181"/>
            <a:ext cx="4401639" cy="436198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 flipV="1">
            <a:off x="0" y="6716710"/>
            <a:ext cx="12209460" cy="14128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Freeform 3"/>
          <p:cNvSpPr>
            <a:spLocks/>
          </p:cNvSpPr>
          <p:nvPr/>
        </p:nvSpPr>
        <p:spPr bwMode="auto">
          <a:xfrm>
            <a:off x="5087898" y="71677"/>
            <a:ext cx="3184603" cy="389226"/>
          </a:xfrm>
          <a:custGeom>
            <a:avLst/>
            <a:gdLst>
              <a:gd name="T0" fmla="+- 0 3326 3326"/>
              <a:gd name="T1" fmla="*/ T0 w 7474"/>
              <a:gd name="T2" fmla="+- 0 2203 761"/>
              <a:gd name="T3" fmla="*/ 2203 h 1443"/>
              <a:gd name="T4" fmla="+- 0 3485 3326"/>
              <a:gd name="T5" fmla="*/ T4 w 7474"/>
              <a:gd name="T6" fmla="+- 0 761 761"/>
              <a:gd name="T7" fmla="*/ 761 h 1443"/>
              <a:gd name="T8" fmla="+- 0 10800 3326"/>
              <a:gd name="T9" fmla="*/ T8 w 7474"/>
              <a:gd name="T10" fmla="+- 0 761 761"/>
              <a:gd name="T11" fmla="*/ 761 h 1443"/>
              <a:gd name="T12" fmla="+- 0 10800 3326"/>
              <a:gd name="T13" fmla="*/ T12 w 7474"/>
              <a:gd name="T14" fmla="+- 0 2191 761"/>
              <a:gd name="T15" fmla="*/ 2191 h 1443"/>
              <a:gd name="T16" fmla="+- 0 3326 3326"/>
              <a:gd name="T17" fmla="*/ T16 w 7474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7474" h="1443">
                <a:moveTo>
                  <a:pt x="0" y="1442"/>
                </a:moveTo>
                <a:lnTo>
                  <a:pt x="159" y="0"/>
                </a:lnTo>
                <a:lnTo>
                  <a:pt x="7474" y="0"/>
                </a:lnTo>
                <a:lnTo>
                  <a:pt x="7474" y="1430"/>
                </a:lnTo>
                <a:lnTo>
                  <a:pt x="0" y="1442"/>
                </a:lnTo>
                <a:close/>
              </a:path>
            </a:pathLst>
          </a:custGeom>
          <a:solidFill>
            <a:srgbClr val="FBF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" name="Rectangle 2"/>
          <p:cNvSpPr>
            <a:spLocks noChangeArrowheads="1"/>
          </p:cNvSpPr>
          <p:nvPr/>
        </p:nvSpPr>
        <p:spPr bwMode="auto">
          <a:xfrm>
            <a:off x="17460" y="0"/>
            <a:ext cx="12192000" cy="652321"/>
          </a:xfrm>
          <a:prstGeom prst="rect">
            <a:avLst/>
          </a:prstGeom>
          <a:solidFill>
            <a:srgbClr val="B1C1E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3"/>
          <p:cNvSpPr>
            <a:spLocks/>
          </p:cNvSpPr>
          <p:nvPr/>
        </p:nvSpPr>
        <p:spPr bwMode="auto">
          <a:xfrm>
            <a:off x="1893557" y="71677"/>
            <a:ext cx="10315903" cy="684643"/>
          </a:xfrm>
          <a:custGeom>
            <a:avLst/>
            <a:gdLst>
              <a:gd name="T0" fmla="+- 0 3326 3326"/>
              <a:gd name="T1" fmla="*/ T0 w 7474"/>
              <a:gd name="T2" fmla="+- 0 2203 761"/>
              <a:gd name="T3" fmla="*/ 2203 h 1443"/>
              <a:gd name="T4" fmla="+- 0 3485 3326"/>
              <a:gd name="T5" fmla="*/ T4 w 7474"/>
              <a:gd name="T6" fmla="+- 0 761 761"/>
              <a:gd name="T7" fmla="*/ 761 h 1443"/>
              <a:gd name="T8" fmla="+- 0 10800 3326"/>
              <a:gd name="T9" fmla="*/ T8 w 7474"/>
              <a:gd name="T10" fmla="+- 0 761 761"/>
              <a:gd name="T11" fmla="*/ 761 h 1443"/>
              <a:gd name="T12" fmla="+- 0 10800 3326"/>
              <a:gd name="T13" fmla="*/ T12 w 7474"/>
              <a:gd name="T14" fmla="+- 0 2191 761"/>
              <a:gd name="T15" fmla="*/ 2191 h 1443"/>
              <a:gd name="T16" fmla="+- 0 3326 3326"/>
              <a:gd name="T17" fmla="*/ T16 w 7474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7474" h="1443">
                <a:moveTo>
                  <a:pt x="0" y="1442"/>
                </a:moveTo>
                <a:lnTo>
                  <a:pt x="159" y="0"/>
                </a:lnTo>
                <a:lnTo>
                  <a:pt x="7474" y="0"/>
                </a:lnTo>
                <a:lnTo>
                  <a:pt x="7474" y="1430"/>
                </a:lnTo>
                <a:lnTo>
                  <a:pt x="0" y="1442"/>
                </a:lnTo>
                <a:close/>
              </a:path>
            </a:pathLst>
          </a:custGeom>
          <a:solidFill>
            <a:srgbClr val="FBFBE1"/>
          </a:solidFill>
          <a:ln w="9525">
            <a:solidFill>
              <a:schemeClr val="bg1">
                <a:lumMod val="75000"/>
              </a:schemeClr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" name="Group 14"/>
          <p:cNvGrpSpPr/>
          <p:nvPr/>
        </p:nvGrpSpPr>
        <p:grpSpPr>
          <a:xfrm>
            <a:off x="1608530" y="53231"/>
            <a:ext cx="538945" cy="821412"/>
            <a:chOff x="908603" y="80216"/>
            <a:chExt cx="538945" cy="676514"/>
          </a:xfrm>
        </p:grpSpPr>
        <p:sp>
          <p:nvSpPr>
            <p:cNvPr id="20" name="Freeform 4"/>
            <p:cNvSpPr>
              <a:spLocks/>
            </p:cNvSpPr>
            <p:nvPr/>
          </p:nvSpPr>
          <p:spPr bwMode="auto">
            <a:xfrm>
              <a:off x="1136046" y="80216"/>
              <a:ext cx="311502" cy="676514"/>
            </a:xfrm>
            <a:custGeom>
              <a:avLst/>
              <a:gdLst>
                <a:gd name="T0" fmla="+- 0 3055 3055"/>
                <a:gd name="T1" fmla="*/ T0 w 430"/>
                <a:gd name="T2" fmla="+- 0 2450 761"/>
                <a:gd name="T3" fmla="*/ 2450 h 1690"/>
                <a:gd name="T4" fmla="+- 0 3086 3055"/>
                <a:gd name="T5" fmla="*/ T4 w 430"/>
                <a:gd name="T6" fmla="+- 0 1116 761"/>
                <a:gd name="T7" fmla="*/ 1116 h 1690"/>
                <a:gd name="T8" fmla="+- 0 3485 3055"/>
                <a:gd name="T9" fmla="*/ T8 w 430"/>
                <a:gd name="T10" fmla="+- 0 761 761"/>
                <a:gd name="T11" fmla="*/ 761 h 1690"/>
                <a:gd name="T12" fmla="+- 0 3326 3055"/>
                <a:gd name="T13" fmla="*/ T12 w 430"/>
                <a:gd name="T14" fmla="+- 0 2203 761"/>
                <a:gd name="T15" fmla="*/ 2203 h 1690"/>
                <a:gd name="T16" fmla="+- 0 3055 3055"/>
                <a:gd name="T17" fmla="*/ T16 w 430"/>
                <a:gd name="T18" fmla="+- 0 2450 761"/>
                <a:gd name="T19" fmla="*/ 2450 h 1690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</a:cxnLst>
              <a:rect l="0" t="0" r="r" b="b"/>
              <a:pathLst>
                <a:path w="430" h="1690">
                  <a:moveTo>
                    <a:pt x="0" y="1689"/>
                  </a:moveTo>
                  <a:lnTo>
                    <a:pt x="31" y="355"/>
                  </a:lnTo>
                  <a:lnTo>
                    <a:pt x="430" y="0"/>
                  </a:lnTo>
                  <a:lnTo>
                    <a:pt x="271" y="1442"/>
                  </a:lnTo>
                  <a:lnTo>
                    <a:pt x="0" y="1689"/>
                  </a:lnTo>
                  <a:close/>
                </a:path>
              </a:pathLst>
            </a:custGeom>
            <a:solidFill>
              <a:srgbClr val="FBB67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5"/>
            <p:cNvSpPr>
              <a:spLocks/>
            </p:cNvSpPr>
            <p:nvPr/>
          </p:nvSpPr>
          <p:spPr bwMode="auto">
            <a:xfrm>
              <a:off x="908603" y="80216"/>
              <a:ext cx="258983" cy="676514"/>
            </a:xfrm>
            <a:custGeom>
              <a:avLst/>
              <a:gdLst>
                <a:gd name="T0" fmla="+- 0 3055 2731"/>
                <a:gd name="T1" fmla="*/ T0 w 356"/>
                <a:gd name="T2" fmla="+- 0 2450 761"/>
                <a:gd name="T3" fmla="*/ 2450 h 1690"/>
                <a:gd name="T4" fmla="+- 0 2798 2731"/>
                <a:gd name="T5" fmla="*/ T4 w 356"/>
                <a:gd name="T6" fmla="+- 0 2203 761"/>
                <a:gd name="T7" fmla="*/ 2203 h 1690"/>
                <a:gd name="T8" fmla="+- 0 2731 2731"/>
                <a:gd name="T9" fmla="*/ T8 w 356"/>
                <a:gd name="T10" fmla="+- 0 761 761"/>
                <a:gd name="T11" fmla="*/ 761 h 1690"/>
                <a:gd name="T12" fmla="+- 0 3086 2731"/>
                <a:gd name="T13" fmla="*/ T12 w 356"/>
                <a:gd name="T14" fmla="+- 0 1116 761"/>
                <a:gd name="T15" fmla="*/ 1116 h 1690"/>
                <a:gd name="T16" fmla="+- 0 3055 2731"/>
                <a:gd name="T17" fmla="*/ T16 w 356"/>
                <a:gd name="T18" fmla="+- 0 2450 761"/>
                <a:gd name="T19" fmla="*/ 2450 h 1690"/>
              </a:gdLst>
              <a:ahLst/>
              <a:cxnLst>
                <a:cxn ang="0">
                  <a:pos x="T1" y="T3"/>
                </a:cxn>
                <a:cxn ang="0">
                  <a:pos x="T5" y="T7"/>
                </a:cxn>
                <a:cxn ang="0">
                  <a:pos x="T9" y="T11"/>
                </a:cxn>
                <a:cxn ang="0">
                  <a:pos x="T13" y="T15"/>
                </a:cxn>
                <a:cxn ang="0">
                  <a:pos x="T17" y="T19"/>
                </a:cxn>
              </a:cxnLst>
              <a:rect l="0" t="0" r="r" b="b"/>
              <a:pathLst>
                <a:path w="356" h="1690">
                  <a:moveTo>
                    <a:pt x="324" y="1689"/>
                  </a:moveTo>
                  <a:lnTo>
                    <a:pt x="67" y="1442"/>
                  </a:lnTo>
                  <a:lnTo>
                    <a:pt x="0" y="0"/>
                  </a:lnTo>
                  <a:lnTo>
                    <a:pt x="355" y="355"/>
                  </a:lnTo>
                  <a:lnTo>
                    <a:pt x="324" y="1689"/>
                  </a:lnTo>
                  <a:close/>
                </a:path>
              </a:pathLst>
            </a:custGeom>
            <a:solidFill>
              <a:srgbClr val="DB64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5" name="Freeform 6"/>
          <p:cNvSpPr>
            <a:spLocks/>
          </p:cNvSpPr>
          <p:nvPr/>
        </p:nvSpPr>
        <p:spPr bwMode="auto">
          <a:xfrm>
            <a:off x="889114" y="71678"/>
            <a:ext cx="772509" cy="684642"/>
          </a:xfrm>
          <a:custGeom>
            <a:avLst/>
            <a:gdLst>
              <a:gd name="T0" fmla="+- 0 2798 1553"/>
              <a:gd name="T1" fmla="*/ T0 w 1246"/>
              <a:gd name="T2" fmla="+- 0 2203 761"/>
              <a:gd name="T3" fmla="*/ 2203 h 1443"/>
              <a:gd name="T4" fmla="+- 0 1553 1553"/>
              <a:gd name="T5" fmla="*/ T4 w 1246"/>
              <a:gd name="T6" fmla="+- 0 2203 761"/>
              <a:gd name="T7" fmla="*/ 2203 h 1443"/>
              <a:gd name="T8" fmla="+- 0 1553 1553"/>
              <a:gd name="T9" fmla="*/ T8 w 1246"/>
              <a:gd name="T10" fmla="+- 0 761 761"/>
              <a:gd name="T11" fmla="*/ 761 h 1443"/>
              <a:gd name="T12" fmla="+- 0 2731 1553"/>
              <a:gd name="T13" fmla="*/ T12 w 1246"/>
              <a:gd name="T14" fmla="+- 0 761 761"/>
              <a:gd name="T15" fmla="*/ 761 h 1443"/>
              <a:gd name="T16" fmla="+- 0 2798 1553"/>
              <a:gd name="T17" fmla="*/ T16 w 1246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1246" h="1443">
                <a:moveTo>
                  <a:pt x="1245" y="1442"/>
                </a:moveTo>
                <a:lnTo>
                  <a:pt x="0" y="1442"/>
                </a:lnTo>
                <a:lnTo>
                  <a:pt x="0" y="0"/>
                </a:lnTo>
                <a:lnTo>
                  <a:pt x="1178" y="0"/>
                </a:lnTo>
                <a:lnTo>
                  <a:pt x="1245" y="1442"/>
                </a:lnTo>
                <a:close/>
              </a:path>
            </a:pathLst>
          </a:custGeom>
          <a:solidFill>
            <a:srgbClr val="F48321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5"/>
          <p:cNvSpPr/>
          <p:nvPr/>
        </p:nvSpPr>
        <p:spPr>
          <a:xfrm>
            <a:off x="889114" y="88180"/>
            <a:ext cx="719416" cy="5806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</a:p>
          <a:p>
            <a:pPr algn="ctr"/>
            <a:r>
              <a:rPr lang="en-US" b="1"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8" name="Rounded Rectangle 17"/>
          <p:cNvSpPr/>
          <p:nvPr/>
        </p:nvSpPr>
        <p:spPr>
          <a:xfrm>
            <a:off x="94594" y="71678"/>
            <a:ext cx="747224" cy="684642"/>
          </a:xfrm>
          <a:prstGeom prst="roundRect">
            <a:avLst/>
          </a:prstGeom>
          <a:solidFill>
            <a:schemeClr val="accent6">
              <a:lumMod val="75000"/>
            </a:schemeClr>
          </a:solidFill>
          <a:ln>
            <a:solidFill>
              <a:schemeClr val="accent6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700" b="1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NGỮ VĂN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="" xmlns:a16="http://schemas.microsoft.com/office/drawing/2014/main" id="{EA337413-BBF1-6ABE-F43D-B8462BCAAAF6}"/>
              </a:ext>
            </a:extLst>
          </p:cNvPr>
          <p:cNvSpPr/>
          <p:nvPr/>
        </p:nvSpPr>
        <p:spPr>
          <a:xfrm>
            <a:off x="2147475" y="131928"/>
            <a:ext cx="10044525" cy="56414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rgbClr val="C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anose="02020603050405020304" pitchFamily="18" charset="0"/>
                <a:cs typeface="Times New Roman" panose="02020603050405020304" pitchFamily="18" charset="0"/>
              </a:rPr>
              <a:t>BÀI 4. NHỮNG DI SẢN VĂN HÓA (VĂN BẢN THÔNG TIN)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4A290E36-AF5E-80EB-3939-C8DEAFD8DC82}"/>
              </a:ext>
            </a:extLst>
          </p:cNvPr>
          <p:cNvGrpSpPr/>
          <p:nvPr/>
        </p:nvGrpSpPr>
        <p:grpSpPr>
          <a:xfrm>
            <a:off x="17460" y="674227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311612E2-49DA-5D6F-3C85-A1FF03A10BAA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9" name="Group 28">
                <a:extLst>
                  <a:ext uri="{FF2B5EF4-FFF2-40B4-BE49-F238E27FC236}">
                    <a16:creationId xmlns="" xmlns:a16="http://schemas.microsoft.com/office/drawing/2014/main" id="{671B0C16-BE9D-9D05-92C2-CD385DBE5443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2" name="Freeform 5">
                  <a:extLst>
                    <a:ext uri="{FF2B5EF4-FFF2-40B4-BE49-F238E27FC236}">
                      <a16:creationId xmlns="" xmlns:a16="http://schemas.microsoft.com/office/drawing/2014/main" id="{4175EF33-4126-8480-8AD9-8D697BEA9F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6">
                  <a:extLst>
                    <a:ext uri="{FF2B5EF4-FFF2-40B4-BE49-F238E27FC236}">
                      <a16:creationId xmlns="" xmlns:a16="http://schemas.microsoft.com/office/drawing/2014/main" id="{26D6F976-D79F-A05F-392A-39C79CEEB1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7">
                  <a:extLst>
                    <a:ext uri="{FF2B5EF4-FFF2-40B4-BE49-F238E27FC236}">
                      <a16:creationId xmlns="" xmlns:a16="http://schemas.microsoft.com/office/drawing/2014/main" id="{620D3021-78B0-7926-005C-9016E66911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8">
                  <a:extLst>
                    <a:ext uri="{FF2B5EF4-FFF2-40B4-BE49-F238E27FC236}">
                      <a16:creationId xmlns="" xmlns:a16="http://schemas.microsoft.com/office/drawing/2014/main" id="{ADE6651C-724B-24D9-1570-93BF5C76E6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9">
                  <a:extLst>
                    <a:ext uri="{FF2B5EF4-FFF2-40B4-BE49-F238E27FC236}">
                      <a16:creationId xmlns="" xmlns:a16="http://schemas.microsoft.com/office/drawing/2014/main" id="{E5F35C0B-685E-67D4-B39D-A29FD9FEF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2691C232-4281-4920-5F18-5B303D1DDD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FE5E9447-9EF0-C93F-F800-0E6F3DA779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73FADF76-1FFD-812E-45BB-49A0C0A7BA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523D1FF6-7C41-7884-013A-3225EAE5D9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F6380E3D-C326-32DC-D13F-739F739DD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150FF4C5-FFA4-6C45-477D-549C523E07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CED4B921-0A2B-D6DE-441E-74C8FCDDF0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14903C58-9BCB-C85C-3AAC-AD93EEC9A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3D354FEA-FB4D-C084-A2B5-B153F7B330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18FFA40F-924E-4D07-1C17-4E664B68D2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F5587858-5823-41AB-EC74-CDC3CDC6C9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F904BEA9-96AF-269E-2500-4F86F8271C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5DD7D33B-A602-6E02-E2AF-92A7474474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2EDF7FE4-1843-EF6C-A149-0C5531BABD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C401A499-FCEE-FB2C-DC39-69FA18733C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DE42029B-0A26-2B0B-D8D4-D175A596B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" name="Freeform 5">
                <a:extLst>
                  <a:ext uri="{FF2B5EF4-FFF2-40B4-BE49-F238E27FC236}">
                    <a16:creationId xmlns="" xmlns:a16="http://schemas.microsoft.com/office/drawing/2014/main" id="{A3B08984-C5E4-7338-CB89-C521884918C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="" xmlns:a16="http://schemas.microsoft.com/office/drawing/2014/main" id="{53F5FFE0-78D5-07DD-7743-E3AF084533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7" name="Freeform 5">
              <a:extLst>
                <a:ext uri="{FF2B5EF4-FFF2-40B4-BE49-F238E27FC236}">
                  <a16:creationId xmlns="" xmlns:a16="http://schemas.microsoft.com/office/drawing/2014/main" id="{F3050C44-E4FC-5458-B403-88BFD36A7F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6">
              <a:extLst>
                <a:ext uri="{FF2B5EF4-FFF2-40B4-BE49-F238E27FC236}">
                  <a16:creationId xmlns="" xmlns:a16="http://schemas.microsoft.com/office/drawing/2014/main" id="{E18380A3-1BBC-F224-0372-27B9EDBA2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7307EF9C-A15C-2C67-A6B9-BC13DE066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="" xmlns:a16="http://schemas.microsoft.com/office/drawing/2014/main" id="{A2A74CDA-A0C2-C6DE-55DC-68A00C30AE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="" xmlns:a16="http://schemas.microsoft.com/office/drawing/2014/main" id="{B70A22E6-DF2C-B893-2C31-585C52E6AEA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53" name="Picture 52">
            <a:extLst>
              <a:ext uri="{FF2B5EF4-FFF2-40B4-BE49-F238E27FC236}">
                <a16:creationId xmlns="" xmlns:a16="http://schemas.microsoft.com/office/drawing/2014/main" id="{14F2D2A5-464C-60F4-7199-B1CBE8E8E383}"/>
              </a:ext>
            </a:extLst>
          </p:cNvPr>
          <p:cNvPicPr>
            <a:picLocks noChangeAspect="1"/>
          </p:cNvPicPr>
          <p:nvPr/>
        </p:nvPicPr>
        <p:blipFill rotWithShape="1">
          <a:blip r:embed="rId2"/>
          <a:srcRect b="-148"/>
          <a:stretch/>
        </p:blipFill>
        <p:spPr>
          <a:xfrm>
            <a:off x="378141" y="900212"/>
            <a:ext cx="6948362" cy="5197423"/>
          </a:xfrm>
          <a:prstGeom prst="rect">
            <a:avLst/>
          </a:prstGeom>
        </p:spPr>
      </p:pic>
      <p:pic>
        <p:nvPicPr>
          <p:cNvPr id="54" name="Picture 2" descr="Di sản văn hóa phi vật thể thế giới tại Việt Nam">
            <a:extLst>
              <a:ext uri="{FF2B5EF4-FFF2-40B4-BE49-F238E27FC236}">
                <a16:creationId xmlns="" xmlns:a16="http://schemas.microsoft.com/office/drawing/2014/main" id="{D2B26111-B205-4AD3-12B0-CACEFB2B4FDC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4593"/>
          <a:stretch/>
        </p:blipFill>
        <p:spPr bwMode="auto">
          <a:xfrm>
            <a:off x="7585106" y="699473"/>
            <a:ext cx="4190662" cy="60265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41541933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pic>
        <p:nvPicPr>
          <p:cNvPr id="15" name="Picture 14">
            <a:extLst>
              <a:ext uri="{FF2B5EF4-FFF2-40B4-BE49-F238E27FC236}">
                <a16:creationId xmlns="" xmlns:a16="http://schemas.microsoft.com/office/drawing/2014/main" id="{43D598CF-F801-8C7C-A0D3-E2722079DEC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286" y="382647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3188235" y="2988706"/>
            <a:ext cx="8611993" cy="142808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20000"/>
              </a:lnSpc>
            </a:pP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gì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4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4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2640055" y="2251966"/>
            <a:ext cx="1791062" cy="736740"/>
          </a:xfrm>
          <a:prstGeom prst="rect">
            <a:avLst/>
          </a:prstGeom>
          <a:solidFill>
            <a:schemeClr val="bg2"/>
          </a:solidFill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endParaRPr lang="en-US" sz="3200" b="1" spc="399" dirty="0">
              <a:solidFill>
                <a:srgbClr val="000000"/>
              </a:solidFill>
              <a:latin typeface="#9Slide03 Oswald SemiBold" panose="00000700000000000000" charset="0"/>
              <a:cs typeface="#9Slide03 Oswald SemiBold" panose="00000700000000000000" charset="0"/>
            </a:endParaRPr>
          </a:p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#9Slide03 Oswald SemiBold" panose="00000700000000000000" charset="0"/>
                <a:cs typeface="#9Slide03 Oswald SemiBold" panose="00000700000000000000" charset="0"/>
              </a:rPr>
              <a:t>CÂU 7</a:t>
            </a:r>
          </a:p>
        </p:txBody>
      </p:sp>
      <p:sp>
        <p:nvSpPr>
          <p:cNvPr id="20" name="Heart 19">
            <a:hlinkClick r:id="rId3" action="ppaction://hlinksldjump"/>
          </p:cNvPr>
          <p:cNvSpPr/>
          <p:nvPr/>
        </p:nvSpPr>
        <p:spPr>
          <a:xfrm>
            <a:off x="10566400" y="5765800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CDBB7EE4-4DB2-A514-51F8-1DFCC337F312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853566DF-EE8C-AE57-9F2E-36CCA395635D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2E7049A7-BC6B-3EB0-3875-210771D110A2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1EB82DF7-CFC6-5F23-34B9-B817349629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7C5F7225-85AD-08D4-627F-A5BB8EA5F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EF659288-C809-BF8F-25EA-3E14B1FC3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5B696203-2B7A-7EC6-FDF0-81B4F5B238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383CD381-AD45-557E-C4CA-4F9ACE21E3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B5B23E0E-8D89-4EB7-2733-CE3022D1EB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3EB5FAF3-B564-1E0A-7C47-78B4DD7543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B57DAE1F-8E68-1EF5-D31E-F605D24597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0C28C369-D603-65C3-AEE0-911EB8C1B8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AAF9D917-25DE-697D-D5AB-5D171FB0B8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B3C9A9C6-C90D-D67C-51E7-F2D0424009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2B46DC9F-F7FB-CF4E-DD4C-C645A3B6E1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306D1410-F5A9-A0A4-092B-EA53C371BA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1055E72F-13AD-B84C-4F51-2325E2F49E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5EBED966-20C2-2A1B-3781-D4B44E62AB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D23494EF-194E-B028-ED04-B587A5FC35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1767BA7D-860F-4EBC-DCB0-8D7D0B39DB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4AD47638-002C-0725-7775-1AF6B130F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9F28B638-E548-CE3D-90D3-325D70D3F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616DDBBA-7841-32CF-0346-99B4725E6C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AE9302BB-747E-3F9F-0F61-4045913145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91E9A2A8-9059-CD04-5441-7A3F664C58C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C6F6309C-A8A2-AE8A-5709-133D8D8E68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24EE53B7-F9B1-BA3F-CAE7-52C3A9B0AD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E2EFACB7-247D-62E0-9F44-2B9FE192A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1E962AE6-F022-BCC5-FF14-A1F4B770C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76E63BE8-2DB7-A937-E7CA-4ECC166DE4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00396D25-5309-C880-E57B-9CAC5AD0C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6" name="TextBox 16"/>
          <p:cNvSpPr txBox="1"/>
          <p:nvPr/>
        </p:nvSpPr>
        <p:spPr>
          <a:xfrm>
            <a:off x="823290" y="2554770"/>
            <a:ext cx="5557703" cy="1950086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thiết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nào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?</a:t>
            </a:r>
          </a:p>
        </p:txBody>
      </p:sp>
      <p:sp>
        <p:nvSpPr>
          <p:cNvPr id="19" name="TextBox 15"/>
          <p:cNvSpPr txBox="1"/>
          <p:nvPr/>
        </p:nvSpPr>
        <p:spPr>
          <a:xfrm>
            <a:off x="1450084" y="1692496"/>
            <a:ext cx="2906208" cy="36279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2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8</a:t>
            </a:r>
          </a:p>
        </p:txBody>
      </p:sp>
      <p:sp>
        <p:nvSpPr>
          <p:cNvPr id="20" name="Heart 19">
            <a:hlinkClick r:id="rId2" action="ppaction://hlinksldjump"/>
          </p:cNvPr>
          <p:cNvSpPr/>
          <p:nvPr/>
        </p:nvSpPr>
        <p:spPr>
          <a:xfrm>
            <a:off x="10566400" y="5786967"/>
            <a:ext cx="762000" cy="508000"/>
          </a:xfrm>
          <a:prstGeom prst="heart">
            <a:avLst/>
          </a:prstGeom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335FAD7D-9AC8-4229-3ADB-9EFCBBCA2CA6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604E0B33-802A-0388-435C-1D79ACAF6DD6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7" name="Group 26">
                <a:extLst>
                  <a:ext uri="{FF2B5EF4-FFF2-40B4-BE49-F238E27FC236}">
                    <a16:creationId xmlns="" xmlns:a16="http://schemas.microsoft.com/office/drawing/2014/main" id="{38D4199A-7194-4017-AFBD-027A8C315D2F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BDFE531E-38E0-17A0-16FF-DB110C8E0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6">
                  <a:extLst>
                    <a:ext uri="{FF2B5EF4-FFF2-40B4-BE49-F238E27FC236}">
                      <a16:creationId xmlns="" xmlns:a16="http://schemas.microsoft.com/office/drawing/2014/main" id="{AAD6B7F0-9549-6486-41C7-48AE50217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7">
                  <a:extLst>
                    <a:ext uri="{FF2B5EF4-FFF2-40B4-BE49-F238E27FC236}">
                      <a16:creationId xmlns="" xmlns:a16="http://schemas.microsoft.com/office/drawing/2014/main" id="{AF83B974-E9AA-6653-6350-DF77EFE849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8">
                  <a:extLst>
                    <a:ext uri="{FF2B5EF4-FFF2-40B4-BE49-F238E27FC236}">
                      <a16:creationId xmlns="" xmlns:a16="http://schemas.microsoft.com/office/drawing/2014/main" id="{6E778A76-59BC-85B6-C90B-DA928F9F6F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9">
                  <a:extLst>
                    <a:ext uri="{FF2B5EF4-FFF2-40B4-BE49-F238E27FC236}">
                      <a16:creationId xmlns="" xmlns:a16="http://schemas.microsoft.com/office/drawing/2014/main" id="{D9FFC3C5-1DD4-5C57-7C1B-6A4CC2A902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892E1B69-E1E5-3F8F-6C46-1B2D91643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8F159017-E336-01A9-FE8C-6354B448A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D4708F5D-A85A-28D0-F3EA-4A0B9FEB7B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BEF0BB77-14E2-E5C7-3978-920382B8E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6AD97C2F-00BE-69C8-00C9-8D9D86FDDD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CF3C4A1A-E13C-9FCF-4448-CA4E833243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52D4E273-F2EF-E1DE-B7B3-933048F72D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0D04F0EB-2833-A037-3CD0-E762340118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AE784CA3-52BC-C66C-EE8D-42AB42EA2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E0B07942-CE06-DB6E-5879-AA3DF6D613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8EF5D5B5-EA35-2906-0E7A-82891639A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C5F1029E-9C00-4C43-573E-4C77592C22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939285F9-5FEA-2EB0-A64C-4121EFD04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E5979DCE-02A5-3DBE-249B-70EB28DEE9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E0201358-62F6-FA72-58A0-3A7EE6857E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956911F2-6918-DE77-0070-CC66D6E434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8" name="Freeform 5">
                <a:extLst>
                  <a:ext uri="{FF2B5EF4-FFF2-40B4-BE49-F238E27FC236}">
                    <a16:creationId xmlns="" xmlns:a16="http://schemas.microsoft.com/office/drawing/2014/main" id="{2CE07633-A1B5-E195-50B3-B4736FE38DB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23A8A498-6E5A-8939-0D9F-11E7A0BA3CC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2" name="Freeform 5">
              <a:extLst>
                <a:ext uri="{FF2B5EF4-FFF2-40B4-BE49-F238E27FC236}">
                  <a16:creationId xmlns="" xmlns:a16="http://schemas.microsoft.com/office/drawing/2014/main" id="{42A6DAAA-6B6F-9E92-3FDF-292CABEFA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6">
              <a:extLst>
                <a:ext uri="{FF2B5EF4-FFF2-40B4-BE49-F238E27FC236}">
                  <a16:creationId xmlns="" xmlns:a16="http://schemas.microsoft.com/office/drawing/2014/main" id="{A0BFD8C8-F295-1EE0-4121-36DE785BD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7">
              <a:extLst>
                <a:ext uri="{FF2B5EF4-FFF2-40B4-BE49-F238E27FC236}">
                  <a16:creationId xmlns="" xmlns:a16="http://schemas.microsoft.com/office/drawing/2014/main" id="{16E8951B-E7F7-37F1-E9D6-BA534B126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8">
              <a:extLst>
                <a:ext uri="{FF2B5EF4-FFF2-40B4-BE49-F238E27FC236}">
                  <a16:creationId xmlns="" xmlns:a16="http://schemas.microsoft.com/office/drawing/2014/main" id="{1D8726E1-EA41-C6B4-DDB3-A40E5DBF2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9">
              <a:extLst>
                <a:ext uri="{FF2B5EF4-FFF2-40B4-BE49-F238E27FC236}">
                  <a16:creationId xmlns="" xmlns:a16="http://schemas.microsoft.com/office/drawing/2014/main" id="{018AFA2D-E1A0-A8AF-F5B9-E451F23115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Picture 10">
            <a:extLst>
              <a:ext uri="{FF2B5EF4-FFF2-40B4-BE49-F238E27FC236}">
                <a16:creationId xmlns="" xmlns:a16="http://schemas.microsoft.com/office/drawing/2014/main" id="{352DBE67-A708-D9C1-6F02-BBFF29D9EBD3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rightnessContrast bright="40000" contrast="-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66269" y="1432632"/>
            <a:ext cx="4347980" cy="399273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5398098" y="905981"/>
            <a:ext cx="6611842" cy="572291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spc="-15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Dung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1 - 2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trang</a:t>
            </a:r>
            <a:endParaRPr lang="en-US" sz="2400" spc="-15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20000"/>
              </a:lnSpc>
            </a:pP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spc="-15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phải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nguồn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gốc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chất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</a:t>
            </a:r>
          </a:p>
          <a:p>
            <a:pPr algn="just">
              <a:lnSpc>
                <a:spcPct val="120000"/>
              </a:lnSpc>
            </a:pP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Yêu</a:t>
            </a:r>
            <a:r>
              <a:rPr lang="en-US" sz="2400" spc="-15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cầu</a:t>
            </a:r>
            <a:r>
              <a:rPr lang="en-US" sz="2400" spc="-15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đính</a:t>
            </a:r>
            <a:r>
              <a:rPr lang="en-US" sz="2400" spc="-15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kèm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cần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sa-pô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…) (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phù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just">
              <a:lnSpc>
                <a:spcPct val="120000"/>
              </a:lnSpc>
            </a:pP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trước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nhiệm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vụ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20000"/>
              </a:lnSpc>
            </a:pP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hướng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khác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5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2400" spc="-15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17" name="Picture 16" descr="download (2)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194350" y="926567"/>
            <a:ext cx="2347383" cy="3078057"/>
          </a:xfrm>
          <a:prstGeom prst="rect">
            <a:avLst/>
          </a:prstGeom>
        </p:spPr>
      </p:pic>
      <p:pic>
        <p:nvPicPr>
          <p:cNvPr id="18" name="Picture 17" descr="tranh-hang-trong-ngu-hov160923274709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652914" y="3639836"/>
            <a:ext cx="2488777" cy="3095837"/>
          </a:xfrm>
          <a:prstGeom prst="rect">
            <a:avLst/>
          </a:prstGeom>
        </p:spPr>
      </p:pic>
      <p:grpSp>
        <p:nvGrpSpPr>
          <p:cNvPr id="16" name="Group 15">
            <a:extLst>
              <a:ext uri="{FF2B5EF4-FFF2-40B4-BE49-F238E27FC236}">
                <a16:creationId xmlns="" xmlns:a16="http://schemas.microsoft.com/office/drawing/2014/main" id="{2B9AFA62-DABC-3B35-22AE-A397C5D1A3A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19" name="Rectangle 18">
              <a:extLst>
                <a:ext uri="{FF2B5EF4-FFF2-40B4-BE49-F238E27FC236}">
                  <a16:creationId xmlns="" xmlns:a16="http://schemas.microsoft.com/office/drawing/2014/main" id="{80BF3AC0-B7D6-1D18-F260-78BAFB64CE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" name="Group 19">
              <a:extLst>
                <a:ext uri="{FF2B5EF4-FFF2-40B4-BE49-F238E27FC236}">
                  <a16:creationId xmlns="" xmlns:a16="http://schemas.microsoft.com/office/drawing/2014/main" id="{EC0C9CF0-A52E-79E1-B5CE-6B64170A3222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1" name="Freeform 3">
                <a:extLst>
                  <a:ext uri="{FF2B5EF4-FFF2-40B4-BE49-F238E27FC236}">
                    <a16:creationId xmlns="" xmlns:a16="http://schemas.microsoft.com/office/drawing/2014/main" id="{E07592A7-A3DA-57CA-3B70-EC559B16999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2" name="Group 21">
                <a:extLst>
                  <a:ext uri="{FF2B5EF4-FFF2-40B4-BE49-F238E27FC236}">
                    <a16:creationId xmlns="" xmlns:a16="http://schemas.microsoft.com/office/drawing/2014/main" id="{E60AF64B-C72B-B528-D4F3-950BB3949FB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8" name="Freeform 4">
                  <a:extLst>
                    <a:ext uri="{FF2B5EF4-FFF2-40B4-BE49-F238E27FC236}">
                      <a16:creationId xmlns="" xmlns:a16="http://schemas.microsoft.com/office/drawing/2014/main" id="{EC6FEEC4-A6F0-34A4-0A2D-85DF5D422D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5">
                  <a:extLst>
                    <a:ext uri="{FF2B5EF4-FFF2-40B4-BE49-F238E27FC236}">
                      <a16:creationId xmlns="" xmlns:a16="http://schemas.microsoft.com/office/drawing/2014/main" id="{F1126857-AC1E-F9F0-3A97-6E15771475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80A38F97-BD88-1328-0657-9954EFA0C1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Rectangle 23">
                <a:extLst>
                  <a:ext uri="{FF2B5EF4-FFF2-40B4-BE49-F238E27FC236}">
                    <a16:creationId xmlns="" xmlns:a16="http://schemas.microsoft.com/office/drawing/2014/main" id="{7CA4C55D-F184-88C4-5FF9-EE61BC20F626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5" name="Rounded Rectangle 17">
                <a:extLst>
                  <a:ext uri="{FF2B5EF4-FFF2-40B4-BE49-F238E27FC236}">
                    <a16:creationId xmlns="" xmlns:a16="http://schemas.microsoft.com/office/drawing/2014/main" id="{0D77ED5C-D7CC-A339-C892-4E3DFD7DD2EB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BD5C81FD-015B-1886-E024-3C0BE78C8AB9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7" name="Picture 26">
                <a:extLst>
                  <a:ext uri="{FF2B5EF4-FFF2-40B4-BE49-F238E27FC236}">
                    <a16:creationId xmlns="" xmlns:a16="http://schemas.microsoft.com/office/drawing/2014/main" id="{193DD9BF-42C7-9BEA-6040-FEC3E386E04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65CE5E1F-D4A3-F0BA-1191-B740DA253D4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1" name="Group 30">
              <a:extLst>
                <a:ext uri="{FF2B5EF4-FFF2-40B4-BE49-F238E27FC236}">
                  <a16:creationId xmlns="" xmlns:a16="http://schemas.microsoft.com/office/drawing/2014/main" id="{2BDD3FE1-079B-421F-4DDC-0ECB3A3E19CB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9" name="Group 38">
                <a:extLst>
                  <a:ext uri="{FF2B5EF4-FFF2-40B4-BE49-F238E27FC236}">
                    <a16:creationId xmlns="" xmlns:a16="http://schemas.microsoft.com/office/drawing/2014/main" id="{722BC990-B2A7-6F30-4CBE-D07EAFF6441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2" name="Freeform 5">
                  <a:extLst>
                    <a:ext uri="{FF2B5EF4-FFF2-40B4-BE49-F238E27FC236}">
                      <a16:creationId xmlns="" xmlns:a16="http://schemas.microsoft.com/office/drawing/2014/main" id="{B2BD82AC-B420-0005-340A-018F1D8277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6">
                  <a:extLst>
                    <a:ext uri="{FF2B5EF4-FFF2-40B4-BE49-F238E27FC236}">
                      <a16:creationId xmlns="" xmlns:a16="http://schemas.microsoft.com/office/drawing/2014/main" id="{DBF38F71-1139-4437-C98D-11D8BC63BB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7">
                  <a:extLst>
                    <a:ext uri="{FF2B5EF4-FFF2-40B4-BE49-F238E27FC236}">
                      <a16:creationId xmlns="" xmlns:a16="http://schemas.microsoft.com/office/drawing/2014/main" id="{B26F76AA-AE16-AE05-08EB-16E00B214E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8">
                  <a:extLst>
                    <a:ext uri="{FF2B5EF4-FFF2-40B4-BE49-F238E27FC236}">
                      <a16:creationId xmlns="" xmlns:a16="http://schemas.microsoft.com/office/drawing/2014/main" id="{904C55BA-6B92-324B-BDBE-864DE7C7C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9">
                  <a:extLst>
                    <a:ext uri="{FF2B5EF4-FFF2-40B4-BE49-F238E27FC236}">
                      <a16:creationId xmlns="" xmlns:a16="http://schemas.microsoft.com/office/drawing/2014/main" id="{E4934683-FE52-3A70-C1D4-38DC4265A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10">
                  <a:extLst>
                    <a:ext uri="{FF2B5EF4-FFF2-40B4-BE49-F238E27FC236}">
                      <a16:creationId xmlns="" xmlns:a16="http://schemas.microsoft.com/office/drawing/2014/main" id="{E979A6EC-C420-9527-1E9F-26288F0114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1">
                  <a:extLst>
                    <a:ext uri="{FF2B5EF4-FFF2-40B4-BE49-F238E27FC236}">
                      <a16:creationId xmlns="" xmlns:a16="http://schemas.microsoft.com/office/drawing/2014/main" id="{8509155B-514A-F0D2-655D-439A3E0571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2">
                  <a:extLst>
                    <a:ext uri="{FF2B5EF4-FFF2-40B4-BE49-F238E27FC236}">
                      <a16:creationId xmlns="" xmlns:a16="http://schemas.microsoft.com/office/drawing/2014/main" id="{F0B13513-9221-697C-6AAC-AB396BF239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3">
                  <a:extLst>
                    <a:ext uri="{FF2B5EF4-FFF2-40B4-BE49-F238E27FC236}">
                      <a16:creationId xmlns="" xmlns:a16="http://schemas.microsoft.com/office/drawing/2014/main" id="{95FA675F-8AD6-7A0C-7329-B026F8655E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4">
                  <a:extLst>
                    <a:ext uri="{FF2B5EF4-FFF2-40B4-BE49-F238E27FC236}">
                      <a16:creationId xmlns="" xmlns:a16="http://schemas.microsoft.com/office/drawing/2014/main" id="{FF5B6906-CFE9-80D7-3D05-3A4171912C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5">
                  <a:extLst>
                    <a:ext uri="{FF2B5EF4-FFF2-40B4-BE49-F238E27FC236}">
                      <a16:creationId xmlns="" xmlns:a16="http://schemas.microsoft.com/office/drawing/2014/main" id="{8EF30472-5FBF-59EF-DA2D-79510E5E16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6">
                  <a:extLst>
                    <a:ext uri="{FF2B5EF4-FFF2-40B4-BE49-F238E27FC236}">
                      <a16:creationId xmlns="" xmlns:a16="http://schemas.microsoft.com/office/drawing/2014/main" id="{F42758B6-45FA-C4B7-84F3-7E47D6D207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7">
                  <a:extLst>
                    <a:ext uri="{FF2B5EF4-FFF2-40B4-BE49-F238E27FC236}">
                      <a16:creationId xmlns="" xmlns:a16="http://schemas.microsoft.com/office/drawing/2014/main" id="{343BE1A4-1031-3FF9-9D02-536436ABC4D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8">
                  <a:extLst>
                    <a:ext uri="{FF2B5EF4-FFF2-40B4-BE49-F238E27FC236}">
                      <a16:creationId xmlns="" xmlns:a16="http://schemas.microsoft.com/office/drawing/2014/main" id="{1020FBA3-759A-A7D6-DCC1-CAC954B49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9">
                  <a:extLst>
                    <a:ext uri="{FF2B5EF4-FFF2-40B4-BE49-F238E27FC236}">
                      <a16:creationId xmlns="" xmlns:a16="http://schemas.microsoft.com/office/drawing/2014/main" id="{A8B8EBC5-D765-F862-5C45-A3FF7CACF7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20">
                  <a:extLst>
                    <a:ext uri="{FF2B5EF4-FFF2-40B4-BE49-F238E27FC236}">
                      <a16:creationId xmlns="" xmlns:a16="http://schemas.microsoft.com/office/drawing/2014/main" id="{C68DB4A0-E9F0-AB28-7508-EDCC1EC89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1">
                  <a:extLst>
                    <a:ext uri="{FF2B5EF4-FFF2-40B4-BE49-F238E27FC236}">
                      <a16:creationId xmlns="" xmlns:a16="http://schemas.microsoft.com/office/drawing/2014/main" id="{88549820-A8B7-50D9-CD0C-6827A8B675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2">
                  <a:extLst>
                    <a:ext uri="{FF2B5EF4-FFF2-40B4-BE49-F238E27FC236}">
                      <a16:creationId xmlns="" xmlns:a16="http://schemas.microsoft.com/office/drawing/2014/main" id="{FDD4E880-A4A1-F5D8-BC69-55F0DFC7F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3">
                  <a:extLst>
                    <a:ext uri="{FF2B5EF4-FFF2-40B4-BE49-F238E27FC236}">
                      <a16:creationId xmlns="" xmlns:a16="http://schemas.microsoft.com/office/drawing/2014/main" id="{3C409047-1038-2A36-6635-27D535F29B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4">
                  <a:extLst>
                    <a:ext uri="{FF2B5EF4-FFF2-40B4-BE49-F238E27FC236}">
                      <a16:creationId xmlns="" xmlns:a16="http://schemas.microsoft.com/office/drawing/2014/main" id="{C202A44C-962F-B7E4-EA5C-750CB06AD3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5">
                  <a:extLst>
                    <a:ext uri="{FF2B5EF4-FFF2-40B4-BE49-F238E27FC236}">
                      <a16:creationId xmlns="" xmlns:a16="http://schemas.microsoft.com/office/drawing/2014/main" id="{401D32E8-0251-E92C-DCC5-7A18FB60AB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0" name="Freeform 5">
                <a:extLst>
                  <a:ext uri="{FF2B5EF4-FFF2-40B4-BE49-F238E27FC236}">
                    <a16:creationId xmlns="" xmlns:a16="http://schemas.microsoft.com/office/drawing/2014/main" id="{41FEE35C-5CB9-4B41-1D08-962B18BEA41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1" name="Freeform 6">
                <a:extLst>
                  <a:ext uri="{FF2B5EF4-FFF2-40B4-BE49-F238E27FC236}">
                    <a16:creationId xmlns="" xmlns:a16="http://schemas.microsoft.com/office/drawing/2014/main" id="{89F75A63-3DD4-F234-41C2-23502A5746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2" name="Freeform 5">
              <a:extLst>
                <a:ext uri="{FF2B5EF4-FFF2-40B4-BE49-F238E27FC236}">
                  <a16:creationId xmlns="" xmlns:a16="http://schemas.microsoft.com/office/drawing/2014/main" id="{B586EE5D-B68A-2224-ABAD-373A40C555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6">
              <a:extLst>
                <a:ext uri="{FF2B5EF4-FFF2-40B4-BE49-F238E27FC236}">
                  <a16:creationId xmlns="" xmlns:a16="http://schemas.microsoft.com/office/drawing/2014/main" id="{24063574-87C8-EE45-886D-2443D3C448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7">
              <a:extLst>
                <a:ext uri="{FF2B5EF4-FFF2-40B4-BE49-F238E27FC236}">
                  <a16:creationId xmlns="" xmlns:a16="http://schemas.microsoft.com/office/drawing/2014/main" id="{2F8C08A5-3E60-FC6B-BE0E-5D1AD85BB3B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8">
              <a:extLst>
                <a:ext uri="{FF2B5EF4-FFF2-40B4-BE49-F238E27FC236}">
                  <a16:creationId xmlns="" xmlns:a16="http://schemas.microsoft.com/office/drawing/2014/main" id="{7FD9E54E-822B-F552-42A1-66B04BA230F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9">
              <a:extLst>
                <a:ext uri="{FF2B5EF4-FFF2-40B4-BE49-F238E27FC236}">
                  <a16:creationId xmlns="" xmlns:a16="http://schemas.microsoft.com/office/drawing/2014/main" id="{0163C916-273B-8622-A24E-8FFC5840B42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1" name="Scroll: Vertical 10">
            <a:extLst>
              <a:ext uri="{FF2B5EF4-FFF2-40B4-BE49-F238E27FC236}">
                <a16:creationId xmlns="" xmlns:a16="http://schemas.microsoft.com/office/drawing/2014/main" id="{482D196B-38A3-D9ED-F2F9-5A04D56274B8}"/>
              </a:ext>
            </a:extLst>
          </p:cNvPr>
          <p:cNvSpPr/>
          <p:nvPr/>
        </p:nvSpPr>
        <p:spPr>
          <a:xfrm>
            <a:off x="-35809" y="1270564"/>
            <a:ext cx="2347383" cy="5100320"/>
          </a:xfrm>
          <a:prstGeom prst="verticalScroll">
            <a:avLst/>
          </a:prstGeom>
          <a:ln w="38100"/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rtlCol="0" anchor="t"/>
          <a:lstStyle/>
          <a:p>
            <a:pPr algn="ctr"/>
            <a:r>
              <a:rPr lang="en-US" sz="3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 – MỞ RỘNG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="" xmlns:a16="http://schemas.microsoft.com/office/drawing/2014/main" id="{6C2E534E-C1D9-E6DE-3859-BFA6E4B7CCE9}"/>
              </a:ext>
            </a:extLst>
          </p:cNvPr>
          <p:cNvSpPr txBox="1"/>
          <p:nvPr/>
        </p:nvSpPr>
        <p:spPr>
          <a:xfrm>
            <a:off x="435857" y="4202441"/>
            <a:ext cx="1348760" cy="138499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b="1" spc="-15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b="1" spc="-15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5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Hàng</a:t>
            </a:r>
            <a:r>
              <a:rPr lang="en-US" sz="2800" b="1" spc="-15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5" dirty="0" err="1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Trống</a:t>
            </a:r>
            <a:endParaRPr lang="en-US" sz="2800" b="1" dirty="0">
              <a:solidFill>
                <a:schemeClr val="accent1"/>
              </a:solidFill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4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4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4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aphicFrame>
        <p:nvGraphicFramePr>
          <p:cNvPr id="13" name="Table 12"/>
          <p:cNvGraphicFramePr/>
          <p:nvPr>
            <p:extLst>
              <p:ext uri="{D42A27DB-BD31-4B8C-83A1-F6EECF244321}">
                <p14:modId xmlns:p14="http://schemas.microsoft.com/office/powerpoint/2010/main" val="3724288890"/>
              </p:ext>
            </p:extLst>
          </p:nvPr>
        </p:nvGraphicFramePr>
        <p:xfrm>
          <a:off x="1156286" y="1254688"/>
          <a:ext cx="10209107" cy="4964856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8569096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80620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833802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763693"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000" b="1" i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Tiêu chí đánh giá</a:t>
                      </a:r>
                      <a:endParaRPr lang="en-US" sz="2000" b="1" i="1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000" b="1" i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Có</a:t>
                      </a:r>
                      <a:endParaRPr lang="en-US" sz="2000" b="1" i="1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000" b="1" i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Không</a:t>
                      </a:r>
                      <a:endParaRPr lang="en-US" sz="2000" b="1" i="1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VBTT triển khai đầy đủ nội dung theo yêu cầu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82270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VBTT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sử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dụng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phương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tiện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giao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tiếp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phi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ngôn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ngữ</a:t>
                      </a:r>
                      <a:endParaRPr lang="en-US" sz="2000" b="0" dirty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VBTT đảm bảo đúng dung lượng theo yêu cầu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Nhan đề VBTT thể hiện nội dung chính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Nhan đề VBTT gây ấn tượng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VBTT có sa-pô ấn tượng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6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Phương tiện giao tiếp phi ngôn ngữ được sử dụng phù hợp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7"/>
                  </a:ext>
                </a:extLst>
              </a:tr>
              <a:tr h="382270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Phương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tiện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giao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tiếp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phi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ngôn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ngữ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được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sử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dụng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đa</a:t>
                      </a:r>
                      <a:r>
                        <a:rPr lang="en-US" sz="2000" b="0" dirty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r>
                        <a:rPr lang="en-US" sz="2000" b="0" dirty="0" err="1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dạng</a:t>
                      </a:r>
                      <a:endParaRPr lang="en-US" sz="2000" b="0" dirty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8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Phương tiện giao tiếp phi ngôn ngữ có chú thích, trích dẫn cần thiết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09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Nội dung VBTT có tính chính xác, khoa học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0"/>
                  </a:ext>
                </a:extLst>
              </a:tr>
              <a:tr h="381847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Nội dung VBTT thể hiện rõ quan điểm tác giả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2000" b="0">
                          <a:latin typeface="#9Slide03 Oswald SemiBold" panose="00000700000000000000" charset="0"/>
                          <a:cs typeface="#9Slide03 Oswald SemiBold" panose="00000700000000000000" charset="0"/>
                        </a:rPr>
                        <a:t> </a:t>
                      </a:r>
                      <a:endParaRPr lang="en-US" sz="2000" b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000" b="0" dirty="0">
                        <a:latin typeface="#9Slide03 Oswald SemiBold" panose="00000700000000000000" charset="0"/>
                        <a:ea typeface="Times New Roman" panose="02020603050405020304" charset="0"/>
                        <a:cs typeface="#9Slide03 Oswald SemiBold" panose="00000700000000000000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="" xmlns:a16="http://schemas.microsoft.com/office/drawing/2014/main" val="10011"/>
                  </a:ext>
                </a:extLst>
              </a:tr>
            </a:tbl>
          </a:graphicData>
        </a:graphic>
      </p:graphicFrame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5C3274BF-674F-FECE-4FF9-0A432021A120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15" name="Rectangle 14">
              <a:extLst>
                <a:ext uri="{FF2B5EF4-FFF2-40B4-BE49-F238E27FC236}">
                  <a16:creationId xmlns="" xmlns:a16="http://schemas.microsoft.com/office/drawing/2014/main" id="{9982DE74-FA6B-B2E2-E692-77DE7A59F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FD2ED2ED-223C-9A36-8A5B-668590EDB1D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7" name="Freeform 3">
                <a:extLst>
                  <a:ext uri="{FF2B5EF4-FFF2-40B4-BE49-F238E27FC236}">
                    <a16:creationId xmlns="" xmlns:a16="http://schemas.microsoft.com/office/drawing/2014/main" id="{BBF1E176-DE42-8692-4CE0-078BE71696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="" xmlns:a16="http://schemas.microsoft.com/office/drawing/2014/main" id="{655748EF-01DE-BA59-C728-C739B7C0F81A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4" name="Freeform 4">
                  <a:extLst>
                    <a:ext uri="{FF2B5EF4-FFF2-40B4-BE49-F238E27FC236}">
                      <a16:creationId xmlns="" xmlns:a16="http://schemas.microsoft.com/office/drawing/2014/main" id="{3C73B842-B0EB-4482-46AD-601064F88C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5">
                  <a:extLst>
                    <a:ext uri="{FF2B5EF4-FFF2-40B4-BE49-F238E27FC236}">
                      <a16:creationId xmlns="" xmlns:a16="http://schemas.microsoft.com/office/drawing/2014/main" id="{E902604E-BF26-08B1-6C0E-AB0FFA3143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9" name="Freeform 6">
                <a:extLst>
                  <a:ext uri="{FF2B5EF4-FFF2-40B4-BE49-F238E27FC236}">
                    <a16:creationId xmlns="" xmlns:a16="http://schemas.microsoft.com/office/drawing/2014/main" id="{61268441-7BE2-E614-0FE7-E13B5BD9E1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="" xmlns:a16="http://schemas.microsoft.com/office/drawing/2014/main" id="{A27F4D08-D7AB-50DE-19FC-D920DA081A4E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1" name="Rounded Rectangle 17">
                <a:extLst>
                  <a:ext uri="{FF2B5EF4-FFF2-40B4-BE49-F238E27FC236}">
                    <a16:creationId xmlns="" xmlns:a16="http://schemas.microsoft.com/office/drawing/2014/main" id="{11B6347B-2173-7F26-E01D-6CAB45360094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="" xmlns:a16="http://schemas.microsoft.com/office/drawing/2014/main" id="{67E711B6-1990-9D52-9D29-587AF5B7202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3" name="Picture 22">
                <a:extLst>
                  <a:ext uri="{FF2B5EF4-FFF2-40B4-BE49-F238E27FC236}">
                    <a16:creationId xmlns="" xmlns:a16="http://schemas.microsoft.com/office/drawing/2014/main" id="{3F979039-1298-7FEA-85D5-D9610B53A10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F19EA13E-F319-94F1-8517-A123CD4D15CA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AF8BEB31-4D82-D119-3471-EC3C5DD3B6E0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3" name="Group 32">
                <a:extLst>
                  <a:ext uri="{FF2B5EF4-FFF2-40B4-BE49-F238E27FC236}">
                    <a16:creationId xmlns="" xmlns:a16="http://schemas.microsoft.com/office/drawing/2014/main" id="{484F55E9-1943-B427-CF05-2A5AB988EAB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8" name="Freeform 5">
                  <a:extLst>
                    <a:ext uri="{FF2B5EF4-FFF2-40B4-BE49-F238E27FC236}">
                      <a16:creationId xmlns="" xmlns:a16="http://schemas.microsoft.com/office/drawing/2014/main" id="{24D75FF7-9824-E9AF-2225-4E3736753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">
                  <a:extLst>
                    <a:ext uri="{FF2B5EF4-FFF2-40B4-BE49-F238E27FC236}">
                      <a16:creationId xmlns="" xmlns:a16="http://schemas.microsoft.com/office/drawing/2014/main" id="{BF460784-C49D-9AA6-B9E3-247C75AF92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7">
                  <a:extLst>
                    <a:ext uri="{FF2B5EF4-FFF2-40B4-BE49-F238E27FC236}">
                      <a16:creationId xmlns="" xmlns:a16="http://schemas.microsoft.com/office/drawing/2014/main" id="{7B7468B2-3B9B-4694-09C4-F08CFF7B4C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8">
                  <a:extLst>
                    <a:ext uri="{FF2B5EF4-FFF2-40B4-BE49-F238E27FC236}">
                      <a16:creationId xmlns="" xmlns:a16="http://schemas.microsoft.com/office/drawing/2014/main" id="{85A7616A-7D3E-E05E-AEFB-AAFF3881CA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9">
                  <a:extLst>
                    <a:ext uri="{FF2B5EF4-FFF2-40B4-BE49-F238E27FC236}">
                      <a16:creationId xmlns="" xmlns:a16="http://schemas.microsoft.com/office/drawing/2014/main" id="{F843EC46-0AFA-DC56-A480-56B0C6EB6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0">
                  <a:extLst>
                    <a:ext uri="{FF2B5EF4-FFF2-40B4-BE49-F238E27FC236}">
                      <a16:creationId xmlns="" xmlns:a16="http://schemas.microsoft.com/office/drawing/2014/main" id="{7D8DDFC3-300E-584A-7698-0FF3788CCA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1">
                  <a:extLst>
                    <a:ext uri="{FF2B5EF4-FFF2-40B4-BE49-F238E27FC236}">
                      <a16:creationId xmlns="" xmlns:a16="http://schemas.microsoft.com/office/drawing/2014/main" id="{B3EF3F26-6FF9-8D8E-F978-8936B67B7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2">
                  <a:extLst>
                    <a:ext uri="{FF2B5EF4-FFF2-40B4-BE49-F238E27FC236}">
                      <a16:creationId xmlns="" xmlns:a16="http://schemas.microsoft.com/office/drawing/2014/main" id="{AAA8BCEA-6689-C7C0-22F7-4F8BDF946A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3">
                  <a:extLst>
                    <a:ext uri="{FF2B5EF4-FFF2-40B4-BE49-F238E27FC236}">
                      <a16:creationId xmlns="" xmlns:a16="http://schemas.microsoft.com/office/drawing/2014/main" id="{611A1F3C-2285-97E3-7281-3D52D271C2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14">
                  <a:extLst>
                    <a:ext uri="{FF2B5EF4-FFF2-40B4-BE49-F238E27FC236}">
                      <a16:creationId xmlns="" xmlns:a16="http://schemas.microsoft.com/office/drawing/2014/main" id="{AF2B3E36-4A6F-E3E6-0C3C-335CFFC168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5">
                  <a:extLst>
                    <a:ext uri="{FF2B5EF4-FFF2-40B4-BE49-F238E27FC236}">
                      <a16:creationId xmlns="" xmlns:a16="http://schemas.microsoft.com/office/drawing/2014/main" id="{1B556D50-16F4-44E5-31A0-61BE6EA98D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6">
                  <a:extLst>
                    <a:ext uri="{FF2B5EF4-FFF2-40B4-BE49-F238E27FC236}">
                      <a16:creationId xmlns="" xmlns:a16="http://schemas.microsoft.com/office/drawing/2014/main" id="{E6C66739-58E7-A298-752C-49D0D4392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7">
                  <a:extLst>
                    <a:ext uri="{FF2B5EF4-FFF2-40B4-BE49-F238E27FC236}">
                      <a16:creationId xmlns="" xmlns:a16="http://schemas.microsoft.com/office/drawing/2014/main" id="{13C22A68-3A2F-4243-2F81-2D0CC28354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8">
                  <a:extLst>
                    <a:ext uri="{FF2B5EF4-FFF2-40B4-BE49-F238E27FC236}">
                      <a16:creationId xmlns="" xmlns:a16="http://schemas.microsoft.com/office/drawing/2014/main" id="{5ED8F803-3C20-DBBA-13F0-40B9673AF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9">
                  <a:extLst>
                    <a:ext uri="{FF2B5EF4-FFF2-40B4-BE49-F238E27FC236}">
                      <a16:creationId xmlns="" xmlns:a16="http://schemas.microsoft.com/office/drawing/2014/main" id="{C249CC68-3930-FB23-11B3-5331BADC3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20">
                  <a:extLst>
                    <a:ext uri="{FF2B5EF4-FFF2-40B4-BE49-F238E27FC236}">
                      <a16:creationId xmlns="" xmlns:a16="http://schemas.microsoft.com/office/drawing/2014/main" id="{B8D61A6F-44AE-5A97-6C13-7B96D2C243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1">
                  <a:extLst>
                    <a:ext uri="{FF2B5EF4-FFF2-40B4-BE49-F238E27FC236}">
                      <a16:creationId xmlns="" xmlns:a16="http://schemas.microsoft.com/office/drawing/2014/main" id="{F096BE6E-202C-B06D-DA8C-715890DDF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22">
                  <a:extLst>
                    <a:ext uri="{FF2B5EF4-FFF2-40B4-BE49-F238E27FC236}">
                      <a16:creationId xmlns="" xmlns:a16="http://schemas.microsoft.com/office/drawing/2014/main" id="{05329EA2-3B32-9E9B-FF83-B1727D9A35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23">
                  <a:extLst>
                    <a:ext uri="{FF2B5EF4-FFF2-40B4-BE49-F238E27FC236}">
                      <a16:creationId xmlns="" xmlns:a16="http://schemas.microsoft.com/office/drawing/2014/main" id="{A8AD5852-7C03-6FAD-7A16-8E35D8D3A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24">
                  <a:extLst>
                    <a:ext uri="{FF2B5EF4-FFF2-40B4-BE49-F238E27FC236}">
                      <a16:creationId xmlns="" xmlns:a16="http://schemas.microsoft.com/office/drawing/2014/main" id="{3F550BBE-E350-A29E-5F7B-C65C8B9941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5">
                  <a:extLst>
                    <a:ext uri="{FF2B5EF4-FFF2-40B4-BE49-F238E27FC236}">
                      <a16:creationId xmlns="" xmlns:a16="http://schemas.microsoft.com/office/drawing/2014/main" id="{5EAED8A2-9FAA-51CC-7051-2F406CE142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4" name="Freeform 5">
                <a:extLst>
                  <a:ext uri="{FF2B5EF4-FFF2-40B4-BE49-F238E27FC236}">
                    <a16:creationId xmlns="" xmlns:a16="http://schemas.microsoft.com/office/drawing/2014/main" id="{5DD67DB6-F643-3E7E-D592-066E1AEFBD6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6">
                <a:extLst>
                  <a:ext uri="{FF2B5EF4-FFF2-40B4-BE49-F238E27FC236}">
                    <a16:creationId xmlns="" xmlns:a16="http://schemas.microsoft.com/office/drawing/2014/main" id="{37D651C1-0CD5-4301-CD3A-B26392D26F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" name="Freeform 5">
              <a:extLst>
                <a:ext uri="{FF2B5EF4-FFF2-40B4-BE49-F238E27FC236}">
                  <a16:creationId xmlns="" xmlns:a16="http://schemas.microsoft.com/office/drawing/2014/main" id="{4BDADD2C-5795-30E1-DEE6-721CAC15E1F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">
              <a:extLst>
                <a:ext uri="{FF2B5EF4-FFF2-40B4-BE49-F238E27FC236}">
                  <a16:creationId xmlns="" xmlns:a16="http://schemas.microsoft.com/office/drawing/2014/main" id="{523C551B-49C3-4BBA-123F-D6858A2A4A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">
              <a:extLst>
                <a:ext uri="{FF2B5EF4-FFF2-40B4-BE49-F238E27FC236}">
                  <a16:creationId xmlns="" xmlns:a16="http://schemas.microsoft.com/office/drawing/2014/main" id="{54B056EA-BBA0-FFC3-5A70-B362A08D953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="" xmlns:a16="http://schemas.microsoft.com/office/drawing/2014/main" id="{9C84B5FB-1686-B674-7BBC-E2137DA20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">
              <a:extLst>
                <a:ext uri="{FF2B5EF4-FFF2-40B4-BE49-F238E27FC236}">
                  <a16:creationId xmlns="" xmlns:a16="http://schemas.microsoft.com/office/drawing/2014/main" id="{C58ADABF-0D2B-F8F8-1D7C-9421C07600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804BC5B7-6F58-61FD-8090-5EC2D9D6F752}"/>
              </a:ext>
            </a:extLst>
          </p:cNvPr>
          <p:cNvSpPr/>
          <p:nvPr/>
        </p:nvSpPr>
        <p:spPr>
          <a:xfrm>
            <a:off x="614709" y="827997"/>
            <a:ext cx="110912" cy="368878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2863F7C9-B585-D292-F24C-4CD4273FCA20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2" name="Rectangle 2">
              <a:extLst>
                <a:ext uri="{FF2B5EF4-FFF2-40B4-BE49-F238E27FC236}">
                  <a16:creationId xmlns="" xmlns:a16="http://schemas.microsoft.com/office/drawing/2014/main" id="{C85A45E4-EEEB-B219-E46D-32B23A7F5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3C1C0EDE-5F3E-6291-9E96-324371FA596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4" name="Freeform 3">
                <a:extLst>
                  <a:ext uri="{FF2B5EF4-FFF2-40B4-BE49-F238E27FC236}">
                    <a16:creationId xmlns="" xmlns:a16="http://schemas.microsoft.com/office/drawing/2014/main" id="{9ED0E3AD-AF4C-DA8E-000B-8F6A65DA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5" name="Group 34">
                <a:extLst>
                  <a:ext uri="{FF2B5EF4-FFF2-40B4-BE49-F238E27FC236}">
                    <a16:creationId xmlns="" xmlns:a16="http://schemas.microsoft.com/office/drawing/2014/main" id="{BCBDACFF-6C01-80CB-1BE8-C54643C5F367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1" name="Freeform 4">
                  <a:extLst>
                    <a:ext uri="{FF2B5EF4-FFF2-40B4-BE49-F238E27FC236}">
                      <a16:creationId xmlns="" xmlns:a16="http://schemas.microsoft.com/office/drawing/2014/main" id="{9EA75CBD-20D8-6200-2845-53954F048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>
                  <a:extLst>
                    <a:ext uri="{FF2B5EF4-FFF2-40B4-BE49-F238E27FC236}">
                      <a16:creationId xmlns="" xmlns:a16="http://schemas.microsoft.com/office/drawing/2014/main" id="{BE5E7884-C30E-111E-E8C9-C534C8CCE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6" name="Freeform 6">
                <a:extLst>
                  <a:ext uri="{FF2B5EF4-FFF2-40B4-BE49-F238E27FC236}">
                    <a16:creationId xmlns="" xmlns:a16="http://schemas.microsoft.com/office/drawing/2014/main" id="{9B7BBFEA-2DAA-8432-437C-349006BA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="" xmlns:a16="http://schemas.microsoft.com/office/drawing/2014/main" id="{C6E3C02D-D09F-7FA4-79D9-12A12434D98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8" name="Rounded Rectangle 17">
                <a:extLst>
                  <a:ext uri="{FF2B5EF4-FFF2-40B4-BE49-F238E27FC236}">
                    <a16:creationId xmlns="" xmlns:a16="http://schemas.microsoft.com/office/drawing/2014/main" id="{745349EE-1A05-3253-6676-45612831F91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052B36EA-A7C2-FD66-D408-F0BC59A283F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0" name="Picture 39">
                <a:extLst>
                  <a:ext uri="{FF2B5EF4-FFF2-40B4-BE49-F238E27FC236}">
                    <a16:creationId xmlns="" xmlns:a16="http://schemas.microsoft.com/office/drawing/2014/main" id="{8B85FF58-6544-171F-1041-63860627CF0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4CF804D7-5B2F-87E0-A88B-E7AE4FF5DD69}"/>
              </a:ext>
            </a:extLst>
          </p:cNvPr>
          <p:cNvGrpSpPr/>
          <p:nvPr/>
        </p:nvGrpSpPr>
        <p:grpSpPr>
          <a:xfrm>
            <a:off x="555703" y="1152391"/>
            <a:ext cx="3365755" cy="728202"/>
            <a:chOff x="2840539" y="3818711"/>
            <a:chExt cx="9326496" cy="864138"/>
          </a:xfrm>
        </p:grpSpPr>
        <p:sp>
          <p:nvSpPr>
            <p:cNvPr id="44" name="Isosceles Triangle 44">
              <a:extLst>
                <a:ext uri="{FF2B5EF4-FFF2-40B4-BE49-F238E27FC236}">
                  <a16:creationId xmlns="" xmlns:a16="http://schemas.microsoft.com/office/drawing/2014/main" id="{8F055FC3-8DDF-CFE1-FE13-8F2417D20135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11095653-8DE4-0D92-1C8F-9F995874C725}"/>
                </a:ext>
              </a:extLst>
            </p:cNvPr>
            <p:cNvGrpSpPr/>
            <p:nvPr/>
          </p:nvGrpSpPr>
          <p:grpSpPr>
            <a:xfrm>
              <a:off x="2840539" y="3951330"/>
              <a:ext cx="9326496" cy="731519"/>
              <a:chOff x="2840539" y="3798930"/>
              <a:chExt cx="9326496" cy="731519"/>
            </a:xfrm>
          </p:grpSpPr>
          <p:sp>
            <p:nvSpPr>
              <p:cNvPr id="46" name="Round Same Side Corner Rectangle 33">
                <a:extLst>
                  <a:ext uri="{FF2B5EF4-FFF2-40B4-BE49-F238E27FC236}">
                    <a16:creationId xmlns="" xmlns:a16="http://schemas.microsoft.com/office/drawing/2014/main" id="{75CB6A24-3262-6C95-1C43-71AE0BB3628E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EA2FAE77-3AD7-36B3-EEFB-445CC2C3EF5C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="" xmlns:a16="http://schemas.microsoft.com/office/drawing/2014/main" id="{CC7AFB8E-8101-AA71-59E7-3F5620421C4A}"/>
                  </a:ext>
                </a:extLst>
              </p:cNvPr>
              <p:cNvSpPr/>
              <p:nvPr/>
            </p:nvSpPr>
            <p:spPr>
              <a:xfrm>
                <a:off x="4460663" y="3810000"/>
                <a:ext cx="5793148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ĐỌC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="" xmlns:a16="http://schemas.microsoft.com/office/drawing/2014/main" id="{5AFF44C5-1A20-A5E2-A303-B7E0D94E6454}"/>
                  </a:ext>
                </a:extLst>
              </p:cNvPr>
              <p:cNvSpPr txBox="1"/>
              <p:nvPr/>
            </p:nvSpPr>
            <p:spPr>
              <a:xfrm>
                <a:off x="3150622" y="3806142"/>
                <a:ext cx="898158" cy="6208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</a:t>
                </a:r>
              </a:p>
            </p:txBody>
          </p:sp>
        </p:grpSp>
      </p:grpSp>
      <p:sp>
        <p:nvSpPr>
          <p:cNvPr id="50" name="Rectangle 49">
            <a:extLst>
              <a:ext uri="{FF2B5EF4-FFF2-40B4-BE49-F238E27FC236}">
                <a16:creationId xmlns="" xmlns:a16="http://schemas.microsoft.com/office/drawing/2014/main" id="{D46CE027-DA54-54AA-C328-D4824A207B68}"/>
              </a:ext>
            </a:extLst>
          </p:cNvPr>
          <p:cNvSpPr/>
          <p:nvPr/>
        </p:nvSpPr>
        <p:spPr>
          <a:xfrm>
            <a:off x="1362341" y="2077360"/>
            <a:ext cx="10004844" cy="2262148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pPr algn="just"/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2. VB2.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cải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Trang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khánh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phòng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endParaRPr lang="en-US" sz="3600" b="1" spc="438" dirty="0">
              <a:solidFill>
                <a:srgbClr val="000000"/>
              </a:solidFill>
              <a:latin typeface="Times New Roman" panose="02020603050405020304" pitchFamily="18" charset="0"/>
              <a:ea typeface="#9Slide06 SVNKarlita" charset="-122"/>
              <a:cs typeface="Times New Roman" panose="02020603050405020304" pitchFamily="18" charset="0"/>
            </a:endParaRPr>
          </a:p>
          <a:p>
            <a:pPr algn="just"/>
            <a:endParaRPr lang="en-US" sz="36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B7111F8-75F9-1C0D-5A95-1AE84B8D56A8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D68DE074-A541-D1B7-5706-E0251022AF95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0" name="Group 29">
                <a:extLst>
                  <a:ext uri="{FF2B5EF4-FFF2-40B4-BE49-F238E27FC236}">
                    <a16:creationId xmlns="" xmlns:a16="http://schemas.microsoft.com/office/drawing/2014/main" id="{D1562DBC-8440-F787-4379-55933FB217CD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53" name="Freeform 5">
                  <a:extLst>
                    <a:ext uri="{FF2B5EF4-FFF2-40B4-BE49-F238E27FC236}">
                      <a16:creationId xmlns="" xmlns:a16="http://schemas.microsoft.com/office/drawing/2014/main" id="{6BFCE360-4E37-7DEF-4EDB-8EBDB725F9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">
                  <a:extLst>
                    <a:ext uri="{FF2B5EF4-FFF2-40B4-BE49-F238E27FC236}">
                      <a16:creationId xmlns="" xmlns:a16="http://schemas.microsoft.com/office/drawing/2014/main" id="{EBF349EC-F743-E064-7E57-E58813FD62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7">
                  <a:extLst>
                    <a:ext uri="{FF2B5EF4-FFF2-40B4-BE49-F238E27FC236}">
                      <a16:creationId xmlns="" xmlns:a16="http://schemas.microsoft.com/office/drawing/2014/main" id="{D0CC0C27-EBEF-078E-5890-53BAA9D776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8">
                  <a:extLst>
                    <a:ext uri="{FF2B5EF4-FFF2-40B4-BE49-F238E27FC236}">
                      <a16:creationId xmlns="" xmlns:a16="http://schemas.microsoft.com/office/drawing/2014/main" id="{1A7CB60F-FF95-2D6F-9C05-54EB9EDA63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9">
                  <a:extLst>
                    <a:ext uri="{FF2B5EF4-FFF2-40B4-BE49-F238E27FC236}">
                      <a16:creationId xmlns="" xmlns:a16="http://schemas.microsoft.com/office/drawing/2014/main" id="{D9989018-1180-3F09-7A1C-A8CFDB4CAF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0">
                  <a:extLst>
                    <a:ext uri="{FF2B5EF4-FFF2-40B4-BE49-F238E27FC236}">
                      <a16:creationId xmlns="" xmlns:a16="http://schemas.microsoft.com/office/drawing/2014/main" id="{AC8BBC7D-6C1B-16DA-A5EE-C2DC2FD75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1">
                  <a:extLst>
                    <a:ext uri="{FF2B5EF4-FFF2-40B4-BE49-F238E27FC236}">
                      <a16:creationId xmlns="" xmlns:a16="http://schemas.microsoft.com/office/drawing/2014/main" id="{62DA1818-963D-782B-3C31-4F56DCB181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2">
                  <a:extLst>
                    <a:ext uri="{FF2B5EF4-FFF2-40B4-BE49-F238E27FC236}">
                      <a16:creationId xmlns="" xmlns:a16="http://schemas.microsoft.com/office/drawing/2014/main" id="{4CEC75F4-91BB-0BD9-72FE-91E5E897C7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13">
                  <a:extLst>
                    <a:ext uri="{FF2B5EF4-FFF2-40B4-BE49-F238E27FC236}">
                      <a16:creationId xmlns="" xmlns:a16="http://schemas.microsoft.com/office/drawing/2014/main" id="{CAC94BBA-FF8E-90F9-F283-5B8484834F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14">
                  <a:extLst>
                    <a:ext uri="{FF2B5EF4-FFF2-40B4-BE49-F238E27FC236}">
                      <a16:creationId xmlns="" xmlns:a16="http://schemas.microsoft.com/office/drawing/2014/main" id="{5101532E-5C37-8270-71A8-7EBC91B387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5">
                  <a:extLst>
                    <a:ext uri="{FF2B5EF4-FFF2-40B4-BE49-F238E27FC236}">
                      <a16:creationId xmlns="" xmlns:a16="http://schemas.microsoft.com/office/drawing/2014/main" id="{C02542ED-670A-D958-838A-437AB3E464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6">
                  <a:extLst>
                    <a:ext uri="{FF2B5EF4-FFF2-40B4-BE49-F238E27FC236}">
                      <a16:creationId xmlns="" xmlns:a16="http://schemas.microsoft.com/office/drawing/2014/main" id="{D50E6D84-73AC-DEE6-74F5-2825AD8176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17">
                  <a:extLst>
                    <a:ext uri="{FF2B5EF4-FFF2-40B4-BE49-F238E27FC236}">
                      <a16:creationId xmlns="" xmlns:a16="http://schemas.microsoft.com/office/drawing/2014/main" id="{326CE933-1695-A01F-2474-BA8E56B7E2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8">
                  <a:extLst>
                    <a:ext uri="{FF2B5EF4-FFF2-40B4-BE49-F238E27FC236}">
                      <a16:creationId xmlns="" xmlns:a16="http://schemas.microsoft.com/office/drawing/2014/main" id="{F8F7091F-4BC9-AB1A-0CC9-7425911DCE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19">
                  <a:extLst>
                    <a:ext uri="{FF2B5EF4-FFF2-40B4-BE49-F238E27FC236}">
                      <a16:creationId xmlns="" xmlns:a16="http://schemas.microsoft.com/office/drawing/2014/main" id="{44DF3E7B-64FC-514D-380A-7B76F910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0">
                  <a:extLst>
                    <a:ext uri="{FF2B5EF4-FFF2-40B4-BE49-F238E27FC236}">
                      <a16:creationId xmlns="" xmlns:a16="http://schemas.microsoft.com/office/drawing/2014/main" id="{3CF27D8D-6301-CC5D-6A50-E93C7AAA35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21">
                  <a:extLst>
                    <a:ext uri="{FF2B5EF4-FFF2-40B4-BE49-F238E27FC236}">
                      <a16:creationId xmlns="" xmlns:a16="http://schemas.microsoft.com/office/drawing/2014/main" id="{13C90DD8-3F7D-A2EC-DBE2-BD5C6CD80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2">
                  <a:extLst>
                    <a:ext uri="{FF2B5EF4-FFF2-40B4-BE49-F238E27FC236}">
                      <a16:creationId xmlns="" xmlns:a16="http://schemas.microsoft.com/office/drawing/2014/main" id="{677493C5-B6B2-014D-91FB-BB3157F112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3">
                  <a:extLst>
                    <a:ext uri="{FF2B5EF4-FFF2-40B4-BE49-F238E27FC236}">
                      <a16:creationId xmlns="" xmlns:a16="http://schemas.microsoft.com/office/drawing/2014/main" id="{09A486A3-D8C8-6DF2-BE03-B01CFB78F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24">
                  <a:extLst>
                    <a:ext uri="{FF2B5EF4-FFF2-40B4-BE49-F238E27FC236}">
                      <a16:creationId xmlns="" xmlns:a16="http://schemas.microsoft.com/office/drawing/2014/main" id="{1065093A-3AC1-C7C0-55E0-BE15839AF4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25">
                  <a:extLst>
                    <a:ext uri="{FF2B5EF4-FFF2-40B4-BE49-F238E27FC236}">
                      <a16:creationId xmlns="" xmlns:a16="http://schemas.microsoft.com/office/drawing/2014/main" id="{E206143B-BF7D-9DA2-03A7-089BD69A60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1" name="Freeform 5">
                <a:extLst>
                  <a:ext uri="{FF2B5EF4-FFF2-40B4-BE49-F238E27FC236}">
                    <a16:creationId xmlns="" xmlns:a16="http://schemas.microsoft.com/office/drawing/2014/main" id="{3FD96B60-818D-526A-73F2-F15997E95F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="" xmlns:a16="http://schemas.microsoft.com/office/drawing/2014/main" id="{CC3A6271-0834-EC77-1EC6-9DC9217821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5" name="Freeform 5">
              <a:extLst>
                <a:ext uri="{FF2B5EF4-FFF2-40B4-BE49-F238E27FC236}">
                  <a16:creationId xmlns="" xmlns:a16="http://schemas.microsoft.com/office/drawing/2014/main" id="{676026F3-8DD4-9D11-DD3F-78C4AB88C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">
              <a:extLst>
                <a:ext uri="{FF2B5EF4-FFF2-40B4-BE49-F238E27FC236}">
                  <a16:creationId xmlns="" xmlns:a16="http://schemas.microsoft.com/office/drawing/2014/main" id="{2567A769-95B6-7D43-8ADA-A70E49550B1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7">
              <a:extLst>
                <a:ext uri="{FF2B5EF4-FFF2-40B4-BE49-F238E27FC236}">
                  <a16:creationId xmlns="" xmlns:a16="http://schemas.microsoft.com/office/drawing/2014/main" id="{C8A199F8-A217-1C6B-3A66-2344D48FC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">
              <a:extLst>
                <a:ext uri="{FF2B5EF4-FFF2-40B4-BE49-F238E27FC236}">
                  <a16:creationId xmlns="" xmlns:a16="http://schemas.microsoft.com/office/drawing/2014/main" id="{DF9B2DCA-2D56-E0AB-50FB-EECFDE5CD5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">
              <a:extLst>
                <a:ext uri="{FF2B5EF4-FFF2-40B4-BE49-F238E27FC236}">
                  <a16:creationId xmlns="" xmlns:a16="http://schemas.microsoft.com/office/drawing/2014/main" id="{DF58FA5B-0193-D151-67A7-B66293A3D8D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" name="Rectangle 73">
            <a:extLst>
              <a:ext uri="{FF2B5EF4-FFF2-40B4-BE49-F238E27FC236}">
                <a16:creationId xmlns="" xmlns:a16="http://schemas.microsoft.com/office/drawing/2014/main" id="{49480127-559D-75F5-D1DE-79C60BD009A1}"/>
              </a:ext>
            </a:extLst>
          </p:cNvPr>
          <p:cNvSpPr/>
          <p:nvPr/>
        </p:nvSpPr>
        <p:spPr>
          <a:xfrm>
            <a:off x="1362341" y="3480152"/>
            <a:ext cx="10004844" cy="1154152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pPr algn="just"/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3. VB3.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Kiều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19672274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4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6">
            <a:extLst>
              <a:ext uri="{FF2B5EF4-FFF2-40B4-BE49-F238E27FC236}">
                <a16:creationId xmlns="" xmlns:a16="http://schemas.microsoft.com/office/drawing/2014/main" id="{06284231-EDCB-AC8A-EE02-A756576F39B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70419" y="1342886"/>
            <a:ext cx="8718035" cy="3878916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096417EC-C59F-4AE9-B8D5-D12AF3051AAD}"/>
              </a:ext>
            </a:extLst>
          </p:cNvPr>
          <p:cNvSpPr txBox="1"/>
          <p:nvPr/>
        </p:nvSpPr>
        <p:spPr>
          <a:xfrm>
            <a:off x="3403600" y="5400043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https://www.youtube.com/watch?v=6xNpNxq1FKA</a:t>
            </a: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37418B6C-B8CE-06D0-738E-BFA46C7B07A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0926AF44-7AB5-FB5A-BD02-96BC83FB7E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13FBDEB0-3D28-DE81-FF07-B6047C3635AE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3" name="Freeform 3">
                <a:extLst>
                  <a:ext uri="{FF2B5EF4-FFF2-40B4-BE49-F238E27FC236}">
                    <a16:creationId xmlns="" xmlns:a16="http://schemas.microsoft.com/office/drawing/2014/main" id="{CCB59209-737A-6BFD-15FE-46D3C2FF8F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="" xmlns:a16="http://schemas.microsoft.com/office/drawing/2014/main" id="{31682688-BD8A-B90E-D66F-0CD124FDBD6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0" name="Freeform 4">
                  <a:extLst>
                    <a:ext uri="{FF2B5EF4-FFF2-40B4-BE49-F238E27FC236}">
                      <a16:creationId xmlns="" xmlns:a16="http://schemas.microsoft.com/office/drawing/2014/main" id="{E0AA0111-D44E-61C8-CC3B-80732C2CAD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>
                  <a:extLst>
                    <a:ext uri="{FF2B5EF4-FFF2-40B4-BE49-F238E27FC236}">
                      <a16:creationId xmlns="" xmlns:a16="http://schemas.microsoft.com/office/drawing/2014/main" id="{7919C0F9-C4B9-D9C9-03AD-F735BB9C3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5" name="Freeform 6">
                <a:extLst>
                  <a:ext uri="{FF2B5EF4-FFF2-40B4-BE49-F238E27FC236}">
                    <a16:creationId xmlns="" xmlns:a16="http://schemas.microsoft.com/office/drawing/2014/main" id="{48D704D8-2D0D-0BDC-B86B-3384F5E93C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="" xmlns:a16="http://schemas.microsoft.com/office/drawing/2014/main" id="{E5180E8F-1034-B991-8455-DC505FA5B033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17" name="Rounded Rectangle 17">
                <a:extLst>
                  <a:ext uri="{FF2B5EF4-FFF2-40B4-BE49-F238E27FC236}">
                    <a16:creationId xmlns="" xmlns:a16="http://schemas.microsoft.com/office/drawing/2014/main" id="{264F33DE-2001-2A3B-AF5C-B78BC021F911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DEF5B9C5-2DB8-4386-5BA1-E3184FFB9231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9" name="Picture 18">
                <a:extLst>
                  <a:ext uri="{FF2B5EF4-FFF2-40B4-BE49-F238E27FC236}">
                    <a16:creationId xmlns="" xmlns:a16="http://schemas.microsoft.com/office/drawing/2014/main" id="{924821A0-1B8D-D70A-4A78-F118555EA2A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CA4CBDDA-DE9D-B3D2-A67B-2A4BCECCEBAF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BE36E9FA-3DF5-6A1B-EB0E-AC1A7134AFA5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9" name="Group 28">
                <a:extLst>
                  <a:ext uri="{FF2B5EF4-FFF2-40B4-BE49-F238E27FC236}">
                    <a16:creationId xmlns="" xmlns:a16="http://schemas.microsoft.com/office/drawing/2014/main" id="{5E0FDB6D-DA87-F1AC-53E0-9762D42F255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2" name="Freeform 5">
                  <a:extLst>
                    <a:ext uri="{FF2B5EF4-FFF2-40B4-BE49-F238E27FC236}">
                      <a16:creationId xmlns="" xmlns:a16="http://schemas.microsoft.com/office/drawing/2014/main" id="{19718813-50C4-D824-EE16-7DDEF506FF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6">
                  <a:extLst>
                    <a:ext uri="{FF2B5EF4-FFF2-40B4-BE49-F238E27FC236}">
                      <a16:creationId xmlns="" xmlns:a16="http://schemas.microsoft.com/office/drawing/2014/main" id="{B45467F3-9CEB-F432-594E-8C1B5C39E9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7">
                  <a:extLst>
                    <a:ext uri="{FF2B5EF4-FFF2-40B4-BE49-F238E27FC236}">
                      <a16:creationId xmlns="" xmlns:a16="http://schemas.microsoft.com/office/drawing/2014/main" id="{0EDD075A-1323-6206-229C-E2697529E6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8">
                  <a:extLst>
                    <a:ext uri="{FF2B5EF4-FFF2-40B4-BE49-F238E27FC236}">
                      <a16:creationId xmlns="" xmlns:a16="http://schemas.microsoft.com/office/drawing/2014/main" id="{CBD07AB8-7485-E925-1399-8BE3D6026D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9">
                  <a:extLst>
                    <a:ext uri="{FF2B5EF4-FFF2-40B4-BE49-F238E27FC236}">
                      <a16:creationId xmlns="" xmlns:a16="http://schemas.microsoft.com/office/drawing/2014/main" id="{7B78C7A6-90F1-9C4C-27AA-7107BA942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EF4D5538-C24E-9C84-304F-2E5E7618DD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DBB34279-C8DD-E97F-2643-C94D06E71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AEFF7245-D3F9-D109-08CC-AA9858B57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8E2690EE-C7DB-4BA8-10D9-9E0FAC3E1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68B6DA96-22B5-1F88-8679-FF06FE174A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FB13F969-BD5F-CA6C-E07B-B94E5CDB63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27523EE2-75DD-0C71-6EAE-9116DA564B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109D4756-5E3E-B941-1461-2D37A3C92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9E8B65BE-C37E-45A3-B6D8-8F4AAB649C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EFD2A5A3-60A4-96EA-873B-5847E9C542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76D42FF0-AF06-5435-EE50-67E2022328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5FDE6EF2-7906-CCB2-EC69-A5BC92465C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0B26921A-113C-451F-79BD-D2FD3E3A3C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73F70E09-2E84-96E9-81A2-6BA0D84C90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20944F9F-83E2-7250-0601-20AE6F002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EC799840-93E6-1849-E6E2-7CA1869CCD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" name="Freeform 5">
                <a:extLst>
                  <a:ext uri="{FF2B5EF4-FFF2-40B4-BE49-F238E27FC236}">
                    <a16:creationId xmlns="" xmlns:a16="http://schemas.microsoft.com/office/drawing/2014/main" id="{B9ABBB16-5142-4CDB-5EEA-F485BE6C046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="" xmlns:a16="http://schemas.microsoft.com/office/drawing/2014/main" id="{5D188756-D8D1-93E3-8676-44CFA527A5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" name="Freeform 5">
              <a:extLst>
                <a:ext uri="{FF2B5EF4-FFF2-40B4-BE49-F238E27FC236}">
                  <a16:creationId xmlns="" xmlns:a16="http://schemas.microsoft.com/office/drawing/2014/main" id="{579D5B6C-4B51-DA8D-D723-894BE54C02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">
              <a:extLst>
                <a:ext uri="{FF2B5EF4-FFF2-40B4-BE49-F238E27FC236}">
                  <a16:creationId xmlns="" xmlns:a16="http://schemas.microsoft.com/office/drawing/2014/main" id="{B6773BD7-7785-824C-2667-2A9FBEAB4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7">
              <a:extLst>
                <a:ext uri="{FF2B5EF4-FFF2-40B4-BE49-F238E27FC236}">
                  <a16:creationId xmlns="" xmlns:a16="http://schemas.microsoft.com/office/drawing/2014/main" id="{54268318-0EB8-778E-6595-F8B7CF0437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="" xmlns:a16="http://schemas.microsoft.com/office/drawing/2014/main" id="{87229063-A672-76CD-9AB0-0BCD277D89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="" xmlns:a16="http://schemas.microsoft.com/office/drawing/2014/main" id="{24035307-824C-B817-0798-F351C7C22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33593572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="" xmlns:a16="http://schemas.microsoft.com/office/drawing/2014/main" id="{7AC10124-77AB-8424-409C-B52BF43E2562}"/>
              </a:ext>
            </a:extLst>
          </p:cNvPr>
          <p:cNvGraphicFramePr/>
          <p:nvPr/>
        </p:nvGraphicFramePr>
        <p:xfrm>
          <a:off x="-25057" y="389397"/>
          <a:ext cx="7602694" cy="67157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1E0E5067-089B-F1D3-98A3-941CD11330B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2538" y="2159183"/>
            <a:ext cx="2251238" cy="1305823"/>
          </a:xfrm>
          <a:prstGeom prst="rect">
            <a:avLst/>
          </a:prstGeom>
        </p:spPr>
      </p:pic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E5A95B8-9FE9-D0A0-2C25-4FCA8922E0B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97B65EBE-D98B-5F0B-7645-5212F33D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79520FA5-1FB4-628D-FEBE-5D9E5FBD3C1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3" name="Freeform 3">
                <a:extLst>
                  <a:ext uri="{FF2B5EF4-FFF2-40B4-BE49-F238E27FC236}">
                    <a16:creationId xmlns="" xmlns:a16="http://schemas.microsoft.com/office/drawing/2014/main" id="{DDB2D931-AC38-4A01-D857-63F89CB3C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="" xmlns:a16="http://schemas.microsoft.com/office/drawing/2014/main" id="{53C25AB1-F59F-C569-A8C0-63C7A4A4BA5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0" name="Freeform 4">
                  <a:extLst>
                    <a:ext uri="{FF2B5EF4-FFF2-40B4-BE49-F238E27FC236}">
                      <a16:creationId xmlns="" xmlns:a16="http://schemas.microsoft.com/office/drawing/2014/main" id="{9138CED7-18C1-FE8C-E06F-7F3F957D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>
                  <a:extLst>
                    <a:ext uri="{FF2B5EF4-FFF2-40B4-BE49-F238E27FC236}">
                      <a16:creationId xmlns="" xmlns:a16="http://schemas.microsoft.com/office/drawing/2014/main" id="{F3022BAC-4ADA-011F-DC0D-309965CDD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5" name="Freeform 6">
                <a:extLst>
                  <a:ext uri="{FF2B5EF4-FFF2-40B4-BE49-F238E27FC236}">
                    <a16:creationId xmlns="" xmlns:a16="http://schemas.microsoft.com/office/drawing/2014/main" id="{FD1944A6-0ED7-3BF8-B93F-7DAD90C0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="" xmlns:a16="http://schemas.microsoft.com/office/drawing/2014/main" id="{F2AC8E16-5056-DD62-3008-2A759D755B1A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17" name="Rounded Rectangle 17">
                <a:extLst>
                  <a:ext uri="{FF2B5EF4-FFF2-40B4-BE49-F238E27FC236}">
                    <a16:creationId xmlns="" xmlns:a16="http://schemas.microsoft.com/office/drawing/2014/main" id="{9C8FE394-4DE3-2BF3-263F-5480A97EF34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08615B14-FE40-FAE6-C0DC-DE2D031EC36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9" name="Picture 18">
                <a:extLst>
                  <a:ext uri="{FF2B5EF4-FFF2-40B4-BE49-F238E27FC236}">
                    <a16:creationId xmlns="" xmlns:a16="http://schemas.microsoft.com/office/drawing/2014/main" id="{F14BD860-6381-E7C2-41CF-9C2E5642D1C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6B8C7704-12BD-ECC0-3D80-2A701705256A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C0F8D297-FF6B-6B0C-A7A5-5E4EF0434E6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9" name="Group 28">
                <a:extLst>
                  <a:ext uri="{FF2B5EF4-FFF2-40B4-BE49-F238E27FC236}">
                    <a16:creationId xmlns="" xmlns:a16="http://schemas.microsoft.com/office/drawing/2014/main" id="{4F2176F4-E85B-0201-C6E5-9ABAB60E134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2" name="Freeform 5">
                  <a:extLst>
                    <a:ext uri="{FF2B5EF4-FFF2-40B4-BE49-F238E27FC236}">
                      <a16:creationId xmlns="" xmlns:a16="http://schemas.microsoft.com/office/drawing/2014/main" id="{A92A5257-C17A-1323-E067-2358DCC28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6">
                  <a:extLst>
                    <a:ext uri="{FF2B5EF4-FFF2-40B4-BE49-F238E27FC236}">
                      <a16:creationId xmlns="" xmlns:a16="http://schemas.microsoft.com/office/drawing/2014/main" id="{25E97724-5CAF-81F1-467C-AEB17C36D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7">
                  <a:extLst>
                    <a:ext uri="{FF2B5EF4-FFF2-40B4-BE49-F238E27FC236}">
                      <a16:creationId xmlns="" xmlns:a16="http://schemas.microsoft.com/office/drawing/2014/main" id="{C8967A0E-28CB-E325-962A-52D71CE26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8">
                  <a:extLst>
                    <a:ext uri="{FF2B5EF4-FFF2-40B4-BE49-F238E27FC236}">
                      <a16:creationId xmlns="" xmlns:a16="http://schemas.microsoft.com/office/drawing/2014/main" id="{8FA0B42C-B8B5-4F9A-A10D-1E25A8B2E1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9">
                  <a:extLst>
                    <a:ext uri="{FF2B5EF4-FFF2-40B4-BE49-F238E27FC236}">
                      <a16:creationId xmlns="" xmlns:a16="http://schemas.microsoft.com/office/drawing/2014/main" id="{22BA15BE-1FB1-E42C-2010-90AAFA1B6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BFFCB75C-E92D-ED6B-EA08-A755B4027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49AABF3E-7B00-7322-CD6E-2F0E1B867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A1EA365B-E4E1-834F-1905-880CBEBCD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4D9B3FD1-9EF5-7DA6-78F5-9D3B3C98D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F66EA5B6-E5CD-FB9E-6221-D44B4FF4F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EB3F3067-9A6D-6251-3DBF-3302122C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8F2A3785-2182-970B-BE44-FB0773752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7C7E47DB-ED87-EED3-A014-1183B5142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BCE45C68-386C-9E00-8AD7-009D2146B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2AA8F3CE-B760-05B2-E86B-6421ACF90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47BB8269-FE5B-C4CC-0A4F-0CE0C3556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D23F45B4-0E7A-011D-9F63-5DB9A2D2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10041437-95B2-1820-D8E7-F4F636D97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113DE09E-B87A-C2F9-DF49-3CF91DDDE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F4F38428-CA3C-B7BD-FE94-0B100C85D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7F09A91D-BABC-37ED-66DF-9967E2FA35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" name="Freeform 5">
                <a:extLst>
                  <a:ext uri="{FF2B5EF4-FFF2-40B4-BE49-F238E27FC236}">
                    <a16:creationId xmlns="" xmlns:a16="http://schemas.microsoft.com/office/drawing/2014/main" id="{944300C5-113C-8E26-06FD-CCFB789AE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="" xmlns:a16="http://schemas.microsoft.com/office/drawing/2014/main" id="{12DD964D-52AE-1B2B-1201-522CC6BF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" name="Freeform 5">
              <a:extLst>
                <a:ext uri="{FF2B5EF4-FFF2-40B4-BE49-F238E27FC236}">
                  <a16:creationId xmlns="" xmlns:a16="http://schemas.microsoft.com/office/drawing/2014/main" id="{FB964A29-68FC-D16D-D80E-B1E86978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">
              <a:extLst>
                <a:ext uri="{FF2B5EF4-FFF2-40B4-BE49-F238E27FC236}">
                  <a16:creationId xmlns="" xmlns:a16="http://schemas.microsoft.com/office/drawing/2014/main" id="{2AF3C4B2-5905-B9B3-8BD4-71542BE4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7">
              <a:extLst>
                <a:ext uri="{FF2B5EF4-FFF2-40B4-BE49-F238E27FC236}">
                  <a16:creationId xmlns="" xmlns:a16="http://schemas.microsoft.com/office/drawing/2014/main" id="{2F522607-4801-D5D9-E43E-EA6E9521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="" xmlns:a16="http://schemas.microsoft.com/office/drawing/2014/main" id="{D482DE29-E46B-569C-889A-3AA69920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="" xmlns:a16="http://schemas.microsoft.com/office/drawing/2014/main" id="{220A0EC7-C9FA-6F3A-19B4-A020BAA7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" name="Arrow: Right 1">
            <a:extLst>
              <a:ext uri="{FF2B5EF4-FFF2-40B4-BE49-F238E27FC236}">
                <a16:creationId xmlns="" xmlns:a16="http://schemas.microsoft.com/office/drawing/2014/main" id="{DD3ED40A-9C0B-12F8-9FC7-9B2A389D4047}"/>
              </a:ext>
            </a:extLst>
          </p:cNvPr>
          <p:cNvSpPr/>
          <p:nvPr/>
        </p:nvSpPr>
        <p:spPr>
          <a:xfrm>
            <a:off x="4630601" y="1584960"/>
            <a:ext cx="1864041" cy="203200"/>
          </a:xfrm>
          <a:prstGeom prst="rightArrow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row: Right 53">
            <a:extLst>
              <a:ext uri="{FF2B5EF4-FFF2-40B4-BE49-F238E27FC236}">
                <a16:creationId xmlns="" xmlns:a16="http://schemas.microsoft.com/office/drawing/2014/main" id="{EC462BEA-0741-8BE6-830A-B771F0658D12}"/>
              </a:ext>
            </a:extLst>
          </p:cNvPr>
          <p:cNvSpPr/>
          <p:nvPr/>
        </p:nvSpPr>
        <p:spPr>
          <a:xfrm>
            <a:off x="5466479" y="2903360"/>
            <a:ext cx="1864041" cy="203200"/>
          </a:xfrm>
          <a:prstGeom prst="rightArrow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Arrow: Right 54">
            <a:extLst>
              <a:ext uri="{FF2B5EF4-FFF2-40B4-BE49-F238E27FC236}">
                <a16:creationId xmlns="" xmlns:a16="http://schemas.microsoft.com/office/drawing/2014/main" id="{D0955ED4-22AF-BB73-B851-C025BE2A26E1}"/>
              </a:ext>
            </a:extLst>
          </p:cNvPr>
          <p:cNvSpPr/>
          <p:nvPr/>
        </p:nvSpPr>
        <p:spPr>
          <a:xfrm>
            <a:off x="5572782" y="4623747"/>
            <a:ext cx="1864041" cy="203200"/>
          </a:xfrm>
          <a:prstGeom prst="rightArrow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Arrow: Right 55">
            <a:extLst>
              <a:ext uri="{FF2B5EF4-FFF2-40B4-BE49-F238E27FC236}">
                <a16:creationId xmlns="" xmlns:a16="http://schemas.microsoft.com/office/drawing/2014/main" id="{1C9FB920-AD59-5916-3D44-56BDC6EC3299}"/>
              </a:ext>
            </a:extLst>
          </p:cNvPr>
          <p:cNvSpPr/>
          <p:nvPr/>
        </p:nvSpPr>
        <p:spPr>
          <a:xfrm>
            <a:off x="4576519" y="5905060"/>
            <a:ext cx="1864041" cy="203200"/>
          </a:xfrm>
          <a:prstGeom prst="rightArrow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7" name="TextBox 56">
            <a:extLst>
              <a:ext uri="{FF2B5EF4-FFF2-40B4-BE49-F238E27FC236}">
                <a16:creationId xmlns="" xmlns:a16="http://schemas.microsoft.com/office/drawing/2014/main" id="{0F26B926-5596-0FA5-EFE6-828CB3FBBE35}"/>
              </a:ext>
            </a:extLst>
          </p:cNvPr>
          <p:cNvSpPr txBox="1"/>
          <p:nvPr/>
        </p:nvSpPr>
        <p:spPr>
          <a:xfrm>
            <a:off x="6615288" y="1055541"/>
            <a:ext cx="3791423" cy="92333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="" xmlns:a16="http://schemas.microsoft.com/office/drawing/2014/main" id="{99F77893-8D5A-10F1-93EF-62B40A9B9240}"/>
              </a:ext>
            </a:extLst>
          </p:cNvPr>
          <p:cNvSpPr txBox="1"/>
          <p:nvPr/>
        </p:nvSpPr>
        <p:spPr>
          <a:xfrm>
            <a:off x="7339194" y="2211931"/>
            <a:ext cx="3791423" cy="1200329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="" xmlns:a16="http://schemas.microsoft.com/office/drawing/2014/main" id="{064B38FD-C311-296B-DC70-ED62617CEB0F}"/>
              </a:ext>
            </a:extLst>
          </p:cNvPr>
          <p:cNvSpPr txBox="1"/>
          <p:nvPr/>
        </p:nvSpPr>
        <p:spPr>
          <a:xfrm>
            <a:off x="6581033" y="5598917"/>
            <a:ext cx="3791423" cy="923330"/>
          </a:xfrm>
          <a:prstGeom prst="rect">
            <a:avLst/>
          </a:prstGeom>
          <a:solidFill>
            <a:schemeClr val="bg2">
              <a:lumMod val="9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="" xmlns:a16="http://schemas.microsoft.com/office/drawing/2014/main" id="{B90E80D3-AF42-08E3-31B1-8878B9445EFD}"/>
              </a:ext>
            </a:extLst>
          </p:cNvPr>
          <p:cNvSpPr txBox="1"/>
          <p:nvPr/>
        </p:nvSpPr>
        <p:spPr>
          <a:xfrm>
            <a:off x="7513636" y="4061973"/>
            <a:ext cx="3791423" cy="1200329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  <a:p>
            <a:r>
              <a:rPr lang="en-US" dirty="0"/>
              <a:t>…………………………………………………………..</a:t>
            </a:r>
          </a:p>
        </p:txBody>
      </p:sp>
    </p:spTree>
    <p:extLst>
      <p:ext uri="{BB962C8B-B14F-4D97-AF65-F5344CB8AC3E}">
        <p14:creationId xmlns:p14="http://schemas.microsoft.com/office/powerpoint/2010/main" val="38471159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Diagram 2">
            <a:extLst>
              <a:ext uri="{FF2B5EF4-FFF2-40B4-BE49-F238E27FC236}">
                <a16:creationId xmlns="" xmlns:a16="http://schemas.microsoft.com/office/drawing/2014/main" id="{7AC10124-77AB-8424-409C-B52BF43E2562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864285508"/>
              </p:ext>
            </p:extLst>
          </p:nvPr>
        </p:nvGraphicFramePr>
        <p:xfrm>
          <a:off x="-25057" y="389397"/>
          <a:ext cx="7602694" cy="671576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1E0E5067-089B-F1D3-98A3-941CD11330B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632538" y="2159183"/>
            <a:ext cx="2251238" cy="1305823"/>
          </a:xfrm>
          <a:prstGeom prst="rect">
            <a:avLst/>
          </a:prstGeom>
        </p:spPr>
      </p:pic>
      <p:sp>
        <p:nvSpPr>
          <p:cNvPr id="6" name="TextBox 5">
            <a:extLst>
              <a:ext uri="{FF2B5EF4-FFF2-40B4-BE49-F238E27FC236}">
                <a16:creationId xmlns="" xmlns:a16="http://schemas.microsoft.com/office/drawing/2014/main" id="{ADE78E36-76EE-4914-F947-C5554B656A4C}"/>
              </a:ext>
            </a:extLst>
          </p:cNvPr>
          <p:cNvSpPr txBox="1"/>
          <p:nvPr/>
        </p:nvSpPr>
        <p:spPr>
          <a:xfrm>
            <a:off x="6494642" y="724206"/>
            <a:ext cx="5717320" cy="14465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200" dirty="0"/>
              <a:t>- </a:t>
            </a:r>
            <a:r>
              <a:rPr lang="en-US" sz="2200" dirty="0" err="1"/>
              <a:t>Thể</a:t>
            </a:r>
            <a:r>
              <a:rPr lang="en-US" sz="2200" dirty="0"/>
              <a:t> </a:t>
            </a:r>
            <a:r>
              <a:rPr lang="en-US" sz="2200" dirty="0" err="1"/>
              <a:t>loại</a:t>
            </a:r>
            <a:r>
              <a:rPr lang="en-US" sz="2200" dirty="0"/>
              <a:t> </a:t>
            </a:r>
            <a:r>
              <a:rPr lang="en-US" sz="2200" dirty="0" err="1"/>
              <a:t>văn</a:t>
            </a:r>
            <a:r>
              <a:rPr lang="en-US" sz="2200" dirty="0"/>
              <a:t> </a:t>
            </a:r>
            <a:r>
              <a:rPr lang="en-US" sz="2200" dirty="0" err="1"/>
              <a:t>bản</a:t>
            </a:r>
            <a:r>
              <a:rPr lang="en-US" sz="2200" dirty="0"/>
              <a:t> </a:t>
            </a:r>
            <a:r>
              <a:rPr lang="en-US" sz="2200" dirty="0" err="1"/>
              <a:t>báo</a:t>
            </a:r>
            <a:r>
              <a:rPr lang="en-US" sz="2200" dirty="0"/>
              <a:t> </a:t>
            </a:r>
            <a:r>
              <a:rPr lang="en-US" sz="2200" dirty="0" err="1"/>
              <a:t>chí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Truyền</a:t>
            </a:r>
            <a:r>
              <a:rPr lang="en-US" sz="2200" dirty="0"/>
              <a:t> </a:t>
            </a:r>
            <a:r>
              <a:rPr lang="en-US" sz="2200" dirty="0" err="1"/>
              <a:t>đạt</a:t>
            </a:r>
            <a:r>
              <a:rPr lang="en-US" sz="2200" dirty="0"/>
              <a:t>, </a:t>
            </a:r>
            <a:r>
              <a:rPr lang="en-US" sz="2200" dirty="0" err="1"/>
              <a:t>phản</a:t>
            </a:r>
            <a:r>
              <a:rPr lang="en-US" sz="2200" dirty="0"/>
              <a:t> </a:t>
            </a:r>
            <a:r>
              <a:rPr lang="en-US" sz="2200" dirty="0" err="1"/>
              <a:t>ánh</a:t>
            </a:r>
            <a:r>
              <a:rPr lang="en-US" sz="2200" dirty="0"/>
              <a:t> 1 </a:t>
            </a:r>
            <a:r>
              <a:rPr lang="en-US" sz="2200" dirty="0" err="1"/>
              <a:t>sự</a:t>
            </a:r>
            <a:r>
              <a:rPr lang="en-US" sz="2200" dirty="0"/>
              <a:t> </a:t>
            </a:r>
            <a:r>
              <a:rPr lang="en-US" sz="2200" dirty="0" err="1"/>
              <a:t>kiện</a:t>
            </a:r>
            <a:r>
              <a:rPr lang="en-US" sz="2200" dirty="0"/>
              <a:t> </a:t>
            </a:r>
            <a:r>
              <a:rPr lang="en-US" sz="2200" dirty="0" err="1"/>
              <a:t>mới</a:t>
            </a:r>
            <a:r>
              <a:rPr lang="en-US" sz="2200" dirty="0"/>
              <a:t> </a:t>
            </a:r>
            <a:r>
              <a:rPr lang="en-US" sz="2200" dirty="0" err="1"/>
              <a:t>được</a:t>
            </a:r>
            <a:r>
              <a:rPr lang="en-US" sz="2200" dirty="0"/>
              <a:t> </a:t>
            </a:r>
            <a:r>
              <a:rPr lang="en-US" sz="2200" dirty="0" err="1"/>
              <a:t>quan</a:t>
            </a:r>
            <a:r>
              <a:rPr lang="en-US" sz="2200" dirty="0"/>
              <a:t> </a:t>
            </a:r>
            <a:r>
              <a:rPr lang="en-US" sz="2200" dirty="0" err="1"/>
              <a:t>tâm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Nhanh</a:t>
            </a:r>
            <a:r>
              <a:rPr lang="en-US" sz="2200" dirty="0"/>
              <a:t>, </a:t>
            </a:r>
            <a:r>
              <a:rPr lang="en-US" sz="2200" dirty="0" err="1"/>
              <a:t>kịp</a:t>
            </a:r>
            <a:r>
              <a:rPr lang="en-US" sz="2200" dirty="0"/>
              <a:t> </a:t>
            </a:r>
            <a:r>
              <a:rPr lang="en-US" sz="2200" dirty="0" err="1"/>
              <a:t>thời</a:t>
            </a:r>
            <a:r>
              <a:rPr lang="en-US" sz="2200" dirty="0"/>
              <a:t> </a:t>
            </a:r>
            <a:r>
              <a:rPr lang="en-US" sz="2200" dirty="0" err="1"/>
              <a:t>đến</a:t>
            </a:r>
            <a:r>
              <a:rPr lang="en-US" sz="2200" dirty="0"/>
              <a:t> </a:t>
            </a:r>
            <a:r>
              <a:rPr lang="en-US" sz="2200" dirty="0" err="1"/>
              <a:t>mọi</a:t>
            </a:r>
            <a:r>
              <a:rPr lang="en-US" sz="2200" dirty="0"/>
              <a:t> </a:t>
            </a:r>
            <a:r>
              <a:rPr lang="en-US" sz="2200" dirty="0" err="1"/>
              <a:t>người</a:t>
            </a:r>
            <a:endParaRPr lang="en-US" sz="2200" dirty="0"/>
          </a:p>
        </p:txBody>
      </p:sp>
      <p:sp>
        <p:nvSpPr>
          <p:cNvPr id="7" name="TextBox 6">
            <a:extLst>
              <a:ext uri="{FF2B5EF4-FFF2-40B4-BE49-F238E27FC236}">
                <a16:creationId xmlns="" xmlns:a16="http://schemas.microsoft.com/office/drawing/2014/main" id="{30F27791-4F38-54A1-700E-10365A30F035}"/>
              </a:ext>
            </a:extLst>
          </p:cNvPr>
          <p:cNvSpPr txBox="1"/>
          <p:nvPr/>
        </p:nvSpPr>
        <p:spPr>
          <a:xfrm>
            <a:off x="7350549" y="2275799"/>
            <a:ext cx="4847128" cy="1785104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rtlCol="0">
            <a:spAutoFit/>
          </a:bodyPr>
          <a:lstStyle/>
          <a:p>
            <a:r>
              <a:rPr lang="en-US" sz="2200" dirty="0"/>
              <a:t>- </a:t>
            </a:r>
            <a:r>
              <a:rPr lang="en-US" sz="2200" dirty="0" err="1"/>
              <a:t>Bản</a:t>
            </a:r>
            <a:r>
              <a:rPr lang="en-US" sz="2200" dirty="0"/>
              <a:t> tin </a:t>
            </a:r>
            <a:r>
              <a:rPr lang="en-US" sz="2200" dirty="0" err="1"/>
              <a:t>ảnh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Bản</a:t>
            </a:r>
            <a:r>
              <a:rPr lang="en-US" sz="2200" dirty="0"/>
              <a:t> tin </a:t>
            </a:r>
            <a:r>
              <a:rPr lang="en-US" sz="2200" dirty="0" err="1"/>
              <a:t>chữ</a:t>
            </a:r>
            <a:r>
              <a:rPr lang="en-US" sz="2200" dirty="0"/>
              <a:t> (tin </a:t>
            </a:r>
            <a:r>
              <a:rPr lang="en-US" sz="2200" dirty="0" err="1"/>
              <a:t>vắn</a:t>
            </a:r>
            <a:r>
              <a:rPr lang="en-US" sz="2200" dirty="0"/>
              <a:t>, tin </a:t>
            </a:r>
            <a:r>
              <a:rPr lang="en-US" sz="2200" dirty="0" err="1"/>
              <a:t>thường</a:t>
            </a:r>
            <a:r>
              <a:rPr lang="en-US" sz="2200" dirty="0"/>
              <a:t>, tin </a:t>
            </a:r>
            <a:r>
              <a:rPr lang="en-US" sz="2200" dirty="0" err="1"/>
              <a:t>tường</a:t>
            </a:r>
            <a:r>
              <a:rPr lang="en-US" sz="2200" dirty="0"/>
              <a:t> </a:t>
            </a:r>
            <a:r>
              <a:rPr lang="en-US" sz="2200" dirty="0" err="1"/>
              <a:t>thuật</a:t>
            </a:r>
            <a:r>
              <a:rPr lang="en-US" sz="2200" dirty="0"/>
              <a:t>, </a:t>
            </a:r>
          </a:p>
          <a:p>
            <a:r>
              <a:rPr lang="en-US" sz="2200" dirty="0"/>
              <a:t>tin </a:t>
            </a:r>
            <a:r>
              <a:rPr lang="en-US" sz="2200" dirty="0" err="1"/>
              <a:t>tổng</a:t>
            </a:r>
            <a:r>
              <a:rPr lang="en-US" sz="2200" dirty="0"/>
              <a:t> </a:t>
            </a:r>
            <a:r>
              <a:rPr lang="en-US" sz="2200" dirty="0" err="1"/>
              <a:t>hợp</a:t>
            </a:r>
            <a:r>
              <a:rPr lang="en-US" sz="2200" dirty="0"/>
              <a:t>, tin </a:t>
            </a:r>
            <a:r>
              <a:rPr lang="en-US" sz="2200" dirty="0" err="1"/>
              <a:t>dự</a:t>
            </a:r>
            <a:r>
              <a:rPr lang="en-US" sz="2200" dirty="0"/>
              <a:t> </a:t>
            </a:r>
            <a:r>
              <a:rPr lang="en-US" sz="2200" dirty="0" err="1"/>
              <a:t>báo</a:t>
            </a:r>
            <a:r>
              <a:rPr lang="en-US" sz="2200" dirty="0"/>
              <a:t>…)</a:t>
            </a:r>
          </a:p>
          <a:p>
            <a:r>
              <a:rPr lang="en-US" sz="2200" dirty="0"/>
              <a:t>* </a:t>
            </a:r>
            <a:r>
              <a:rPr lang="en-US" sz="2200" b="1" i="1" dirty="0" err="1"/>
              <a:t>Mỗi</a:t>
            </a:r>
            <a:r>
              <a:rPr lang="en-US" sz="2200" b="1" i="1" dirty="0"/>
              <a:t> </a:t>
            </a:r>
            <a:r>
              <a:rPr lang="en-US" sz="2200" b="1" i="1" dirty="0" err="1"/>
              <a:t>loại</a:t>
            </a:r>
            <a:r>
              <a:rPr lang="en-US" sz="2200" b="1" i="1" dirty="0"/>
              <a:t> </a:t>
            </a:r>
            <a:r>
              <a:rPr lang="en-US" sz="2200" b="1" i="1" dirty="0" err="1"/>
              <a:t>có</a:t>
            </a:r>
            <a:r>
              <a:rPr lang="en-US" sz="2200" b="1" i="1" dirty="0"/>
              <a:t> </a:t>
            </a:r>
            <a:r>
              <a:rPr lang="en-US" sz="2200" b="1" i="1" dirty="0" err="1"/>
              <a:t>thể</a:t>
            </a:r>
            <a:r>
              <a:rPr lang="en-US" sz="2200" b="1" i="1" dirty="0"/>
              <a:t> </a:t>
            </a:r>
            <a:r>
              <a:rPr lang="en-US" sz="2200" b="1" i="1" dirty="0" err="1"/>
              <a:t>thức</a:t>
            </a:r>
            <a:r>
              <a:rPr lang="en-US" sz="2200" b="1" i="1" dirty="0"/>
              <a:t> </a:t>
            </a:r>
            <a:r>
              <a:rPr lang="en-US" sz="2200" b="1" i="1" dirty="0" err="1"/>
              <a:t>riêng</a:t>
            </a:r>
            <a:endParaRPr lang="en-US" sz="2200" dirty="0"/>
          </a:p>
        </p:txBody>
      </p:sp>
      <p:sp>
        <p:nvSpPr>
          <p:cNvPr id="9" name="TextBox 8">
            <a:extLst>
              <a:ext uri="{FF2B5EF4-FFF2-40B4-BE49-F238E27FC236}">
                <a16:creationId xmlns="" xmlns:a16="http://schemas.microsoft.com/office/drawing/2014/main" id="{0479A5EF-71E4-62FA-0EF2-09A5545487C4}"/>
              </a:ext>
            </a:extLst>
          </p:cNvPr>
          <p:cNvSpPr txBox="1"/>
          <p:nvPr/>
        </p:nvSpPr>
        <p:spPr>
          <a:xfrm>
            <a:off x="6395438" y="5454547"/>
            <a:ext cx="5717320" cy="1107996"/>
          </a:xfrm>
          <a:prstGeom prst="rect">
            <a:avLst/>
          </a:prstGeom>
          <a:solidFill>
            <a:schemeClr val="bg2">
              <a:lumMod val="90000"/>
            </a:schemeClr>
          </a:solidFill>
          <a:ln>
            <a:solidFill>
              <a:schemeClr val="bg2">
                <a:lumMod val="90000"/>
              </a:schemeClr>
            </a:solidFill>
          </a:ln>
        </p:spPr>
        <p:txBody>
          <a:bodyPr wrap="square" rtlCol="0">
            <a:spAutoFit/>
          </a:bodyPr>
          <a:lstStyle/>
          <a:p>
            <a:r>
              <a:rPr lang="en-US" sz="2200" dirty="0"/>
              <a:t>- </a:t>
            </a:r>
            <a:r>
              <a:rPr lang="en-US" sz="2200" dirty="0" err="1"/>
              <a:t>Khách</a:t>
            </a:r>
            <a:r>
              <a:rPr lang="en-US" sz="2200" dirty="0"/>
              <a:t> </a:t>
            </a:r>
            <a:r>
              <a:rPr lang="en-US" sz="2200" dirty="0" err="1"/>
              <a:t>quan</a:t>
            </a:r>
            <a:r>
              <a:rPr lang="en-US" sz="2200" dirty="0"/>
              <a:t>, </a:t>
            </a:r>
            <a:r>
              <a:rPr lang="en-US" sz="2200" dirty="0" err="1"/>
              <a:t>chuẩn</a:t>
            </a:r>
            <a:r>
              <a:rPr lang="en-US" sz="2200" dirty="0"/>
              <a:t> </a:t>
            </a:r>
            <a:r>
              <a:rPr lang="en-US" sz="2200" dirty="0" err="1"/>
              <a:t>xác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Thể</a:t>
            </a:r>
            <a:r>
              <a:rPr lang="en-US" sz="2200" dirty="0"/>
              <a:t> </a:t>
            </a:r>
            <a:r>
              <a:rPr lang="en-US" sz="2200" dirty="0" err="1"/>
              <a:t>hiện</a:t>
            </a:r>
            <a:r>
              <a:rPr lang="en-US" sz="2200" dirty="0"/>
              <a:t> </a:t>
            </a:r>
            <a:r>
              <a:rPr lang="en-US" sz="2200" dirty="0" err="1"/>
              <a:t>rõ</a:t>
            </a:r>
            <a:r>
              <a:rPr lang="en-US" sz="2200" dirty="0"/>
              <a:t> </a:t>
            </a:r>
            <a:r>
              <a:rPr lang="en-US" sz="2200" dirty="0" err="1"/>
              <a:t>lập</a:t>
            </a:r>
            <a:r>
              <a:rPr lang="en-US" sz="2200" dirty="0"/>
              <a:t> </a:t>
            </a:r>
            <a:r>
              <a:rPr lang="en-US" sz="2200" dirty="0" err="1"/>
              <a:t>trường</a:t>
            </a:r>
            <a:r>
              <a:rPr lang="en-US" sz="2200" dirty="0"/>
              <a:t> </a:t>
            </a:r>
            <a:r>
              <a:rPr lang="en-US" sz="2200" dirty="0" err="1"/>
              <a:t>nhân</a:t>
            </a:r>
            <a:r>
              <a:rPr lang="en-US" sz="2200" dirty="0"/>
              <a:t> </a:t>
            </a:r>
            <a:r>
              <a:rPr lang="en-US" sz="2200" dirty="0" err="1"/>
              <a:t>văn</a:t>
            </a:r>
            <a:r>
              <a:rPr lang="en-US" sz="2200" dirty="0"/>
              <a:t>, </a:t>
            </a:r>
            <a:r>
              <a:rPr lang="en-US" sz="2200" dirty="0" err="1"/>
              <a:t>chuẩn</a:t>
            </a:r>
            <a:r>
              <a:rPr lang="en-US" sz="2200" dirty="0"/>
              <a:t> </a:t>
            </a:r>
            <a:r>
              <a:rPr lang="en-US" sz="2200" dirty="0" err="1"/>
              <a:t>mực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Tôn</a:t>
            </a:r>
            <a:r>
              <a:rPr lang="en-US" sz="2200" dirty="0"/>
              <a:t> </a:t>
            </a:r>
            <a:r>
              <a:rPr lang="en-US" sz="2200" dirty="0" err="1"/>
              <a:t>trọng</a:t>
            </a:r>
            <a:r>
              <a:rPr lang="en-US" sz="2200" dirty="0"/>
              <a:t> </a:t>
            </a:r>
            <a:r>
              <a:rPr lang="en-US" sz="2200" dirty="0" err="1"/>
              <a:t>pháp</a:t>
            </a:r>
            <a:r>
              <a:rPr lang="en-US" sz="2200" dirty="0"/>
              <a:t> </a:t>
            </a:r>
            <a:r>
              <a:rPr lang="en-US" sz="2200" dirty="0" err="1"/>
              <a:t>luật</a:t>
            </a:r>
            <a:endParaRPr lang="en-US" sz="2200" dirty="0"/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9E5A95B8-9FE9-D0A0-2C25-4FCA8922E0B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11" name="Rectangle 10">
              <a:extLst>
                <a:ext uri="{FF2B5EF4-FFF2-40B4-BE49-F238E27FC236}">
                  <a16:creationId xmlns="" xmlns:a16="http://schemas.microsoft.com/office/drawing/2014/main" id="{97B65EBE-D98B-5F0B-7645-5212F33D7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="" xmlns:a16="http://schemas.microsoft.com/office/drawing/2014/main" id="{79520FA5-1FB4-628D-FEBE-5D9E5FBD3C1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3" name="Freeform 3">
                <a:extLst>
                  <a:ext uri="{FF2B5EF4-FFF2-40B4-BE49-F238E27FC236}">
                    <a16:creationId xmlns="" xmlns:a16="http://schemas.microsoft.com/office/drawing/2014/main" id="{DDB2D931-AC38-4A01-D857-63F89CB3C99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4" name="Group 13">
                <a:extLst>
                  <a:ext uri="{FF2B5EF4-FFF2-40B4-BE49-F238E27FC236}">
                    <a16:creationId xmlns="" xmlns:a16="http://schemas.microsoft.com/office/drawing/2014/main" id="{53C25AB1-F59F-C569-A8C0-63C7A4A4BA5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0" name="Freeform 4">
                  <a:extLst>
                    <a:ext uri="{FF2B5EF4-FFF2-40B4-BE49-F238E27FC236}">
                      <a16:creationId xmlns="" xmlns:a16="http://schemas.microsoft.com/office/drawing/2014/main" id="{9138CED7-18C1-FE8C-E06F-7F3F957DCE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>
                  <a:extLst>
                    <a:ext uri="{FF2B5EF4-FFF2-40B4-BE49-F238E27FC236}">
                      <a16:creationId xmlns="" xmlns:a16="http://schemas.microsoft.com/office/drawing/2014/main" id="{F3022BAC-4ADA-011F-DC0D-309965CDD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5" name="Freeform 6">
                <a:extLst>
                  <a:ext uri="{FF2B5EF4-FFF2-40B4-BE49-F238E27FC236}">
                    <a16:creationId xmlns="" xmlns:a16="http://schemas.microsoft.com/office/drawing/2014/main" id="{FD1944A6-0ED7-3BF8-B93F-7DAD90C04C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Rectangle 15">
                <a:extLst>
                  <a:ext uri="{FF2B5EF4-FFF2-40B4-BE49-F238E27FC236}">
                    <a16:creationId xmlns="" xmlns:a16="http://schemas.microsoft.com/office/drawing/2014/main" id="{F2AC8E16-5056-DD62-3008-2A759D755B1A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17" name="Rounded Rectangle 17">
                <a:extLst>
                  <a:ext uri="{FF2B5EF4-FFF2-40B4-BE49-F238E27FC236}">
                    <a16:creationId xmlns="" xmlns:a16="http://schemas.microsoft.com/office/drawing/2014/main" id="{9C8FE394-4DE3-2BF3-263F-5480A97EF34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8" name="Rectangle 17">
                <a:extLst>
                  <a:ext uri="{FF2B5EF4-FFF2-40B4-BE49-F238E27FC236}">
                    <a16:creationId xmlns="" xmlns:a16="http://schemas.microsoft.com/office/drawing/2014/main" id="{08615B14-FE40-FAE6-C0DC-DE2D031EC36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9" name="Picture 18">
                <a:extLst>
                  <a:ext uri="{FF2B5EF4-FFF2-40B4-BE49-F238E27FC236}">
                    <a16:creationId xmlns="" xmlns:a16="http://schemas.microsoft.com/office/drawing/2014/main" id="{F14BD860-6381-E7C2-41CF-9C2E5642D1C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6B8C7704-12BD-ECC0-3D80-2A701705256A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3" name="Group 22">
              <a:extLst>
                <a:ext uri="{FF2B5EF4-FFF2-40B4-BE49-F238E27FC236}">
                  <a16:creationId xmlns="" xmlns:a16="http://schemas.microsoft.com/office/drawing/2014/main" id="{C0F8D297-FF6B-6B0C-A7A5-5E4EF0434E6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9" name="Group 28">
                <a:extLst>
                  <a:ext uri="{FF2B5EF4-FFF2-40B4-BE49-F238E27FC236}">
                    <a16:creationId xmlns="" xmlns:a16="http://schemas.microsoft.com/office/drawing/2014/main" id="{4F2176F4-E85B-0201-C6E5-9ABAB60E134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2" name="Freeform 5">
                  <a:extLst>
                    <a:ext uri="{FF2B5EF4-FFF2-40B4-BE49-F238E27FC236}">
                      <a16:creationId xmlns="" xmlns:a16="http://schemas.microsoft.com/office/drawing/2014/main" id="{A92A5257-C17A-1323-E067-2358DCC284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6">
                  <a:extLst>
                    <a:ext uri="{FF2B5EF4-FFF2-40B4-BE49-F238E27FC236}">
                      <a16:creationId xmlns="" xmlns:a16="http://schemas.microsoft.com/office/drawing/2014/main" id="{25E97724-5CAF-81F1-467C-AEB17C36D9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7">
                  <a:extLst>
                    <a:ext uri="{FF2B5EF4-FFF2-40B4-BE49-F238E27FC236}">
                      <a16:creationId xmlns="" xmlns:a16="http://schemas.microsoft.com/office/drawing/2014/main" id="{C8967A0E-28CB-E325-962A-52D71CE26B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8">
                  <a:extLst>
                    <a:ext uri="{FF2B5EF4-FFF2-40B4-BE49-F238E27FC236}">
                      <a16:creationId xmlns="" xmlns:a16="http://schemas.microsoft.com/office/drawing/2014/main" id="{8FA0B42C-B8B5-4F9A-A10D-1E25A8B2E1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9">
                  <a:extLst>
                    <a:ext uri="{FF2B5EF4-FFF2-40B4-BE49-F238E27FC236}">
                      <a16:creationId xmlns="" xmlns:a16="http://schemas.microsoft.com/office/drawing/2014/main" id="{22BA15BE-1FB1-E42C-2010-90AAFA1B68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0">
                  <a:extLst>
                    <a:ext uri="{FF2B5EF4-FFF2-40B4-BE49-F238E27FC236}">
                      <a16:creationId xmlns="" xmlns:a16="http://schemas.microsoft.com/office/drawing/2014/main" id="{BFFCB75C-E92D-ED6B-EA08-A755B40279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1">
                  <a:extLst>
                    <a:ext uri="{FF2B5EF4-FFF2-40B4-BE49-F238E27FC236}">
                      <a16:creationId xmlns="" xmlns:a16="http://schemas.microsoft.com/office/drawing/2014/main" id="{49AABF3E-7B00-7322-CD6E-2F0E1B8671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12">
                  <a:extLst>
                    <a:ext uri="{FF2B5EF4-FFF2-40B4-BE49-F238E27FC236}">
                      <a16:creationId xmlns="" xmlns:a16="http://schemas.microsoft.com/office/drawing/2014/main" id="{A1EA365B-E4E1-834F-1905-880CBEBCD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13">
                  <a:extLst>
                    <a:ext uri="{FF2B5EF4-FFF2-40B4-BE49-F238E27FC236}">
                      <a16:creationId xmlns="" xmlns:a16="http://schemas.microsoft.com/office/drawing/2014/main" id="{4D9B3FD1-9EF5-7DA6-78F5-9D3B3C98D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4">
                  <a:extLst>
                    <a:ext uri="{FF2B5EF4-FFF2-40B4-BE49-F238E27FC236}">
                      <a16:creationId xmlns="" xmlns:a16="http://schemas.microsoft.com/office/drawing/2014/main" id="{F66EA5B6-E5CD-FB9E-6221-D44B4FF4FD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5">
                  <a:extLst>
                    <a:ext uri="{FF2B5EF4-FFF2-40B4-BE49-F238E27FC236}">
                      <a16:creationId xmlns="" xmlns:a16="http://schemas.microsoft.com/office/drawing/2014/main" id="{EB3F3067-9A6D-6251-3DBF-3302122C5B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6">
                  <a:extLst>
                    <a:ext uri="{FF2B5EF4-FFF2-40B4-BE49-F238E27FC236}">
                      <a16:creationId xmlns="" xmlns:a16="http://schemas.microsoft.com/office/drawing/2014/main" id="{8F2A3785-2182-970B-BE44-FB0773752C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7">
                  <a:extLst>
                    <a:ext uri="{FF2B5EF4-FFF2-40B4-BE49-F238E27FC236}">
                      <a16:creationId xmlns="" xmlns:a16="http://schemas.microsoft.com/office/drawing/2014/main" id="{7C7E47DB-ED87-EED3-A014-1183B5142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8">
                  <a:extLst>
                    <a:ext uri="{FF2B5EF4-FFF2-40B4-BE49-F238E27FC236}">
                      <a16:creationId xmlns="" xmlns:a16="http://schemas.microsoft.com/office/drawing/2014/main" id="{BCE45C68-386C-9E00-8AD7-009D2146B1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9">
                  <a:extLst>
                    <a:ext uri="{FF2B5EF4-FFF2-40B4-BE49-F238E27FC236}">
                      <a16:creationId xmlns="" xmlns:a16="http://schemas.microsoft.com/office/drawing/2014/main" id="{2AA8F3CE-B760-05B2-E86B-6421ACF90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20">
                  <a:extLst>
                    <a:ext uri="{FF2B5EF4-FFF2-40B4-BE49-F238E27FC236}">
                      <a16:creationId xmlns="" xmlns:a16="http://schemas.microsoft.com/office/drawing/2014/main" id="{47BB8269-FE5B-C4CC-0A4F-0CE0C35563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21">
                  <a:extLst>
                    <a:ext uri="{FF2B5EF4-FFF2-40B4-BE49-F238E27FC236}">
                      <a16:creationId xmlns="" xmlns:a16="http://schemas.microsoft.com/office/drawing/2014/main" id="{D23F45B4-0E7A-011D-9F63-5DB9A2D249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22">
                  <a:extLst>
                    <a:ext uri="{FF2B5EF4-FFF2-40B4-BE49-F238E27FC236}">
                      <a16:creationId xmlns="" xmlns:a16="http://schemas.microsoft.com/office/drawing/2014/main" id="{10041437-95B2-1820-D8E7-F4F636D975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23">
                  <a:extLst>
                    <a:ext uri="{FF2B5EF4-FFF2-40B4-BE49-F238E27FC236}">
                      <a16:creationId xmlns="" xmlns:a16="http://schemas.microsoft.com/office/drawing/2014/main" id="{113DE09E-B87A-C2F9-DF49-3CF91DDDEC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4">
                  <a:extLst>
                    <a:ext uri="{FF2B5EF4-FFF2-40B4-BE49-F238E27FC236}">
                      <a16:creationId xmlns="" xmlns:a16="http://schemas.microsoft.com/office/drawing/2014/main" id="{F4F38428-CA3C-B7BD-FE94-0B100C85DB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5">
                  <a:extLst>
                    <a:ext uri="{FF2B5EF4-FFF2-40B4-BE49-F238E27FC236}">
                      <a16:creationId xmlns="" xmlns:a16="http://schemas.microsoft.com/office/drawing/2014/main" id="{7F09A91D-BABC-37ED-66DF-9967E2FA35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0" name="Freeform 5">
                <a:extLst>
                  <a:ext uri="{FF2B5EF4-FFF2-40B4-BE49-F238E27FC236}">
                    <a16:creationId xmlns="" xmlns:a16="http://schemas.microsoft.com/office/drawing/2014/main" id="{944300C5-113C-8E26-06FD-CCFB789AEE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6">
                <a:extLst>
                  <a:ext uri="{FF2B5EF4-FFF2-40B4-BE49-F238E27FC236}">
                    <a16:creationId xmlns="" xmlns:a16="http://schemas.microsoft.com/office/drawing/2014/main" id="{12DD964D-52AE-1B2B-1201-522CC6BF85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4" name="Freeform 5">
              <a:extLst>
                <a:ext uri="{FF2B5EF4-FFF2-40B4-BE49-F238E27FC236}">
                  <a16:creationId xmlns="" xmlns:a16="http://schemas.microsoft.com/office/drawing/2014/main" id="{FB964A29-68FC-D16D-D80E-B1E869786D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6">
              <a:extLst>
                <a:ext uri="{FF2B5EF4-FFF2-40B4-BE49-F238E27FC236}">
                  <a16:creationId xmlns="" xmlns:a16="http://schemas.microsoft.com/office/drawing/2014/main" id="{2AF3C4B2-5905-B9B3-8BD4-71542BE4F7C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7">
              <a:extLst>
                <a:ext uri="{FF2B5EF4-FFF2-40B4-BE49-F238E27FC236}">
                  <a16:creationId xmlns="" xmlns:a16="http://schemas.microsoft.com/office/drawing/2014/main" id="{2F522607-4801-D5D9-E43E-EA6E952107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8">
              <a:extLst>
                <a:ext uri="{FF2B5EF4-FFF2-40B4-BE49-F238E27FC236}">
                  <a16:creationId xmlns="" xmlns:a16="http://schemas.microsoft.com/office/drawing/2014/main" id="{D482DE29-E46B-569C-889A-3AA699209B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9">
              <a:extLst>
                <a:ext uri="{FF2B5EF4-FFF2-40B4-BE49-F238E27FC236}">
                  <a16:creationId xmlns="" xmlns:a16="http://schemas.microsoft.com/office/drawing/2014/main" id="{220A0EC7-C9FA-6F3A-19B4-A020BAA7F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E295BC57-DEC2-F94B-3125-58920E394D4A}"/>
              </a:ext>
            </a:extLst>
          </p:cNvPr>
          <p:cNvSpPr txBox="1"/>
          <p:nvPr/>
        </p:nvSpPr>
        <p:spPr>
          <a:xfrm>
            <a:off x="7455839" y="4171349"/>
            <a:ext cx="1329210" cy="1107996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none" rtlCol="0">
            <a:spAutoFit/>
          </a:bodyPr>
          <a:lstStyle/>
          <a:p>
            <a:r>
              <a:rPr lang="en-US" sz="2200" dirty="0"/>
              <a:t>- </a:t>
            </a:r>
            <a:r>
              <a:rPr lang="en-US" sz="2200" dirty="0" err="1"/>
              <a:t>Thời</a:t>
            </a:r>
            <a:r>
              <a:rPr lang="en-US" sz="2200" dirty="0"/>
              <a:t> </a:t>
            </a:r>
            <a:r>
              <a:rPr lang="en-US" sz="2200" dirty="0" err="1"/>
              <a:t>sự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Xác</a:t>
            </a:r>
            <a:r>
              <a:rPr lang="en-US" sz="2200" dirty="0"/>
              <a:t> </a:t>
            </a:r>
            <a:r>
              <a:rPr lang="en-US" sz="2200" dirty="0" err="1"/>
              <a:t>thực</a:t>
            </a:r>
            <a:endParaRPr lang="en-US" sz="2200" dirty="0"/>
          </a:p>
          <a:p>
            <a:r>
              <a:rPr lang="en-US" sz="2200" dirty="0"/>
              <a:t>- </a:t>
            </a:r>
            <a:r>
              <a:rPr lang="en-US" sz="2200" dirty="0" err="1"/>
              <a:t>Hàm</a:t>
            </a:r>
            <a:r>
              <a:rPr lang="en-US" sz="2200" dirty="0"/>
              <a:t> </a:t>
            </a:r>
            <a:r>
              <a:rPr lang="en-US" sz="2200" dirty="0" err="1"/>
              <a:t>súc</a:t>
            </a:r>
            <a:endParaRPr lang="en-US" sz="2200" dirty="0"/>
          </a:p>
        </p:txBody>
      </p:sp>
      <p:sp>
        <p:nvSpPr>
          <p:cNvPr id="2" name="Arrow: Right 1">
            <a:extLst>
              <a:ext uri="{FF2B5EF4-FFF2-40B4-BE49-F238E27FC236}">
                <a16:creationId xmlns="" xmlns:a16="http://schemas.microsoft.com/office/drawing/2014/main" id="{DD3ED40A-9C0B-12F8-9FC7-9B2A389D4047}"/>
              </a:ext>
            </a:extLst>
          </p:cNvPr>
          <p:cNvSpPr/>
          <p:nvPr/>
        </p:nvSpPr>
        <p:spPr>
          <a:xfrm>
            <a:off x="4630601" y="1584960"/>
            <a:ext cx="1864041" cy="203200"/>
          </a:xfrm>
          <a:prstGeom prst="rightArrow">
            <a:avLst/>
          </a:prstGeom>
          <a:solidFill>
            <a:schemeClr val="accent1">
              <a:lumMod val="40000"/>
              <a:lumOff val="6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Arrow: Right 53">
            <a:extLst>
              <a:ext uri="{FF2B5EF4-FFF2-40B4-BE49-F238E27FC236}">
                <a16:creationId xmlns="" xmlns:a16="http://schemas.microsoft.com/office/drawing/2014/main" id="{EC462BEA-0741-8BE6-830A-B771F0658D12}"/>
              </a:ext>
            </a:extLst>
          </p:cNvPr>
          <p:cNvSpPr/>
          <p:nvPr/>
        </p:nvSpPr>
        <p:spPr>
          <a:xfrm>
            <a:off x="5466479" y="2903360"/>
            <a:ext cx="1864041" cy="203200"/>
          </a:xfrm>
          <a:prstGeom prst="rightArrow">
            <a:avLst/>
          </a:prstGeom>
          <a:solidFill>
            <a:schemeClr val="accent2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Arrow: Right 54">
            <a:extLst>
              <a:ext uri="{FF2B5EF4-FFF2-40B4-BE49-F238E27FC236}">
                <a16:creationId xmlns="" xmlns:a16="http://schemas.microsoft.com/office/drawing/2014/main" id="{D0955ED4-22AF-BB73-B851-C025BE2A26E1}"/>
              </a:ext>
            </a:extLst>
          </p:cNvPr>
          <p:cNvSpPr/>
          <p:nvPr/>
        </p:nvSpPr>
        <p:spPr>
          <a:xfrm>
            <a:off x="5572782" y="4623747"/>
            <a:ext cx="1864041" cy="203200"/>
          </a:xfrm>
          <a:prstGeom prst="rightArrow">
            <a:avLst/>
          </a:prstGeom>
          <a:solidFill>
            <a:schemeClr val="accent6">
              <a:lumMod val="20000"/>
              <a:lumOff val="8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Arrow: Right 55">
            <a:extLst>
              <a:ext uri="{FF2B5EF4-FFF2-40B4-BE49-F238E27FC236}">
                <a16:creationId xmlns="" xmlns:a16="http://schemas.microsoft.com/office/drawing/2014/main" id="{1C9FB920-AD59-5916-3D44-56BDC6EC3299}"/>
              </a:ext>
            </a:extLst>
          </p:cNvPr>
          <p:cNvSpPr/>
          <p:nvPr/>
        </p:nvSpPr>
        <p:spPr>
          <a:xfrm>
            <a:off x="4576519" y="5905060"/>
            <a:ext cx="1864041" cy="203200"/>
          </a:xfrm>
          <a:prstGeom prst="rightArrow">
            <a:avLst/>
          </a:prstGeom>
          <a:solidFill>
            <a:schemeClr val="bg2">
              <a:lumMod val="90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529247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0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7" dur="1000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7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1000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7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1000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7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1" fill="hold">
                      <p:stCondLst>
                        <p:cond delay="indefinite"/>
                      </p:stCondLst>
                      <p:childTnLst>
                        <p:par>
                          <p:cTn id="72" fill="hold">
                            <p:stCondLst>
                              <p:cond delay="0"/>
                            </p:stCondLst>
                            <p:childTnLst>
                              <p:par>
                                <p:cTn id="7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5" dur="1000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1000" fill="hold"/>
                                        <p:tgtEl>
                                          <p:spTgt spid="7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4" fill="hold">
                      <p:stCondLst>
                        <p:cond delay="indefinite"/>
                      </p:stCondLst>
                      <p:childTnLst>
                        <p:par>
                          <p:cTn id="85" fill="hold">
                            <p:stCondLst>
                              <p:cond delay="0"/>
                            </p:stCondLst>
                            <p:childTnLst>
                              <p:par>
                                <p:cTn id="8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1000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1000" fill="hold"/>
                                        <p:tgtEl>
                                          <p:spTgt spid="53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1" fill="hold">
                      <p:stCondLst>
                        <p:cond delay="indefinite"/>
                      </p:stCondLst>
                      <p:childTnLst>
                        <p:par>
                          <p:cTn id="92" fill="hold">
                            <p:stCondLst>
                              <p:cond delay="0"/>
                            </p:stCondLst>
                            <p:childTnLst>
                              <p:par>
                                <p:cTn id="93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5" dur="1000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6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1000" fill="hold"/>
                                        <p:tgtEl>
                                          <p:spTgt spid="5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8" fill="hold">
                      <p:stCondLst>
                        <p:cond delay="indefinite"/>
                      </p:stCondLst>
                      <p:childTnLst>
                        <p:par>
                          <p:cTn id="99" fill="hold">
                            <p:stCondLst>
                              <p:cond delay="0"/>
                            </p:stCondLst>
                            <p:childTnLst>
                              <p:par>
                                <p:cTn id="10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1000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3" dur="10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1000" fill="hold"/>
                                        <p:tgtEl>
                                          <p:spTgt spid="5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9" dur="1000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0" dur="10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1000" fill="hold"/>
                                        <p:tgtEl>
                                          <p:spTgt spid="53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8" fill="hold">
                      <p:stCondLst>
                        <p:cond delay="indefinite"/>
                      </p:stCondLst>
                      <p:childTnLst>
                        <p:par>
                          <p:cTn id="119" fill="hold">
                            <p:stCondLst>
                              <p:cond delay="0"/>
                            </p:stCondLst>
                            <p:childTnLst>
                              <p:par>
                                <p:cTn id="120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2" dur="1000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9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5" fill="hold">
                      <p:stCondLst>
                        <p:cond delay="indefinite"/>
                      </p:stCondLst>
                      <p:childTnLst>
                        <p:par>
                          <p:cTn id="126" fill="hold">
                            <p:stCondLst>
                              <p:cond delay="0"/>
                            </p:stCondLst>
                            <p:childTnLst>
                              <p:par>
                                <p:cTn id="127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9" dur="10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0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6" dur="1000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7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9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9" fill="hold">
                      <p:stCondLst>
                        <p:cond delay="indefinite"/>
                      </p:stCondLst>
                      <p:childTnLst>
                        <p:par>
                          <p:cTn id="140" fill="hold">
                            <p:stCondLst>
                              <p:cond delay="0"/>
                            </p:stCondLst>
                            <p:childTnLst>
                              <p:par>
                                <p:cTn id="141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3" dur="1000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1000" fill="hold"/>
                                        <p:tgtEl>
                                          <p:spTgt spid="9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uild="p" animBg="1"/>
      <p:bldP spid="7" grpId="0" build="p" animBg="1"/>
      <p:bldP spid="9" grpId="0" build="p" animBg="1"/>
      <p:bldP spid="53" grpId="0" build="p" animBg="1"/>
      <p:bldP spid="2" grpId="0" animBg="1"/>
      <p:bldP spid="54" grpId="0" animBg="1"/>
      <p:bldP spid="55" grpId="0" animBg="1"/>
      <p:bldP spid="56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479413" y="1076895"/>
            <a:ext cx="11305812" cy="157036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VB2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Nhà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hát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Cải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lương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Trần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Hữu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Trang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khánh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thành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phòng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truyền</a:t>
            </a:r>
            <a:r>
              <a:rPr lang="en-US" sz="3600" b="1" spc="438" dirty="0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 </a:t>
            </a:r>
            <a:r>
              <a:rPr lang="en-US" sz="3600" b="1" spc="438" dirty="0" err="1">
                <a:solidFill>
                  <a:srgbClr val="000000"/>
                </a:solidFill>
                <a:latin typeface="Bodoni MT Black" panose="02070A03080606020203" pitchFamily="18" charset="0"/>
                <a:ea typeface="#9Slide06 SVNKarlita" charset="-122"/>
              </a:rPr>
              <a:t>thống</a:t>
            </a:r>
            <a:endParaRPr lang="en-US" sz="3600" b="1" spc="438" dirty="0">
              <a:solidFill>
                <a:srgbClr val="000000"/>
              </a:solidFill>
              <a:latin typeface="Bodoni MT Black" panose="02070A03080606020203" pitchFamily="18" charset="0"/>
              <a:ea typeface="#9Slide06 SVNKarlita" charset="-122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A8CBD61E-6F6F-7A66-8CFC-A94D2AF45869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632D89C7-D2F3-F33A-0242-9974091572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823996BE-350A-C77B-D23F-F20475F1AD3D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79AC8BAE-5531-D8F6-2CC1-67BC0A8208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44436F6E-C6CD-F35C-FB57-D83BB5F6DD84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F9C144E7-DB62-23C1-5C36-248649B466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22DB9723-534D-8A09-8FFA-554740D207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EAECCF86-EEAB-B8A3-670B-3BA5E11561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477D9F24-3606-B329-4B48-6F0BC5206CA1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7149C92D-D035-DC07-2B86-E7654D2A4473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D0BE07DE-AAE2-99C1-549C-A1BCF71684F6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280372B0-75E2-A849-1092-5EC05559519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4C02A94A-E564-2718-9F15-82E2DAC40CEF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19B52B66-747F-DD02-23C8-7444B7AFE3B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1DE45334-B5A1-6DA9-5ED5-9A9DDD7C77B4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2ECE5ABA-7763-9F55-B6E4-4320C7DFBD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6A7856AD-3762-4C0B-DA3B-020B70702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5D27257F-A2B7-877C-62DF-3D8D5475E7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74AD8537-E73A-505E-2910-7D0DE75121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6892A071-21F2-5A25-8E85-9F43D41AB4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AD526487-5169-2317-0F5E-141B47BA5A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BFDDFC88-6117-615F-4730-5253E6B714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F1F771C5-4DDA-50AE-DDED-DFACAD1125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92863C42-CB4F-A147-5A8D-325A8F5F0A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2F5A9539-9637-0027-6AD4-6A0754BF76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ED2F3907-FF9F-D665-2035-4E632198EC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02E615E4-DEA9-094A-05BB-D21500937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D4CA8BB2-F7EF-869B-7034-990B8FDCE5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0C1A7AE8-1449-3DF0-C410-9F8939581B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73A15C8B-6B62-0BD9-BCB6-5305E10314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559507DB-79ED-6DC3-46E9-D53D7CAF73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2FFCBE77-4B28-1A64-1A50-331030DC30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A19D4312-CF9D-9849-6FC3-159FB4D5F1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B5437D06-CC45-5B9A-3415-A3F7147F92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C7B764A2-DAB1-0E5A-30B7-8D75E37C28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8288F4FD-2245-A20B-594A-E715B2FFE7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ED63E84C-9028-B72B-2C04-6B62C5990F3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260E6B91-A3A8-DA8C-0CCC-12E5CE71B5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3C29476A-9CF5-98DC-0B75-2E9ABA0511E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E22F5D72-9A3C-EE8A-2B72-1B92E5FE8E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5E3B0AF4-B85D-834B-6260-D1666188A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34C5AB4C-F32B-D492-A95D-D162A12033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1FC6CDC5-1AAF-9F61-FDDB-F4FBC9217A0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851E71BD-E126-1948-EDC0-D2238AE19AC5}"/>
              </a:ext>
            </a:extLst>
          </p:cNvPr>
          <p:cNvGrpSpPr/>
          <p:nvPr/>
        </p:nvGrpSpPr>
        <p:grpSpPr>
          <a:xfrm>
            <a:off x="408944" y="2461364"/>
            <a:ext cx="5358604" cy="4338059"/>
            <a:chOff x="408944" y="2461364"/>
            <a:chExt cx="5358604" cy="4338059"/>
          </a:xfrm>
        </p:grpSpPr>
        <p:pic>
          <p:nvPicPr>
            <p:cNvPr id="9" name="Picture 8" descr="sggptht_xysi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588372" y="2461364"/>
              <a:ext cx="5179176" cy="4338059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01600" cap="sq">
              <a:solidFill>
                <a:srgbClr val="FDFDFD"/>
              </a:solidFill>
              <a:miter lim="800000"/>
            </a:ln>
            <a:effectLst>
              <a:outerShdw blurRad="57150" dist="37500" dir="7560000" sy="98000" kx="110000" ky="200000" algn="tl" rotWithShape="0">
                <a:srgbClr val="000000">
                  <a:alpha val="20000"/>
                </a:srgbClr>
              </a:outerShdw>
            </a:effectLst>
            <a:scene3d>
              <a:camera prst="perspectiveRelaxed">
                <a:rot lat="18960000" lon="0" rev="0"/>
              </a:camera>
              <a:lightRig rig="twoPt" dir="t">
                <a:rot lat="0" lon="0" rev="7200000"/>
              </a:lightRig>
            </a:scene3d>
            <a:sp3d prstMaterial="matte">
              <a:bevelT w="22860" h="12700"/>
              <a:contourClr>
                <a:srgbClr val="FFFFFF"/>
              </a:contourClr>
            </a:sp3d>
          </p:spPr>
        </p:pic>
        <p:pic>
          <p:nvPicPr>
            <p:cNvPr id="4" name="Graphic 3" descr="Paperclip with solid fill">
              <a:extLst>
                <a:ext uri="{FF2B5EF4-FFF2-40B4-BE49-F238E27FC236}">
                  <a16:creationId xmlns="" xmlns:a16="http://schemas.microsoft.com/office/drawing/2014/main" id="{BF2125A3-2165-144D-0EF7-E47AAA1C2ED4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408944" y="2643675"/>
              <a:ext cx="914400" cy="914400"/>
            </a:xfrm>
            <a:prstGeom prst="rect">
              <a:avLst/>
            </a:prstGeom>
          </p:spPr>
        </p:pic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5DC37981-A391-1D52-EE52-934AA14AA129}"/>
              </a:ext>
            </a:extLst>
          </p:cNvPr>
          <p:cNvGrpSpPr/>
          <p:nvPr/>
        </p:nvGrpSpPr>
        <p:grpSpPr>
          <a:xfrm>
            <a:off x="5868334" y="2528317"/>
            <a:ext cx="6025850" cy="4204151"/>
            <a:chOff x="6051269" y="2543179"/>
            <a:chExt cx="6025850" cy="4204151"/>
          </a:xfrm>
        </p:grpSpPr>
        <p:pic>
          <p:nvPicPr>
            <p:cNvPr id="10" name="Picture 9" descr="download (3)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6096000" y="2543179"/>
              <a:ext cx="5981119" cy="4204151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01600" cap="sq">
              <a:solidFill>
                <a:srgbClr val="FDFDFD"/>
              </a:solidFill>
              <a:miter lim="800000"/>
            </a:ln>
            <a:effectLst>
              <a:outerShdw blurRad="57150" dist="37500" dir="7560000" sy="98000" kx="110000" ky="200000" algn="tl" rotWithShape="0">
                <a:srgbClr val="000000">
                  <a:alpha val="20000"/>
                </a:srgbClr>
              </a:outerShdw>
            </a:effectLst>
            <a:scene3d>
              <a:camera prst="perspectiveRelaxed">
                <a:rot lat="18960000" lon="0" rev="0"/>
              </a:camera>
              <a:lightRig rig="twoPt" dir="t">
                <a:rot lat="0" lon="0" rev="7200000"/>
              </a:lightRig>
            </a:scene3d>
            <a:sp3d prstMaterial="matte">
              <a:bevelT w="22860" h="12700"/>
              <a:contourClr>
                <a:srgbClr val="FFFFFF"/>
              </a:contourClr>
            </a:sp3d>
          </p:spPr>
        </p:pic>
        <p:pic>
          <p:nvPicPr>
            <p:cNvPr id="5" name="Graphic 4" descr="Paperclip with solid fill">
              <a:extLst>
                <a:ext uri="{FF2B5EF4-FFF2-40B4-BE49-F238E27FC236}">
                  <a16:creationId xmlns="" xmlns:a16="http://schemas.microsoft.com/office/drawing/2014/main" id="{7789B665-B8AD-B329-645F-13052970DAE8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="" xmlns:asvg="http://schemas.microsoft.com/office/drawing/2016/SVG/main" r:embed="rId6"/>
                </a:ext>
              </a:extLst>
            </a:blip>
            <a:stretch>
              <a:fillRect/>
            </a:stretch>
          </p:blipFill>
          <p:spPr>
            <a:xfrm>
              <a:off x="6051269" y="2749452"/>
              <a:ext cx="914400" cy="914400"/>
            </a:xfrm>
            <a:prstGeom prst="rect">
              <a:avLst/>
            </a:prstGeom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2" name="AutoShape 12"/>
          <p:cNvSpPr/>
          <p:nvPr/>
        </p:nvSpPr>
        <p:spPr>
          <a:xfrm>
            <a:off x="4312992" y="2080935"/>
            <a:ext cx="6419" cy="4205395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3" name="AutoShape 13"/>
          <p:cNvSpPr/>
          <p:nvPr/>
        </p:nvSpPr>
        <p:spPr>
          <a:xfrm>
            <a:off x="7830892" y="2080935"/>
            <a:ext cx="6419" cy="4205395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5" name="TextBox 15"/>
          <p:cNvSpPr txBox="1"/>
          <p:nvPr/>
        </p:nvSpPr>
        <p:spPr>
          <a:xfrm>
            <a:off x="1124021" y="4296039"/>
            <a:ext cx="2718476" cy="202311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PHT (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2/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3)</a:t>
            </a:r>
          </a:p>
        </p:txBody>
      </p:sp>
      <p:sp>
        <p:nvSpPr>
          <p:cNvPr id="20" name="TextBox 20"/>
          <p:cNvSpPr txBox="1"/>
          <p:nvPr/>
        </p:nvSpPr>
        <p:spPr>
          <a:xfrm>
            <a:off x="2474555" y="1235802"/>
            <a:ext cx="6856233" cy="391197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6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 ĐỘNG MẢNH GHÉP</a:t>
            </a:r>
          </a:p>
        </p:txBody>
      </p:sp>
      <p:sp>
        <p:nvSpPr>
          <p:cNvPr id="21" name="AutoShape 21"/>
          <p:cNvSpPr/>
          <p:nvPr/>
        </p:nvSpPr>
        <p:spPr>
          <a:xfrm>
            <a:off x="1402687" y="2074585"/>
            <a:ext cx="9368005" cy="6350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25" name="TextBox 15"/>
          <p:cNvSpPr txBox="1"/>
          <p:nvPr/>
        </p:nvSpPr>
        <p:spPr>
          <a:xfrm>
            <a:off x="4687945" y="4244665"/>
            <a:ext cx="2888747" cy="2023118"/>
          </a:xfrm>
          <a:prstGeom prst="rect">
            <a:avLst/>
          </a:prstGeom>
          <a:solidFill>
            <a:srgbClr val="FFCCFF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di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chuyển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nửa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viên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 2,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nửa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 3)</a:t>
            </a:r>
          </a:p>
        </p:txBody>
      </p:sp>
      <p:sp>
        <p:nvSpPr>
          <p:cNvPr id="26" name="TextBox 15"/>
          <p:cNvSpPr txBox="1"/>
          <p:nvPr/>
        </p:nvSpPr>
        <p:spPr>
          <a:xfrm>
            <a:off x="8280674" y="4296978"/>
            <a:ext cx="2787306" cy="2023118"/>
          </a:xfrm>
          <a:prstGeom prst="rect">
            <a:avLst/>
          </a:prstGeom>
          <a:solidFill>
            <a:schemeClr val="accent6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20000"/>
              </a:lnSpc>
            </a:pP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hoạt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800" b="1" spc="-18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8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endParaRPr lang="en-US" sz="2800" b="1" spc="-18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" name="Picture 4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467555" y="2619239"/>
            <a:ext cx="2457450" cy="1546013"/>
          </a:xfrm>
          <a:prstGeom prst="rect">
            <a:avLst/>
          </a:prstGeom>
        </p:spPr>
      </p:pic>
      <p:pic>
        <p:nvPicPr>
          <p:cNvPr id="28" name="Picture 3"/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5120921" y="2276763"/>
            <a:ext cx="2329180" cy="1888490"/>
          </a:xfrm>
          <a:prstGeom prst="rect">
            <a:avLst/>
          </a:prstGeom>
        </p:spPr>
      </p:pic>
      <p:pic>
        <p:nvPicPr>
          <p:cNvPr id="29" name="Picture 7"/>
          <p:cNvPicPr>
            <a:picLocks noChangeAspect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7"/>
              </a:ext>
            </a:extLst>
          </a:blip>
          <a:srcRect/>
          <a:stretch>
            <a:fillRect/>
          </a:stretch>
        </p:blipFill>
        <p:spPr>
          <a:xfrm>
            <a:off x="8648981" y="2220459"/>
            <a:ext cx="2081107" cy="1944793"/>
          </a:xfrm>
          <a:prstGeom prst="rect">
            <a:avLst/>
          </a:prstGeom>
        </p:spPr>
      </p:pic>
      <p:grpSp>
        <p:nvGrpSpPr>
          <p:cNvPr id="30" name="Group 29">
            <a:extLst>
              <a:ext uri="{FF2B5EF4-FFF2-40B4-BE49-F238E27FC236}">
                <a16:creationId xmlns="" xmlns:a16="http://schemas.microsoft.com/office/drawing/2014/main" id="{C8DE37DB-D38D-D3EB-EE28-5A81547900E9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1" name="Rectangle 30">
              <a:extLst>
                <a:ext uri="{FF2B5EF4-FFF2-40B4-BE49-F238E27FC236}">
                  <a16:creationId xmlns="" xmlns:a16="http://schemas.microsoft.com/office/drawing/2014/main" id="{3D167F5B-1097-8C4C-60D3-FC36FCE0E2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67654C34-B18A-BC7D-675C-561846DF4FED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3" name="Freeform 3">
                <a:extLst>
                  <a:ext uri="{FF2B5EF4-FFF2-40B4-BE49-F238E27FC236}">
                    <a16:creationId xmlns="" xmlns:a16="http://schemas.microsoft.com/office/drawing/2014/main" id="{90DE7EB1-4102-20AF-0981-2496B38DB5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4" name="Group 33">
                <a:extLst>
                  <a:ext uri="{FF2B5EF4-FFF2-40B4-BE49-F238E27FC236}">
                    <a16:creationId xmlns="" xmlns:a16="http://schemas.microsoft.com/office/drawing/2014/main" id="{8CD2BCC4-CE7D-430E-1B89-FB6C77C79738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0" name="Freeform 4">
                  <a:extLst>
                    <a:ext uri="{FF2B5EF4-FFF2-40B4-BE49-F238E27FC236}">
                      <a16:creationId xmlns="" xmlns:a16="http://schemas.microsoft.com/office/drawing/2014/main" id="{A299CACB-E6BD-38F1-4530-56EC7895D2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5">
                  <a:extLst>
                    <a:ext uri="{FF2B5EF4-FFF2-40B4-BE49-F238E27FC236}">
                      <a16:creationId xmlns="" xmlns:a16="http://schemas.microsoft.com/office/drawing/2014/main" id="{21F2BC14-C020-74C2-213F-93B4057DA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5" name="Freeform 6">
                <a:extLst>
                  <a:ext uri="{FF2B5EF4-FFF2-40B4-BE49-F238E27FC236}">
                    <a16:creationId xmlns="" xmlns:a16="http://schemas.microsoft.com/office/drawing/2014/main" id="{26544485-9DD6-A57A-B2A1-F192487D43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="" xmlns:a16="http://schemas.microsoft.com/office/drawing/2014/main" id="{7112D7DE-8E01-BCCD-2B99-458834F1F857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7" name="Rounded Rectangle 17">
                <a:extLst>
                  <a:ext uri="{FF2B5EF4-FFF2-40B4-BE49-F238E27FC236}">
                    <a16:creationId xmlns="" xmlns:a16="http://schemas.microsoft.com/office/drawing/2014/main" id="{79EA4065-5A70-F626-4354-3076B66B18E0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8" name="Rectangle 37">
                <a:extLst>
                  <a:ext uri="{FF2B5EF4-FFF2-40B4-BE49-F238E27FC236}">
                    <a16:creationId xmlns="" xmlns:a16="http://schemas.microsoft.com/office/drawing/2014/main" id="{74C85A13-C2E9-46E8-B248-B624F7D6EDE6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9" name="Picture 38">
                <a:extLst>
                  <a:ext uri="{FF2B5EF4-FFF2-40B4-BE49-F238E27FC236}">
                    <a16:creationId xmlns="" xmlns:a16="http://schemas.microsoft.com/office/drawing/2014/main" id="{8A70B341-F595-0A7F-36A8-A417D2AA4C7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8">
                <a:extLst>
                  <a:ext uri="{BEBA8EAE-BF5A-486C-A8C5-ECC9F3942E4B}">
                    <a14:imgProps xmlns:a14="http://schemas.microsoft.com/office/drawing/2010/main">
                      <a14:imgLayer r:embed="rId9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2" name="Group 41">
            <a:extLst>
              <a:ext uri="{FF2B5EF4-FFF2-40B4-BE49-F238E27FC236}">
                <a16:creationId xmlns="" xmlns:a16="http://schemas.microsoft.com/office/drawing/2014/main" id="{DF0A690F-8379-DC18-9DDB-D0EACDA1DD88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43" name="Group 42">
              <a:extLst>
                <a:ext uri="{FF2B5EF4-FFF2-40B4-BE49-F238E27FC236}">
                  <a16:creationId xmlns="" xmlns:a16="http://schemas.microsoft.com/office/drawing/2014/main" id="{B3414CE4-7BA8-B540-A787-6AC3D9B9E780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9" name="Group 48">
                <a:extLst>
                  <a:ext uri="{FF2B5EF4-FFF2-40B4-BE49-F238E27FC236}">
                    <a16:creationId xmlns="" xmlns:a16="http://schemas.microsoft.com/office/drawing/2014/main" id="{B4889B2F-87E4-F588-3E94-9B52A4A336F0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52" name="Freeform 5">
                  <a:extLst>
                    <a:ext uri="{FF2B5EF4-FFF2-40B4-BE49-F238E27FC236}">
                      <a16:creationId xmlns="" xmlns:a16="http://schemas.microsoft.com/office/drawing/2014/main" id="{4A60D368-E20D-C3F2-1107-EB36133C2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">
                  <a:extLst>
                    <a:ext uri="{FF2B5EF4-FFF2-40B4-BE49-F238E27FC236}">
                      <a16:creationId xmlns="" xmlns:a16="http://schemas.microsoft.com/office/drawing/2014/main" id="{8581A63D-DE8A-8BCE-4C43-C7F3C408ED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7">
                  <a:extLst>
                    <a:ext uri="{FF2B5EF4-FFF2-40B4-BE49-F238E27FC236}">
                      <a16:creationId xmlns="" xmlns:a16="http://schemas.microsoft.com/office/drawing/2014/main" id="{B1CD2AC0-D2E1-DA89-7FBC-CD005417C6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8">
                  <a:extLst>
                    <a:ext uri="{FF2B5EF4-FFF2-40B4-BE49-F238E27FC236}">
                      <a16:creationId xmlns="" xmlns:a16="http://schemas.microsoft.com/office/drawing/2014/main" id="{421CB34C-1D05-88C7-31A7-D452C42F7B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9">
                  <a:extLst>
                    <a:ext uri="{FF2B5EF4-FFF2-40B4-BE49-F238E27FC236}">
                      <a16:creationId xmlns="" xmlns:a16="http://schemas.microsoft.com/office/drawing/2014/main" id="{508438E7-3B8E-A805-C3AB-D085E3937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0">
                  <a:extLst>
                    <a:ext uri="{FF2B5EF4-FFF2-40B4-BE49-F238E27FC236}">
                      <a16:creationId xmlns="" xmlns:a16="http://schemas.microsoft.com/office/drawing/2014/main" id="{E2FFACF8-8A71-396F-74E4-19278F8D62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1">
                  <a:extLst>
                    <a:ext uri="{FF2B5EF4-FFF2-40B4-BE49-F238E27FC236}">
                      <a16:creationId xmlns="" xmlns:a16="http://schemas.microsoft.com/office/drawing/2014/main" id="{F1E7690C-0F26-2020-F291-33E42E89E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2">
                  <a:extLst>
                    <a:ext uri="{FF2B5EF4-FFF2-40B4-BE49-F238E27FC236}">
                      <a16:creationId xmlns="" xmlns:a16="http://schemas.microsoft.com/office/drawing/2014/main" id="{6A7E751E-57F9-6D72-08EF-EBD772C624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3">
                  <a:extLst>
                    <a:ext uri="{FF2B5EF4-FFF2-40B4-BE49-F238E27FC236}">
                      <a16:creationId xmlns="" xmlns:a16="http://schemas.microsoft.com/office/drawing/2014/main" id="{1384CAAB-3BA2-CB06-E3F1-1FB5909EE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14">
                  <a:extLst>
                    <a:ext uri="{FF2B5EF4-FFF2-40B4-BE49-F238E27FC236}">
                      <a16:creationId xmlns="" xmlns:a16="http://schemas.microsoft.com/office/drawing/2014/main" id="{0533D3C2-7C0F-CD9E-0241-7A6BF0925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15">
                  <a:extLst>
                    <a:ext uri="{FF2B5EF4-FFF2-40B4-BE49-F238E27FC236}">
                      <a16:creationId xmlns="" xmlns:a16="http://schemas.microsoft.com/office/drawing/2014/main" id="{E0F29FF8-3C84-7794-1814-6B6ADCE1F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6">
                  <a:extLst>
                    <a:ext uri="{FF2B5EF4-FFF2-40B4-BE49-F238E27FC236}">
                      <a16:creationId xmlns="" xmlns:a16="http://schemas.microsoft.com/office/drawing/2014/main" id="{A74A86C6-6304-3511-7D30-A7AEAC02D0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7">
                  <a:extLst>
                    <a:ext uri="{FF2B5EF4-FFF2-40B4-BE49-F238E27FC236}">
                      <a16:creationId xmlns="" xmlns:a16="http://schemas.microsoft.com/office/drawing/2014/main" id="{283E468A-979E-24DD-6D8E-9828B129CB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18">
                  <a:extLst>
                    <a:ext uri="{FF2B5EF4-FFF2-40B4-BE49-F238E27FC236}">
                      <a16:creationId xmlns="" xmlns:a16="http://schemas.microsoft.com/office/drawing/2014/main" id="{D28A9F20-668A-B3F8-D496-E66DC72BA0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9">
                  <a:extLst>
                    <a:ext uri="{FF2B5EF4-FFF2-40B4-BE49-F238E27FC236}">
                      <a16:creationId xmlns="" xmlns:a16="http://schemas.microsoft.com/office/drawing/2014/main" id="{7FA273B3-6B17-057E-903B-0D534CA02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20">
                  <a:extLst>
                    <a:ext uri="{FF2B5EF4-FFF2-40B4-BE49-F238E27FC236}">
                      <a16:creationId xmlns="" xmlns:a16="http://schemas.microsoft.com/office/drawing/2014/main" id="{AE8C843A-D456-179F-BC8C-51833BD2EB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1">
                  <a:extLst>
                    <a:ext uri="{FF2B5EF4-FFF2-40B4-BE49-F238E27FC236}">
                      <a16:creationId xmlns="" xmlns:a16="http://schemas.microsoft.com/office/drawing/2014/main" id="{9B919E52-E4E2-F495-1D0F-1A2B8DC67C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22">
                  <a:extLst>
                    <a:ext uri="{FF2B5EF4-FFF2-40B4-BE49-F238E27FC236}">
                      <a16:creationId xmlns="" xmlns:a16="http://schemas.microsoft.com/office/drawing/2014/main" id="{9A6748E3-CD7E-AE08-97C5-83758CE36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3">
                  <a:extLst>
                    <a:ext uri="{FF2B5EF4-FFF2-40B4-BE49-F238E27FC236}">
                      <a16:creationId xmlns="" xmlns:a16="http://schemas.microsoft.com/office/drawing/2014/main" id="{DDC5AEBD-EAEA-C2FA-529D-EC933213CA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4">
                  <a:extLst>
                    <a:ext uri="{FF2B5EF4-FFF2-40B4-BE49-F238E27FC236}">
                      <a16:creationId xmlns="" xmlns:a16="http://schemas.microsoft.com/office/drawing/2014/main" id="{03E182D2-A4F5-C597-A487-98BD1D1F1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25">
                  <a:extLst>
                    <a:ext uri="{FF2B5EF4-FFF2-40B4-BE49-F238E27FC236}">
                      <a16:creationId xmlns="" xmlns:a16="http://schemas.microsoft.com/office/drawing/2014/main" id="{5ABB84CB-F6E2-21E5-49C8-C745E7B619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0" name="Freeform 5">
                <a:extLst>
                  <a:ext uri="{FF2B5EF4-FFF2-40B4-BE49-F238E27FC236}">
                    <a16:creationId xmlns="" xmlns:a16="http://schemas.microsoft.com/office/drawing/2014/main" id="{B590D996-12B5-5FF6-63DC-FF8666F7E1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6">
                <a:extLst>
                  <a:ext uri="{FF2B5EF4-FFF2-40B4-BE49-F238E27FC236}">
                    <a16:creationId xmlns="" xmlns:a16="http://schemas.microsoft.com/office/drawing/2014/main" id="{A8F6E1D0-B7E9-ED5B-B2D3-4A80686A5C4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4" name="Freeform 5">
              <a:extLst>
                <a:ext uri="{FF2B5EF4-FFF2-40B4-BE49-F238E27FC236}">
                  <a16:creationId xmlns="" xmlns:a16="http://schemas.microsoft.com/office/drawing/2014/main" id="{02BB17D8-CDBE-9B86-1B63-14EB2D21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6">
              <a:extLst>
                <a:ext uri="{FF2B5EF4-FFF2-40B4-BE49-F238E27FC236}">
                  <a16:creationId xmlns="" xmlns:a16="http://schemas.microsoft.com/office/drawing/2014/main" id="{D8ED2037-43A8-1440-07E8-352456146C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7">
              <a:extLst>
                <a:ext uri="{FF2B5EF4-FFF2-40B4-BE49-F238E27FC236}">
                  <a16:creationId xmlns="" xmlns:a16="http://schemas.microsoft.com/office/drawing/2014/main" id="{A9FF6408-FD33-B628-8CDA-9077E07E8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8">
              <a:extLst>
                <a:ext uri="{FF2B5EF4-FFF2-40B4-BE49-F238E27FC236}">
                  <a16:creationId xmlns="" xmlns:a16="http://schemas.microsoft.com/office/drawing/2014/main" id="{76E4846A-F164-31C8-E12B-B6113626A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9">
              <a:extLst>
                <a:ext uri="{FF2B5EF4-FFF2-40B4-BE49-F238E27FC236}">
                  <a16:creationId xmlns="" xmlns:a16="http://schemas.microsoft.com/office/drawing/2014/main" id="{CCCD0A4F-F709-BE18-D022-DE852ED75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47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" presetID="2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  <p:bldP spid="25" grpId="0" animBg="1"/>
      <p:bldP spid="26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5">
            <a:extLst>
              <a:ext uri="{FF2B5EF4-FFF2-40B4-BE49-F238E27FC236}">
                <a16:creationId xmlns="" xmlns:a16="http://schemas.microsoft.com/office/drawing/2014/main" id="{5A0F2A7F-E396-9B60-ECA6-FC0CE7F79C0C}"/>
              </a:ext>
            </a:extLst>
          </p:cNvPr>
          <p:cNvGrpSpPr/>
          <p:nvPr/>
        </p:nvGrpSpPr>
        <p:grpSpPr>
          <a:xfrm>
            <a:off x="335278" y="399098"/>
            <a:ext cx="3810000" cy="2893457"/>
            <a:chOff x="238760" y="399098"/>
            <a:chExt cx="3810000" cy="2893457"/>
          </a:xfrm>
        </p:grpSpPr>
        <p:pic>
          <p:nvPicPr>
            <p:cNvPr id="5122" name="Picture 2">
              <a:extLst>
                <a:ext uri="{FF2B5EF4-FFF2-40B4-BE49-F238E27FC236}">
                  <a16:creationId xmlns="" xmlns:a16="http://schemas.microsoft.com/office/drawing/2014/main" id="{83104A7B-E288-61F4-B56A-20237BAC3B30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760" y="399098"/>
              <a:ext cx="3810000" cy="2524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" name="TextBox 1">
              <a:extLst>
                <a:ext uri="{FF2B5EF4-FFF2-40B4-BE49-F238E27FC236}">
                  <a16:creationId xmlns="" xmlns:a16="http://schemas.microsoft.com/office/drawing/2014/main" id="{D0E40289-7CAD-3386-C4B0-C255883ECF0B}"/>
                </a:ext>
              </a:extLst>
            </p:cNvPr>
            <p:cNvSpPr txBox="1"/>
            <p:nvPr/>
          </p:nvSpPr>
          <p:spPr>
            <a:xfrm>
              <a:off x="238760" y="2923223"/>
              <a:ext cx="3722814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err="1"/>
                <a:t>Làm</a:t>
              </a:r>
              <a:r>
                <a:rPr lang="en-US" b="1" dirty="0"/>
                <a:t> </a:t>
              </a:r>
              <a:r>
                <a:rPr lang="en-US" b="1" dirty="0" err="1"/>
                <a:t>gốm</a:t>
              </a:r>
              <a:r>
                <a:rPr lang="en-US" b="1" dirty="0"/>
                <a:t> – </a:t>
              </a:r>
              <a:r>
                <a:rPr lang="en-US" b="1" dirty="0" err="1"/>
                <a:t>dân</a:t>
              </a:r>
              <a:r>
                <a:rPr lang="en-US" b="1" dirty="0"/>
                <a:t> </a:t>
              </a:r>
              <a:r>
                <a:rPr lang="en-US" b="1" dirty="0" err="1"/>
                <a:t>tộc</a:t>
              </a:r>
              <a:r>
                <a:rPr lang="en-US" b="1" dirty="0"/>
                <a:t> </a:t>
              </a:r>
              <a:r>
                <a:rPr lang="en-US" b="1" dirty="0" err="1"/>
                <a:t>Chăm</a:t>
              </a:r>
              <a:r>
                <a:rPr lang="en-US" b="1" dirty="0"/>
                <a:t> </a:t>
              </a:r>
              <a:r>
                <a:rPr lang="en-US" b="1" dirty="0" err="1"/>
                <a:t>Bình</a:t>
              </a:r>
              <a:r>
                <a:rPr lang="en-US" b="1" dirty="0"/>
                <a:t> </a:t>
              </a:r>
              <a:r>
                <a:rPr lang="en-US" b="1" dirty="0" err="1"/>
                <a:t>Thuận</a:t>
              </a:r>
              <a:endParaRPr lang="en-US" b="1" dirty="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="" xmlns:a16="http://schemas.microsoft.com/office/drawing/2014/main" id="{CB5D5326-69FA-8C5C-18B9-D0F1E78DF28E}"/>
              </a:ext>
            </a:extLst>
          </p:cNvPr>
          <p:cNvGrpSpPr/>
          <p:nvPr/>
        </p:nvGrpSpPr>
        <p:grpSpPr>
          <a:xfrm>
            <a:off x="4394202" y="399098"/>
            <a:ext cx="3581400" cy="2904751"/>
            <a:chOff x="4561842" y="-111226"/>
            <a:chExt cx="3581400" cy="2904751"/>
          </a:xfrm>
        </p:grpSpPr>
        <p:pic>
          <p:nvPicPr>
            <p:cNvPr id="5124" name="Picture 4" descr="Làng dệt chiếu">
              <a:extLst>
                <a:ext uri="{FF2B5EF4-FFF2-40B4-BE49-F238E27FC236}">
                  <a16:creationId xmlns="" xmlns:a16="http://schemas.microsoft.com/office/drawing/2014/main" id="{7035EB34-0E92-7E77-E47E-2BADCE1F34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1842" y="-111226"/>
              <a:ext cx="3581400" cy="2524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3" name="TextBox 2">
              <a:extLst>
                <a:ext uri="{FF2B5EF4-FFF2-40B4-BE49-F238E27FC236}">
                  <a16:creationId xmlns="" xmlns:a16="http://schemas.microsoft.com/office/drawing/2014/main" id="{5ECE914F-6503-AE16-4014-F867A229F7EA}"/>
                </a:ext>
              </a:extLst>
            </p:cNvPr>
            <p:cNvSpPr txBox="1"/>
            <p:nvPr/>
          </p:nvSpPr>
          <p:spPr>
            <a:xfrm>
              <a:off x="5191760" y="2424193"/>
              <a:ext cx="2489200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b="1" dirty="0" err="1"/>
                <a:t>Dệt</a:t>
              </a:r>
              <a:r>
                <a:rPr lang="en-US" b="1" dirty="0"/>
                <a:t> </a:t>
              </a:r>
              <a:r>
                <a:rPr lang="en-US" b="1" dirty="0" err="1"/>
                <a:t>chiếu</a:t>
              </a:r>
              <a:r>
                <a:rPr lang="en-US" b="1" dirty="0"/>
                <a:t> </a:t>
              </a:r>
              <a:r>
                <a:rPr lang="en-US" b="1" dirty="0" err="1"/>
                <a:t>lác</a:t>
              </a:r>
              <a:endParaRPr lang="en-US" b="1" dirty="0"/>
            </a:p>
          </p:txBody>
        </p:sp>
      </p:grpSp>
      <p:sp>
        <p:nvSpPr>
          <p:cNvPr id="4" name="TextBox 3">
            <a:extLst>
              <a:ext uri="{FF2B5EF4-FFF2-40B4-BE49-F238E27FC236}">
                <a16:creationId xmlns="" xmlns:a16="http://schemas.microsoft.com/office/drawing/2014/main" id="{F3AD778B-4A35-858E-5ACB-9601E0628BFE}"/>
              </a:ext>
            </a:extLst>
          </p:cNvPr>
          <p:cNvSpPr txBox="1"/>
          <p:nvPr/>
        </p:nvSpPr>
        <p:spPr>
          <a:xfrm>
            <a:off x="2553553" y="7052945"/>
            <a:ext cx="3218060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/>
              <a:t>Điêu</a:t>
            </a:r>
            <a:r>
              <a:rPr lang="en-US" dirty="0"/>
              <a:t> </a:t>
            </a:r>
            <a:r>
              <a:rPr lang="en-US" dirty="0" err="1"/>
              <a:t>khắc</a:t>
            </a:r>
            <a:r>
              <a:rPr lang="en-US" dirty="0"/>
              <a:t> </a:t>
            </a:r>
            <a:r>
              <a:rPr lang="en-US" dirty="0" err="1"/>
              <a:t>đá</a:t>
            </a:r>
            <a:r>
              <a:rPr lang="en-US" dirty="0"/>
              <a:t> </a:t>
            </a:r>
            <a:r>
              <a:rPr lang="en-US" dirty="0" err="1"/>
              <a:t>mỹ</a:t>
            </a:r>
            <a:r>
              <a:rPr lang="en-US" dirty="0"/>
              <a:t> </a:t>
            </a:r>
            <a:r>
              <a:rPr lang="en-US" dirty="0" err="1"/>
              <a:t>nghệ</a:t>
            </a:r>
            <a:r>
              <a:rPr lang="en-US" dirty="0"/>
              <a:t> non </a:t>
            </a:r>
            <a:r>
              <a:rPr lang="en-US" dirty="0" err="1"/>
              <a:t>nước</a:t>
            </a:r>
            <a:endParaRPr lang="en-US" dirty="0"/>
          </a:p>
        </p:txBody>
      </p:sp>
      <p:grpSp>
        <p:nvGrpSpPr>
          <p:cNvPr id="8" name="Group 7">
            <a:extLst>
              <a:ext uri="{FF2B5EF4-FFF2-40B4-BE49-F238E27FC236}">
                <a16:creationId xmlns="" xmlns:a16="http://schemas.microsoft.com/office/drawing/2014/main" id="{3FE4E37A-A1DA-9A84-A2D9-4BEE036FAD51}"/>
              </a:ext>
            </a:extLst>
          </p:cNvPr>
          <p:cNvGrpSpPr/>
          <p:nvPr/>
        </p:nvGrpSpPr>
        <p:grpSpPr>
          <a:xfrm>
            <a:off x="4279578" y="3407033"/>
            <a:ext cx="3632844" cy="3384111"/>
            <a:chOff x="5563226" y="2923223"/>
            <a:chExt cx="3632844" cy="3384111"/>
          </a:xfrm>
        </p:grpSpPr>
        <p:pic>
          <p:nvPicPr>
            <p:cNvPr id="5128" name="Picture 8" descr="Nghệ thuật tranh giấy của người Nùng Dín ở Lào Cai">
              <a:extLst>
                <a:ext uri="{FF2B5EF4-FFF2-40B4-BE49-F238E27FC236}">
                  <a16:creationId xmlns="" xmlns:a16="http://schemas.microsoft.com/office/drawing/2014/main" id="{87878661-07B9-655E-D877-025BF566B735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14670" y="2923223"/>
              <a:ext cx="3581400" cy="25422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5" name="TextBox 4">
              <a:extLst>
                <a:ext uri="{FF2B5EF4-FFF2-40B4-BE49-F238E27FC236}">
                  <a16:creationId xmlns="" xmlns:a16="http://schemas.microsoft.com/office/drawing/2014/main" id="{D6AF79A2-958A-378F-46D1-7DF2990BADC7}"/>
                </a:ext>
              </a:extLst>
            </p:cNvPr>
            <p:cNvSpPr txBox="1"/>
            <p:nvPr/>
          </p:nvSpPr>
          <p:spPr>
            <a:xfrm>
              <a:off x="5563226" y="5568670"/>
              <a:ext cx="3632844" cy="73866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vi-VN" sz="1400" b="1" i="0" dirty="0">
                  <a:solidFill>
                    <a:srgbClr val="333333"/>
                  </a:solidFill>
                  <a:effectLst/>
                  <a:latin typeface="robotoSlab"/>
                </a:rPr>
                <a:t>Nghệ thuật tranh giấy của người Nùng Dín ở Lào Cai</a:t>
              </a:r>
            </a:p>
            <a:p>
              <a:pPr algn="ctr"/>
              <a:endParaRPr lang="en-US" sz="1400" dirty="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id="{73B4F09D-AB7E-E9A4-A14C-ECBC8C65D5B6}"/>
              </a:ext>
            </a:extLst>
          </p:cNvPr>
          <p:cNvGrpSpPr/>
          <p:nvPr/>
        </p:nvGrpSpPr>
        <p:grpSpPr>
          <a:xfrm>
            <a:off x="238760" y="3407033"/>
            <a:ext cx="3810000" cy="2939901"/>
            <a:chOff x="238760" y="3407033"/>
            <a:chExt cx="3810000" cy="2939901"/>
          </a:xfrm>
        </p:grpSpPr>
        <p:pic>
          <p:nvPicPr>
            <p:cNvPr id="5126" name="Picture 6" descr="Làng đá mỹ nghệ Non Nước - Điểm du lịch nổi tiếng ở Đà Nẵng">
              <a:extLst>
                <a:ext uri="{FF2B5EF4-FFF2-40B4-BE49-F238E27FC236}">
                  <a16:creationId xmlns="" xmlns:a16="http://schemas.microsoft.com/office/drawing/2014/main" id="{9E0C1712-8C15-790E-D012-72D56E084CF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38760" y="3407033"/>
              <a:ext cx="3810000" cy="25422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9" name="TextBox 8">
              <a:extLst>
                <a:ext uri="{FF2B5EF4-FFF2-40B4-BE49-F238E27FC236}">
                  <a16:creationId xmlns="" xmlns:a16="http://schemas.microsoft.com/office/drawing/2014/main" id="{4DDDC7BB-3A88-F189-F9F3-8DB5A19DA0A4}"/>
                </a:ext>
              </a:extLst>
            </p:cNvPr>
            <p:cNvSpPr txBox="1"/>
            <p:nvPr/>
          </p:nvSpPr>
          <p:spPr>
            <a:xfrm>
              <a:off x="406400" y="5977602"/>
              <a:ext cx="3282309" cy="369332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b="1" dirty="0" err="1"/>
                <a:t>Điêu</a:t>
              </a:r>
              <a:r>
                <a:rPr lang="en-US" b="1" dirty="0"/>
                <a:t> </a:t>
              </a:r>
              <a:r>
                <a:rPr lang="en-US" b="1" dirty="0" err="1"/>
                <a:t>khắc</a:t>
              </a:r>
              <a:r>
                <a:rPr lang="en-US" b="1" dirty="0"/>
                <a:t> </a:t>
              </a:r>
              <a:r>
                <a:rPr lang="en-US" b="1" dirty="0" err="1"/>
                <a:t>đá</a:t>
              </a:r>
              <a:r>
                <a:rPr lang="en-US" b="1" dirty="0"/>
                <a:t> </a:t>
              </a:r>
              <a:r>
                <a:rPr lang="en-US" b="1" dirty="0" err="1"/>
                <a:t>mỹ</a:t>
              </a:r>
              <a:r>
                <a:rPr lang="en-US" b="1" dirty="0"/>
                <a:t> </a:t>
              </a:r>
              <a:r>
                <a:rPr lang="en-US" b="1" dirty="0" err="1"/>
                <a:t>nghệ</a:t>
              </a:r>
              <a:r>
                <a:rPr lang="en-US" b="1" dirty="0"/>
                <a:t> non </a:t>
              </a:r>
              <a:r>
                <a:rPr lang="en-US" b="1" dirty="0" err="1"/>
                <a:t>nước</a:t>
              </a:r>
              <a:endParaRPr lang="en-US" b="1" dirty="0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="" xmlns:a16="http://schemas.microsoft.com/office/drawing/2014/main" id="{A2993A84-2BDE-6826-AB4E-C3E8695B37B1}"/>
              </a:ext>
            </a:extLst>
          </p:cNvPr>
          <p:cNvGrpSpPr/>
          <p:nvPr/>
        </p:nvGrpSpPr>
        <p:grpSpPr>
          <a:xfrm>
            <a:off x="8275322" y="410392"/>
            <a:ext cx="3581400" cy="2863692"/>
            <a:chOff x="8275322" y="410392"/>
            <a:chExt cx="3581400" cy="2863692"/>
          </a:xfrm>
        </p:grpSpPr>
        <p:pic>
          <p:nvPicPr>
            <p:cNvPr id="15" name="Picture 4">
              <a:extLst>
                <a:ext uri="{FF2B5EF4-FFF2-40B4-BE49-F238E27FC236}">
                  <a16:creationId xmlns="" xmlns:a16="http://schemas.microsoft.com/office/drawing/2014/main" id="{81EC1DD8-577C-FB23-862B-11EC455BA028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322" y="410392"/>
              <a:ext cx="3581400" cy="2524125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6" name="TextBox 15">
              <a:extLst>
                <a:ext uri="{FF2B5EF4-FFF2-40B4-BE49-F238E27FC236}">
                  <a16:creationId xmlns="" xmlns:a16="http://schemas.microsoft.com/office/drawing/2014/main" id="{F7BF7C86-539C-ECA8-5BE5-DCFA811FC107}"/>
                </a:ext>
              </a:extLst>
            </p:cNvPr>
            <p:cNvSpPr txBox="1"/>
            <p:nvPr/>
          </p:nvSpPr>
          <p:spPr>
            <a:xfrm>
              <a:off x="8458202" y="2904752"/>
              <a:ext cx="3281680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"/>
              <a:r>
                <a:rPr lang="vi-VN" b="1" i="0" dirty="0">
                  <a:solidFill>
                    <a:srgbClr val="000000"/>
                  </a:solidFill>
                  <a:effectLst/>
                  <a:latin typeface="Helvetica Neue"/>
                </a:rPr>
                <a:t>Múa rối nước ở Hải Dương</a:t>
              </a: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="" xmlns:a16="http://schemas.microsoft.com/office/drawing/2014/main" id="{E6FD1E43-28B3-8F3F-404A-24FCC911136B}"/>
              </a:ext>
            </a:extLst>
          </p:cNvPr>
          <p:cNvGrpSpPr/>
          <p:nvPr/>
        </p:nvGrpSpPr>
        <p:grpSpPr>
          <a:xfrm>
            <a:off x="8275322" y="3407032"/>
            <a:ext cx="3632844" cy="2909124"/>
            <a:chOff x="8275322" y="3407032"/>
            <a:chExt cx="3632844" cy="2909124"/>
          </a:xfrm>
        </p:grpSpPr>
        <p:sp>
          <p:nvSpPr>
            <p:cNvPr id="17" name="TextBox 16">
              <a:extLst>
                <a:ext uri="{FF2B5EF4-FFF2-40B4-BE49-F238E27FC236}">
                  <a16:creationId xmlns="" xmlns:a16="http://schemas.microsoft.com/office/drawing/2014/main" id="{C05B911A-0E34-5F45-9AF7-6EF3EEC2FD57}"/>
                </a:ext>
              </a:extLst>
            </p:cNvPr>
            <p:cNvSpPr txBox="1"/>
            <p:nvPr/>
          </p:nvSpPr>
          <p:spPr>
            <a:xfrm>
              <a:off x="8275322" y="5977602"/>
              <a:ext cx="3632844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vi-VN" sz="1600" b="1" i="0" dirty="0">
                  <a:solidFill>
                    <a:srgbClr val="000000"/>
                  </a:solidFill>
                  <a:effectLst/>
                  <a:latin typeface="Helvetica Neue"/>
                </a:rPr>
                <a:t>Nghề dệt thổ cẩm của người Cơ Tu</a:t>
              </a:r>
              <a:endParaRPr lang="en-US" sz="1600" b="1" dirty="0"/>
            </a:p>
          </p:txBody>
        </p:sp>
        <p:pic>
          <p:nvPicPr>
            <p:cNvPr id="18" name="Picture 6" descr="Hồi sinh và phát huy nghề dệt thổ cẩm của dân tộc Cơ Tu">
              <a:extLst>
                <a:ext uri="{FF2B5EF4-FFF2-40B4-BE49-F238E27FC236}">
                  <a16:creationId xmlns="" xmlns:a16="http://schemas.microsoft.com/office/drawing/2014/main" id="{46A3887D-487C-77C8-E448-59E31539BC6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7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275322" y="3407032"/>
              <a:ext cx="3581400" cy="254226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" name="Group 11">
            <a:extLst>
              <a:ext uri="{FF2B5EF4-FFF2-40B4-BE49-F238E27FC236}">
                <a16:creationId xmlns="" xmlns:a16="http://schemas.microsoft.com/office/drawing/2014/main" id="{3E70AC14-D2F6-8F2F-E0D3-30D84F71073B}"/>
              </a:ext>
            </a:extLst>
          </p:cNvPr>
          <p:cNvGrpSpPr/>
          <p:nvPr/>
        </p:nvGrpSpPr>
        <p:grpSpPr>
          <a:xfrm>
            <a:off x="2458720" y="541844"/>
            <a:ext cx="7348577" cy="5298573"/>
            <a:chOff x="360680" y="267018"/>
            <a:chExt cx="3810000" cy="2715451"/>
          </a:xfrm>
        </p:grpSpPr>
        <p:pic>
          <p:nvPicPr>
            <p:cNvPr id="20" name="Picture 2">
              <a:extLst>
                <a:ext uri="{FF2B5EF4-FFF2-40B4-BE49-F238E27FC236}">
                  <a16:creationId xmlns="" xmlns:a16="http://schemas.microsoft.com/office/drawing/2014/main" id="{B0025641-C7BC-AABD-4121-3DD0954E09D2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680" y="267018"/>
              <a:ext cx="3810000" cy="2524125"/>
            </a:xfrm>
            <a:prstGeom prst="rect">
              <a:avLst/>
            </a:prstGeom>
            <a:solidFill>
              <a:srgbClr val="FFFFFF">
                <a:shade val="85000"/>
              </a:srgbClr>
            </a:solidFill>
            <a:ln w="190500" cap="sq">
              <a:solidFill>
                <a:srgbClr val="FFFFFF"/>
              </a:solidFill>
              <a:miter lim="800000"/>
            </a:ln>
            <a:effectLst>
              <a:outerShdw blurRad="65000" dist="50800" dir="12900000" kx="195000" ky="145000" algn="tl" rotWithShape="0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360000"/>
              </a:camera>
              <a:lightRig rig="twoPt" dir="t">
                <a:rot lat="0" lon="0" rev="7200000"/>
              </a:lightRig>
            </a:scene3d>
            <a:sp3d contourW="12700">
              <a:bevelT w="25400" h="19050"/>
              <a:contourClr>
                <a:srgbClr val="969696"/>
              </a:contourClr>
            </a:sp3d>
          </p:spPr>
        </p:pic>
        <p:sp>
          <p:nvSpPr>
            <p:cNvPr id="21" name="TextBox 20">
              <a:extLst>
                <a:ext uri="{FF2B5EF4-FFF2-40B4-BE49-F238E27FC236}">
                  <a16:creationId xmlns="" xmlns:a16="http://schemas.microsoft.com/office/drawing/2014/main" id="{EFECB469-7975-CC60-BAE6-B49BCE2C5C00}"/>
                </a:ext>
              </a:extLst>
            </p:cNvPr>
            <p:cNvSpPr txBox="1"/>
            <p:nvPr/>
          </p:nvSpPr>
          <p:spPr>
            <a:xfrm rot="21278509">
              <a:off x="1675311" y="2793191"/>
              <a:ext cx="1790879" cy="189278"/>
            </a:xfrm>
            <a:prstGeom prst="rect">
              <a:avLst/>
            </a:prstGeom>
            <a:solidFill>
              <a:schemeClr val="bg1"/>
            </a:solidFill>
          </p:spPr>
          <p:txBody>
            <a:bodyPr wrap="square">
              <a:spAutoFit/>
            </a:bodyPr>
            <a:lstStyle/>
            <a:p>
              <a:pPr algn="ctr"/>
              <a:r>
                <a:rPr lang="en-US" sz="1800" b="1" i="0" dirty="0" err="1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Tranh</a:t>
              </a:r>
              <a:r>
                <a:rPr lang="en-US" sz="1800" b="1" i="0" dirty="0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 </a:t>
              </a:r>
              <a:r>
                <a:rPr lang="en-US" sz="1800" b="1" i="0" dirty="0" err="1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dân</a:t>
              </a:r>
              <a:r>
                <a:rPr lang="en-US" sz="1800" b="1" i="0" dirty="0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 </a:t>
              </a:r>
              <a:r>
                <a:rPr lang="en-US" sz="1800" b="1" i="0" dirty="0" err="1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gian</a:t>
              </a:r>
              <a:r>
                <a:rPr lang="en-US" sz="1800" b="1" i="0" dirty="0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 </a:t>
              </a:r>
              <a:r>
                <a:rPr lang="en-US" sz="1800" b="1" i="0" dirty="0" err="1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Đông</a:t>
              </a:r>
              <a:r>
                <a:rPr lang="en-US" sz="1800" b="1" i="0" dirty="0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 </a:t>
              </a:r>
              <a:r>
                <a:rPr lang="en-US" sz="1800" b="1" i="0" dirty="0" err="1">
                  <a:effectLst/>
                  <a:latin typeface="Arial" panose="020B0604020202020204" pitchFamily="34" charset="0"/>
                  <a:hlinkClick r:id="rId9">
                    <a:extLst>
                      <a:ext uri="{A12FA001-AC4F-418D-AE19-62706E023703}">
                        <ahyp:hlinkClr xmlns="" xmlns:ahyp="http://schemas.microsoft.com/office/drawing/2018/hyperlinkcolor" val="tx"/>
                      </a:ext>
                    </a:extLst>
                  </a:hlinkClick>
                </a:rPr>
                <a:t>Hồ</a:t>
              </a:r>
              <a:endParaRPr lang="en-US" b="1" dirty="0"/>
            </a:p>
          </p:txBody>
        </p:sp>
      </p:grpSp>
    </p:spTree>
    <p:extLst>
      <p:ext uri="{BB962C8B-B14F-4D97-AF65-F5344CB8AC3E}">
        <p14:creationId xmlns:p14="http://schemas.microsoft.com/office/powerpoint/2010/main" val="34860817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xit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3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6" presetClass="exit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53" presetClass="entr" presetSubtype="52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2" name="AutoShape 12"/>
          <p:cNvSpPr/>
          <p:nvPr/>
        </p:nvSpPr>
        <p:spPr>
          <a:xfrm>
            <a:off x="3420828" y="1951998"/>
            <a:ext cx="6419" cy="4205395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3" name="AutoShape 13"/>
          <p:cNvSpPr/>
          <p:nvPr/>
        </p:nvSpPr>
        <p:spPr>
          <a:xfrm>
            <a:off x="6404905" y="1971048"/>
            <a:ext cx="6419" cy="4205395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20" name="TextBox 20"/>
          <p:cNvSpPr txBox="1"/>
          <p:nvPr/>
        </p:nvSpPr>
        <p:spPr>
          <a:xfrm>
            <a:off x="1714883" y="1171106"/>
            <a:ext cx="9111433" cy="37747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  <a:spcBef>
                <a:spcPct val="0"/>
              </a:spcBef>
            </a:pPr>
            <a:r>
              <a:rPr lang="en-US" sz="36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 THIỆU </a:t>
            </a:r>
            <a:r>
              <a:rPr lang="en-US" sz="3600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PHIẾU HỌC TẬP SỐ 2</a:t>
            </a:r>
            <a:endParaRPr lang="en-US" sz="3600" b="1" spc="399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1" name="AutoShape 21"/>
          <p:cNvSpPr/>
          <p:nvPr/>
        </p:nvSpPr>
        <p:spPr>
          <a:xfrm>
            <a:off x="1323323" y="1945648"/>
            <a:ext cx="9368005" cy="6350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1" name="Picture 9" descr="6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58841" y="2153027"/>
            <a:ext cx="2639680" cy="37366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4" name="Picture 10" descr="7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650948" y="2153451"/>
            <a:ext cx="2640614" cy="3736629"/>
          </a:xfrm>
          <a:prstGeom prst="rect">
            <a:avLst/>
          </a:prstGeom>
          <a:ln>
            <a:solidFill>
              <a:schemeClr val="tx1"/>
            </a:solidFill>
          </a:ln>
        </p:spPr>
      </p:pic>
      <p:pic>
        <p:nvPicPr>
          <p:cNvPr id="16" name="Picture 11" descr="8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511513" y="2153027"/>
            <a:ext cx="2641547" cy="3737097"/>
          </a:xfrm>
          <a:prstGeom prst="rect">
            <a:avLst/>
          </a:prstGeom>
          <a:ln>
            <a:solidFill>
              <a:schemeClr val="tx1"/>
            </a:solidFill>
          </a:ln>
        </p:spPr>
      </p:pic>
      <p:sp>
        <p:nvSpPr>
          <p:cNvPr id="17" name="AutoShape 12"/>
          <p:cNvSpPr/>
          <p:nvPr/>
        </p:nvSpPr>
        <p:spPr>
          <a:xfrm>
            <a:off x="9250975" y="1939298"/>
            <a:ext cx="6419" cy="4205395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8" name="Picture 12" descr="PHT THU ĐIẾU (1)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378218" y="2189488"/>
            <a:ext cx="2639680" cy="3736163"/>
          </a:xfrm>
          <a:prstGeom prst="rect">
            <a:avLst/>
          </a:prstGeom>
          <a:ln>
            <a:solidFill>
              <a:schemeClr val="tx1"/>
            </a:solidFill>
          </a:ln>
        </p:spPr>
      </p:pic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E05843A5-EC67-975C-405F-59130378E771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E940834E-AC60-9EE7-BA68-12CDBB0F5E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1558151C-1FF0-0872-1B09-96E498B54C3B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14D02816-7057-0621-706D-EFBAFD277C2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31693D7F-9B4E-91EA-8D5B-D333EEDB6CBA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B2E862C7-06B5-0F90-B0AA-88BB63C8C1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AD0A7AA8-9D33-A11D-5BBC-8DAD9A6119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12201BD9-0552-CBF4-0931-32630E27D3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0DC5CAE-8FD5-BD26-49F4-3CF249F25BEA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E3879771-6D0D-B778-3B7A-4194B4AA5BF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419CEC95-C27D-E242-D68A-7BD9739D4AE6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E0486D93-D921-2AB9-F494-19491FEF958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DA655625-2F9F-0A79-98C5-182327FCF161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762BF320-68E9-896A-EC27-8294EF31109A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96DB0610-25DC-5220-5C44-A1A018312132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C84D768C-B0C8-18C9-98E2-679E1920A3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B119F2AB-5C4B-194D-3A5E-45AE99E0A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6880E2FC-8D1C-31C9-8AAA-6648F6D2F0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0D829655-9252-7E02-CD9B-C0262D2A52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47B63DBF-9A41-8F83-4B00-B2FF4A36E6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21E11897-A4ED-F1A1-0D7A-C9899C516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DBCB5D76-9F40-38A9-9D68-5A3859AADF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5882CD71-3099-9379-CD2C-256F6E3EED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93493582-5D63-DC5D-3578-815FEB2313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7CA776A6-4A94-8FE3-BF52-ADE59B4AEE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70427ED6-D918-FB6C-E476-72FAA1AB4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F66109B2-7307-1FA0-8AB1-7A6D3DEE0A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A248F8C5-8757-A0A5-7D9A-6967306767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ED82AC66-EB9E-7427-F5C8-2164C3F3DD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DF688298-822B-47CC-0273-E9D776BAD2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CEA5223B-E66D-F335-3D61-E7C48B06F2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9FA8E88D-4441-C15F-E1A2-E9176C087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F171BC6D-86AA-6AF9-2C65-5E31257840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AB447AA5-7029-3242-D158-859AFF08A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EB32AA30-5EC1-A32C-26FC-1DF7D47844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87A4CAF9-4F91-BA45-E507-BA518D8DF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095952EB-1A11-2FBB-C8CF-008B99AEEDF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37D08F44-7CA5-5160-EFCB-24D1926D74A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BFCDC6D4-10FC-B9DD-0673-7A8EC2348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D39B90DA-810C-9F8B-5154-BC347C4A6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636B654D-31E5-FF2C-AD87-72D294BA24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5C2679B5-5720-6A05-1461-CFC1986515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A5765C0D-B5E6-A425-1759-A22A6D61050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8640678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PHIẾU HỌC TẬP SỐ 2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980040" y="1998818"/>
            <a:ext cx="10874555" cy="443595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a.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mới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2021),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b.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Kịch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máy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huy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nhạc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tập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sách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c.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Cống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hiến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phổ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trị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d.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(Ở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phía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nghệ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sĩ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e.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Cung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cấp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chương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đúng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tâm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f.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Trực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ích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43E44D3-4D24-1A3B-A0CD-5C6D578A1AF4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C21C683A-111E-8CAA-5C7E-D8F19C1770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79D88A4F-A250-5FF3-1B18-DF24953A446B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CF7E163C-8BB6-4FB5-A420-A41A8697A29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048A26B7-CE01-973A-9569-679D7350AD58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38DECBB6-7BB8-D5C8-22BC-4308AB0B3C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42425D9F-CA2A-4253-6036-399CD815E7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82F9AA7B-5016-9BCB-ECFA-5072AA61248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B6A307F6-14A0-5C29-6B64-BED00AB307E0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6D8371AA-B5BA-1156-8F92-8EAFEA7C7A7F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71EBA729-9699-C28A-ECB7-0A014A54B53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5C50C95A-A45E-3E2F-49EA-25F605225A7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A9E46D3B-C240-BF41-4D00-9703D589F74A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0DEB2511-20B2-020C-3CBB-CAE8A80B684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9EB96894-AA8C-EB2B-C6EB-750E8C638306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4A9F07DF-9B96-4909-4A36-F1B989554F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384B07A1-8179-4546-4AD6-70D108521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9B84843D-E522-7A5C-E2C4-32D62DAAF0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EB98144E-752C-CEF7-6E9F-1F99369CA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409DAC10-FD7D-7599-3F42-A756B55A4B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10E4A503-2B38-A93C-81F7-600EC9E277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C745CF1A-3146-DC0D-5CEC-8ADB835F6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3B8062D0-9ED4-34F5-A28E-45C406D8B77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F8B8C132-5982-9677-07B3-1D45BCC0FF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E349DFC2-D770-088D-F507-EE116FB8F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3601A054-62BC-BBEB-0B06-FD8EBFECBC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D0A66B19-B7EC-75CD-0E0D-2826EA65C0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E340545A-32ED-F877-DD1F-0BE3492205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BCC51B19-5504-8BAC-9EE5-3C34598AD1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8FBC21DC-AFBF-6D7B-FFE2-78E19AA04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9B38970C-B924-5BBD-B7B2-7DBBC0BBAC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6AD6B2AB-BC9C-8D81-2064-F3595A47E4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0B3AE542-EB6A-FEFE-94A6-3671DEA699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C1221819-868E-4004-ACE5-6C151139D3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C45EC765-7366-84EA-937A-9686A4B324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52D1F88B-5B0D-A06C-2018-F2D5583D61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8D17FE33-2180-D71B-B6E5-D1A5C16AB9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015E6F8E-9270-2F25-4129-00485D57162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B60F91E-4FA7-5780-907F-84704661DC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AB78F1DF-76F1-3F01-2F89-B4B378FD04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365F7A53-D077-64FE-F5DB-2FE296D90F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194F7E47-3591-B7F6-F4B5-4E6DBB3540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45182AD2-5DE6-CE4A-F36E-6C13B7A26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16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6" y="1400387"/>
            <a:ext cx="8325273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PHIẾU HỌC TẬP SỐ 2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680706" y="2214518"/>
            <a:ext cx="11119522" cy="3777188"/>
          </a:xfrm>
          <a:prstGeom prst="rect">
            <a:avLst/>
          </a:prstGeom>
          <a:solidFill>
            <a:schemeClr val="bg1"/>
          </a:solidFill>
          <a:ln w="28575">
            <a:solidFill>
              <a:schemeClr val="tx1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a.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Năm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2005,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b.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lượng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xã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c.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hào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thúc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kĩ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Kiều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hội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chiều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sâu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bè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quốc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D27D78C-C1A0-623F-3A07-F2D19A94FFA2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80A0A507-286B-9A50-9139-2C9CC75357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0C25957C-381B-24CD-E0DA-49F14637927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BC956158-7D67-CFEF-0462-FEF87CA0D2E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84ED6B71-5510-3BE7-7844-C6DA1977582F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E7FC7B92-369F-EF00-AAA9-3723A171AA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07C4A1F5-A20F-F223-F996-9FA0C8002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088104E8-0E79-1253-D05C-ADC5A31076C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2AAF6A3D-6B63-C930-B516-4F105251FC4D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9D09BC67-DDDF-15BF-EB17-E78F8E487602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1FD166CD-5F2E-42D7-DBAB-0C61A1FB1993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AAD1AF2B-486B-0886-1660-7FBA8A35E37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6FE4FFB8-3635-1EFB-8A3E-492FBE47AEF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3F2EB681-0112-8B9B-5E0A-39BA6824A949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DA45E5C5-C1CF-9794-2B77-42611AB85378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CE26A8FF-2E91-2854-5A2F-3A6066F99B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B8B91708-33BF-1B53-A587-71D15EA91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C9D170A9-9DDA-0DA8-3FA8-83827CC4C4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B21B5A35-9685-C553-1F44-B6C9015E7F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131C3FCD-D126-6C3C-82E0-3A0E7934A4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D86113E8-40D9-48D5-5E07-3383A4AC2F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C2DBCF72-CCD5-1B5A-81E2-07248CC365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D3AA45A8-A1DA-1A1D-A9C9-0F8FD1DB0B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86CC2D06-82D1-A54F-B4BF-01D9B068DC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88FF92ED-A74B-42EB-07E4-D55D56C100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218BA5F5-82B7-D3A1-F8FA-8BBA498E0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478BBD8F-A377-C5E6-7169-7F2C44134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110C6C6A-9A49-06A3-E7DF-5FBC94AACB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922F370A-8C22-2F5A-BA60-5BA5BF3D2F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2E780A98-BD3E-E8FB-D412-60F32EFC3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AEA2BC29-7567-6EE7-C723-6E05A74A56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D5148376-343B-6331-4264-B4F216DFBC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CCE0C8F3-081B-9052-2222-A13DA5E952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494F9C30-9F72-010C-F9A5-D5EDE9007C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2460CA8E-0B81-A69D-ECC4-7A8328F7E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325B65D4-5598-22E9-9DAA-F6CD85F7DB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535C1B63-0765-BDF6-B064-FD2329B9B8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3806A13E-14FA-A13C-42A1-5AA979DD8B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373C4608-271F-CE02-85C4-35B4724CF92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FA437E27-706C-99DF-2216-114F36C7A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94D16671-D3E1-5808-9911-FABDC16BC7E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91E4A956-3CE5-5FFD-7370-E3FAFEAEAFD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CBFC184D-D436-AB36-E2F9-F9D81932F2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6" y="1400387"/>
            <a:ext cx="8833274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 SAU KHI ĐỌC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657071" y="2402344"/>
            <a:ext cx="9229223" cy="3137013"/>
          </a:xfrm>
          <a:prstGeom prst="rect">
            <a:avLst/>
          </a:prstGeom>
          <a:solidFill>
            <a:schemeClr val="bg1"/>
          </a:solidFill>
          <a:ln w="28575">
            <a:solidFill>
              <a:schemeClr val="accent1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2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1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</a:p>
          <a:p>
            <a:pPr algn="just">
              <a:lnSpc>
                <a:spcPct val="130000"/>
              </a:lnSpc>
            </a:pP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Dấu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qua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trích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endParaRPr lang="en-US" sz="32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83E4B4CB-0CDC-66B1-C159-A9F824F231C7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1D894348-398B-20E5-7545-E99F107971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ADDE902E-87EC-FFD2-63DF-9313E694BB9D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09866DF2-ACE4-BF03-97B3-CFC1637F08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C4F92D11-0CA8-CFFA-F0F6-8E97972E7C0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10097949-9F86-3790-82C7-44901128B6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BAE341B2-9255-4A93-D66C-DC0C04A410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BDC9985A-B080-00AE-5F99-0786AC6EEE6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F40E96E2-DB9E-B2FA-6424-399821B51E4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47E3E418-BFE3-E78F-EBFB-1A93A3F9F49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44D532BE-D498-40F1-E218-74042072C68D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D33AB49D-3877-6738-C7CA-70962DA75C1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064EBB91-EA9E-57AD-F818-58C7AFE253F8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E541C861-54D8-55D5-5ADD-9FD516473019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F1BA9B68-FAD8-D0A6-54A2-AE460A9E225A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751BCE6C-4472-2B92-BB27-F2E6C524F0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D3E18B4C-30A4-520C-F6E1-B1D87D00A6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A09BAB28-6CF0-3EEA-B152-0149F6E56D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B5F0023A-9C6B-C2E0-AF44-D979C7AAFC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DF2F7E07-587B-EFC5-54C5-0285615F5B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CB61E39B-4E56-3B82-1F02-9A3B822B00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9E0B10F7-83CA-CDF4-6188-C2B659893F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EFD8971F-475C-8444-1D59-8B6D7C754A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6400D1DB-8601-417F-3AE6-F15CF406A9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61F9A317-8170-1872-C571-D369850B34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08E5CE83-012D-80D6-D07A-BDB99D563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87D508A2-B796-741C-4646-30852B12B8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1282C9EE-748F-52B9-953F-5A3630130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17CD2DBD-0727-34D9-4820-03F5ABDC2F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14BA6C6B-D971-315E-84BA-7247AD9056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F12F46E1-91D9-18DC-F494-7F8DB3DF17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06968A9A-1F6F-A891-0BBD-D535416CDE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36F763E8-DEB7-EEB1-EF78-B42D90A782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5B2CAB90-36A1-6EB9-C7A3-0019DEB504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D3F7E60C-809C-AEFF-EAB8-F11D69F23A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A79E48CF-2B6D-DD4C-D351-EFE68997B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8A329462-A86E-6DA9-BD4B-3E746EFE5D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616A83C1-7408-8373-488F-3BEAC6FE70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1C0222B9-E212-58EB-3E9B-2823DF4B58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9A3CEF83-6A64-E1FC-9534-CFBCD0E187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82209407-47B1-D299-2731-5E96A8F0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C18EAB31-17E5-FF38-470F-8088A4F926F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47119696-B824-EBFA-67AF-071881A1D77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2048085" y="960045"/>
            <a:ext cx="9035761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 SAU KHI ĐỌC</a:t>
            </a:r>
          </a:p>
        </p:txBody>
      </p:sp>
      <p:graphicFrame>
        <p:nvGraphicFramePr>
          <p:cNvPr id="11" name="Table 10"/>
          <p:cNvGraphicFramePr/>
          <p:nvPr>
            <p:extLst>
              <p:ext uri="{D42A27DB-BD31-4B8C-83A1-F6EECF244321}">
                <p14:modId xmlns:p14="http://schemas.microsoft.com/office/powerpoint/2010/main" val="2478680866"/>
              </p:ext>
            </p:extLst>
          </p:nvPr>
        </p:nvGraphicFramePr>
        <p:xfrm>
          <a:off x="172721" y="1659685"/>
          <a:ext cx="11797886" cy="4994419"/>
        </p:xfrm>
        <a:graphic>
          <a:graphicData uri="http://schemas.openxmlformats.org/drawingml/2006/table">
            <a:tbl>
              <a:tblPr firstRow="1" bandRow="1">
                <a:tableStyleId>{ED083AE6-46FA-4A59-8FB0-9F97EB10719F}</a:tableStyleId>
              </a:tblPr>
              <a:tblGrid>
                <a:gridCol w="333247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12928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49936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836767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675293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2100" dirty="0" err="1"/>
                        <a:t>Yếu</a:t>
                      </a:r>
                      <a:r>
                        <a:rPr lang="en-US" sz="2100" dirty="0"/>
                        <a:t> </a:t>
                      </a:r>
                      <a:r>
                        <a:rPr lang="en-US" sz="2100" dirty="0" err="1"/>
                        <a:t>tố</a:t>
                      </a:r>
                      <a:r>
                        <a:rPr lang="en-US" sz="2100" dirty="0"/>
                        <a:t> so </a:t>
                      </a:r>
                      <a:r>
                        <a:rPr lang="en-US" sz="2100" dirty="0" err="1"/>
                        <a:t>sánh</a:t>
                      </a:r>
                      <a:endParaRPr lang="en-US" sz="2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2100" dirty="0" err="1"/>
                        <a:t>Văn</a:t>
                      </a:r>
                      <a:r>
                        <a:rPr lang="en-US" sz="2100" dirty="0"/>
                        <a:t> </a:t>
                      </a:r>
                      <a:r>
                        <a:rPr lang="en-US" sz="2100" dirty="0" err="1"/>
                        <a:t>bản</a:t>
                      </a:r>
                      <a:r>
                        <a:rPr lang="en-US" sz="2100" dirty="0"/>
                        <a:t> 2</a:t>
                      </a:r>
                      <a:endParaRPr lang="en-US" sz="2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2100"/>
                        <a:t>Văn bản 3</a:t>
                      </a:r>
                      <a:endParaRPr lang="en-US" sz="21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2100"/>
                        <a:t>Tương đồng/ khác biệt</a:t>
                      </a:r>
                      <a:endParaRPr lang="en-US" sz="21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67529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 dirty="0" err="1"/>
                        <a:t>Độ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dài</a:t>
                      </a:r>
                      <a:r>
                        <a:rPr lang="en-US" sz="2400" b="1" dirty="0"/>
                        <a:t>, </a:t>
                      </a:r>
                      <a:r>
                        <a:rPr lang="en-US" sz="2400" b="1" dirty="0" err="1"/>
                        <a:t>số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đoạn</a:t>
                      </a:r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100"/>
                        <a:t>3</a:t>
                      </a:r>
                      <a:endParaRPr lang="en-US" sz="21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100" dirty="0"/>
                        <a:t>1</a:t>
                      </a:r>
                      <a:endParaRPr lang="en-US" sz="2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100" dirty="0" err="1"/>
                        <a:t>Khác</a:t>
                      </a:r>
                      <a:r>
                        <a:rPr lang="en-US" sz="2100" dirty="0"/>
                        <a:t> </a:t>
                      </a:r>
                      <a:r>
                        <a:rPr lang="en-US" sz="2100" dirty="0" err="1"/>
                        <a:t>biệt</a:t>
                      </a:r>
                      <a:r>
                        <a:rPr lang="en-US" sz="2100" dirty="0"/>
                        <a:t> </a:t>
                      </a:r>
                      <a:r>
                        <a:rPr lang="en-US" sz="2100" dirty="0" err="1"/>
                        <a:t>về</a:t>
                      </a:r>
                      <a:r>
                        <a:rPr lang="en-US" sz="2100" dirty="0"/>
                        <a:t> dung </a:t>
                      </a:r>
                      <a:r>
                        <a:rPr lang="en-US" sz="2100" dirty="0" err="1"/>
                        <a:t>lượng</a:t>
                      </a:r>
                      <a:endParaRPr lang="en-US" sz="21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309248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 dirty="0" err="1"/>
                        <a:t>Nhan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đề</a:t>
                      </a:r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/>
                        <a:t>Nhà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hát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Cải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lương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Trần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Hữu</a:t>
                      </a:r>
                      <a:r>
                        <a:rPr lang="en-US" sz="2400" dirty="0"/>
                        <a:t> Trang </a:t>
                      </a:r>
                      <a:r>
                        <a:rPr lang="en-US" sz="2400" dirty="0" err="1"/>
                        <a:t>khánh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thành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phòng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truyền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thống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/>
                        <a:t>Thêm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một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bản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dịch</a:t>
                      </a:r>
                      <a:r>
                        <a:rPr lang="en-US" sz="2400" dirty="0"/>
                        <a:t> “</a:t>
                      </a:r>
                      <a:r>
                        <a:rPr lang="en-US" sz="2400" dirty="0" err="1"/>
                        <a:t>Truyện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Kiều</a:t>
                      </a:r>
                      <a:r>
                        <a:rPr lang="en-US" sz="2400" dirty="0"/>
                        <a:t>” sang </a:t>
                      </a:r>
                      <a:r>
                        <a:rPr lang="en-US" sz="2400" dirty="0" err="1"/>
                        <a:t>tiếng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Nhật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/>
                        <a:t>Nội</a:t>
                      </a:r>
                      <a:r>
                        <a:rPr lang="en-US" sz="2400" dirty="0"/>
                        <a:t> dung </a:t>
                      </a:r>
                      <a:r>
                        <a:rPr lang="en-US" sz="2400" dirty="0" err="1"/>
                        <a:t>thể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hiện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nội</a:t>
                      </a:r>
                      <a:r>
                        <a:rPr lang="en-US" sz="2400" dirty="0"/>
                        <a:t> dung </a:t>
                      </a:r>
                      <a:r>
                        <a:rPr lang="en-US" sz="2400" dirty="0" err="1"/>
                        <a:t>chính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67529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 dirty="0" err="1"/>
                        <a:t>Đề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mục</a:t>
                      </a:r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/>
                        <a:t>3</a:t>
                      </a: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/>
                        <a:t>0</a:t>
                      </a: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/>
                        <a:t>VB2 </a:t>
                      </a:r>
                      <a:r>
                        <a:rPr lang="en-US" sz="2400" dirty="0" err="1"/>
                        <a:t>đề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mục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cụ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thể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67529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 dirty="0" err="1"/>
                        <a:t>Phương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tiện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giao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tiếp</a:t>
                      </a:r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/>
                        <a:t>Hình ảnh có chú thích</a:t>
                      </a: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/>
                        <a:t>Số liệu</a:t>
                      </a: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/>
                        <a:t>Đều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có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sử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dụng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983999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b="1" dirty="0" err="1"/>
                        <a:t>Thời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điểm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đưa</a:t>
                      </a:r>
                      <a:r>
                        <a:rPr lang="en-US" sz="2400" b="1" dirty="0"/>
                        <a:t> tin </a:t>
                      </a:r>
                      <a:r>
                        <a:rPr lang="en-US" sz="2400" b="1" dirty="0" err="1"/>
                        <a:t>và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thời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điểm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diễn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ra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sự</a:t>
                      </a:r>
                      <a:r>
                        <a:rPr lang="en-US" sz="2400" b="1" dirty="0"/>
                        <a:t> </a:t>
                      </a:r>
                      <a:r>
                        <a:rPr lang="en-US" sz="2400" b="1" dirty="0" err="1"/>
                        <a:t>kiện</a:t>
                      </a:r>
                      <a:endParaRPr lang="en-US" sz="2400" b="1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/>
                        <a:t>2021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/>
                        <a:t>2005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/>
                        <a:t>VB2 </a:t>
                      </a:r>
                      <a:r>
                        <a:rPr lang="en-US" sz="2400" dirty="0" err="1"/>
                        <a:t>mang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tính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thời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sự</a:t>
                      </a:r>
                      <a:r>
                        <a:rPr lang="en-US" sz="2400" dirty="0"/>
                        <a:t> </a:t>
                      </a:r>
                      <a:r>
                        <a:rPr lang="en-US" sz="2400" dirty="0" err="1"/>
                        <a:t>hơn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64" name="Group 63">
            <a:extLst>
              <a:ext uri="{FF2B5EF4-FFF2-40B4-BE49-F238E27FC236}">
                <a16:creationId xmlns="" xmlns:a16="http://schemas.microsoft.com/office/drawing/2014/main" id="{1ABC4A60-32CE-9BDA-7174-B432AFC74DA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65" name="Rectangle 64">
              <a:extLst>
                <a:ext uri="{FF2B5EF4-FFF2-40B4-BE49-F238E27FC236}">
                  <a16:creationId xmlns="" xmlns:a16="http://schemas.microsoft.com/office/drawing/2014/main" id="{20987611-A134-7EAE-D433-7652564302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66" name="Group 65">
              <a:extLst>
                <a:ext uri="{FF2B5EF4-FFF2-40B4-BE49-F238E27FC236}">
                  <a16:creationId xmlns="" xmlns:a16="http://schemas.microsoft.com/office/drawing/2014/main" id="{0FED3B3C-41AA-C3E8-0DAD-FC8F3011A4F5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67" name="Freeform 3">
                <a:extLst>
                  <a:ext uri="{FF2B5EF4-FFF2-40B4-BE49-F238E27FC236}">
                    <a16:creationId xmlns="" xmlns:a16="http://schemas.microsoft.com/office/drawing/2014/main" id="{94283569-8D1E-E320-0DCE-0F4718DFA6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8" name="Group 67">
                <a:extLst>
                  <a:ext uri="{FF2B5EF4-FFF2-40B4-BE49-F238E27FC236}">
                    <a16:creationId xmlns="" xmlns:a16="http://schemas.microsoft.com/office/drawing/2014/main" id="{5B9B7C11-12BC-BF66-6B7E-EC884ECB344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74" name="Freeform 4">
                  <a:extLst>
                    <a:ext uri="{FF2B5EF4-FFF2-40B4-BE49-F238E27FC236}">
                      <a16:creationId xmlns="" xmlns:a16="http://schemas.microsoft.com/office/drawing/2014/main" id="{8FC5B891-4108-362A-5A29-2A3C560F01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5">
                  <a:extLst>
                    <a:ext uri="{FF2B5EF4-FFF2-40B4-BE49-F238E27FC236}">
                      <a16:creationId xmlns="" xmlns:a16="http://schemas.microsoft.com/office/drawing/2014/main" id="{EE6C2CD7-B5DB-7406-B045-DEEE610D4C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69" name="Freeform 6">
                <a:extLst>
                  <a:ext uri="{FF2B5EF4-FFF2-40B4-BE49-F238E27FC236}">
                    <a16:creationId xmlns="" xmlns:a16="http://schemas.microsoft.com/office/drawing/2014/main" id="{529C6015-EA66-2774-82EE-A7D553DB1F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0" name="Rectangle 69">
                <a:extLst>
                  <a:ext uri="{FF2B5EF4-FFF2-40B4-BE49-F238E27FC236}">
                    <a16:creationId xmlns="" xmlns:a16="http://schemas.microsoft.com/office/drawing/2014/main" id="{152CD84D-12E3-3749-E01F-2F38CE3ECC8E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71" name="Rounded Rectangle 17">
                <a:extLst>
                  <a:ext uri="{FF2B5EF4-FFF2-40B4-BE49-F238E27FC236}">
                    <a16:creationId xmlns="" xmlns:a16="http://schemas.microsoft.com/office/drawing/2014/main" id="{FC016DAB-4DFD-78ED-5805-81B907693B4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="" xmlns:a16="http://schemas.microsoft.com/office/drawing/2014/main" id="{302C7BD1-E24F-1D08-A5C0-8A5F7219877E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73" name="Picture 72">
                <a:extLst>
                  <a:ext uri="{FF2B5EF4-FFF2-40B4-BE49-F238E27FC236}">
                    <a16:creationId xmlns="" xmlns:a16="http://schemas.microsoft.com/office/drawing/2014/main" id="{642EF8C3-D4D9-42B8-D640-ECD5E3AF33A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9309CB86-0CD6-1DC0-E7A9-015D2C912238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77" name="Group 76">
              <a:extLst>
                <a:ext uri="{FF2B5EF4-FFF2-40B4-BE49-F238E27FC236}">
                  <a16:creationId xmlns="" xmlns:a16="http://schemas.microsoft.com/office/drawing/2014/main" id="{D212A02F-DC32-C5E1-9966-D4E89715E10F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83" name="Group 82">
                <a:extLst>
                  <a:ext uri="{FF2B5EF4-FFF2-40B4-BE49-F238E27FC236}">
                    <a16:creationId xmlns="" xmlns:a16="http://schemas.microsoft.com/office/drawing/2014/main" id="{410EF7CF-2D59-56B2-C741-C380F865A404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86" name="Freeform 5">
                  <a:extLst>
                    <a:ext uri="{FF2B5EF4-FFF2-40B4-BE49-F238E27FC236}">
                      <a16:creationId xmlns="" xmlns:a16="http://schemas.microsoft.com/office/drawing/2014/main" id="{B65A13F9-464A-5DEC-7DBE-09C4187E8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">
                  <a:extLst>
                    <a:ext uri="{FF2B5EF4-FFF2-40B4-BE49-F238E27FC236}">
                      <a16:creationId xmlns="" xmlns:a16="http://schemas.microsoft.com/office/drawing/2014/main" id="{FFFE8F29-F2E6-1B8E-3C00-8EEE0FC60B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7">
                  <a:extLst>
                    <a:ext uri="{FF2B5EF4-FFF2-40B4-BE49-F238E27FC236}">
                      <a16:creationId xmlns="" xmlns:a16="http://schemas.microsoft.com/office/drawing/2014/main" id="{D72E1186-A83B-D3CC-DF1C-4F631BB15B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8">
                  <a:extLst>
                    <a:ext uri="{FF2B5EF4-FFF2-40B4-BE49-F238E27FC236}">
                      <a16:creationId xmlns="" xmlns:a16="http://schemas.microsoft.com/office/drawing/2014/main" id="{8EE5A9B7-08C9-21DC-EE9E-C0BAC4FEFB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9">
                  <a:extLst>
                    <a:ext uri="{FF2B5EF4-FFF2-40B4-BE49-F238E27FC236}">
                      <a16:creationId xmlns="" xmlns:a16="http://schemas.microsoft.com/office/drawing/2014/main" id="{92292D9C-A880-3D2E-BFEB-91CFE2C0D2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10">
                  <a:extLst>
                    <a:ext uri="{FF2B5EF4-FFF2-40B4-BE49-F238E27FC236}">
                      <a16:creationId xmlns="" xmlns:a16="http://schemas.microsoft.com/office/drawing/2014/main" id="{268E57C2-A69A-920C-C0C4-8610E196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11">
                  <a:extLst>
                    <a:ext uri="{FF2B5EF4-FFF2-40B4-BE49-F238E27FC236}">
                      <a16:creationId xmlns="" xmlns:a16="http://schemas.microsoft.com/office/drawing/2014/main" id="{582EDB34-C47C-B063-BF6F-11FFC9E0D6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12">
                  <a:extLst>
                    <a:ext uri="{FF2B5EF4-FFF2-40B4-BE49-F238E27FC236}">
                      <a16:creationId xmlns="" xmlns:a16="http://schemas.microsoft.com/office/drawing/2014/main" id="{7DCC1B28-60E2-4AE2-EE20-9F14DFE952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13">
                  <a:extLst>
                    <a:ext uri="{FF2B5EF4-FFF2-40B4-BE49-F238E27FC236}">
                      <a16:creationId xmlns="" xmlns:a16="http://schemas.microsoft.com/office/drawing/2014/main" id="{B7C1C656-544D-FA01-BA05-F7188FD44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14">
                  <a:extLst>
                    <a:ext uri="{FF2B5EF4-FFF2-40B4-BE49-F238E27FC236}">
                      <a16:creationId xmlns="" xmlns:a16="http://schemas.microsoft.com/office/drawing/2014/main" id="{FB4E633C-862A-4CAD-4CFD-21C1A2A8AE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15">
                  <a:extLst>
                    <a:ext uri="{FF2B5EF4-FFF2-40B4-BE49-F238E27FC236}">
                      <a16:creationId xmlns="" xmlns:a16="http://schemas.microsoft.com/office/drawing/2014/main" id="{36CAAED9-AC05-0086-7640-D70B620CA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16">
                  <a:extLst>
                    <a:ext uri="{FF2B5EF4-FFF2-40B4-BE49-F238E27FC236}">
                      <a16:creationId xmlns="" xmlns:a16="http://schemas.microsoft.com/office/drawing/2014/main" id="{36E2CC10-499B-9F1D-76C2-7C74A79CFE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17">
                  <a:extLst>
                    <a:ext uri="{FF2B5EF4-FFF2-40B4-BE49-F238E27FC236}">
                      <a16:creationId xmlns="" xmlns:a16="http://schemas.microsoft.com/office/drawing/2014/main" id="{0DDDDBCD-B594-8768-1F61-2A0D6799EC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18">
                  <a:extLst>
                    <a:ext uri="{FF2B5EF4-FFF2-40B4-BE49-F238E27FC236}">
                      <a16:creationId xmlns="" xmlns:a16="http://schemas.microsoft.com/office/drawing/2014/main" id="{0BFB3650-F3A2-1700-0BE6-3C475478C1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19">
                  <a:extLst>
                    <a:ext uri="{FF2B5EF4-FFF2-40B4-BE49-F238E27FC236}">
                      <a16:creationId xmlns="" xmlns:a16="http://schemas.microsoft.com/office/drawing/2014/main" id="{06408BA5-36D6-D1A5-D145-8A60AC888A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20">
                  <a:extLst>
                    <a:ext uri="{FF2B5EF4-FFF2-40B4-BE49-F238E27FC236}">
                      <a16:creationId xmlns="" xmlns:a16="http://schemas.microsoft.com/office/drawing/2014/main" id="{69A8D463-13B7-380A-E998-CC4FAFA43B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21">
                  <a:extLst>
                    <a:ext uri="{FF2B5EF4-FFF2-40B4-BE49-F238E27FC236}">
                      <a16:creationId xmlns="" xmlns:a16="http://schemas.microsoft.com/office/drawing/2014/main" id="{393459E4-51EF-11B8-F6BE-6795650D37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22">
                  <a:extLst>
                    <a:ext uri="{FF2B5EF4-FFF2-40B4-BE49-F238E27FC236}">
                      <a16:creationId xmlns="" xmlns:a16="http://schemas.microsoft.com/office/drawing/2014/main" id="{7EA1A173-3AC6-7A51-331C-0F448876E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23">
                  <a:extLst>
                    <a:ext uri="{FF2B5EF4-FFF2-40B4-BE49-F238E27FC236}">
                      <a16:creationId xmlns="" xmlns:a16="http://schemas.microsoft.com/office/drawing/2014/main" id="{48F9CF6C-DDD2-8D4A-7241-089A498015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24">
                  <a:extLst>
                    <a:ext uri="{FF2B5EF4-FFF2-40B4-BE49-F238E27FC236}">
                      <a16:creationId xmlns="" xmlns:a16="http://schemas.microsoft.com/office/drawing/2014/main" id="{95AC48D6-50EF-7708-17C6-AB4787A76A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25">
                  <a:extLst>
                    <a:ext uri="{FF2B5EF4-FFF2-40B4-BE49-F238E27FC236}">
                      <a16:creationId xmlns="" xmlns:a16="http://schemas.microsoft.com/office/drawing/2014/main" id="{739AB831-BC26-BA65-6471-30D4EE87F7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84" name="Freeform 5">
                <a:extLst>
                  <a:ext uri="{FF2B5EF4-FFF2-40B4-BE49-F238E27FC236}">
                    <a16:creationId xmlns="" xmlns:a16="http://schemas.microsoft.com/office/drawing/2014/main" id="{1BF86291-17CB-97EE-9959-3F5ED66D79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6">
                <a:extLst>
                  <a:ext uri="{FF2B5EF4-FFF2-40B4-BE49-F238E27FC236}">
                    <a16:creationId xmlns="" xmlns:a16="http://schemas.microsoft.com/office/drawing/2014/main" id="{4BDD0F8C-CB7B-37BE-C20E-78D14978C66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78" name="Freeform 5">
              <a:extLst>
                <a:ext uri="{FF2B5EF4-FFF2-40B4-BE49-F238E27FC236}">
                  <a16:creationId xmlns="" xmlns:a16="http://schemas.microsoft.com/office/drawing/2014/main" id="{64863A5F-9AE3-BAA2-5606-557B38B822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6">
              <a:extLst>
                <a:ext uri="{FF2B5EF4-FFF2-40B4-BE49-F238E27FC236}">
                  <a16:creationId xmlns="" xmlns:a16="http://schemas.microsoft.com/office/drawing/2014/main" id="{8867CF49-7CC3-D7E1-988F-31E85491DB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">
              <a:extLst>
                <a:ext uri="{FF2B5EF4-FFF2-40B4-BE49-F238E27FC236}">
                  <a16:creationId xmlns="" xmlns:a16="http://schemas.microsoft.com/office/drawing/2014/main" id="{A8547BD8-160D-2ABA-14A1-75F5666936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">
              <a:extLst>
                <a:ext uri="{FF2B5EF4-FFF2-40B4-BE49-F238E27FC236}">
                  <a16:creationId xmlns="" xmlns:a16="http://schemas.microsoft.com/office/drawing/2014/main" id="{A73B2959-C618-5C64-CBBB-7BBACFA36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9">
              <a:extLst>
                <a:ext uri="{FF2B5EF4-FFF2-40B4-BE49-F238E27FC236}">
                  <a16:creationId xmlns="" xmlns:a16="http://schemas.microsoft.com/office/drawing/2014/main" id="{423BA1DD-C99B-A846-817D-A60979FA8A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="" xmlns:a16="http://schemas.microsoft.com/office/drawing/2014/main" id="{23D50BF5-A138-AE03-1EEE-1BA55130459D}"/>
              </a:ext>
            </a:extLst>
          </p:cNvPr>
          <p:cNvSpPr txBox="1"/>
          <p:nvPr/>
        </p:nvSpPr>
        <p:spPr>
          <a:xfrm>
            <a:off x="499535" y="1054227"/>
            <a:ext cx="13405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/>
              <a:t>CÂU 2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463220" y="1106580"/>
            <a:ext cx="8737420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 SAU KHI ĐỌC</a:t>
            </a:r>
          </a:p>
        </p:txBody>
      </p:sp>
      <p:graphicFrame>
        <p:nvGraphicFramePr>
          <p:cNvPr id="12" name="Table 11"/>
          <p:cNvGraphicFramePr/>
          <p:nvPr>
            <p:extLst>
              <p:ext uri="{D42A27DB-BD31-4B8C-83A1-F6EECF244321}">
                <p14:modId xmlns:p14="http://schemas.microsoft.com/office/powerpoint/2010/main" val="3068841199"/>
              </p:ext>
            </p:extLst>
          </p:nvPr>
        </p:nvGraphicFramePr>
        <p:xfrm>
          <a:off x="502491" y="1816844"/>
          <a:ext cx="11138907" cy="4795156"/>
        </p:xfrm>
        <a:graphic>
          <a:graphicData uri="http://schemas.openxmlformats.org/drawingml/2006/table">
            <a:tbl>
              <a:tblPr firstRow="1" bandRow="1">
                <a:tableStyleId>{21E4AEA4-8DFA-4A89-87EB-49C32662AFE0}</a:tableStyleId>
              </a:tblPr>
              <a:tblGrid>
                <a:gridCol w="3712969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712969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371296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</a:tblGrid>
              <a:tr h="541244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Các câu hỏi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Thông tin trong VB2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Thông tin trong VB3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1683003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b="1" dirty="0" err="1"/>
                        <a:t>Việc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gì</a:t>
                      </a:r>
                      <a:r>
                        <a:rPr lang="en-US" sz="2800" b="1" dirty="0"/>
                        <a:t>?</a:t>
                      </a:r>
                      <a:endParaRPr lang="en-US" sz="2800" b="1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dirty="0" err="1"/>
                        <a:t>Khánh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thành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phòng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truyền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thống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nhà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hát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Cải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lương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Trần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Hữu</a:t>
                      </a:r>
                      <a:r>
                        <a:rPr lang="en-US" sz="2800" dirty="0"/>
                        <a:t> Trang</a:t>
                      </a:r>
                      <a:endParaRPr lang="en-US" sz="2800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Truyện Kiều được dịch ra tiếng Nhật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1488421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b="1" dirty="0"/>
                        <a:t>Ai </a:t>
                      </a:r>
                      <a:r>
                        <a:rPr lang="en-US" sz="2800" b="1" dirty="0" err="1"/>
                        <a:t>liên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quan</a:t>
                      </a:r>
                      <a:r>
                        <a:rPr lang="en-US" sz="2800" b="1" dirty="0"/>
                        <a:t>?</a:t>
                      </a:r>
                      <a:endParaRPr lang="en-US" sz="2800" b="1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dirty="0" err="1"/>
                        <a:t>Những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người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đam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mê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cải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lương</a:t>
                      </a:r>
                      <a:endParaRPr lang="en-US" sz="2800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dirty="0" err="1"/>
                        <a:t>Những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người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dân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Việt</a:t>
                      </a:r>
                      <a:r>
                        <a:rPr lang="en-US" sz="2800" dirty="0"/>
                        <a:t> Nam </a:t>
                      </a:r>
                      <a:r>
                        <a:rPr lang="en-US" sz="2800" dirty="0" err="1"/>
                        <a:t>sống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tại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Nhật</a:t>
                      </a:r>
                      <a:r>
                        <a:rPr lang="en-US" sz="2800" dirty="0"/>
                        <a:t>, </a:t>
                      </a:r>
                      <a:r>
                        <a:rPr lang="en-US" sz="2800" dirty="0" err="1"/>
                        <a:t>yêu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văn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học</a:t>
                      </a:r>
                      <a:endParaRPr lang="en-US" sz="2800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541244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b="1" dirty="0" err="1"/>
                        <a:t>Xảy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ra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khi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nào</a:t>
                      </a:r>
                      <a:r>
                        <a:rPr lang="en-US" sz="2800" b="1" dirty="0"/>
                        <a:t>?</a:t>
                      </a:r>
                      <a:endParaRPr lang="en-US" sz="2800" b="1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2021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2005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541244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b="1" dirty="0" err="1"/>
                        <a:t>Xảy</a:t>
                      </a:r>
                      <a:r>
                        <a:rPr lang="en-US" sz="2800" b="1" dirty="0"/>
                        <a:t> </a:t>
                      </a:r>
                      <a:r>
                        <a:rPr lang="en-US" sz="2800" b="1" dirty="0" err="1"/>
                        <a:t>ra</a:t>
                      </a:r>
                      <a:r>
                        <a:rPr lang="en-US" sz="2800" b="1" dirty="0"/>
                        <a:t> ở </a:t>
                      </a:r>
                      <a:r>
                        <a:rPr lang="en-US" sz="2800" b="1" dirty="0" err="1"/>
                        <a:t>đâu</a:t>
                      </a:r>
                      <a:r>
                        <a:rPr lang="en-US" sz="2800" b="1" dirty="0"/>
                        <a:t>?</a:t>
                      </a:r>
                      <a:endParaRPr lang="en-US" sz="2800" b="1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/>
                        <a:t>TPHCM</a:t>
                      </a:r>
                      <a:endParaRPr lang="en-US" sz="280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800" dirty="0" err="1"/>
                        <a:t>Nhật</a:t>
                      </a:r>
                      <a:r>
                        <a:rPr lang="en-US" sz="2800" dirty="0"/>
                        <a:t> </a:t>
                      </a:r>
                      <a:r>
                        <a:rPr lang="en-US" sz="2800" dirty="0" err="1"/>
                        <a:t>Bản</a:t>
                      </a:r>
                      <a:endParaRPr lang="en-US" sz="2800" dirty="0">
                        <a:latin typeface="iCiel Altus" charset="0"/>
                        <a:cs typeface="iCiel Altus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EC1C0AAD-D787-E441-8029-3938B5387EB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4D8DEBAD-0086-F879-B011-FF77B13CBA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2B46C8AC-7E35-53F5-D2E1-6251BF84FB73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AA883D85-2190-EA47-5508-A15B4A018A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00A0E201-9FD3-8AD0-C70E-D68BCCF2AD7B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3A0E8A63-68FA-6596-FECA-1809D41F72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6B5460F9-BA08-3D0A-6712-B8295B823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38BBD92F-A9E7-3052-6020-7DAD1B783C9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01AA3AA7-13C8-0132-AF5C-0A86C23C2EEE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3210525A-4798-8E84-BDC6-11EE6288A9DA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2D1BBD0C-1D7C-0D80-DDD4-A4863BB75549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20E7E2BA-D770-82FC-BEAC-5192F1E5F15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FBAE4DE7-34AC-69DA-2541-3B82B15AA45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D5DEC9AB-4ACB-ABB3-3450-DEF1CAFAF64A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DABEE5B3-4EC6-6AB6-8D5D-96633A174F0A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244FB94C-6B49-130E-D752-78826DA7F4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FEFDD291-22E2-04DE-DB5B-39CB9BA58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7F180A0F-59D5-F79D-EE8B-49B562B23F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76D2112B-4CEB-87E0-30B2-F82C2FF246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C71463FF-503B-60CD-7888-39BFBCDA9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402CDE91-601B-0090-F682-9207AE84E3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5B4BB15B-A837-27DF-3FAA-03D50545F1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EBE974BA-27A1-C569-E5D0-F79BFFF610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BFCE10D7-9D8C-D977-EDC2-5377CD20AC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CD16E708-BF4B-A2BC-C1F0-07734C5C49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42FCC608-926B-DD52-5D3A-F1D3444ABB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FC4A757E-1ED8-36F5-F1DC-2FBE86911E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9B5B2F96-0082-386A-AC5E-6D202C6113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3F505361-9E46-E9DE-8BD4-765C28B23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435792AF-C84B-D967-E20C-613589CF69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8A315965-3CBC-954E-A0B4-7BCD657D9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49826B4E-5E1D-700D-BF22-E73B3D1F02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8BCE7280-C525-7F91-1694-91A07470A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A4D23DA7-0F3B-848A-21BF-FFA49ACC5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B8B2CEA8-DBDB-34A8-08C9-A54C7F4C9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BBD4360C-58B4-1414-F68C-B768D91DB5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2620B41C-7408-7112-F37F-29A497A496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B11CAD1C-2805-4324-A2DB-5F811C465B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B5D9167-ADF2-172C-29EF-5693668EDE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AD3CFF29-8790-B1B1-4B9C-7D174D61A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14B96939-7B74-306C-B017-136587ECE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A03B05A4-B6CD-1AB0-7AB6-4A576AC491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BA3A115D-F39A-CB3A-2107-62C4D05BE4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4" name="TextBox 63">
            <a:extLst>
              <a:ext uri="{FF2B5EF4-FFF2-40B4-BE49-F238E27FC236}">
                <a16:creationId xmlns="" xmlns:a16="http://schemas.microsoft.com/office/drawing/2014/main" id="{CAB1FDF8-5F6C-055D-F033-DB3CF830600B}"/>
              </a:ext>
            </a:extLst>
          </p:cNvPr>
          <p:cNvSpPr txBox="1"/>
          <p:nvPr/>
        </p:nvSpPr>
        <p:spPr>
          <a:xfrm>
            <a:off x="223327" y="1199101"/>
            <a:ext cx="1340560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3600" b="1" dirty="0"/>
              <a:t>CÂU 3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2407590" y="1503574"/>
            <a:ext cx="8957803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 SAU KHI ĐỌC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323323" y="1974858"/>
            <a:ext cx="9350149" cy="3865161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4. 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VB2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dắt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từng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rõ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ràng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dõi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-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VB3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súc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- Quan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mong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Nam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ngoài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nước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niềm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tộc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FF79FF20-753B-99FA-1080-33BA9DE984E1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D0A0B3A1-ED5E-6943-2943-F893F6AABD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FA1A2DEB-636F-13EF-4D67-E98CC464138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113FC916-7DFA-8F8D-4B3E-D082EDFB282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B9E23F58-4F1E-D3B1-FF89-E2879BB5DEF2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E6A852EC-B801-1A60-C3D4-8CD1050DA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89265747-8276-DA27-0180-2040683FCB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C70A7DBD-36AC-47D7-0C86-5E893C6703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49C9A391-93DD-64DC-EAE6-C47B78B056C9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C561FAA4-12B1-39E5-3B33-CAFAC4A61B16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7B095E00-C994-2A99-89F9-F2611E3FE9AE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64739539-3A50-C384-D53F-59DDC81B7F6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F6545DA6-1341-6C94-6475-93CF5789E679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1DDAF730-2D1D-61E9-8D11-6E851F60B0C6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9A570E23-0740-4953-D37A-42886CE87E3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B534B9E0-18B8-481A-B0C2-A1CC31740B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19CD0308-DEAB-8FF8-0176-E2B7B65ED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93BF2766-B3B4-A3DD-21D3-5C6059179C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103B4F43-1823-D47C-930D-98CA828BEA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A080B9B3-5344-1170-5C97-1AC09D8CD9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BED8A13A-636C-CCA9-9D03-1381D61D9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88CF3A74-6234-F591-69E7-C21D224108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9358FBFE-EEB6-88FD-5E7B-C82D0C96E1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90410650-182F-7901-507C-0A431CB68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250963A0-C6E3-9DAF-12C5-D21C1B70F6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D2344D65-7492-CE6F-B883-9529BB0FA2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B5D8CBF2-E8D4-88E3-9658-CC43B261DE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12040C12-359E-F51C-5194-76684DA824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8AEA0398-E281-BBF1-0B78-32F8ED505F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59345A69-3930-592C-6D5A-8ED2838404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082FA47F-F05E-6AA5-4464-427C0F8734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1B5674DA-D722-BE02-C96F-560164E0E7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56DA8F75-0644-C557-3377-ED12D348CA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5B464E8C-0A6C-CF97-93F6-FAF1F3636D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E18E4DED-8014-ED81-8BF8-7829B12615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56B263D7-33F7-4286-5729-CC840A5F90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BA20C094-A4F9-E3A2-5D7B-94C772E7EF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653238E9-2D11-3F41-9063-70138077E3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68CDB95-BA94-A1F5-AECD-0B0C5784A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D052A493-F4E8-FF9D-5321-F0282CD996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0DF8CBDF-6F01-AE2A-D7FE-85691621AF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80A33B3E-7F99-95A7-09F5-04269A729A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32B0E90A-94C9-2348-BF5C-2425D9E048E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6" y="1400387"/>
            <a:ext cx="8904393" cy="35907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 SAU KHI ĐỌC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512101" y="2463276"/>
            <a:ext cx="9571745" cy="3137013"/>
          </a:xfrm>
          <a:prstGeom prst="rect">
            <a:avLst/>
          </a:prstGeom>
          <a:solidFill>
            <a:schemeClr val="bg1"/>
          </a:solidFill>
          <a:ln w="38100">
            <a:solidFill>
              <a:schemeClr val="tx1"/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2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 5. </a:t>
            </a:r>
          </a:p>
          <a:p>
            <a:pPr algn="just">
              <a:lnSpc>
                <a:spcPct val="130000"/>
              </a:lnSpc>
            </a:pPr>
            <a:r>
              <a:rPr lang="en-US" sz="32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Nếu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tại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hai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đáp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gọn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hàm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súc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tin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cậy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 VB2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gần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cao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653F7F71-D3BF-BACD-4050-CAC9166ADF53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874A6A26-DC95-F278-D058-D4FF37194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CB8A7BD3-B1BC-CDAC-0070-FF98BDF2B6A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D5ECAD45-2EF4-8714-4F93-68298DC1D0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572B4CBE-FF3B-D6BB-20F4-D2FAF73AA11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D0A18622-209E-0FD2-2B1C-40F87EA939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0D4CC3E2-277C-B123-47E3-17628971ED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293FB3C9-2F32-7C9E-423E-D824A65B49A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53EC523C-BA34-4D35-22DC-EAE1CDC20FC5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F5D7BF9A-FF49-D6E5-294F-EB18B8B8E76A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BF1D2639-C1CD-ACA9-427F-8C5CE41CBF7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9D2ADBB2-DCAB-EF39-6963-5E07603E741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EADDC026-3634-461D-619F-E673BE62DA16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18FAD11B-CDEB-CF9E-B687-5FEDBDB13F8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16232D80-6F4C-8753-FEA1-4C9209FF3FE1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41E070BD-B198-2222-8F45-3798C940C6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AE019C87-917A-D5DF-ED63-9677D8DF73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22F46F5A-CCB5-9B1E-A52D-D52C1E2C99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5AFC3E39-14D8-308A-AA96-44CC92887E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8C580BCE-4A16-9D1E-E29D-BA099527B8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33F5E6D1-7B2B-2EAE-27A1-B6462063A9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533970CE-D339-D335-5AA8-B17DF0583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50A0F226-49CE-4B25-C438-0754F1AAC4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BD46CAEC-6BA2-079B-2455-FBBBC9112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E06AEBE0-328F-0E3C-B41F-998E88100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E48836D8-54B5-0504-793B-65DCA404B3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ABE63878-8724-B1D7-BE2E-ACA6997B95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FBF75DF1-FA60-1070-79C3-B30BF93BBC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66F6A720-34A8-E127-42CE-0D184362A8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6136B6DF-C027-5884-A2A5-5F2D61DD9A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5D5FD1CB-2B1E-ECBC-51D7-484C95DDEE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1C902A3E-FC67-36DF-D1B5-A22FAAF4E9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964FF7DA-F3FA-C41F-9CD2-E5AE15BE82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93462260-7D7C-1E11-4263-B5DE6A9E79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2444E990-A407-EB70-A61D-FDFB19D6ED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6F390D83-549E-FD44-CF23-BCC38AB429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507232AA-CFF4-354C-C2AB-09A8029595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B7058255-6E49-24B7-A9E2-D18F791C68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299BE0B0-ECA0-8236-5B5B-41B8340BDA5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7F0BAC11-AAD8-AB88-533A-0350F68C96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091E69DA-39CA-30A5-06CF-A493629437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326012C5-720E-EA99-A285-26C91A64205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734695BA-F076-AD1A-BC52-E104E0DC47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CCFFCC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32" name="TextBox 17"/>
          <p:cNvSpPr txBox="1"/>
          <p:nvPr/>
        </p:nvSpPr>
        <p:spPr>
          <a:xfrm>
            <a:off x="8291552" y="2522561"/>
            <a:ext cx="2606775" cy="430887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 algn="just"/>
            <a:r>
              <a:rPr lang="en-US" sz="2800" spc="-18" dirty="0">
                <a:solidFill>
                  <a:srgbClr val="000000"/>
                </a:solidFill>
                <a:latin typeface="Cormorant Garamond Bold" panose="00000800000000000000"/>
              </a:rPr>
              <a:t>	</a:t>
            </a:r>
            <a:endParaRPr lang="en-US" sz="2800" b="1" spc="-18" dirty="0">
              <a:solidFill>
                <a:srgbClr val="000000"/>
              </a:solidFill>
              <a:latin typeface="Cormorant Garamond Bold" panose="0000080000000000000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="" xmlns:a16="http://schemas.microsoft.com/office/drawing/2014/main" id="{483B290A-25E8-55FB-C2AB-5A31B5F83B36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3" name="Rectangle 22">
              <a:extLst>
                <a:ext uri="{FF2B5EF4-FFF2-40B4-BE49-F238E27FC236}">
                  <a16:creationId xmlns="" xmlns:a16="http://schemas.microsoft.com/office/drawing/2014/main" id="{8863B4FC-F90F-65F9-EBAA-7C5F723966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39FA20BB-5108-C03C-BCBF-BC0F3DAE16B8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5" name="Freeform 3">
                <a:extLst>
                  <a:ext uri="{FF2B5EF4-FFF2-40B4-BE49-F238E27FC236}">
                    <a16:creationId xmlns="" xmlns:a16="http://schemas.microsoft.com/office/drawing/2014/main" id="{73B07DB9-01DA-5E01-FD20-E94E06ECB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6" name="Group 25">
                <a:extLst>
                  <a:ext uri="{FF2B5EF4-FFF2-40B4-BE49-F238E27FC236}">
                    <a16:creationId xmlns="" xmlns:a16="http://schemas.microsoft.com/office/drawing/2014/main" id="{815CAD93-073E-3531-55EC-853A33244211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9" name="Freeform 4">
                  <a:extLst>
                    <a:ext uri="{FF2B5EF4-FFF2-40B4-BE49-F238E27FC236}">
                      <a16:creationId xmlns="" xmlns:a16="http://schemas.microsoft.com/office/drawing/2014/main" id="{C2F916AD-8C28-BA2A-3C1E-212689090A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5">
                  <a:extLst>
                    <a:ext uri="{FF2B5EF4-FFF2-40B4-BE49-F238E27FC236}">
                      <a16:creationId xmlns="" xmlns:a16="http://schemas.microsoft.com/office/drawing/2014/main" id="{928D49C1-8B5C-F1BA-B89A-FAC0AF6B37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7" name="Freeform 6">
                <a:extLst>
                  <a:ext uri="{FF2B5EF4-FFF2-40B4-BE49-F238E27FC236}">
                    <a16:creationId xmlns="" xmlns:a16="http://schemas.microsoft.com/office/drawing/2014/main" id="{747AA119-596E-09BE-64EF-AC6EE78B04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E392D973-081F-1283-7D23-CD132E57C8B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9" name="Rounded Rectangle 17">
                <a:extLst>
                  <a:ext uri="{FF2B5EF4-FFF2-40B4-BE49-F238E27FC236}">
                    <a16:creationId xmlns="" xmlns:a16="http://schemas.microsoft.com/office/drawing/2014/main" id="{F21E1E28-08E5-07F7-A026-523311EDE845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456F78D7-F6AF-8933-43E9-04345D7115FE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8" name="Picture 37">
                <a:extLst>
                  <a:ext uri="{FF2B5EF4-FFF2-40B4-BE49-F238E27FC236}">
                    <a16:creationId xmlns="" xmlns:a16="http://schemas.microsoft.com/office/drawing/2014/main" id="{321EAF72-F650-BDD8-46CC-892EC386A6F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1" name="Group 40">
            <a:extLst>
              <a:ext uri="{FF2B5EF4-FFF2-40B4-BE49-F238E27FC236}">
                <a16:creationId xmlns="" xmlns:a16="http://schemas.microsoft.com/office/drawing/2014/main" id="{8EB62206-72FC-196B-0660-AB677F7AED4F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42" name="Group 41">
              <a:extLst>
                <a:ext uri="{FF2B5EF4-FFF2-40B4-BE49-F238E27FC236}">
                  <a16:creationId xmlns="" xmlns:a16="http://schemas.microsoft.com/office/drawing/2014/main" id="{5CF2C0F8-1F78-F48B-F13D-A080ED8BD90E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8" name="Group 47">
                <a:extLst>
                  <a:ext uri="{FF2B5EF4-FFF2-40B4-BE49-F238E27FC236}">
                    <a16:creationId xmlns="" xmlns:a16="http://schemas.microsoft.com/office/drawing/2014/main" id="{DFA2AB44-F8AD-6806-2469-D72EB911D17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51" name="Freeform 5">
                  <a:extLst>
                    <a:ext uri="{FF2B5EF4-FFF2-40B4-BE49-F238E27FC236}">
                      <a16:creationId xmlns="" xmlns:a16="http://schemas.microsoft.com/office/drawing/2014/main" id="{4BE6074B-4F82-BADF-C3D5-7423832E0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">
                  <a:extLst>
                    <a:ext uri="{FF2B5EF4-FFF2-40B4-BE49-F238E27FC236}">
                      <a16:creationId xmlns="" xmlns:a16="http://schemas.microsoft.com/office/drawing/2014/main" id="{3198136B-547B-838C-EDCF-5EBA9821A1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7">
                  <a:extLst>
                    <a:ext uri="{FF2B5EF4-FFF2-40B4-BE49-F238E27FC236}">
                      <a16:creationId xmlns="" xmlns:a16="http://schemas.microsoft.com/office/drawing/2014/main" id="{9A8D4C3E-AF15-FBF7-547B-F17F6260A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8">
                  <a:extLst>
                    <a:ext uri="{FF2B5EF4-FFF2-40B4-BE49-F238E27FC236}">
                      <a16:creationId xmlns="" xmlns:a16="http://schemas.microsoft.com/office/drawing/2014/main" id="{E8C5EC50-960B-BC28-29FD-C045D6BBB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9">
                  <a:extLst>
                    <a:ext uri="{FF2B5EF4-FFF2-40B4-BE49-F238E27FC236}">
                      <a16:creationId xmlns="" xmlns:a16="http://schemas.microsoft.com/office/drawing/2014/main" id="{6C200731-6498-196A-FE6B-90FF1363F3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0">
                  <a:extLst>
                    <a:ext uri="{FF2B5EF4-FFF2-40B4-BE49-F238E27FC236}">
                      <a16:creationId xmlns="" xmlns:a16="http://schemas.microsoft.com/office/drawing/2014/main" id="{D8CA94B4-4B2B-798C-2B64-B24406F2CB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1">
                  <a:extLst>
                    <a:ext uri="{FF2B5EF4-FFF2-40B4-BE49-F238E27FC236}">
                      <a16:creationId xmlns="" xmlns:a16="http://schemas.microsoft.com/office/drawing/2014/main" id="{C4D29B14-F03A-0556-3A5C-8EAA8B6CE4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2">
                  <a:extLst>
                    <a:ext uri="{FF2B5EF4-FFF2-40B4-BE49-F238E27FC236}">
                      <a16:creationId xmlns="" xmlns:a16="http://schemas.microsoft.com/office/drawing/2014/main" id="{2B969F8C-C5E5-DA8B-0AF8-2496A36C5D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3">
                  <a:extLst>
                    <a:ext uri="{FF2B5EF4-FFF2-40B4-BE49-F238E27FC236}">
                      <a16:creationId xmlns="" xmlns:a16="http://schemas.microsoft.com/office/drawing/2014/main" id="{776D50D0-CD44-22C8-ABB5-DC16AA62D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4">
                  <a:extLst>
                    <a:ext uri="{FF2B5EF4-FFF2-40B4-BE49-F238E27FC236}">
                      <a16:creationId xmlns="" xmlns:a16="http://schemas.microsoft.com/office/drawing/2014/main" id="{BE88C20D-F498-5592-E4CB-077EAEFD98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15">
                  <a:extLst>
                    <a:ext uri="{FF2B5EF4-FFF2-40B4-BE49-F238E27FC236}">
                      <a16:creationId xmlns="" xmlns:a16="http://schemas.microsoft.com/office/drawing/2014/main" id="{AA661E25-ED3D-B126-4F88-D7915BAAD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16">
                  <a:extLst>
                    <a:ext uri="{FF2B5EF4-FFF2-40B4-BE49-F238E27FC236}">
                      <a16:creationId xmlns="" xmlns:a16="http://schemas.microsoft.com/office/drawing/2014/main" id="{13707A57-FE91-BFDA-5F6C-999F92A6FB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7">
                  <a:extLst>
                    <a:ext uri="{FF2B5EF4-FFF2-40B4-BE49-F238E27FC236}">
                      <a16:creationId xmlns="" xmlns:a16="http://schemas.microsoft.com/office/drawing/2014/main" id="{BEF76BB2-DB40-FC5E-CFE6-92AC56D24B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8">
                  <a:extLst>
                    <a:ext uri="{FF2B5EF4-FFF2-40B4-BE49-F238E27FC236}">
                      <a16:creationId xmlns="" xmlns:a16="http://schemas.microsoft.com/office/drawing/2014/main" id="{E3E60063-7751-74BA-8551-DFA4F3744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19">
                  <a:extLst>
                    <a:ext uri="{FF2B5EF4-FFF2-40B4-BE49-F238E27FC236}">
                      <a16:creationId xmlns="" xmlns:a16="http://schemas.microsoft.com/office/drawing/2014/main" id="{21FA08FF-8CB3-D5C5-D6AE-46EFC8C17E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0">
                  <a:extLst>
                    <a:ext uri="{FF2B5EF4-FFF2-40B4-BE49-F238E27FC236}">
                      <a16:creationId xmlns="" xmlns:a16="http://schemas.microsoft.com/office/drawing/2014/main" id="{E2598625-B6C8-AAC8-9490-1C6F1E663A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21">
                  <a:extLst>
                    <a:ext uri="{FF2B5EF4-FFF2-40B4-BE49-F238E27FC236}">
                      <a16:creationId xmlns="" xmlns:a16="http://schemas.microsoft.com/office/drawing/2014/main" id="{CC8F17BF-04F2-309A-7707-B3E37A474E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2">
                  <a:extLst>
                    <a:ext uri="{FF2B5EF4-FFF2-40B4-BE49-F238E27FC236}">
                      <a16:creationId xmlns="" xmlns:a16="http://schemas.microsoft.com/office/drawing/2014/main" id="{7D8A1F77-91DC-D1AB-040F-E79AA7B468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23">
                  <a:extLst>
                    <a:ext uri="{FF2B5EF4-FFF2-40B4-BE49-F238E27FC236}">
                      <a16:creationId xmlns="" xmlns:a16="http://schemas.microsoft.com/office/drawing/2014/main" id="{17683D8D-BEC8-8579-4EB9-705FABD8D3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4">
                  <a:extLst>
                    <a:ext uri="{FF2B5EF4-FFF2-40B4-BE49-F238E27FC236}">
                      <a16:creationId xmlns="" xmlns:a16="http://schemas.microsoft.com/office/drawing/2014/main" id="{ECA86603-3DF4-1243-43B4-8E790FE3DA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5">
                  <a:extLst>
                    <a:ext uri="{FF2B5EF4-FFF2-40B4-BE49-F238E27FC236}">
                      <a16:creationId xmlns="" xmlns:a16="http://schemas.microsoft.com/office/drawing/2014/main" id="{B30E5901-AEDC-939C-69F7-8746693B4C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9" name="Freeform 5">
                <a:extLst>
                  <a:ext uri="{FF2B5EF4-FFF2-40B4-BE49-F238E27FC236}">
                    <a16:creationId xmlns="" xmlns:a16="http://schemas.microsoft.com/office/drawing/2014/main" id="{4E5CC1B9-B068-F4EA-2D54-C496F04B58E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6">
                <a:extLst>
                  <a:ext uri="{FF2B5EF4-FFF2-40B4-BE49-F238E27FC236}">
                    <a16:creationId xmlns="" xmlns:a16="http://schemas.microsoft.com/office/drawing/2014/main" id="{5D8707A4-B1AC-902E-4A2A-9D438DDC11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3" name="Freeform 5">
              <a:extLst>
                <a:ext uri="{FF2B5EF4-FFF2-40B4-BE49-F238E27FC236}">
                  <a16:creationId xmlns="" xmlns:a16="http://schemas.microsoft.com/office/drawing/2014/main" id="{197B7CAE-65A0-C78C-AFCC-2378AB3177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6">
              <a:extLst>
                <a:ext uri="{FF2B5EF4-FFF2-40B4-BE49-F238E27FC236}">
                  <a16:creationId xmlns="" xmlns:a16="http://schemas.microsoft.com/office/drawing/2014/main" id="{FDBEA8FE-DF94-A897-84B1-0CED4A21D0A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7">
              <a:extLst>
                <a:ext uri="{FF2B5EF4-FFF2-40B4-BE49-F238E27FC236}">
                  <a16:creationId xmlns="" xmlns:a16="http://schemas.microsoft.com/office/drawing/2014/main" id="{91FC94F9-F83A-0B12-C2F7-BCFD9BA7C3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8">
              <a:extLst>
                <a:ext uri="{FF2B5EF4-FFF2-40B4-BE49-F238E27FC236}">
                  <a16:creationId xmlns="" xmlns:a16="http://schemas.microsoft.com/office/drawing/2014/main" id="{6132D18B-DF62-2433-3209-8B0FCB93B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9">
              <a:extLst>
                <a:ext uri="{FF2B5EF4-FFF2-40B4-BE49-F238E27FC236}">
                  <a16:creationId xmlns="" xmlns:a16="http://schemas.microsoft.com/office/drawing/2014/main" id="{AA19F842-3280-C562-50D1-6594CDF0F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aphicFrame>
        <p:nvGraphicFramePr>
          <p:cNvPr id="2" name="Diagram 1">
            <a:extLst>
              <a:ext uri="{FF2B5EF4-FFF2-40B4-BE49-F238E27FC236}">
                <a16:creationId xmlns="" xmlns:a16="http://schemas.microsoft.com/office/drawing/2014/main" id="{9E4582A9-D280-146C-5610-A7FC684077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45544850"/>
              </p:ext>
            </p:extLst>
          </p:nvPr>
        </p:nvGraphicFramePr>
        <p:xfrm>
          <a:off x="3430681" y="1382660"/>
          <a:ext cx="7966082" cy="4812911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  <p:sp>
        <p:nvSpPr>
          <p:cNvPr id="72" name="TextBox 71">
            <a:extLst>
              <a:ext uri="{FF2B5EF4-FFF2-40B4-BE49-F238E27FC236}">
                <a16:creationId xmlns="" xmlns:a16="http://schemas.microsoft.com/office/drawing/2014/main" id="{2AD6CBD8-EC41-D29B-5EE5-46E612E247CD}"/>
              </a:ext>
            </a:extLst>
          </p:cNvPr>
          <p:cNvSpPr txBox="1"/>
          <p:nvPr/>
        </p:nvSpPr>
        <p:spPr>
          <a:xfrm>
            <a:off x="410242" y="1591477"/>
            <a:ext cx="2540764" cy="3675045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sz="40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*LƯU Ý VỀ</a:t>
            </a:r>
          </a:p>
          <a:p>
            <a:pPr algn="ctr">
              <a:lnSpc>
                <a:spcPct val="150000"/>
              </a:lnSpc>
              <a:spcBef>
                <a:spcPct val="0"/>
              </a:spcBef>
            </a:pPr>
            <a:r>
              <a:rPr lang="en-US" sz="4000" b="1" spc="3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 TIN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6116FC65-404B-4BDF-91CD-EACFE8480F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>
                                            <p:graphicEl>
                                              <a:dgm id="{6116FC65-404B-4BDF-91CD-EACFE8480FBB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>
                                            <p:graphicEl>
                                              <a:dgm id="{6116FC65-404B-4BDF-91CD-EACFE8480F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>
                                            <p:graphicEl>
                                              <a:dgm id="{6116FC65-404B-4BDF-91CD-EACFE8480FBB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A8D84828-7107-4071-B8C6-87F742168A85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2">
                                            <p:graphicEl>
                                              <a:dgm id="{A8D84828-7107-4071-B8C6-87F742168A85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2">
                                            <p:graphicEl>
                                              <a:dgm id="{A8D84828-7107-4071-B8C6-87F742168A8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2">
                                            <p:graphicEl>
                                              <a:dgm id="{A8D84828-7107-4071-B8C6-87F742168A85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graphicEl>
                                              <a:dgm id="{737A2197-6897-4487-A20F-43EFB91AA6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">
                                            <p:graphicEl>
                                              <a:dgm id="{737A2197-6897-4487-A20F-43EFB91AA6E1}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">
                                            <p:graphicEl>
                                              <a:dgm id="{737A2197-6897-4487-A20F-43EFB91AA6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">
                                            <p:graphicEl>
                                              <a:dgm id="{737A2197-6897-4487-A20F-43EFB91AA6E1}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" grpId="0">
        <p:bldSub>
          <a:bldDgm bld="one"/>
        </p:bldSub>
      </p:bldGraphic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4244763" cy="36856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LUYỆN TẬP</a:t>
            </a: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22312" y="5065747"/>
            <a:ext cx="8555205" cy="6611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1" name="Picture 10" descr="unnamed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2047240" y="2543810"/>
            <a:ext cx="2005753" cy="2005753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912A003C-E383-92B7-5F85-350CD264EE08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811836CE-CDF5-7893-EFC8-4852ED7486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42DEC9BB-A241-E170-7E62-80DE9AA01AC2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93D73F96-A689-EE79-D6AB-3BF7575FB4A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7C397ACC-1CCB-5BE8-03CC-745820247304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5BD229F5-982D-03BF-4AC6-ED3C76A95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BB3838CF-59D9-6646-8465-720E007CCD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1E8112F9-9890-A942-E266-BE4243A5F4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0DFC228E-1BA2-18FE-13E3-7B89A0CBBBB7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B33419D4-6804-F96E-F7D9-14079CA6C791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F7EF569D-733F-A708-728A-21053C7719A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C6D06F8D-FB63-8E1F-5B71-FB959086FD3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82DD20A0-E96D-A1FE-115E-26C49CD313AE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423B0B10-80B9-2DFD-CFC4-655AD72E621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82AF4B00-161D-C9A6-31D8-9AFA9003493D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7A3D09EA-EF09-A085-9DB4-0ED6293A4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258FCD5C-8405-2E37-B0E1-5DE8A94A81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B5DAE51F-4EEC-4E76-2CA9-479EE1ED36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5752B03B-8D5C-F33A-8940-7B0149CA80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077F1C25-90FC-7FD8-B6D6-A2520FC80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4E952A30-B97D-5BC1-D63F-3A43691410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E6AC0F5D-A135-2F42-01E1-E3F48DAD6E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A734607C-7A43-DAAF-341C-A272966C4F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7F291A90-1EEE-5DC3-ECE5-EA753A692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6F63C748-6521-5DC6-5D40-3361DF7561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F06FCCBF-C0F6-E85F-3739-2DFCCD6D0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10B3D813-4AA5-1D3D-F3F0-701FFCD726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12D3AED5-9864-C4DC-7012-5A80252876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26D731C2-EBB3-CA96-3970-F6382E00F8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C54FB9DA-739B-D119-798A-39A008CCDC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4F184C1F-5550-78D5-2DD2-CFDB90729F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3BEFA12B-B261-16AD-2688-A12428C5FB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DC2A16D0-2828-2F23-82B4-5C7E31AF26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B45EDD5F-B11F-4E1A-7E00-85D29A41FC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33A9DA45-9929-0DC3-F6D0-1D89C8E19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80DC24BF-9F4D-C450-8F52-89BC63E78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E387295A-9D1A-EB15-5636-A41B778D49A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9CF3F8B4-8115-8657-A795-0812B52FC2D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E835C5F4-010E-C1E4-046C-9E78CBF75D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3D2A6DF5-06B3-5B17-B24F-3869A950290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E48504DF-43A6-36D2-C05A-C667A84CC7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260E2E18-F95C-A8B0-EAD9-89E6DB19EE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5811B5ED-5648-F867-BF75-3E853594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 flipV="1">
            <a:off x="0" y="6716710"/>
            <a:ext cx="12209460" cy="14128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9" name="Freeform 3"/>
          <p:cNvSpPr>
            <a:spLocks/>
          </p:cNvSpPr>
          <p:nvPr/>
        </p:nvSpPr>
        <p:spPr bwMode="auto">
          <a:xfrm>
            <a:off x="5087898" y="71677"/>
            <a:ext cx="3184603" cy="389226"/>
          </a:xfrm>
          <a:custGeom>
            <a:avLst/>
            <a:gdLst>
              <a:gd name="T0" fmla="+- 0 3326 3326"/>
              <a:gd name="T1" fmla="*/ T0 w 7474"/>
              <a:gd name="T2" fmla="+- 0 2203 761"/>
              <a:gd name="T3" fmla="*/ 2203 h 1443"/>
              <a:gd name="T4" fmla="+- 0 3485 3326"/>
              <a:gd name="T5" fmla="*/ T4 w 7474"/>
              <a:gd name="T6" fmla="+- 0 761 761"/>
              <a:gd name="T7" fmla="*/ 761 h 1443"/>
              <a:gd name="T8" fmla="+- 0 10800 3326"/>
              <a:gd name="T9" fmla="*/ T8 w 7474"/>
              <a:gd name="T10" fmla="+- 0 761 761"/>
              <a:gd name="T11" fmla="*/ 761 h 1443"/>
              <a:gd name="T12" fmla="+- 0 10800 3326"/>
              <a:gd name="T13" fmla="*/ T12 w 7474"/>
              <a:gd name="T14" fmla="+- 0 2191 761"/>
              <a:gd name="T15" fmla="*/ 2191 h 1443"/>
              <a:gd name="T16" fmla="+- 0 3326 3326"/>
              <a:gd name="T17" fmla="*/ T16 w 7474"/>
              <a:gd name="T18" fmla="+- 0 2203 761"/>
              <a:gd name="T19" fmla="*/ 2203 h 1443"/>
            </a:gdLst>
            <a:ahLst/>
            <a:cxnLst>
              <a:cxn ang="0">
                <a:pos x="T1" y="T3"/>
              </a:cxn>
              <a:cxn ang="0">
                <a:pos x="T5" y="T7"/>
              </a:cxn>
              <a:cxn ang="0">
                <a:pos x="T9" y="T11"/>
              </a:cxn>
              <a:cxn ang="0">
                <a:pos x="T13" y="T15"/>
              </a:cxn>
              <a:cxn ang="0">
                <a:pos x="T17" y="T19"/>
              </a:cxn>
            </a:cxnLst>
            <a:rect l="0" t="0" r="r" b="b"/>
            <a:pathLst>
              <a:path w="7474" h="1443">
                <a:moveTo>
                  <a:pt x="0" y="1442"/>
                </a:moveTo>
                <a:lnTo>
                  <a:pt x="159" y="0"/>
                </a:lnTo>
                <a:lnTo>
                  <a:pt x="7474" y="0"/>
                </a:lnTo>
                <a:lnTo>
                  <a:pt x="7474" y="1430"/>
                </a:lnTo>
                <a:lnTo>
                  <a:pt x="0" y="1442"/>
                </a:lnTo>
                <a:close/>
              </a:path>
            </a:pathLst>
          </a:custGeom>
          <a:solidFill>
            <a:srgbClr val="FBFBE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ounded Rectangle 28"/>
          <p:cNvSpPr/>
          <p:nvPr/>
        </p:nvSpPr>
        <p:spPr>
          <a:xfrm>
            <a:off x="468206" y="1143000"/>
            <a:ext cx="11446290" cy="5353334"/>
          </a:xfrm>
          <a:prstGeom prst="roundRect">
            <a:avLst>
              <a:gd name="adj" fmla="val 2335"/>
            </a:avLst>
          </a:prstGeom>
          <a:solidFill>
            <a:schemeClr val="accent6">
              <a:lumMod val="40000"/>
              <a:lumOff val="60000"/>
            </a:schemeClr>
          </a:solidFill>
          <a:ln w="57150">
            <a:solidFill>
              <a:schemeClr val="accent6">
                <a:lumMod val="50000"/>
              </a:schemeClr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rtlCol="0" anchor="ctr"/>
          <a:lstStyle/>
          <a:p>
            <a:pPr algn="just"/>
            <a:endParaRPr lang="en-US">
              <a:solidFill>
                <a:srgbClr val="C00000"/>
              </a:solidFill>
            </a:endParaRPr>
          </a:p>
        </p:txBody>
      </p:sp>
      <p:sp>
        <p:nvSpPr>
          <p:cNvPr id="31" name="Freeform 6"/>
          <p:cNvSpPr>
            <a:spLocks/>
          </p:cNvSpPr>
          <p:nvPr/>
        </p:nvSpPr>
        <p:spPr bwMode="auto">
          <a:xfrm>
            <a:off x="3756044" y="1088740"/>
            <a:ext cx="4679911" cy="435635"/>
          </a:xfrm>
          <a:custGeom>
            <a:avLst/>
            <a:gdLst>
              <a:gd name="T0" fmla="*/ 1364 w 2724"/>
              <a:gd name="T1" fmla="*/ 0 h 409"/>
              <a:gd name="T2" fmla="*/ 1360 w 2724"/>
              <a:gd name="T3" fmla="*/ 0 h 409"/>
              <a:gd name="T4" fmla="*/ 0 w 2724"/>
              <a:gd name="T5" fmla="*/ 0 h 409"/>
              <a:gd name="T6" fmla="*/ 294 w 2724"/>
              <a:gd name="T7" fmla="*/ 309 h 409"/>
              <a:gd name="T8" fmla="*/ 503 w 2724"/>
              <a:gd name="T9" fmla="*/ 409 h 409"/>
              <a:gd name="T10" fmla="*/ 1360 w 2724"/>
              <a:gd name="T11" fmla="*/ 409 h 409"/>
              <a:gd name="T12" fmla="*/ 1364 w 2724"/>
              <a:gd name="T13" fmla="*/ 409 h 409"/>
              <a:gd name="T14" fmla="*/ 2221 w 2724"/>
              <a:gd name="T15" fmla="*/ 409 h 409"/>
              <a:gd name="T16" fmla="*/ 2430 w 2724"/>
              <a:gd name="T17" fmla="*/ 309 h 409"/>
              <a:gd name="T18" fmla="*/ 2724 w 2724"/>
              <a:gd name="T19" fmla="*/ 0 h 409"/>
              <a:gd name="T20" fmla="*/ 1364 w 2724"/>
              <a:gd name="T21" fmla="*/ 0 h 40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724" h="409">
                <a:moveTo>
                  <a:pt x="1364" y="0"/>
                </a:moveTo>
                <a:cubicBezTo>
                  <a:pt x="1360" y="0"/>
                  <a:pt x="1360" y="0"/>
                  <a:pt x="1360" y="0"/>
                </a:cubicBezTo>
                <a:cubicBezTo>
                  <a:pt x="0" y="0"/>
                  <a:pt x="0" y="0"/>
                  <a:pt x="0" y="0"/>
                </a:cubicBezTo>
                <a:cubicBezTo>
                  <a:pt x="216" y="96"/>
                  <a:pt x="232" y="210"/>
                  <a:pt x="294" y="309"/>
                </a:cubicBezTo>
                <a:cubicBezTo>
                  <a:pt x="331" y="368"/>
                  <a:pt x="379" y="409"/>
                  <a:pt x="503" y="409"/>
                </a:cubicBezTo>
                <a:cubicBezTo>
                  <a:pt x="744" y="409"/>
                  <a:pt x="1307" y="409"/>
                  <a:pt x="1360" y="409"/>
                </a:cubicBezTo>
                <a:cubicBezTo>
                  <a:pt x="1360" y="409"/>
                  <a:pt x="1362" y="409"/>
                  <a:pt x="1364" y="409"/>
                </a:cubicBezTo>
                <a:cubicBezTo>
                  <a:pt x="1417" y="409"/>
                  <a:pt x="1981" y="409"/>
                  <a:pt x="2221" y="409"/>
                </a:cubicBezTo>
                <a:cubicBezTo>
                  <a:pt x="2345" y="409"/>
                  <a:pt x="2393" y="368"/>
                  <a:pt x="2430" y="309"/>
                </a:cubicBezTo>
                <a:cubicBezTo>
                  <a:pt x="2492" y="210"/>
                  <a:pt x="2509" y="96"/>
                  <a:pt x="2724" y="0"/>
                </a:cubicBezTo>
                <a:lnTo>
                  <a:pt x="1364" y="0"/>
                </a:lnTo>
                <a:close/>
              </a:path>
            </a:pathLst>
          </a:custGeom>
          <a:solidFill>
            <a:schemeClr val="accent6">
              <a:lumMod val="75000"/>
            </a:schemeClr>
          </a:solidFill>
          <a:ln w="14288" cap="flat">
            <a:noFill/>
            <a:prstDash val="solid"/>
            <a:miter lim="800000"/>
            <a:headEnd/>
            <a:tailEnd/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txBody>
          <a:bodyPr vert="horz" wrap="square" lIns="45711" tIns="22855" rIns="45711" bIns="22855" numCol="1" anchor="ctr" anchorCtr="0" compatLnSpc="1">
            <a:prstTxWarp prst="textNoShape">
              <a:avLst/>
            </a:prstTxWarp>
          </a:bodyPr>
          <a:lstStyle/>
          <a:p>
            <a:pPr algn="ctr"/>
            <a:r>
              <a:rPr lang="en-US" sz="2400" b="1">
                <a:solidFill>
                  <a:schemeClr val="bg1"/>
                </a:solidFill>
                <a:latin typeface="Arial" panose="020B0604020202020204" pitchFamily="34" charset="0"/>
                <a:ea typeface="Tahoma" pitchFamily="34" charset="0"/>
                <a:cs typeface="Arial" panose="020B0604020202020204" pitchFamily="34" charset="0"/>
              </a:rPr>
              <a:t>YÊU CẦU CẦN ĐẠT</a:t>
            </a:r>
            <a:endParaRPr lang="en-US" sz="2400" b="1" dirty="0">
              <a:solidFill>
                <a:schemeClr val="bg1"/>
              </a:solidFill>
              <a:latin typeface="Arial" panose="020B0604020202020204" pitchFamily="34" charset="0"/>
              <a:ea typeface="Tahoma" pitchFamily="34" charset="0"/>
              <a:cs typeface="Arial" panose="020B0604020202020204" pitchFamily="34" charset="0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="" xmlns:a16="http://schemas.microsoft.com/office/drawing/2014/main" id="{17F67604-F80C-DB22-DEA6-6357BC744632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2" name="Rectangle 2"/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="" xmlns:a16="http://schemas.microsoft.com/office/drawing/2014/main" id="{3561C2E7-D61D-DB62-5203-AA3A85553253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9" name="Freeform 3"/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5" name="Group 14"/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0" name="Freeform 4"/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5"/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/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18" name="Rounded Rectangle 17"/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3" name="Rectangle 22"/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4" name="Picture 43"/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sp>
        <p:nvSpPr>
          <p:cNvPr id="22" name="TextBox 16">
            <a:extLst>
              <a:ext uri="{FF2B5EF4-FFF2-40B4-BE49-F238E27FC236}">
                <a16:creationId xmlns="" xmlns:a16="http://schemas.microsoft.com/office/drawing/2014/main" id="{F3E1A67F-D615-891B-6A87-9AFA1287A48C}"/>
              </a:ext>
            </a:extLst>
          </p:cNvPr>
          <p:cNvSpPr txBox="1"/>
          <p:nvPr/>
        </p:nvSpPr>
        <p:spPr>
          <a:xfrm>
            <a:off x="831214" y="1760102"/>
            <a:ext cx="10814248" cy="466794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ts val="28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lồng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như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miêu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tự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cảm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nghị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lồng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ghép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yếu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tố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đó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28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mối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liên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hệ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chi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vai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trò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việc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đặt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nhan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giả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28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sự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giữa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biểu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đạt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phân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tích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đánh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giá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ở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tin;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hay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tin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đã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ts val="28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báo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cáo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vấn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nắm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bắt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quan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điểm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;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biết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400" b="1" i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i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xét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400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grpSp>
        <p:nvGrpSpPr>
          <p:cNvPr id="39" name="Group 38">
            <a:extLst>
              <a:ext uri="{FF2B5EF4-FFF2-40B4-BE49-F238E27FC236}">
                <a16:creationId xmlns="" xmlns:a16="http://schemas.microsoft.com/office/drawing/2014/main" id="{5D3FA07B-6FF2-F968-D195-9AF5A2A2EA98}"/>
              </a:ext>
            </a:extLst>
          </p:cNvPr>
          <p:cNvGrpSpPr/>
          <p:nvPr/>
        </p:nvGrpSpPr>
        <p:grpSpPr>
          <a:xfrm>
            <a:off x="17460" y="675243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40" name="Group 39">
              <a:extLst>
                <a:ext uri="{FF2B5EF4-FFF2-40B4-BE49-F238E27FC236}">
                  <a16:creationId xmlns="" xmlns:a16="http://schemas.microsoft.com/office/drawing/2014/main" id="{96758112-1501-6A6B-0D8E-45765319B7BD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7" name="Group 46">
                <a:extLst>
                  <a:ext uri="{FF2B5EF4-FFF2-40B4-BE49-F238E27FC236}">
                    <a16:creationId xmlns="" xmlns:a16="http://schemas.microsoft.com/office/drawing/2014/main" id="{3CB93245-F9D4-FA31-6E46-C5E1BC6F3BCD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50" name="Freeform 5">
                  <a:extLst>
                    <a:ext uri="{FF2B5EF4-FFF2-40B4-BE49-F238E27FC236}">
                      <a16:creationId xmlns="" xmlns:a16="http://schemas.microsoft.com/office/drawing/2014/main" id="{FD6BEF7D-C139-23DB-A80B-DDAF71238F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">
                  <a:extLst>
                    <a:ext uri="{FF2B5EF4-FFF2-40B4-BE49-F238E27FC236}">
                      <a16:creationId xmlns="" xmlns:a16="http://schemas.microsoft.com/office/drawing/2014/main" id="{ACB2FBB2-04EF-D660-2322-53DAC092CB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7">
                  <a:extLst>
                    <a:ext uri="{FF2B5EF4-FFF2-40B4-BE49-F238E27FC236}">
                      <a16:creationId xmlns="" xmlns:a16="http://schemas.microsoft.com/office/drawing/2014/main" id="{22AA6B38-CAC5-3FE2-5A47-762EBE43E5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8">
                  <a:extLst>
                    <a:ext uri="{FF2B5EF4-FFF2-40B4-BE49-F238E27FC236}">
                      <a16:creationId xmlns="" xmlns:a16="http://schemas.microsoft.com/office/drawing/2014/main" id="{CECC754E-058E-1F17-2519-DDB4652C22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9">
                  <a:extLst>
                    <a:ext uri="{FF2B5EF4-FFF2-40B4-BE49-F238E27FC236}">
                      <a16:creationId xmlns="" xmlns:a16="http://schemas.microsoft.com/office/drawing/2014/main" id="{9AE09872-87D4-17CE-F8C6-AA8371C38B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0">
                  <a:extLst>
                    <a:ext uri="{FF2B5EF4-FFF2-40B4-BE49-F238E27FC236}">
                      <a16:creationId xmlns="" xmlns:a16="http://schemas.microsoft.com/office/drawing/2014/main" id="{CEDD3C76-36B9-B478-BC6D-CB887943D3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1">
                  <a:extLst>
                    <a:ext uri="{FF2B5EF4-FFF2-40B4-BE49-F238E27FC236}">
                      <a16:creationId xmlns="" xmlns:a16="http://schemas.microsoft.com/office/drawing/2014/main" id="{5659168D-0B5B-F9B6-48AC-42C30EAE31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2">
                  <a:extLst>
                    <a:ext uri="{FF2B5EF4-FFF2-40B4-BE49-F238E27FC236}">
                      <a16:creationId xmlns="" xmlns:a16="http://schemas.microsoft.com/office/drawing/2014/main" id="{30AF683C-8D22-7043-8876-08EA8D86ED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3">
                  <a:extLst>
                    <a:ext uri="{FF2B5EF4-FFF2-40B4-BE49-F238E27FC236}">
                      <a16:creationId xmlns="" xmlns:a16="http://schemas.microsoft.com/office/drawing/2014/main" id="{38998073-DA6A-076D-C8F8-DD692D9685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4">
                  <a:extLst>
                    <a:ext uri="{FF2B5EF4-FFF2-40B4-BE49-F238E27FC236}">
                      <a16:creationId xmlns="" xmlns:a16="http://schemas.microsoft.com/office/drawing/2014/main" id="{267178ED-8F24-0E8E-781F-141B17F19E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5">
                  <a:extLst>
                    <a:ext uri="{FF2B5EF4-FFF2-40B4-BE49-F238E27FC236}">
                      <a16:creationId xmlns="" xmlns:a16="http://schemas.microsoft.com/office/drawing/2014/main" id="{03FC9999-2C7C-EABE-F5A4-80280CEF28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16">
                  <a:extLst>
                    <a:ext uri="{FF2B5EF4-FFF2-40B4-BE49-F238E27FC236}">
                      <a16:creationId xmlns="" xmlns:a16="http://schemas.microsoft.com/office/drawing/2014/main" id="{384E1464-0A62-9370-6E09-40D3E7C233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17">
                  <a:extLst>
                    <a:ext uri="{FF2B5EF4-FFF2-40B4-BE49-F238E27FC236}">
                      <a16:creationId xmlns="" xmlns:a16="http://schemas.microsoft.com/office/drawing/2014/main" id="{DC0A17AF-C6FB-309B-21B4-A64C8C52D6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8">
                  <a:extLst>
                    <a:ext uri="{FF2B5EF4-FFF2-40B4-BE49-F238E27FC236}">
                      <a16:creationId xmlns="" xmlns:a16="http://schemas.microsoft.com/office/drawing/2014/main" id="{613AD567-4BB2-252A-0076-7960043073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9">
                  <a:extLst>
                    <a:ext uri="{FF2B5EF4-FFF2-40B4-BE49-F238E27FC236}">
                      <a16:creationId xmlns="" xmlns:a16="http://schemas.microsoft.com/office/drawing/2014/main" id="{18AB61E7-E2A8-9A3C-1521-DA24C3E30F6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0">
                  <a:extLst>
                    <a:ext uri="{FF2B5EF4-FFF2-40B4-BE49-F238E27FC236}">
                      <a16:creationId xmlns="" xmlns:a16="http://schemas.microsoft.com/office/drawing/2014/main" id="{9C9BCA5A-3716-44A6-DE63-CBF4CD10F8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1">
                  <a:extLst>
                    <a:ext uri="{FF2B5EF4-FFF2-40B4-BE49-F238E27FC236}">
                      <a16:creationId xmlns="" xmlns:a16="http://schemas.microsoft.com/office/drawing/2014/main" id="{D5FCBF39-774C-96EC-A39D-C6159E28F3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22">
                  <a:extLst>
                    <a:ext uri="{FF2B5EF4-FFF2-40B4-BE49-F238E27FC236}">
                      <a16:creationId xmlns="" xmlns:a16="http://schemas.microsoft.com/office/drawing/2014/main" id="{0D7FC601-22FE-EC03-4EB9-40F68770094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3">
                  <a:extLst>
                    <a:ext uri="{FF2B5EF4-FFF2-40B4-BE49-F238E27FC236}">
                      <a16:creationId xmlns="" xmlns:a16="http://schemas.microsoft.com/office/drawing/2014/main" id="{34712CB7-07EA-43BC-1544-E58BA95F57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24">
                  <a:extLst>
                    <a:ext uri="{FF2B5EF4-FFF2-40B4-BE49-F238E27FC236}">
                      <a16:creationId xmlns="" xmlns:a16="http://schemas.microsoft.com/office/drawing/2014/main" id="{C617E8FE-3AEC-E783-9230-3EB7F1F994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5">
                  <a:extLst>
                    <a:ext uri="{FF2B5EF4-FFF2-40B4-BE49-F238E27FC236}">
                      <a16:creationId xmlns="" xmlns:a16="http://schemas.microsoft.com/office/drawing/2014/main" id="{93122ED5-AC5C-C3CC-822D-9C9CD4D9E2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8" name="Freeform 5">
                <a:extLst>
                  <a:ext uri="{FF2B5EF4-FFF2-40B4-BE49-F238E27FC236}">
                    <a16:creationId xmlns="" xmlns:a16="http://schemas.microsoft.com/office/drawing/2014/main" id="{45C38F36-414D-FA83-C74E-E05446D1BD3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6">
                <a:extLst>
                  <a:ext uri="{FF2B5EF4-FFF2-40B4-BE49-F238E27FC236}">
                    <a16:creationId xmlns="" xmlns:a16="http://schemas.microsoft.com/office/drawing/2014/main" id="{7EF4A769-8BF1-EF41-AE9B-7F760270C4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1" name="Freeform 5">
              <a:extLst>
                <a:ext uri="{FF2B5EF4-FFF2-40B4-BE49-F238E27FC236}">
                  <a16:creationId xmlns="" xmlns:a16="http://schemas.microsoft.com/office/drawing/2014/main" id="{DBCFFC0A-5962-FACD-B130-3F8E28A510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6">
              <a:extLst>
                <a:ext uri="{FF2B5EF4-FFF2-40B4-BE49-F238E27FC236}">
                  <a16:creationId xmlns="" xmlns:a16="http://schemas.microsoft.com/office/drawing/2014/main" id="{41DF4D06-D1C6-8AD6-95A4-5094B20E55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7">
              <a:extLst>
                <a:ext uri="{FF2B5EF4-FFF2-40B4-BE49-F238E27FC236}">
                  <a16:creationId xmlns="" xmlns:a16="http://schemas.microsoft.com/office/drawing/2014/main" id="{CDDA555E-29D9-5ABA-476A-1FFB3DF36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8">
              <a:extLst>
                <a:ext uri="{FF2B5EF4-FFF2-40B4-BE49-F238E27FC236}">
                  <a16:creationId xmlns="" xmlns:a16="http://schemas.microsoft.com/office/drawing/2014/main" id="{789718B6-54E1-C5C7-82AF-6C9617F2A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" name="Freeform 9">
              <a:extLst>
                <a:ext uri="{FF2B5EF4-FFF2-40B4-BE49-F238E27FC236}">
                  <a16:creationId xmlns="" xmlns:a16="http://schemas.microsoft.com/office/drawing/2014/main" id="{1675F8F1-9991-010D-4C42-45F2C8588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2005451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0" animBg="1"/>
      <p:bldP spid="31" grpId="0" animBg="1"/>
      <p:bldP spid="22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4244763" cy="36856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980912" y="2703857"/>
            <a:ext cx="8783320" cy="2873031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/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	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Mỗi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HS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tìm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một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tin,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đề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liên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quan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đến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di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sản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văn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hóa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và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gửi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nội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dung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kèm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câu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trả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lời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những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câu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hỏi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phân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tích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</a:t>
            </a:r>
          </a:p>
          <a:p>
            <a:pPr algn="just"/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	1.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được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giới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thiệu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vào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thời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gian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nào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?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Thông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được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giới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thiệu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đã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được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kiểm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chứng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chưa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? Dung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lượng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như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thế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nào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?</a:t>
            </a:r>
          </a:p>
          <a:p>
            <a:pPr algn="just"/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	2.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Em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ấn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tượng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bởi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điều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gì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của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tin </a:t>
            </a:r>
            <a:r>
              <a:rPr lang="en-US" sz="2667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này</a:t>
            </a:r>
            <a:r>
              <a:rPr lang="en-US" sz="2667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?</a:t>
            </a: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2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184097" y="1174327"/>
            <a:ext cx="3603543" cy="1459435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568C3FF3-C653-8A25-34C9-A861DF0DD51A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11C8F0C9-C1A4-23AF-4632-39485C8601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A59E0C0C-787A-09A9-A1BA-BEA88B1863E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CD24BA82-A68F-17CE-A8B4-4B6191BD28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B396EA16-8542-B029-5D00-7E33E06363B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C9DAC5DE-C503-8854-071A-02EC17393F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97DA453B-FEBB-0D4D-25B5-D467E5B778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49045341-BB74-43DE-0DCE-528D3CA16F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2F3166BA-A27C-346B-4160-D34445BFD539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2DB6EA63-BE16-AE72-5499-B5DF98E456B6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9668B35F-0185-4E1F-9365-4424ECF335D6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14C822F2-7838-64B9-F544-4DF581217E3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E6AD3236-68A9-7E5E-4B73-4F5DE8CC8A59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99B27E2D-6381-6323-2764-B040A717D01A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30CA23BD-413D-16C5-2E3A-73AE3ABC2EA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206E22BA-157C-ECAD-BC0F-521E74FBBA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9958C44D-4974-22A8-C7C0-11444065E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5D44F0EB-4EC8-011E-A0A3-B528DE64A5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A649BF05-CB18-F9DF-2626-F4CEDB2BE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6C55FCF0-53C0-367B-C866-287C5C5CD0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479269BC-8BBC-BF6D-F153-5E5B635D0F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8F9A595E-E45D-794E-4C04-AE42DA01C7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60C4867D-034C-DE73-DEFC-9D5D21AD3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EF8A5903-883A-07F7-3ECE-A75986B002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08D2B009-7544-9894-3832-1F9037732A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001E2AF6-CFB1-CFB8-81CD-DC2FA2EFD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12C10664-C07D-F0A7-3252-F0D056A7D0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AF5BECAE-5CFE-6B1F-197E-F93468C9C7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F5728FB0-72C9-1CC5-8A2D-9A199A6C9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39F783D8-B764-2ECA-3A66-576826E251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761DE43A-8705-F24A-C536-EDD640D951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8843C125-67C1-DEC5-7807-287E615960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6815BB15-5FC2-2A3A-E15D-D67EF7E9DF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D8D6AC06-8A9E-F4B4-5DAB-EAC02766F5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EA49F91E-CBF9-5F4E-5611-AFA9193A88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C94DAF95-795B-AC99-6050-1556CC7D10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6E8708B3-DB63-462D-EC03-33B1283DEB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6B4923B7-9BC9-1455-3D70-36542C0050F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785F292F-D6EF-2EF9-7169-D379C1BE8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8D71A917-9729-0DF0-E7E2-933D0E7E92A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639333A2-8043-2FA5-57EA-875A5A2F6F5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1E88FC25-C997-F724-1B57-86B7619A70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70A5A6B1-65B6-4176-D049-A8F5A89770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0" name="AutoShape 18">
            <a:extLst>
              <a:ext uri="{FF2B5EF4-FFF2-40B4-BE49-F238E27FC236}">
                <a16:creationId xmlns="" xmlns:a16="http://schemas.microsoft.com/office/drawing/2014/main" id="{BA8D6219-4856-E75B-7CFE-1AAFD49379BB}"/>
              </a:ext>
            </a:extLst>
          </p:cNvPr>
          <p:cNvSpPr/>
          <p:nvPr/>
        </p:nvSpPr>
        <p:spPr>
          <a:xfrm>
            <a:off x="1844375" y="5924315"/>
            <a:ext cx="8555205" cy="6611"/>
          </a:xfrm>
          <a:prstGeom prst="rect">
            <a:avLst/>
          </a:prstGeom>
          <a:solidFill>
            <a:srgbClr val="000000"/>
          </a:solidFill>
        </p:spPr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4244763" cy="368562"/>
          </a:xfrm>
          <a:prstGeom prst="rect">
            <a:avLst/>
          </a:prstGeom>
        </p:spPr>
        <p:txBody>
          <a:bodyPr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VẬN DỤNG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4364121" y="2618648"/>
            <a:ext cx="6013396" cy="2462213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/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thông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trên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ứng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Padlet.</a:t>
            </a:r>
          </a:p>
          <a:p>
            <a:pPr algn="just"/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cùng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lớp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thể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xem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bình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phẩm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2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bạn</a:t>
            </a:r>
            <a:r>
              <a:rPr lang="en-US" sz="32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22312" y="5238467"/>
            <a:ext cx="8555205" cy="6611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2" name="Picture 7"/>
          <p:cNvPicPr>
            <a:picLocks noChangeAspect="1"/>
          </p:cNvPicPr>
          <p:nvPr/>
        </p:nvPicPr>
        <p:blipFill>
          <a:blip r:embed="rId2"/>
          <a:srcRect/>
          <a:stretch>
            <a:fillRect/>
          </a:stretch>
        </p:blipFill>
        <p:spPr>
          <a:xfrm>
            <a:off x="4184097" y="1174327"/>
            <a:ext cx="3603543" cy="1459435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BF4AE5BB-B67B-EF20-2FE8-C0BB76CD7514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E36B4414-077F-19B2-465C-8B19174BDA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F52D366D-406F-8222-9FD0-7A4A33A1DAB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DAEAC519-5129-9BF6-160E-3C1F337D51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D4E6E6D8-6AEF-311A-6612-753918BE93BA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8D813BAE-5251-ACD0-211A-7FBA80100C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E49EB8D5-5164-405F-2A72-28877B558F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5D23E573-314F-186A-7FD9-C8E979564DB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33C5BCDB-575D-2344-50FD-5124180CF791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560F589D-8C79-CA61-253C-7101C4DBC95A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7D43817E-F13A-16D3-19AB-FAB90825D3FD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5D9CE746-B493-270A-A8F8-F64506D6A95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C053A38D-FE6E-A057-FC7F-DF1A695FFB49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D07F0727-00EF-B765-D0E5-C0CB0E19682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A0C324F5-81B4-3990-C420-4E87CAFCA307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25A6723F-E3C0-4DB3-27C6-D4D72E10F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7946B585-A77B-245D-F4FD-4210AFA669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4D1DB755-BE24-EE31-6CFB-222066472D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C36E0C1C-7DBE-D7DB-DDF4-3A19DC16C4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07625990-C273-1CF3-DC8D-A16388B08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64B2FF25-12D6-94B6-A408-D28364EC1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65A24F9C-A389-33F4-CBED-6A9C5A3A02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88290488-582C-BDA4-73FB-A28FAFA845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87C4CA1B-26D1-5672-0CC3-7C0D5F63F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FBDCA1F3-1AF8-AA5C-3EAF-D0EE5E3F37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D5F61439-AF7C-8437-BF2D-0B8742EFAC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6E96691A-D762-4F51-5964-4CAC997AA9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D211EB87-805A-ED9D-0D93-F5A8D45D38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20EC2F4E-60BF-CA09-8CAB-9E0678D3A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734E8767-3B3D-AFCC-3C74-1A62A6CAA6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95F5DD0E-DD0C-B319-4174-7FD8ACF0DC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670861C1-90C4-8515-9B0E-2571B1F27A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D6C43225-1AE4-5249-17E8-8D830F9C96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ADB230B1-9113-F0AD-0FE4-04CB28CC6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E426C928-6F47-9666-32E7-B65F0CBA6A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2D03D9A2-AAA1-9451-155C-9553D95982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E6F619CE-D4CD-0993-9BA4-5B32105FDB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78CDF548-CB9D-9329-CEFF-FA4E7E1761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BAB78992-ED7C-9F31-7A40-B3657AB4D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17FCB0B4-59A6-B44F-1FE3-CD846F8E3D1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3C976721-C1A8-A3BB-55C8-8453AF3C393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D21FFBF1-1FF8-99C4-9C27-E483998BE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764626DE-099E-2CDA-B490-DC00B3AFEB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D8CEDC0-48AF-30C2-D933-D94EFA18B0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654" y="756320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804BC5B7-6F58-61FD-8090-5EC2D9D6F752}"/>
              </a:ext>
            </a:extLst>
          </p:cNvPr>
          <p:cNvSpPr/>
          <p:nvPr/>
        </p:nvSpPr>
        <p:spPr>
          <a:xfrm>
            <a:off x="1448882" y="1248977"/>
            <a:ext cx="110160" cy="237814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2863F7C9-B585-D292-F24C-4CD4273FCA20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2" name="Rectangle 2">
              <a:extLst>
                <a:ext uri="{FF2B5EF4-FFF2-40B4-BE49-F238E27FC236}">
                  <a16:creationId xmlns="" xmlns:a16="http://schemas.microsoft.com/office/drawing/2014/main" id="{C85A45E4-EEEB-B219-E46D-32B23A7F5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3C1C0EDE-5F3E-6291-9E96-324371FA596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4" name="Freeform 3">
                <a:extLst>
                  <a:ext uri="{FF2B5EF4-FFF2-40B4-BE49-F238E27FC236}">
                    <a16:creationId xmlns="" xmlns:a16="http://schemas.microsoft.com/office/drawing/2014/main" id="{9ED0E3AD-AF4C-DA8E-000B-8F6A65DA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5" name="Group 34">
                <a:extLst>
                  <a:ext uri="{FF2B5EF4-FFF2-40B4-BE49-F238E27FC236}">
                    <a16:creationId xmlns="" xmlns:a16="http://schemas.microsoft.com/office/drawing/2014/main" id="{BCBDACFF-6C01-80CB-1BE8-C54643C5F367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1" name="Freeform 4">
                  <a:extLst>
                    <a:ext uri="{FF2B5EF4-FFF2-40B4-BE49-F238E27FC236}">
                      <a16:creationId xmlns="" xmlns:a16="http://schemas.microsoft.com/office/drawing/2014/main" id="{9EA75CBD-20D8-6200-2845-53954F048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>
                  <a:extLst>
                    <a:ext uri="{FF2B5EF4-FFF2-40B4-BE49-F238E27FC236}">
                      <a16:creationId xmlns="" xmlns:a16="http://schemas.microsoft.com/office/drawing/2014/main" id="{BE5E7884-C30E-111E-E8C9-C534C8CCE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6" name="Freeform 6">
                <a:extLst>
                  <a:ext uri="{FF2B5EF4-FFF2-40B4-BE49-F238E27FC236}">
                    <a16:creationId xmlns="" xmlns:a16="http://schemas.microsoft.com/office/drawing/2014/main" id="{9B7BBFEA-2DAA-8432-437C-349006BA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="" xmlns:a16="http://schemas.microsoft.com/office/drawing/2014/main" id="{C6E3C02D-D09F-7FA4-79D9-12A12434D98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8" name="Rounded Rectangle 17">
                <a:extLst>
                  <a:ext uri="{FF2B5EF4-FFF2-40B4-BE49-F238E27FC236}">
                    <a16:creationId xmlns="" xmlns:a16="http://schemas.microsoft.com/office/drawing/2014/main" id="{745349EE-1A05-3253-6676-45612831F91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052B36EA-A7C2-FD66-D408-F0BC59A283F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0" name="Picture 39">
                <a:extLst>
                  <a:ext uri="{FF2B5EF4-FFF2-40B4-BE49-F238E27FC236}">
                    <a16:creationId xmlns="" xmlns:a16="http://schemas.microsoft.com/office/drawing/2014/main" id="{8B85FF58-6544-171F-1041-63860627CF0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4CF804D7-5B2F-87E0-A88B-E7AE4FF5DD69}"/>
              </a:ext>
            </a:extLst>
          </p:cNvPr>
          <p:cNvGrpSpPr/>
          <p:nvPr/>
        </p:nvGrpSpPr>
        <p:grpSpPr>
          <a:xfrm>
            <a:off x="1389124" y="1573371"/>
            <a:ext cx="3365755" cy="728202"/>
            <a:chOff x="2840539" y="3818711"/>
            <a:chExt cx="9326496" cy="864138"/>
          </a:xfrm>
        </p:grpSpPr>
        <p:sp>
          <p:nvSpPr>
            <p:cNvPr id="44" name="Isosceles Triangle 44">
              <a:extLst>
                <a:ext uri="{FF2B5EF4-FFF2-40B4-BE49-F238E27FC236}">
                  <a16:creationId xmlns="" xmlns:a16="http://schemas.microsoft.com/office/drawing/2014/main" id="{8F055FC3-8DDF-CFE1-FE13-8F2417D20135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11095653-8DE4-0D92-1C8F-9F995874C725}"/>
                </a:ext>
              </a:extLst>
            </p:cNvPr>
            <p:cNvGrpSpPr/>
            <p:nvPr/>
          </p:nvGrpSpPr>
          <p:grpSpPr>
            <a:xfrm>
              <a:off x="2840539" y="3951330"/>
              <a:ext cx="9326496" cy="731519"/>
              <a:chOff x="2840539" y="3798930"/>
              <a:chExt cx="9326496" cy="731519"/>
            </a:xfrm>
          </p:grpSpPr>
          <p:sp>
            <p:nvSpPr>
              <p:cNvPr id="46" name="Round Same Side Corner Rectangle 33">
                <a:extLst>
                  <a:ext uri="{FF2B5EF4-FFF2-40B4-BE49-F238E27FC236}">
                    <a16:creationId xmlns="" xmlns:a16="http://schemas.microsoft.com/office/drawing/2014/main" id="{75CB6A24-3262-6C95-1C43-71AE0BB3628E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EA2FAE77-3AD7-36B3-EEFB-445CC2C3EF5C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="" xmlns:a16="http://schemas.microsoft.com/office/drawing/2014/main" id="{CC7AFB8E-8101-AA71-59E7-3F5620421C4A}"/>
                  </a:ext>
                </a:extLst>
              </p:cNvPr>
              <p:cNvSpPr/>
              <p:nvPr/>
            </p:nvSpPr>
            <p:spPr>
              <a:xfrm>
                <a:off x="4460663" y="3810000"/>
                <a:ext cx="5793148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ĐỌC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="" xmlns:a16="http://schemas.microsoft.com/office/drawing/2014/main" id="{5AFF44C5-1A20-A5E2-A303-B7E0D94E6454}"/>
                  </a:ext>
                </a:extLst>
              </p:cNvPr>
              <p:cNvSpPr txBox="1"/>
              <p:nvPr/>
            </p:nvSpPr>
            <p:spPr>
              <a:xfrm>
                <a:off x="3150622" y="3806142"/>
                <a:ext cx="898158" cy="620892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</a:t>
                </a:r>
              </a:p>
            </p:txBody>
          </p:sp>
        </p:grpSp>
      </p:grpSp>
      <p:sp>
        <p:nvSpPr>
          <p:cNvPr id="50" name="Rectangle 49">
            <a:extLst>
              <a:ext uri="{FF2B5EF4-FFF2-40B4-BE49-F238E27FC236}">
                <a16:creationId xmlns="" xmlns:a16="http://schemas.microsoft.com/office/drawing/2014/main" id="{D46CE027-DA54-54AA-C328-D4824A207B68}"/>
              </a:ext>
            </a:extLst>
          </p:cNvPr>
          <p:cNvSpPr/>
          <p:nvPr/>
        </p:nvSpPr>
        <p:spPr>
          <a:xfrm>
            <a:off x="1953476" y="2653306"/>
            <a:ext cx="6135485" cy="600154"/>
          </a:xfrm>
          <a:prstGeom prst="rect">
            <a:avLst/>
          </a:prstGeom>
          <a:solidFill>
            <a:schemeClr val="bg1"/>
          </a:solidFill>
        </p:spPr>
        <p:txBody>
          <a:bodyPr wrap="square" lIns="45711" tIns="22855" rIns="45711" bIns="22855">
            <a:spAutoFit/>
          </a:bodyPr>
          <a:lstStyle/>
          <a:p>
            <a:r>
              <a:rPr lang="en-US" sz="36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ĐỌC KẾT NỐI CHỦ ĐIỂM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370C772B-1C84-E9C0-D2F1-CAF2F73C3E72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4" name="Group 23">
              <a:extLst>
                <a:ext uri="{FF2B5EF4-FFF2-40B4-BE49-F238E27FC236}">
                  <a16:creationId xmlns="" xmlns:a16="http://schemas.microsoft.com/office/drawing/2014/main" id="{59C4ECED-F446-FA79-3210-4C0E7A3E796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0" name="Group 29">
                <a:extLst>
                  <a:ext uri="{FF2B5EF4-FFF2-40B4-BE49-F238E27FC236}">
                    <a16:creationId xmlns="" xmlns:a16="http://schemas.microsoft.com/office/drawing/2014/main" id="{2A5D9C86-B307-65B3-B18D-249F60BF006C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53" name="Freeform 5">
                  <a:extLst>
                    <a:ext uri="{FF2B5EF4-FFF2-40B4-BE49-F238E27FC236}">
                      <a16:creationId xmlns="" xmlns:a16="http://schemas.microsoft.com/office/drawing/2014/main" id="{C3F623F3-15BC-E638-73F8-F080D99EB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">
                  <a:extLst>
                    <a:ext uri="{FF2B5EF4-FFF2-40B4-BE49-F238E27FC236}">
                      <a16:creationId xmlns="" xmlns:a16="http://schemas.microsoft.com/office/drawing/2014/main" id="{BF2CE527-90EF-A7C7-2E17-D4C2BBEC7A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7">
                  <a:extLst>
                    <a:ext uri="{FF2B5EF4-FFF2-40B4-BE49-F238E27FC236}">
                      <a16:creationId xmlns="" xmlns:a16="http://schemas.microsoft.com/office/drawing/2014/main" id="{1E662137-F8EA-AE21-EC2D-884366C010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8">
                  <a:extLst>
                    <a:ext uri="{FF2B5EF4-FFF2-40B4-BE49-F238E27FC236}">
                      <a16:creationId xmlns="" xmlns:a16="http://schemas.microsoft.com/office/drawing/2014/main" id="{D0AE8D90-99B6-E7D2-A597-E0AE004039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9">
                  <a:extLst>
                    <a:ext uri="{FF2B5EF4-FFF2-40B4-BE49-F238E27FC236}">
                      <a16:creationId xmlns="" xmlns:a16="http://schemas.microsoft.com/office/drawing/2014/main" id="{E55AFAEA-4C76-C415-73B9-654E4E862A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0">
                  <a:extLst>
                    <a:ext uri="{FF2B5EF4-FFF2-40B4-BE49-F238E27FC236}">
                      <a16:creationId xmlns="" xmlns:a16="http://schemas.microsoft.com/office/drawing/2014/main" id="{A5B881EC-6043-DF9B-6615-33F53C440F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1">
                  <a:extLst>
                    <a:ext uri="{FF2B5EF4-FFF2-40B4-BE49-F238E27FC236}">
                      <a16:creationId xmlns="" xmlns:a16="http://schemas.microsoft.com/office/drawing/2014/main" id="{72819048-571F-5F48-1D3E-1AA8221F0C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2">
                  <a:extLst>
                    <a:ext uri="{FF2B5EF4-FFF2-40B4-BE49-F238E27FC236}">
                      <a16:creationId xmlns="" xmlns:a16="http://schemas.microsoft.com/office/drawing/2014/main" id="{97494EFC-0B65-0EBD-BEBF-3774B8A6B8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13">
                  <a:extLst>
                    <a:ext uri="{FF2B5EF4-FFF2-40B4-BE49-F238E27FC236}">
                      <a16:creationId xmlns="" xmlns:a16="http://schemas.microsoft.com/office/drawing/2014/main" id="{BD86526D-840E-D899-C4B2-EA1B335863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14">
                  <a:extLst>
                    <a:ext uri="{FF2B5EF4-FFF2-40B4-BE49-F238E27FC236}">
                      <a16:creationId xmlns="" xmlns:a16="http://schemas.microsoft.com/office/drawing/2014/main" id="{802041BC-ED2F-B649-F8AC-9F2BA6F4BF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15">
                  <a:extLst>
                    <a:ext uri="{FF2B5EF4-FFF2-40B4-BE49-F238E27FC236}">
                      <a16:creationId xmlns="" xmlns:a16="http://schemas.microsoft.com/office/drawing/2014/main" id="{9C94AD81-3BCD-D5F2-D70D-6B9739FA1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16">
                  <a:extLst>
                    <a:ext uri="{FF2B5EF4-FFF2-40B4-BE49-F238E27FC236}">
                      <a16:creationId xmlns="" xmlns:a16="http://schemas.microsoft.com/office/drawing/2014/main" id="{ADAA5A12-845F-51EC-3FFB-076CC4509F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17">
                  <a:extLst>
                    <a:ext uri="{FF2B5EF4-FFF2-40B4-BE49-F238E27FC236}">
                      <a16:creationId xmlns="" xmlns:a16="http://schemas.microsoft.com/office/drawing/2014/main" id="{5F280C45-0DCE-FC85-DEFD-5F6BDC9965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8">
                  <a:extLst>
                    <a:ext uri="{FF2B5EF4-FFF2-40B4-BE49-F238E27FC236}">
                      <a16:creationId xmlns="" xmlns:a16="http://schemas.microsoft.com/office/drawing/2014/main" id="{017F58FB-F320-07D7-3547-053122584E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19">
                  <a:extLst>
                    <a:ext uri="{FF2B5EF4-FFF2-40B4-BE49-F238E27FC236}">
                      <a16:creationId xmlns="" xmlns:a16="http://schemas.microsoft.com/office/drawing/2014/main" id="{BFFCCD2C-3A7C-1E94-9506-738E4141F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20">
                  <a:extLst>
                    <a:ext uri="{FF2B5EF4-FFF2-40B4-BE49-F238E27FC236}">
                      <a16:creationId xmlns="" xmlns:a16="http://schemas.microsoft.com/office/drawing/2014/main" id="{8BF935FA-D102-8C5F-958F-39B2FAD4B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21">
                  <a:extLst>
                    <a:ext uri="{FF2B5EF4-FFF2-40B4-BE49-F238E27FC236}">
                      <a16:creationId xmlns="" xmlns:a16="http://schemas.microsoft.com/office/drawing/2014/main" id="{37C830BE-470A-E3BA-069A-FF5BE4CE7C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22">
                  <a:extLst>
                    <a:ext uri="{FF2B5EF4-FFF2-40B4-BE49-F238E27FC236}">
                      <a16:creationId xmlns="" xmlns:a16="http://schemas.microsoft.com/office/drawing/2014/main" id="{D82D70AB-7D22-B0B9-FBC3-5BB2B29FB6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23">
                  <a:extLst>
                    <a:ext uri="{FF2B5EF4-FFF2-40B4-BE49-F238E27FC236}">
                      <a16:creationId xmlns="" xmlns:a16="http://schemas.microsoft.com/office/drawing/2014/main" id="{EDEA13E7-BC98-1E49-0D1B-BF8B6B06DD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24">
                  <a:extLst>
                    <a:ext uri="{FF2B5EF4-FFF2-40B4-BE49-F238E27FC236}">
                      <a16:creationId xmlns="" xmlns:a16="http://schemas.microsoft.com/office/drawing/2014/main" id="{A873A219-5C2A-B0E8-88D1-D606DA9B5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25">
                  <a:extLst>
                    <a:ext uri="{FF2B5EF4-FFF2-40B4-BE49-F238E27FC236}">
                      <a16:creationId xmlns="" xmlns:a16="http://schemas.microsoft.com/office/drawing/2014/main" id="{CFE680B8-D41A-FC66-C0AF-D6C4F45EA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1" name="Freeform 5">
                <a:extLst>
                  <a:ext uri="{FF2B5EF4-FFF2-40B4-BE49-F238E27FC236}">
                    <a16:creationId xmlns="" xmlns:a16="http://schemas.microsoft.com/office/drawing/2014/main" id="{290A62CC-3B44-BE89-B951-02928FE57C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6">
                <a:extLst>
                  <a:ext uri="{FF2B5EF4-FFF2-40B4-BE49-F238E27FC236}">
                    <a16:creationId xmlns="" xmlns:a16="http://schemas.microsoft.com/office/drawing/2014/main" id="{78CDBA20-4446-9E4B-DA65-1F0606AFED3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5" name="Freeform 5">
              <a:extLst>
                <a:ext uri="{FF2B5EF4-FFF2-40B4-BE49-F238E27FC236}">
                  <a16:creationId xmlns="" xmlns:a16="http://schemas.microsoft.com/office/drawing/2014/main" id="{50717CD2-17D2-D445-3AAA-6915782ECD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6">
              <a:extLst>
                <a:ext uri="{FF2B5EF4-FFF2-40B4-BE49-F238E27FC236}">
                  <a16:creationId xmlns="" xmlns:a16="http://schemas.microsoft.com/office/drawing/2014/main" id="{0732BAE2-F675-4872-778F-F8E807117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7">
              <a:extLst>
                <a:ext uri="{FF2B5EF4-FFF2-40B4-BE49-F238E27FC236}">
                  <a16:creationId xmlns="" xmlns:a16="http://schemas.microsoft.com/office/drawing/2014/main" id="{F6FA304A-7F9E-DFA8-6206-CB680EAEF2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8">
              <a:extLst>
                <a:ext uri="{FF2B5EF4-FFF2-40B4-BE49-F238E27FC236}">
                  <a16:creationId xmlns="" xmlns:a16="http://schemas.microsoft.com/office/drawing/2014/main" id="{390DB16F-4567-217F-9888-49759DFFA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9">
              <a:extLst>
                <a:ext uri="{FF2B5EF4-FFF2-40B4-BE49-F238E27FC236}">
                  <a16:creationId xmlns="" xmlns:a16="http://schemas.microsoft.com/office/drawing/2014/main" id="{22ABA35D-3FFE-EAD2-55A0-8A02A609FD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5749624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>
        <p14:reveal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 animBg="1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56245351-517E-D8E1-67B9-7402111A97E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654" y="756320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" name="TextBox 12"/>
          <p:cNvSpPr txBox="1"/>
          <p:nvPr/>
        </p:nvSpPr>
        <p:spPr>
          <a:xfrm>
            <a:off x="1714883" y="952918"/>
            <a:ext cx="9227820" cy="825034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Lí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ngựa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ô ở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hai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vùng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đất</a:t>
            </a:r>
            <a:endParaRPr lang="en-US" sz="4000" b="1" spc="438" dirty="0">
              <a:solidFill>
                <a:srgbClr val="000000"/>
              </a:solidFill>
              <a:latin typeface="#9Slide06 SVNKarlita" charset="-122"/>
              <a:ea typeface="#9Slide06 SVNKarlita" charset="-122"/>
            </a:endParaRPr>
          </a:p>
        </p:txBody>
      </p:sp>
      <p:pic>
        <p:nvPicPr>
          <p:cNvPr id="9" name="Picture 8" descr="ly_ngua_o-thanh_tri (1)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280756" y="1819213"/>
            <a:ext cx="6399057" cy="4890738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C1DD8046-F8A5-24DD-9CC9-E95CCCEA6448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C540487E-7734-58DF-5017-E2E55D92F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D0AAB409-2187-0936-FD05-D4CD870CD18E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A7DEBF33-EA30-83EC-D8BB-FCD48A6726F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FE87021C-CEAA-15D3-6AAB-8CE118AACD9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D4595787-9686-C9DB-F088-AB9ADADAF6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D7A07BEF-1985-51DE-FC29-6E1AD313A0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E5968EB0-E32C-7309-FCC5-90D1F3DFB1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EEBA9204-4E3C-367F-4090-13AD17C391B2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169E5E96-ACBE-12AE-5DF1-1E4B4142B4FB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6B60F28B-8DAF-4BFF-F66E-B97EB74F3E06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510F73B1-D22E-14CC-4523-C3A98B4E4862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832761E6-F8EB-25E0-FE10-42CEEB6B8D2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67A2DA6D-CB13-3AF2-D530-262209B657EF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AA87E4A8-7264-C766-B473-0C71AFEC0566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8C966F03-AF94-1242-7928-BC6B20D18C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78630AD1-A994-2363-C43E-6CEFCB852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4766F8FF-B099-794D-7319-31A84A4C5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32AE1303-515D-8E75-5116-C42F85DFEE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12E5E994-08AC-06B9-79FC-AF1E84E076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4E783731-6F4D-A653-66D6-7433D6CE24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B67BD91C-8C53-BF8C-2997-8C4A028B36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9F63792F-6BF5-A4EC-B12E-7F7A12FB34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E9BDE818-B716-10C1-C3D1-636B5DD5F1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16EEDA62-53CD-CC31-E3EF-BDAA501B67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C3F8A5DD-E0E5-AC40-5CEB-497DBB6CA3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FE92C449-46DB-966C-49C3-5A40C0E220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9A2214B1-CE64-676E-A0A1-D195D7AAA9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2A5EE70C-999E-CD6D-A020-23F3601450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68CC592-F52F-1572-01C0-459190DE83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D064CCB3-DEF7-164D-8991-92C9ADE037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8AB333D7-A235-C40C-2F3C-F28A36952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B9727863-6C68-084D-B464-0F006435A3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0D268D46-130F-D6E3-7351-0B39041E9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EB1733D2-1918-404E-8A33-6C1A4899A1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22715C0B-B8FB-EAAB-2DF6-E34A1DC82C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E045B86C-8AFB-6B5B-2076-A245D4DC04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F9E68A48-2408-70F0-2093-828C8CA5D0F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CF6526B2-B89B-9A4D-59FE-BB10ADEE5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03AB8C56-4C99-1DA6-1FFE-D4B8A9714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126BB76D-EFBE-CA38-0F19-11EEFD0964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3A95C725-7B8B-E7DF-FAAE-F7F7FD8843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9EFF8014-B456-2DFB-9689-789C3DF006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3250">
        <p15:prstTrans prst="origami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1BFCD21B-BAB0-4C6C-3270-7E985591A9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2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3654" y="756320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" name="TextBox 12"/>
          <p:cNvSpPr txBox="1"/>
          <p:nvPr/>
        </p:nvSpPr>
        <p:spPr>
          <a:xfrm>
            <a:off x="1417208" y="653190"/>
            <a:ext cx="9227820" cy="1732590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Chợ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nổi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-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nét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văn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hóa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sông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nước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miền</a:t>
            </a:r>
            <a:r>
              <a:rPr lang="en-US" sz="4000" b="1" spc="438" dirty="0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 </a:t>
            </a:r>
            <a:r>
              <a:rPr lang="en-US" sz="4000" b="1" spc="438" dirty="0" err="1">
                <a:solidFill>
                  <a:srgbClr val="000000"/>
                </a:solidFill>
                <a:latin typeface="#9Slide06 SVNKarlita" charset="-122"/>
                <a:ea typeface="#9Slide06 SVNKarlita" charset="-122"/>
              </a:rPr>
              <a:t>Tây</a:t>
            </a:r>
            <a:endParaRPr lang="en-US" sz="4000" b="1" spc="438" dirty="0">
              <a:solidFill>
                <a:srgbClr val="000000"/>
              </a:solidFill>
              <a:latin typeface="#9Slide06 SVNKarlita" charset="-122"/>
              <a:ea typeface="#9Slide06 SVNKarlita" charset="-122"/>
            </a:endParaRPr>
          </a:p>
        </p:txBody>
      </p:sp>
      <p:pic>
        <p:nvPicPr>
          <p:cNvPr id="9" name="Picture 8" descr="e183541e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55528" y="1680767"/>
            <a:ext cx="8989500" cy="4866899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outerShdw blurRad="57150" dist="37500" dir="7560000" sy="98000" kx="110000" ky="200000" algn="tl" rotWithShape="0">
              <a:srgbClr val="000000">
                <a:alpha val="20000"/>
              </a:srgbClr>
            </a:outerShdw>
          </a:effectLst>
          <a:scene3d>
            <a:camera prst="perspectiveRelaxed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bevelT w="22860" h="12700"/>
            <a:contourClr>
              <a:srgbClr val="FFFFFF"/>
            </a:contourClr>
          </a:sp3d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E07EE054-1645-195E-64BE-803D2A8A4076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60137E42-0C1D-B869-04EB-9D4B55029F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02CBB781-2256-987C-A8D5-660117D2AFC4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D015A271-C259-4361-54F7-C36EB9D2DC7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DEAF752C-5224-2871-355C-E324B1E2606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3BBDC90E-8F02-94D4-4A6C-8A858FCCCC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927DD48D-92B8-FDAC-0728-FCB8701286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CD86ADDC-3A65-A5C5-8EBF-46E9088768B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1B51105-7460-5570-1EBE-6E99EE75A2C5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BDFA422D-9AAC-0DD1-0DBF-798BA2C81FC8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F1869C4E-7E8E-5221-0003-27D90D13D4B3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8B6DE5A5-F5D9-BCFA-9D05-9C5D5040106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5">
                <a:extLst>
                  <a:ext uri="{BEBA8EAE-BF5A-486C-A8C5-ECC9F3942E4B}">
                    <a14:imgProps xmlns:a14="http://schemas.microsoft.com/office/drawing/2010/main">
                      <a14:imgLayer r:embed="rId6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5937C28E-6471-1C2A-CAB6-765EC7FF25F4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3618A126-28B0-3872-2065-3241C64FCC1F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A82A56F8-ABBD-BB5B-EE5C-61FB7541D7F5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39D0CC2B-1A2D-A8C1-C9C6-0D275BD401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ED95D0EA-2587-1B19-420A-1557FD8149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CF969B6F-B8EA-3B02-870F-736675D65CE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616A9527-669B-4871-8E4F-645DF5C922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314A40A2-ECAD-C702-E236-ABB4997D0C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8D8C7001-8665-D9F9-838E-2CA87A2754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35E7D1BE-2AD5-2F9A-F4C2-C1BCA48666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8B4CEB3A-392C-2A58-DD4F-FD35140FD03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9C4D3265-64FE-1EA2-C5B1-28F402F4E7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DBBC529F-0BA8-6AAF-47C5-B47276D0A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94D5D748-0CF2-2B9D-D874-4C877F6EBB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966D8AFB-8865-CD1F-4E44-1A2E6625CE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8AADE90F-AA88-D5C2-2E47-77AB9EA8CD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83AC5E98-F4A0-04B0-DA7C-743143AFE9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E2A51739-DCCE-F2B4-CA15-FEE0FEEE1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A86E686E-F9AC-BEB9-9223-4B40F3E5D4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9E54DFEE-562A-BE84-5E78-AF961AC5A2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BBA39038-C1ED-5686-0966-25E02E3BDC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8098766C-AA49-413A-BC07-44DE70751E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1D5CB6E5-683B-2F17-22C2-AD11BA9733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BEE5638C-FB2E-A870-1587-766EE4420B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6D000253-132E-5C77-ACF8-449F98F919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433195F3-D625-664A-FCCD-942E240C4C3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25E62C73-2484-B078-67E5-E4A9999075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03334A0B-9F0E-BEE4-E46C-50B25AFE8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61F79D3C-DB78-1F70-B3F7-26D635B6DA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70F29569-50FA-378B-97D1-1788675DBC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6FE932FD-055D-8879-27DF-A06034CFE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5708650" cy="36856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933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 NHIỆM VỤ VỀ NHÀ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4047055" y="2061014"/>
            <a:ext cx="6228503" cy="3004733"/>
          </a:xfrm>
          <a:prstGeom prst="rect">
            <a:avLst/>
          </a:prstGeom>
          <a:ln w="19050">
            <a:solidFill>
              <a:schemeClr val="accent2">
                <a:lumMod val="75000"/>
              </a:schemeClr>
            </a:solidFill>
            <a:prstDash val="dash"/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(4-6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)…</a:t>
            </a:r>
          </a:p>
          <a:p>
            <a:pPr algn="just">
              <a:lnSpc>
                <a:spcPct val="150000"/>
              </a:lnSpc>
            </a:pP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trả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lời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Sau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đọc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đoạn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ngắn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(7-10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suy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nghĩ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nhắc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50000"/>
              </a:lnSpc>
            </a:pP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buổi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học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667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theo.</a:t>
            </a:r>
            <a:endParaRPr lang="en-US" sz="2667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AutoShape 18"/>
          <p:cNvSpPr/>
          <p:nvPr/>
        </p:nvSpPr>
        <p:spPr>
          <a:xfrm>
            <a:off x="1822312" y="195175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22312" y="5218147"/>
            <a:ext cx="8555205" cy="6611"/>
          </a:xfrm>
          <a:prstGeom prst="rect">
            <a:avLst/>
          </a:prstGeom>
          <a:solidFill>
            <a:srgbClr val="000000"/>
          </a:solidFill>
        </p:spPr>
      </p:sp>
      <p:pic>
        <p:nvPicPr>
          <p:cNvPr id="13" name="Picture 6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2348331" y="2897140"/>
            <a:ext cx="1354143" cy="1371600"/>
          </a:xfrm>
          <a:prstGeom prst="rect">
            <a:avLst/>
          </a:prstGeom>
        </p:spPr>
      </p:pic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C93CF7F1-7E94-5B50-FB9B-4967F00657B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9401117B-2251-B468-114D-B3CF22EE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770282DA-F130-8BF6-BC71-2E439E918E6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170387C3-3651-D6C3-F4DF-92D9E03B4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3D92626E-8E64-25E2-9E8F-AD52FE83BFD3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6DA10C75-57A3-0E23-89CE-6D2730FED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413B2ED8-3EB5-5A0A-2680-34C76AC89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209C3785-331B-946E-1FDB-8B7C37BA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704B83CF-FD51-2E1E-FDC3-414B1464C05C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38760BE5-784D-843A-D987-FA4253D74634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7D1E8E26-CD7F-0807-8C77-EACDAD5128DC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C11045FF-E448-FE1B-66C7-8332BCF3883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8C170C85-67DC-5CD9-D211-96D564209DBB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16590C4A-3E43-E0D1-F077-6F88728DEC3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44E7F813-C480-B279-A266-1BE3A14C9CBF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A47D233D-87A9-62E2-D341-22D6836D4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7DABCAF8-4F4C-4331-7ADD-720D8FCC61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390823E3-5712-5B7D-B3E4-B37904236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08BE18D7-90C3-6C4B-492C-0E320AD3B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AFC88906-3EED-1384-15A3-BF6DEAB5D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32D89349-6EBD-E42D-712D-A8304DE12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5D5E27F0-912B-CA4C-C57F-D43DB1770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5B72E303-C980-5762-DC78-36F2CF197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634AA43D-9A5E-8E9D-C28D-834E3B020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BBD2AE16-A8CD-573E-D43B-B778E24E7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5BDFEE32-7C76-2759-DAD2-3E6D2A113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AC6B106D-4E46-0B8E-E64D-8F5284F928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183D3BD8-0835-5ECE-1333-8B4567509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B02F1A04-D8F1-CDEB-795F-5BEA7A1F7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E88FB213-3C89-AA7C-9CE2-94A471060B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8686A2E0-C33C-CCDE-9B08-1994D843D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33A2BB6F-0237-565D-3443-4024DDC3F1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BB6FB14D-31C3-4855-CA2A-59B7B7D87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3EE3519E-F6E2-A0B2-468C-60C09EDFD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9DE283E8-EC47-632F-1D76-27CF29644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8B37A007-14FB-D35F-59D8-8F6B9F59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4A1E831B-91FE-3525-79BB-6C538066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34171409-5ECD-0BD3-412D-D3A8379A4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D76D5E59-40ED-55F5-F2FC-14CF60E8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07B0729F-EF67-582E-C8D5-CC187448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8AD77C38-AD70-A801-E336-2FE71003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ED301E0-A06E-B483-2CEE-BFBC8AE2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56704064-FE27-717C-273F-7760EC16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2000">
        <p15:prstTrans prst="wind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bg/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99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804BC5B7-6F58-61FD-8090-5EC2D9D6F752}"/>
              </a:ext>
            </a:extLst>
          </p:cNvPr>
          <p:cNvSpPr/>
          <p:nvPr/>
        </p:nvSpPr>
        <p:spPr>
          <a:xfrm>
            <a:off x="1448130" y="1248977"/>
            <a:ext cx="110912" cy="368878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2863F7C9-B585-D292-F24C-4CD4273FCA20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2" name="Rectangle 2">
              <a:extLst>
                <a:ext uri="{FF2B5EF4-FFF2-40B4-BE49-F238E27FC236}">
                  <a16:creationId xmlns="" xmlns:a16="http://schemas.microsoft.com/office/drawing/2014/main" id="{C85A45E4-EEEB-B219-E46D-32B23A7F5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3C1C0EDE-5F3E-6291-9E96-324371FA596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4" name="Freeform 3">
                <a:extLst>
                  <a:ext uri="{FF2B5EF4-FFF2-40B4-BE49-F238E27FC236}">
                    <a16:creationId xmlns="" xmlns:a16="http://schemas.microsoft.com/office/drawing/2014/main" id="{9ED0E3AD-AF4C-DA8E-000B-8F6A65DA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5" name="Group 34">
                <a:extLst>
                  <a:ext uri="{FF2B5EF4-FFF2-40B4-BE49-F238E27FC236}">
                    <a16:creationId xmlns="" xmlns:a16="http://schemas.microsoft.com/office/drawing/2014/main" id="{BCBDACFF-6C01-80CB-1BE8-C54643C5F367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1" name="Freeform 4">
                  <a:extLst>
                    <a:ext uri="{FF2B5EF4-FFF2-40B4-BE49-F238E27FC236}">
                      <a16:creationId xmlns="" xmlns:a16="http://schemas.microsoft.com/office/drawing/2014/main" id="{9EA75CBD-20D8-6200-2845-53954F048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>
                  <a:extLst>
                    <a:ext uri="{FF2B5EF4-FFF2-40B4-BE49-F238E27FC236}">
                      <a16:creationId xmlns="" xmlns:a16="http://schemas.microsoft.com/office/drawing/2014/main" id="{BE5E7884-C30E-111E-E8C9-C534C8CCE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6" name="Freeform 6">
                <a:extLst>
                  <a:ext uri="{FF2B5EF4-FFF2-40B4-BE49-F238E27FC236}">
                    <a16:creationId xmlns="" xmlns:a16="http://schemas.microsoft.com/office/drawing/2014/main" id="{9B7BBFEA-2DAA-8432-437C-349006BA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="" xmlns:a16="http://schemas.microsoft.com/office/drawing/2014/main" id="{C6E3C02D-D09F-7FA4-79D9-12A12434D98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8" name="Rounded Rectangle 17">
                <a:extLst>
                  <a:ext uri="{FF2B5EF4-FFF2-40B4-BE49-F238E27FC236}">
                    <a16:creationId xmlns="" xmlns:a16="http://schemas.microsoft.com/office/drawing/2014/main" id="{745349EE-1A05-3253-6676-45612831F91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052B36EA-A7C2-FD66-D408-F0BC59A283F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0" name="Picture 39">
                <a:extLst>
                  <a:ext uri="{FF2B5EF4-FFF2-40B4-BE49-F238E27FC236}">
                    <a16:creationId xmlns="" xmlns:a16="http://schemas.microsoft.com/office/drawing/2014/main" id="{8B85FF58-6544-171F-1041-63860627CF0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4CF804D7-5B2F-87E0-A88B-E7AE4FF5DD69}"/>
              </a:ext>
            </a:extLst>
          </p:cNvPr>
          <p:cNvGrpSpPr/>
          <p:nvPr/>
        </p:nvGrpSpPr>
        <p:grpSpPr>
          <a:xfrm>
            <a:off x="1389124" y="1573371"/>
            <a:ext cx="6577520" cy="728202"/>
            <a:chOff x="2840539" y="3818711"/>
            <a:chExt cx="18226285" cy="864138"/>
          </a:xfrm>
        </p:grpSpPr>
        <p:sp>
          <p:nvSpPr>
            <p:cNvPr id="44" name="Isosceles Triangle 44">
              <a:extLst>
                <a:ext uri="{FF2B5EF4-FFF2-40B4-BE49-F238E27FC236}">
                  <a16:creationId xmlns="" xmlns:a16="http://schemas.microsoft.com/office/drawing/2014/main" id="{8F055FC3-8DDF-CFE1-FE13-8F2417D20135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11095653-8DE4-0D92-1C8F-9F995874C725}"/>
                </a:ext>
              </a:extLst>
            </p:cNvPr>
            <p:cNvGrpSpPr/>
            <p:nvPr/>
          </p:nvGrpSpPr>
          <p:grpSpPr>
            <a:xfrm>
              <a:off x="2840539" y="3953689"/>
              <a:ext cx="18226285" cy="729160"/>
              <a:chOff x="2840539" y="3801289"/>
              <a:chExt cx="18226285" cy="729160"/>
            </a:xfrm>
          </p:grpSpPr>
          <p:sp>
            <p:nvSpPr>
              <p:cNvPr id="46" name="Round Same Side Corner Rectangle 33">
                <a:extLst>
                  <a:ext uri="{FF2B5EF4-FFF2-40B4-BE49-F238E27FC236}">
                    <a16:creationId xmlns="" xmlns:a16="http://schemas.microsoft.com/office/drawing/2014/main" id="{75CB6A24-3262-6C95-1C43-71AE0BB3628E}"/>
                  </a:ext>
                </a:extLst>
              </p:cNvPr>
              <p:cNvSpPr/>
              <p:nvPr/>
            </p:nvSpPr>
            <p:spPr>
              <a:xfrm rot="5400000">
                <a:off x="11591517" y="-4944859"/>
                <a:ext cx="729160" cy="1822145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EA2FAE77-3AD7-36B3-EEFB-445CC2C3EF5C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="" xmlns:a16="http://schemas.microsoft.com/office/drawing/2014/main" id="{CC7AFB8E-8101-AA71-59E7-3F5620421C4A}"/>
                  </a:ext>
                </a:extLst>
              </p:cNvPr>
              <p:cNvSpPr/>
              <p:nvPr/>
            </p:nvSpPr>
            <p:spPr>
              <a:xfrm>
                <a:off x="4460663" y="3810000"/>
                <a:ext cx="15889620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THỰC HÀNH TIẾNG VIỆT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="" xmlns:a16="http://schemas.microsoft.com/office/drawing/2014/main" id="{5AFF44C5-1A20-A5E2-A303-B7E0D94E6454}"/>
                  </a:ext>
                </a:extLst>
              </p:cNvPr>
              <p:cNvSpPr txBox="1"/>
              <p:nvPr/>
            </p:nvSpPr>
            <p:spPr>
              <a:xfrm>
                <a:off x="2957400" y="3806141"/>
                <a:ext cx="1284604" cy="62089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II</a:t>
                </a: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67901850-C515-1823-7220-36EB5EC99490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FC92871A-4DB9-829D-E292-697F733AA75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58" name="Group 57">
                <a:extLst>
                  <a:ext uri="{FF2B5EF4-FFF2-40B4-BE49-F238E27FC236}">
                    <a16:creationId xmlns="" xmlns:a16="http://schemas.microsoft.com/office/drawing/2014/main" id="{E5A20EB2-639A-BE2C-7F92-3E3C9005D0B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61" name="Freeform 5">
                  <a:extLst>
                    <a:ext uri="{FF2B5EF4-FFF2-40B4-BE49-F238E27FC236}">
                      <a16:creationId xmlns="" xmlns:a16="http://schemas.microsoft.com/office/drawing/2014/main" id="{BD143A66-12D3-33A6-F89F-AA1566A06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">
                  <a:extLst>
                    <a:ext uri="{FF2B5EF4-FFF2-40B4-BE49-F238E27FC236}">
                      <a16:creationId xmlns="" xmlns:a16="http://schemas.microsoft.com/office/drawing/2014/main" id="{12D83A16-969C-DE75-720F-9DB7D3A66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="" xmlns:a16="http://schemas.microsoft.com/office/drawing/2014/main" id="{9F8BDF73-35CF-2396-DD54-EA923001C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8">
                  <a:extLst>
                    <a:ext uri="{FF2B5EF4-FFF2-40B4-BE49-F238E27FC236}">
                      <a16:creationId xmlns="" xmlns:a16="http://schemas.microsoft.com/office/drawing/2014/main" id="{7B52595E-FAE7-1D45-DA25-DC250C612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9">
                  <a:extLst>
                    <a:ext uri="{FF2B5EF4-FFF2-40B4-BE49-F238E27FC236}">
                      <a16:creationId xmlns="" xmlns:a16="http://schemas.microsoft.com/office/drawing/2014/main" id="{D8AC2E51-68EC-A02D-CC79-7E0474B08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0">
                  <a:extLst>
                    <a:ext uri="{FF2B5EF4-FFF2-40B4-BE49-F238E27FC236}">
                      <a16:creationId xmlns="" xmlns:a16="http://schemas.microsoft.com/office/drawing/2014/main" id="{1ECC02D0-F153-5DA9-7D95-C3C44C869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11">
                  <a:extLst>
                    <a:ext uri="{FF2B5EF4-FFF2-40B4-BE49-F238E27FC236}">
                      <a16:creationId xmlns="" xmlns:a16="http://schemas.microsoft.com/office/drawing/2014/main" id="{E24CFC41-932F-9B79-AC7A-673A5D1F5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12">
                  <a:extLst>
                    <a:ext uri="{FF2B5EF4-FFF2-40B4-BE49-F238E27FC236}">
                      <a16:creationId xmlns="" xmlns:a16="http://schemas.microsoft.com/office/drawing/2014/main" id="{696AFFEB-063A-98FC-4842-6D3660334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13">
                  <a:extLst>
                    <a:ext uri="{FF2B5EF4-FFF2-40B4-BE49-F238E27FC236}">
                      <a16:creationId xmlns="" xmlns:a16="http://schemas.microsoft.com/office/drawing/2014/main" id="{EE9296D2-8901-1AC1-723C-4F6E1235F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14">
                  <a:extLst>
                    <a:ext uri="{FF2B5EF4-FFF2-40B4-BE49-F238E27FC236}">
                      <a16:creationId xmlns="" xmlns:a16="http://schemas.microsoft.com/office/drawing/2014/main" id="{413E01CF-5BA5-8A05-F109-17BF15FE3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15">
                  <a:extLst>
                    <a:ext uri="{FF2B5EF4-FFF2-40B4-BE49-F238E27FC236}">
                      <a16:creationId xmlns="" xmlns:a16="http://schemas.microsoft.com/office/drawing/2014/main" id="{300505B3-9879-C92A-1284-AAC2B0FFB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16">
                  <a:extLst>
                    <a:ext uri="{FF2B5EF4-FFF2-40B4-BE49-F238E27FC236}">
                      <a16:creationId xmlns="" xmlns:a16="http://schemas.microsoft.com/office/drawing/2014/main" id="{70BD1E57-5CF3-C454-3C15-47A92D92B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17">
                  <a:extLst>
                    <a:ext uri="{FF2B5EF4-FFF2-40B4-BE49-F238E27FC236}">
                      <a16:creationId xmlns="" xmlns:a16="http://schemas.microsoft.com/office/drawing/2014/main" id="{DB553C8A-01D0-E141-43FE-36B113AE2E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18">
                  <a:extLst>
                    <a:ext uri="{FF2B5EF4-FFF2-40B4-BE49-F238E27FC236}">
                      <a16:creationId xmlns="" xmlns:a16="http://schemas.microsoft.com/office/drawing/2014/main" id="{F563E050-F909-47BE-5817-432016CA4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19">
                  <a:extLst>
                    <a:ext uri="{FF2B5EF4-FFF2-40B4-BE49-F238E27FC236}">
                      <a16:creationId xmlns="" xmlns:a16="http://schemas.microsoft.com/office/drawing/2014/main" id="{0B117780-70C1-D477-9DDC-E93B04F48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20">
                  <a:extLst>
                    <a:ext uri="{FF2B5EF4-FFF2-40B4-BE49-F238E27FC236}">
                      <a16:creationId xmlns="" xmlns:a16="http://schemas.microsoft.com/office/drawing/2014/main" id="{06109946-BD81-9850-542A-1729B32F7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21">
                  <a:extLst>
                    <a:ext uri="{FF2B5EF4-FFF2-40B4-BE49-F238E27FC236}">
                      <a16:creationId xmlns="" xmlns:a16="http://schemas.microsoft.com/office/drawing/2014/main" id="{553CD422-4F5B-D766-887B-D3F3160EF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22">
                  <a:extLst>
                    <a:ext uri="{FF2B5EF4-FFF2-40B4-BE49-F238E27FC236}">
                      <a16:creationId xmlns="" xmlns:a16="http://schemas.microsoft.com/office/drawing/2014/main" id="{A63909B7-23FD-9203-F3D8-0846EA97B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23">
                  <a:extLst>
                    <a:ext uri="{FF2B5EF4-FFF2-40B4-BE49-F238E27FC236}">
                      <a16:creationId xmlns="" xmlns:a16="http://schemas.microsoft.com/office/drawing/2014/main" id="{1D0C7000-F299-1BE3-D522-F9B8AB40E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24">
                  <a:extLst>
                    <a:ext uri="{FF2B5EF4-FFF2-40B4-BE49-F238E27FC236}">
                      <a16:creationId xmlns="" xmlns:a16="http://schemas.microsoft.com/office/drawing/2014/main" id="{9536CCA9-EC49-68FB-72CA-CEA4733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25">
                  <a:extLst>
                    <a:ext uri="{FF2B5EF4-FFF2-40B4-BE49-F238E27FC236}">
                      <a16:creationId xmlns="" xmlns:a16="http://schemas.microsoft.com/office/drawing/2014/main" id="{48E7A287-003A-67DB-4E70-8D208C63C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9" name="Freeform 5">
                <a:extLst>
                  <a:ext uri="{FF2B5EF4-FFF2-40B4-BE49-F238E27FC236}">
                    <a16:creationId xmlns="" xmlns:a16="http://schemas.microsoft.com/office/drawing/2014/main" id="{B7266616-98E2-0FC9-9D69-A1F29CE52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6">
                <a:extLst>
                  <a:ext uri="{FF2B5EF4-FFF2-40B4-BE49-F238E27FC236}">
                    <a16:creationId xmlns="" xmlns:a16="http://schemas.microsoft.com/office/drawing/2014/main" id="{18F4AA8D-B650-BC1E-40BC-C862CC4D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3" name="Freeform 5">
              <a:extLst>
                <a:ext uri="{FF2B5EF4-FFF2-40B4-BE49-F238E27FC236}">
                  <a16:creationId xmlns="" xmlns:a16="http://schemas.microsoft.com/office/drawing/2014/main" id="{B494F6C9-E2B6-90FC-77A5-8EF48DBC6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">
              <a:extLst>
                <a:ext uri="{FF2B5EF4-FFF2-40B4-BE49-F238E27FC236}">
                  <a16:creationId xmlns="" xmlns:a16="http://schemas.microsoft.com/office/drawing/2014/main" id="{27416B91-C564-AF18-DC0D-9970FB27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7">
              <a:extLst>
                <a:ext uri="{FF2B5EF4-FFF2-40B4-BE49-F238E27FC236}">
                  <a16:creationId xmlns="" xmlns:a16="http://schemas.microsoft.com/office/drawing/2014/main" id="{0F81FC68-091E-0795-EBDB-226AC324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8">
              <a:extLst>
                <a:ext uri="{FF2B5EF4-FFF2-40B4-BE49-F238E27FC236}">
                  <a16:creationId xmlns="" xmlns:a16="http://schemas.microsoft.com/office/drawing/2014/main" id="{E1C4F236-E273-0140-7C16-74F8986A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">
              <a:extLst>
                <a:ext uri="{FF2B5EF4-FFF2-40B4-BE49-F238E27FC236}">
                  <a16:creationId xmlns="" xmlns:a16="http://schemas.microsoft.com/office/drawing/2014/main" id="{AA7DD147-A5F7-9EE6-06F9-5DF488B3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82" name="Picture 4">
            <a:extLst>
              <a:ext uri="{FF2B5EF4-FFF2-40B4-BE49-F238E27FC236}">
                <a16:creationId xmlns="" xmlns:a16="http://schemas.microsoft.com/office/drawing/2014/main" id="{63F13A3C-B602-0861-D4D1-9924DBCE5C1E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2739112" y="2308914"/>
            <a:ext cx="4903578" cy="37267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91623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400">
        <p14:honeycomb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7931150" cy="36856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2800"/>
              </a:lnSpc>
            </a:pPr>
            <a:r>
              <a:rPr lang="en-US" sz="3200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854624" y="2236894"/>
            <a:ext cx="8522970" cy="92147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1.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minh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họa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khiến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VB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khó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dung,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endParaRPr lang="en-US" sz="2400" b="1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44375" y="6482789"/>
            <a:ext cx="8555205" cy="6611"/>
          </a:xfrm>
          <a:prstGeom prst="rect">
            <a:avLst/>
          </a:prstGeom>
          <a:solidFill>
            <a:srgbClr val="000000"/>
          </a:solidFill>
        </p:spPr>
      </p:sp>
      <p:graphicFrame>
        <p:nvGraphicFramePr>
          <p:cNvPr id="11" name="Table 10"/>
          <p:cNvGraphicFramePr/>
          <p:nvPr>
            <p:extLst>
              <p:ext uri="{D42A27DB-BD31-4B8C-83A1-F6EECF244321}">
                <p14:modId xmlns:p14="http://schemas.microsoft.com/office/powerpoint/2010/main" val="582051970"/>
              </p:ext>
            </p:extLst>
          </p:nvPr>
        </p:nvGraphicFramePr>
        <p:xfrm>
          <a:off x="1829647" y="2827020"/>
          <a:ext cx="9100913" cy="344169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64647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3903985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275229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275229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82506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STT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 mục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 minh họa (số)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Lời ghi chú trong hình</a:t>
                      </a: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825065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1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Đề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tài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dân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dã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tượng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sinh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động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ngộ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nghĩnh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 2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Lợn đàn</a:t>
                      </a: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4789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2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Sắc màu bình dị, ấm áp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  <a:tr h="44789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3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Chế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tác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khéo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léo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,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công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phu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Hình 3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Đám cưới chuột</a:t>
                      </a: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3"/>
                  </a:ext>
                </a:extLst>
              </a:tr>
              <a:tr h="44789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4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Rộn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ràng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tranh</a:t>
                      </a:r>
                      <a:r>
                        <a:rPr lang="en-US" sz="2400" dirty="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 </a:t>
                      </a:r>
                      <a:r>
                        <a:rPr lang="en-US" sz="2400" dirty="0" err="1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Tết</a:t>
                      </a: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4"/>
                  </a:ext>
                </a:extLst>
              </a:tr>
              <a:tr h="447892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5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Lưu giữ và phục chế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en-US" sz="2400">
                          <a:latin typeface="Times New Roman" panose="02020603050405020304" pitchFamily="18" charset="0"/>
                          <a:cs typeface="Times New Roman" panose="02020603050405020304" pitchFamily="18" charset="0"/>
                        </a:rPr>
                        <a:t>0</a:t>
                      </a:r>
                    </a:p>
                  </a:txBody>
                  <a:tcPr marL="60960" marR="60960" marT="30480" marB="30480"/>
                </a:tc>
                <a:tc>
                  <a:txBody>
                    <a:bodyPr/>
                    <a:lstStyle/>
                    <a:p>
                      <a:pPr>
                        <a:buNone/>
                      </a:pPr>
                      <a:endParaRPr lang="en-US" sz="2400" dirty="0">
                        <a:latin typeface="Times New Roman" panose="02020603050405020304" pitchFamily="18" charset="0"/>
                        <a:cs typeface="Times New Roman" panose="02020603050405020304" pitchFamily="18" charset="0"/>
                      </a:endParaRPr>
                    </a:p>
                  </a:txBody>
                  <a:tcPr marL="60960" marR="60960" marT="30480" marB="30480"/>
                </a:tc>
                <a:extLst>
                  <a:ext uri="{0D108BD9-81ED-4DB2-BD59-A6C34878D82A}">
                    <a16:rowId xmlns="" xmlns:a16="http://schemas.microsoft.com/office/drawing/2014/main" val="10005"/>
                  </a:ext>
                </a:extLst>
              </a:tr>
            </a:tbl>
          </a:graphicData>
        </a:graphic>
      </p:graphicFrame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171DF76C-021F-DA8F-7B24-DA90CD5333CD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C75FD7C5-EDD6-D819-2368-400D3DD01F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8065A003-D1AD-A560-08D3-4483D223BCC5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3320EE6E-E572-2BD0-CBEF-F49620E0A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E4A0262B-AD74-6A09-4F50-BE7677ABAEE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082091AE-9866-8D6A-DDEF-447128925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9F2BB66C-88EC-2462-49FD-E0E946505D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7E5055AF-A645-D5F0-D3A8-4415D23650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0D693E4B-805B-E613-9232-C1A14D732CC8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A739D476-FA92-AC35-4AC4-EC8CD4DAA28A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BA1235D2-ED3E-7761-D6A6-F38247540C18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A37FA889-4435-D9B8-D0FA-6BC5D7EE08A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8AA6E0A2-D759-EF33-F592-9E794F62681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9F3D810B-068B-35B5-864B-924C5DD33C71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B528061A-48D2-6BDA-74F9-D14C0BEE076E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66B847A6-BAB9-CA3E-0C86-9FCE0B423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6F6F4F61-1C98-EA2A-B7EC-38E78582CC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DF7C199C-E355-EA30-A0AB-53154095E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9DD69308-6796-1863-773A-AD8317612E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6752039F-861B-FB60-E536-01CF2E745B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F610B468-EC50-ACD8-37E9-7AE64EC7CC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51CF3862-6EC9-321E-33C4-F07EAFB178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89DA1503-0E8A-59B8-BB5F-04C1F04270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7FFAA077-5CD6-1DB9-B2CE-695F3E66BE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D5E7AF26-6000-B0F1-FB15-59E6FAF267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FE25BF13-5D06-48A5-61DC-A44616F0C2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2679AF2A-94F2-820B-2DC5-75D18E7709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841E51F3-E048-956F-3891-6A5D11BCCA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BF6D3757-248A-08BC-F610-9DF8DBBD75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770E8333-CF88-AE77-5E19-A5E31A8A90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E242B4EF-E810-C3D4-6BEE-3FE862DF77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76E9867F-1662-9F50-6D2C-44F8D5CCA1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1AFD9251-4755-888F-9491-FF659055F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E8B1EBF8-1C6A-38FA-3BB1-8D0A589CDD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6832F8E6-EB0C-AA43-151D-B33EF6E43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89D65B1B-993C-4B49-9A0E-714C8F697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84308642-5CE8-F612-6585-2B27004C75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77FFAE91-6422-1BBE-FB22-F8705E9726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F6505D86-2516-4914-693F-E7AA11C074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485060E7-303E-6482-AE1F-46E5BB309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5A393DE4-38DF-B348-D87C-34741F8B1F5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4B65B26D-42F1-4C92-74A2-9B98FF5F4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3859A5A8-36C5-FA74-74FA-66770162A2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7931150" cy="36856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2800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CÂU HỎI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854624" y="2236893"/>
            <a:ext cx="8522970" cy="380225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Hình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Vì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đây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Vinh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may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mắn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thịnh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vượng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dịp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lễ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Tết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  <a:p>
            <a:pPr algn="just">
              <a:lnSpc>
                <a:spcPct val="130000"/>
              </a:lnSpc>
            </a:pP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3a.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Đám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cưới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chuột</a:t>
            </a:r>
            <a:endParaRPr lang="en-US" sz="24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3b. Minh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họa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Chế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tác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khéo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léo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công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phu</a:t>
            </a:r>
            <a:endParaRPr lang="en-US" sz="24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3c.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thích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bộ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ván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gồm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tấm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dùng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Đám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cưới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chuột</a:t>
            </a:r>
            <a:endParaRPr lang="en-US" sz="24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Kịch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tay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sinh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vật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liệt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kê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4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22312" y="6030947"/>
            <a:ext cx="8555205" cy="6611"/>
          </a:xfrm>
          <a:prstGeom prst="rect">
            <a:avLst/>
          </a:prstGeom>
          <a:solidFill>
            <a:srgbClr val="000000"/>
          </a:solidFill>
        </p:spPr>
      </p:sp>
      <p:grpSp>
        <p:nvGrpSpPr>
          <p:cNvPr id="17" name="Group 16">
            <a:extLst>
              <a:ext uri="{FF2B5EF4-FFF2-40B4-BE49-F238E27FC236}">
                <a16:creationId xmlns="" xmlns:a16="http://schemas.microsoft.com/office/drawing/2014/main" id="{8E187DD7-1693-7D4D-0BA0-F9772D927D6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0" name="Rectangle 19">
              <a:extLst>
                <a:ext uri="{FF2B5EF4-FFF2-40B4-BE49-F238E27FC236}">
                  <a16:creationId xmlns="" xmlns:a16="http://schemas.microsoft.com/office/drawing/2014/main" id="{4507756D-93D6-FB13-37D5-6BFAB3E131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1" name="Group 20">
              <a:extLst>
                <a:ext uri="{FF2B5EF4-FFF2-40B4-BE49-F238E27FC236}">
                  <a16:creationId xmlns="" xmlns:a16="http://schemas.microsoft.com/office/drawing/2014/main" id="{B4822EB1-3269-F85D-B7C6-6A2599E3F39F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2" name="Freeform 3">
                <a:extLst>
                  <a:ext uri="{FF2B5EF4-FFF2-40B4-BE49-F238E27FC236}">
                    <a16:creationId xmlns="" xmlns:a16="http://schemas.microsoft.com/office/drawing/2014/main" id="{3695F491-CAF7-DC1E-C7E9-F535EA88151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3" name="Group 22">
                <a:extLst>
                  <a:ext uri="{FF2B5EF4-FFF2-40B4-BE49-F238E27FC236}">
                    <a16:creationId xmlns="" xmlns:a16="http://schemas.microsoft.com/office/drawing/2014/main" id="{51AD5A58-76A0-B58A-A471-55236D974C8A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9" name="Freeform 4">
                  <a:extLst>
                    <a:ext uri="{FF2B5EF4-FFF2-40B4-BE49-F238E27FC236}">
                      <a16:creationId xmlns="" xmlns:a16="http://schemas.microsoft.com/office/drawing/2014/main" id="{64540815-0F0E-F91E-7A9A-60A33136AA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5">
                  <a:extLst>
                    <a:ext uri="{FF2B5EF4-FFF2-40B4-BE49-F238E27FC236}">
                      <a16:creationId xmlns="" xmlns:a16="http://schemas.microsoft.com/office/drawing/2014/main" id="{E371E288-7BC8-F9D3-BCA8-1480A0E604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4" name="Freeform 6">
                <a:extLst>
                  <a:ext uri="{FF2B5EF4-FFF2-40B4-BE49-F238E27FC236}">
                    <a16:creationId xmlns="" xmlns:a16="http://schemas.microsoft.com/office/drawing/2014/main" id="{BD38866F-48C3-BA76-8CAD-DA0C5DD852B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Rectangle 24">
                <a:extLst>
                  <a:ext uri="{FF2B5EF4-FFF2-40B4-BE49-F238E27FC236}">
                    <a16:creationId xmlns="" xmlns:a16="http://schemas.microsoft.com/office/drawing/2014/main" id="{0D7FC670-FA5C-2BF8-91C1-EDDB5F167E28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6" name="Rounded Rectangle 17">
                <a:extLst>
                  <a:ext uri="{FF2B5EF4-FFF2-40B4-BE49-F238E27FC236}">
                    <a16:creationId xmlns="" xmlns:a16="http://schemas.microsoft.com/office/drawing/2014/main" id="{3743B638-7A1D-3406-A8A9-42C5F461DE83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7" name="Rectangle 26">
                <a:extLst>
                  <a:ext uri="{FF2B5EF4-FFF2-40B4-BE49-F238E27FC236}">
                    <a16:creationId xmlns="" xmlns:a16="http://schemas.microsoft.com/office/drawing/2014/main" id="{4495552D-19F7-0F23-87F0-F82FC43F4385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8" name="Picture 27">
                <a:extLst>
                  <a:ext uri="{FF2B5EF4-FFF2-40B4-BE49-F238E27FC236}">
                    <a16:creationId xmlns="" xmlns:a16="http://schemas.microsoft.com/office/drawing/2014/main" id="{21C65EFA-DA90-A26C-8E3F-325C0E49E2EA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A4056445-767E-2253-A0E2-815AC6C000C0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2" name="Group 31">
              <a:extLst>
                <a:ext uri="{FF2B5EF4-FFF2-40B4-BE49-F238E27FC236}">
                  <a16:creationId xmlns="" xmlns:a16="http://schemas.microsoft.com/office/drawing/2014/main" id="{E3F30CB6-546D-49C5-3D13-9CA92F2CA69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0" name="Group 39">
                <a:extLst>
                  <a:ext uri="{FF2B5EF4-FFF2-40B4-BE49-F238E27FC236}">
                    <a16:creationId xmlns="" xmlns:a16="http://schemas.microsoft.com/office/drawing/2014/main" id="{60CE4881-1442-7F9E-2842-B834256E42CC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3" name="Freeform 5">
                  <a:extLst>
                    <a:ext uri="{FF2B5EF4-FFF2-40B4-BE49-F238E27FC236}">
                      <a16:creationId xmlns="" xmlns:a16="http://schemas.microsoft.com/office/drawing/2014/main" id="{4B5A0889-4FAA-06DA-00DC-7E8DF49C62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">
                  <a:extLst>
                    <a:ext uri="{FF2B5EF4-FFF2-40B4-BE49-F238E27FC236}">
                      <a16:creationId xmlns="" xmlns:a16="http://schemas.microsoft.com/office/drawing/2014/main" id="{25366D15-08CC-B530-48A2-F7645403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7">
                  <a:extLst>
                    <a:ext uri="{FF2B5EF4-FFF2-40B4-BE49-F238E27FC236}">
                      <a16:creationId xmlns="" xmlns:a16="http://schemas.microsoft.com/office/drawing/2014/main" id="{732BC4D4-55B2-D417-A21D-0ECCA02CB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8">
                  <a:extLst>
                    <a:ext uri="{FF2B5EF4-FFF2-40B4-BE49-F238E27FC236}">
                      <a16:creationId xmlns="" xmlns:a16="http://schemas.microsoft.com/office/drawing/2014/main" id="{D429046C-7981-3C82-8935-180ABA0C60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9">
                  <a:extLst>
                    <a:ext uri="{FF2B5EF4-FFF2-40B4-BE49-F238E27FC236}">
                      <a16:creationId xmlns="" xmlns:a16="http://schemas.microsoft.com/office/drawing/2014/main" id="{02ED14EC-CFD0-2170-DD72-0E596C774E0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0">
                  <a:extLst>
                    <a:ext uri="{FF2B5EF4-FFF2-40B4-BE49-F238E27FC236}">
                      <a16:creationId xmlns="" xmlns:a16="http://schemas.microsoft.com/office/drawing/2014/main" id="{684F2388-E92C-E55C-4300-C65A099EE6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1">
                  <a:extLst>
                    <a:ext uri="{FF2B5EF4-FFF2-40B4-BE49-F238E27FC236}">
                      <a16:creationId xmlns="" xmlns:a16="http://schemas.microsoft.com/office/drawing/2014/main" id="{3A5D84DC-1E81-2636-452F-AE6A3A5E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2">
                  <a:extLst>
                    <a:ext uri="{FF2B5EF4-FFF2-40B4-BE49-F238E27FC236}">
                      <a16:creationId xmlns="" xmlns:a16="http://schemas.microsoft.com/office/drawing/2014/main" id="{104EB4FA-F08B-F74E-398F-594A960591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3">
                  <a:extLst>
                    <a:ext uri="{FF2B5EF4-FFF2-40B4-BE49-F238E27FC236}">
                      <a16:creationId xmlns="" xmlns:a16="http://schemas.microsoft.com/office/drawing/2014/main" id="{83ADB937-A1BA-AB9E-A1FD-8384558CFF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4">
                  <a:extLst>
                    <a:ext uri="{FF2B5EF4-FFF2-40B4-BE49-F238E27FC236}">
                      <a16:creationId xmlns="" xmlns:a16="http://schemas.microsoft.com/office/drawing/2014/main" id="{589D172C-833F-2CA6-6312-1C2C34ECFA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5">
                  <a:extLst>
                    <a:ext uri="{FF2B5EF4-FFF2-40B4-BE49-F238E27FC236}">
                      <a16:creationId xmlns="" xmlns:a16="http://schemas.microsoft.com/office/drawing/2014/main" id="{068F83BD-AA86-C1E5-C520-4E337E989CE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6">
                  <a:extLst>
                    <a:ext uri="{FF2B5EF4-FFF2-40B4-BE49-F238E27FC236}">
                      <a16:creationId xmlns="" xmlns:a16="http://schemas.microsoft.com/office/drawing/2014/main" id="{A0B890DB-7C54-C0D5-AFBE-7EFEB3D20A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7">
                  <a:extLst>
                    <a:ext uri="{FF2B5EF4-FFF2-40B4-BE49-F238E27FC236}">
                      <a16:creationId xmlns="" xmlns:a16="http://schemas.microsoft.com/office/drawing/2014/main" id="{3BEAF3AC-EEC7-568E-C99C-AD3E9779A96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8">
                  <a:extLst>
                    <a:ext uri="{FF2B5EF4-FFF2-40B4-BE49-F238E27FC236}">
                      <a16:creationId xmlns="" xmlns:a16="http://schemas.microsoft.com/office/drawing/2014/main" id="{BFDCBEF8-4D46-D58B-8AE3-E571C6727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9">
                  <a:extLst>
                    <a:ext uri="{FF2B5EF4-FFF2-40B4-BE49-F238E27FC236}">
                      <a16:creationId xmlns="" xmlns:a16="http://schemas.microsoft.com/office/drawing/2014/main" id="{7DF19D3B-1274-A92D-C62F-A161E206F2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20">
                  <a:extLst>
                    <a:ext uri="{FF2B5EF4-FFF2-40B4-BE49-F238E27FC236}">
                      <a16:creationId xmlns="" xmlns:a16="http://schemas.microsoft.com/office/drawing/2014/main" id="{2934754F-B71A-B263-95BA-B22781FC08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1">
                  <a:extLst>
                    <a:ext uri="{FF2B5EF4-FFF2-40B4-BE49-F238E27FC236}">
                      <a16:creationId xmlns="" xmlns:a16="http://schemas.microsoft.com/office/drawing/2014/main" id="{26E58077-673A-AD92-15FC-6D2131415D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2">
                  <a:extLst>
                    <a:ext uri="{FF2B5EF4-FFF2-40B4-BE49-F238E27FC236}">
                      <a16:creationId xmlns="" xmlns:a16="http://schemas.microsoft.com/office/drawing/2014/main" id="{79F74615-2FB9-9B70-3C50-A1DBD5D5CC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3">
                  <a:extLst>
                    <a:ext uri="{FF2B5EF4-FFF2-40B4-BE49-F238E27FC236}">
                      <a16:creationId xmlns="" xmlns:a16="http://schemas.microsoft.com/office/drawing/2014/main" id="{9888A52D-B87A-E06C-9CDE-D36B86B25E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4">
                  <a:extLst>
                    <a:ext uri="{FF2B5EF4-FFF2-40B4-BE49-F238E27FC236}">
                      <a16:creationId xmlns="" xmlns:a16="http://schemas.microsoft.com/office/drawing/2014/main" id="{234E294B-090D-5FBD-0288-12F2E94BE2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5">
                  <a:extLst>
                    <a:ext uri="{FF2B5EF4-FFF2-40B4-BE49-F238E27FC236}">
                      <a16:creationId xmlns="" xmlns:a16="http://schemas.microsoft.com/office/drawing/2014/main" id="{CBA9A619-53AA-9CC7-C8DF-B6AEE53CF1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Freeform 5">
                <a:extLst>
                  <a:ext uri="{FF2B5EF4-FFF2-40B4-BE49-F238E27FC236}">
                    <a16:creationId xmlns="" xmlns:a16="http://schemas.microsoft.com/office/drawing/2014/main" id="{7D95844B-45D2-68DC-A9AF-BC9DA1B955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2" name="Freeform 6">
                <a:extLst>
                  <a:ext uri="{FF2B5EF4-FFF2-40B4-BE49-F238E27FC236}">
                    <a16:creationId xmlns="" xmlns:a16="http://schemas.microsoft.com/office/drawing/2014/main" id="{52532941-051A-8AAA-5F3D-111150A037A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3" name="Freeform 5">
              <a:extLst>
                <a:ext uri="{FF2B5EF4-FFF2-40B4-BE49-F238E27FC236}">
                  <a16:creationId xmlns="" xmlns:a16="http://schemas.microsoft.com/office/drawing/2014/main" id="{B9FB5F58-8E9E-AB30-B69E-9B60B98E5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6">
              <a:extLst>
                <a:ext uri="{FF2B5EF4-FFF2-40B4-BE49-F238E27FC236}">
                  <a16:creationId xmlns="" xmlns:a16="http://schemas.microsoft.com/office/drawing/2014/main" id="{A87D8BA1-D5C5-C7E5-EA02-ACA61D22C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7">
              <a:extLst>
                <a:ext uri="{FF2B5EF4-FFF2-40B4-BE49-F238E27FC236}">
                  <a16:creationId xmlns="" xmlns:a16="http://schemas.microsoft.com/office/drawing/2014/main" id="{AFFB7E2D-E51E-504C-82B8-EBDEB621E9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8">
              <a:extLst>
                <a:ext uri="{FF2B5EF4-FFF2-40B4-BE49-F238E27FC236}">
                  <a16:creationId xmlns="" xmlns:a16="http://schemas.microsoft.com/office/drawing/2014/main" id="{51E5DA76-760B-9691-21BF-932C45EFA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9">
              <a:extLst>
                <a:ext uri="{FF2B5EF4-FFF2-40B4-BE49-F238E27FC236}">
                  <a16:creationId xmlns="" xmlns:a16="http://schemas.microsoft.com/office/drawing/2014/main" id="{B2DC394B-CF1E-3EB0-96BC-81F7743C2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6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107B76CB-D696-5E53-6D3A-9A3BAF8C0AC8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rightnessContrast bright="40000" contrast="2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22" y="772822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sp>
        <p:nvSpPr>
          <p:cNvPr id="2" name="Rectangle 1">
            <a:extLst>
              <a:ext uri="{FF2B5EF4-FFF2-40B4-BE49-F238E27FC236}">
                <a16:creationId xmlns="" xmlns:a16="http://schemas.microsoft.com/office/drawing/2014/main" id="{804BC5B7-6F58-61FD-8090-5EC2D9D6F752}"/>
              </a:ext>
            </a:extLst>
          </p:cNvPr>
          <p:cNvSpPr/>
          <p:nvPr/>
        </p:nvSpPr>
        <p:spPr>
          <a:xfrm>
            <a:off x="1448130" y="1248977"/>
            <a:ext cx="110912" cy="368878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="" xmlns:a16="http://schemas.microsoft.com/office/drawing/2014/main" id="{2863F7C9-B585-D292-F24C-4CD4273FCA20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2" name="Rectangle 2">
              <a:extLst>
                <a:ext uri="{FF2B5EF4-FFF2-40B4-BE49-F238E27FC236}">
                  <a16:creationId xmlns="" xmlns:a16="http://schemas.microsoft.com/office/drawing/2014/main" id="{C85A45E4-EEEB-B219-E46D-32B23A7F5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3C1C0EDE-5F3E-6291-9E96-324371FA596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4" name="Freeform 3">
                <a:extLst>
                  <a:ext uri="{FF2B5EF4-FFF2-40B4-BE49-F238E27FC236}">
                    <a16:creationId xmlns="" xmlns:a16="http://schemas.microsoft.com/office/drawing/2014/main" id="{9ED0E3AD-AF4C-DA8E-000B-8F6A65DA027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5" name="Group 34">
                <a:extLst>
                  <a:ext uri="{FF2B5EF4-FFF2-40B4-BE49-F238E27FC236}">
                    <a16:creationId xmlns="" xmlns:a16="http://schemas.microsoft.com/office/drawing/2014/main" id="{BCBDACFF-6C01-80CB-1BE8-C54643C5F367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1" name="Freeform 4">
                  <a:extLst>
                    <a:ext uri="{FF2B5EF4-FFF2-40B4-BE49-F238E27FC236}">
                      <a16:creationId xmlns="" xmlns:a16="http://schemas.microsoft.com/office/drawing/2014/main" id="{9EA75CBD-20D8-6200-2845-53954F048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5">
                  <a:extLst>
                    <a:ext uri="{FF2B5EF4-FFF2-40B4-BE49-F238E27FC236}">
                      <a16:creationId xmlns="" xmlns:a16="http://schemas.microsoft.com/office/drawing/2014/main" id="{BE5E7884-C30E-111E-E8C9-C534C8CCEA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6" name="Freeform 6">
                <a:extLst>
                  <a:ext uri="{FF2B5EF4-FFF2-40B4-BE49-F238E27FC236}">
                    <a16:creationId xmlns="" xmlns:a16="http://schemas.microsoft.com/office/drawing/2014/main" id="{9B7BBFEA-2DAA-8432-437C-349006BAEF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Rectangle 36">
                <a:extLst>
                  <a:ext uri="{FF2B5EF4-FFF2-40B4-BE49-F238E27FC236}">
                    <a16:creationId xmlns="" xmlns:a16="http://schemas.microsoft.com/office/drawing/2014/main" id="{C6E3C02D-D09F-7FA4-79D9-12A12434D98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8" name="Rounded Rectangle 17">
                <a:extLst>
                  <a:ext uri="{FF2B5EF4-FFF2-40B4-BE49-F238E27FC236}">
                    <a16:creationId xmlns="" xmlns:a16="http://schemas.microsoft.com/office/drawing/2014/main" id="{745349EE-1A05-3253-6676-45612831F91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052B36EA-A7C2-FD66-D408-F0BC59A283F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0" name="Picture 39">
                <a:extLst>
                  <a:ext uri="{FF2B5EF4-FFF2-40B4-BE49-F238E27FC236}">
                    <a16:creationId xmlns="" xmlns:a16="http://schemas.microsoft.com/office/drawing/2014/main" id="{8B85FF58-6544-171F-1041-63860627CF0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43" name="Group 42">
            <a:extLst>
              <a:ext uri="{FF2B5EF4-FFF2-40B4-BE49-F238E27FC236}">
                <a16:creationId xmlns="" xmlns:a16="http://schemas.microsoft.com/office/drawing/2014/main" id="{4CF804D7-5B2F-87E0-A88B-E7AE4FF5DD69}"/>
              </a:ext>
            </a:extLst>
          </p:cNvPr>
          <p:cNvGrpSpPr/>
          <p:nvPr/>
        </p:nvGrpSpPr>
        <p:grpSpPr>
          <a:xfrm>
            <a:off x="1361567" y="1573372"/>
            <a:ext cx="2879448" cy="728203"/>
            <a:chOff x="2764179" y="3818711"/>
            <a:chExt cx="7978939" cy="864139"/>
          </a:xfrm>
        </p:grpSpPr>
        <p:sp>
          <p:nvSpPr>
            <p:cNvPr id="44" name="Isosceles Triangle 44">
              <a:extLst>
                <a:ext uri="{FF2B5EF4-FFF2-40B4-BE49-F238E27FC236}">
                  <a16:creationId xmlns="" xmlns:a16="http://schemas.microsoft.com/office/drawing/2014/main" id="{8F055FC3-8DDF-CFE1-FE13-8F2417D20135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5" name="Group 44">
              <a:extLst>
                <a:ext uri="{FF2B5EF4-FFF2-40B4-BE49-F238E27FC236}">
                  <a16:creationId xmlns="" xmlns:a16="http://schemas.microsoft.com/office/drawing/2014/main" id="{11095653-8DE4-0D92-1C8F-9F995874C725}"/>
                </a:ext>
              </a:extLst>
            </p:cNvPr>
            <p:cNvGrpSpPr/>
            <p:nvPr/>
          </p:nvGrpSpPr>
          <p:grpSpPr>
            <a:xfrm>
              <a:off x="2764179" y="3953689"/>
              <a:ext cx="7978939" cy="729161"/>
              <a:chOff x="2764179" y="3801289"/>
              <a:chExt cx="7978939" cy="729161"/>
            </a:xfrm>
          </p:grpSpPr>
          <p:sp>
            <p:nvSpPr>
              <p:cNvPr id="46" name="Round Same Side Corner Rectangle 33">
                <a:extLst>
                  <a:ext uri="{FF2B5EF4-FFF2-40B4-BE49-F238E27FC236}">
                    <a16:creationId xmlns="" xmlns:a16="http://schemas.microsoft.com/office/drawing/2014/main" id="{75CB6A24-3262-6C95-1C43-71AE0BB3628E}"/>
                  </a:ext>
                </a:extLst>
              </p:cNvPr>
              <p:cNvSpPr/>
              <p:nvPr/>
            </p:nvSpPr>
            <p:spPr>
              <a:xfrm rot="5400000">
                <a:off x="6429663" y="216995"/>
                <a:ext cx="729160" cy="7897750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="" xmlns:a16="http://schemas.microsoft.com/office/drawing/2014/main" id="{EA2FAE77-3AD7-36B3-EEFB-445CC2C3EF5C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8" name="Rectangle 47">
                <a:extLst>
                  <a:ext uri="{FF2B5EF4-FFF2-40B4-BE49-F238E27FC236}">
                    <a16:creationId xmlns="" xmlns:a16="http://schemas.microsoft.com/office/drawing/2014/main" id="{CC7AFB8E-8101-AA71-59E7-3F5620421C4A}"/>
                  </a:ext>
                </a:extLst>
              </p:cNvPr>
              <p:cNvSpPr/>
              <p:nvPr/>
            </p:nvSpPr>
            <p:spPr>
              <a:xfrm>
                <a:off x="4460663" y="3810000"/>
                <a:ext cx="6010801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VIẾT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49" name="TextBox 48">
                <a:extLst>
                  <a:ext uri="{FF2B5EF4-FFF2-40B4-BE49-F238E27FC236}">
                    <a16:creationId xmlns="" xmlns:a16="http://schemas.microsoft.com/office/drawing/2014/main" id="{5AFF44C5-1A20-A5E2-A303-B7E0D94E6454}"/>
                  </a:ext>
                </a:extLst>
              </p:cNvPr>
              <p:cNvSpPr txBox="1"/>
              <p:nvPr/>
            </p:nvSpPr>
            <p:spPr>
              <a:xfrm>
                <a:off x="2764179" y="3806141"/>
                <a:ext cx="1671049" cy="62089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III</a:t>
                </a:r>
              </a:p>
            </p:txBody>
          </p:sp>
        </p:grpSp>
      </p:grpSp>
      <p:grpSp>
        <p:nvGrpSpPr>
          <p:cNvPr id="51" name="Group 50">
            <a:extLst>
              <a:ext uri="{FF2B5EF4-FFF2-40B4-BE49-F238E27FC236}">
                <a16:creationId xmlns="" xmlns:a16="http://schemas.microsoft.com/office/drawing/2014/main" id="{67901850-C515-1823-7220-36EB5EC99490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52" name="Group 51">
              <a:extLst>
                <a:ext uri="{FF2B5EF4-FFF2-40B4-BE49-F238E27FC236}">
                  <a16:creationId xmlns="" xmlns:a16="http://schemas.microsoft.com/office/drawing/2014/main" id="{FC92871A-4DB9-829D-E292-697F733AA75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58" name="Group 57">
                <a:extLst>
                  <a:ext uri="{FF2B5EF4-FFF2-40B4-BE49-F238E27FC236}">
                    <a16:creationId xmlns="" xmlns:a16="http://schemas.microsoft.com/office/drawing/2014/main" id="{E5A20EB2-639A-BE2C-7F92-3E3C9005D0B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61" name="Freeform 5">
                  <a:extLst>
                    <a:ext uri="{FF2B5EF4-FFF2-40B4-BE49-F238E27FC236}">
                      <a16:creationId xmlns="" xmlns:a16="http://schemas.microsoft.com/office/drawing/2014/main" id="{BD143A66-12D3-33A6-F89F-AA1566A060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">
                  <a:extLst>
                    <a:ext uri="{FF2B5EF4-FFF2-40B4-BE49-F238E27FC236}">
                      <a16:creationId xmlns="" xmlns:a16="http://schemas.microsoft.com/office/drawing/2014/main" id="{12D83A16-969C-DE75-720F-9DB7D3A66D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7">
                  <a:extLst>
                    <a:ext uri="{FF2B5EF4-FFF2-40B4-BE49-F238E27FC236}">
                      <a16:creationId xmlns="" xmlns:a16="http://schemas.microsoft.com/office/drawing/2014/main" id="{9F8BDF73-35CF-2396-DD54-EA923001CA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8">
                  <a:extLst>
                    <a:ext uri="{FF2B5EF4-FFF2-40B4-BE49-F238E27FC236}">
                      <a16:creationId xmlns="" xmlns:a16="http://schemas.microsoft.com/office/drawing/2014/main" id="{7B52595E-FAE7-1D45-DA25-DC250C6125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9">
                  <a:extLst>
                    <a:ext uri="{FF2B5EF4-FFF2-40B4-BE49-F238E27FC236}">
                      <a16:creationId xmlns="" xmlns:a16="http://schemas.microsoft.com/office/drawing/2014/main" id="{D8AC2E51-68EC-A02D-CC79-7E0474B08F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10">
                  <a:extLst>
                    <a:ext uri="{FF2B5EF4-FFF2-40B4-BE49-F238E27FC236}">
                      <a16:creationId xmlns="" xmlns:a16="http://schemas.microsoft.com/office/drawing/2014/main" id="{1ECC02D0-F153-5DA9-7D95-C3C44C8695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11">
                  <a:extLst>
                    <a:ext uri="{FF2B5EF4-FFF2-40B4-BE49-F238E27FC236}">
                      <a16:creationId xmlns="" xmlns:a16="http://schemas.microsoft.com/office/drawing/2014/main" id="{E24CFC41-932F-9B79-AC7A-673A5D1F52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Freeform 12">
                  <a:extLst>
                    <a:ext uri="{FF2B5EF4-FFF2-40B4-BE49-F238E27FC236}">
                      <a16:creationId xmlns="" xmlns:a16="http://schemas.microsoft.com/office/drawing/2014/main" id="{696AFFEB-063A-98FC-4842-6D36603344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13">
                  <a:extLst>
                    <a:ext uri="{FF2B5EF4-FFF2-40B4-BE49-F238E27FC236}">
                      <a16:creationId xmlns="" xmlns:a16="http://schemas.microsoft.com/office/drawing/2014/main" id="{EE9296D2-8901-1AC1-723C-4F6E1235F8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14">
                  <a:extLst>
                    <a:ext uri="{FF2B5EF4-FFF2-40B4-BE49-F238E27FC236}">
                      <a16:creationId xmlns="" xmlns:a16="http://schemas.microsoft.com/office/drawing/2014/main" id="{413E01CF-5BA5-8A05-F109-17BF15FE30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15">
                  <a:extLst>
                    <a:ext uri="{FF2B5EF4-FFF2-40B4-BE49-F238E27FC236}">
                      <a16:creationId xmlns="" xmlns:a16="http://schemas.microsoft.com/office/drawing/2014/main" id="{300505B3-9879-C92A-1284-AAC2B0FFB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16">
                  <a:extLst>
                    <a:ext uri="{FF2B5EF4-FFF2-40B4-BE49-F238E27FC236}">
                      <a16:creationId xmlns="" xmlns:a16="http://schemas.microsoft.com/office/drawing/2014/main" id="{70BD1E57-5CF3-C454-3C15-47A92D92B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17">
                  <a:extLst>
                    <a:ext uri="{FF2B5EF4-FFF2-40B4-BE49-F238E27FC236}">
                      <a16:creationId xmlns="" xmlns:a16="http://schemas.microsoft.com/office/drawing/2014/main" id="{DB553C8A-01D0-E141-43FE-36B113AE2E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18">
                  <a:extLst>
                    <a:ext uri="{FF2B5EF4-FFF2-40B4-BE49-F238E27FC236}">
                      <a16:creationId xmlns="" xmlns:a16="http://schemas.microsoft.com/office/drawing/2014/main" id="{F563E050-F909-47BE-5817-432016CA4D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19">
                  <a:extLst>
                    <a:ext uri="{FF2B5EF4-FFF2-40B4-BE49-F238E27FC236}">
                      <a16:creationId xmlns="" xmlns:a16="http://schemas.microsoft.com/office/drawing/2014/main" id="{0B117780-70C1-D477-9DDC-E93B04F48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20">
                  <a:extLst>
                    <a:ext uri="{FF2B5EF4-FFF2-40B4-BE49-F238E27FC236}">
                      <a16:creationId xmlns="" xmlns:a16="http://schemas.microsoft.com/office/drawing/2014/main" id="{06109946-BD81-9850-542A-1729B32F7E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Freeform 21">
                  <a:extLst>
                    <a:ext uri="{FF2B5EF4-FFF2-40B4-BE49-F238E27FC236}">
                      <a16:creationId xmlns="" xmlns:a16="http://schemas.microsoft.com/office/drawing/2014/main" id="{553CD422-4F5B-D766-887B-D3F3160EFD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22">
                  <a:extLst>
                    <a:ext uri="{FF2B5EF4-FFF2-40B4-BE49-F238E27FC236}">
                      <a16:creationId xmlns="" xmlns:a16="http://schemas.microsoft.com/office/drawing/2014/main" id="{A63909B7-23FD-9203-F3D8-0846EA97B5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23">
                  <a:extLst>
                    <a:ext uri="{FF2B5EF4-FFF2-40B4-BE49-F238E27FC236}">
                      <a16:creationId xmlns="" xmlns:a16="http://schemas.microsoft.com/office/drawing/2014/main" id="{1D0C7000-F299-1BE3-D522-F9B8AB40EF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24">
                  <a:extLst>
                    <a:ext uri="{FF2B5EF4-FFF2-40B4-BE49-F238E27FC236}">
                      <a16:creationId xmlns="" xmlns:a16="http://schemas.microsoft.com/office/drawing/2014/main" id="{9536CCA9-EC49-68FB-72CA-CEA4733F27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25">
                  <a:extLst>
                    <a:ext uri="{FF2B5EF4-FFF2-40B4-BE49-F238E27FC236}">
                      <a16:creationId xmlns="" xmlns:a16="http://schemas.microsoft.com/office/drawing/2014/main" id="{48E7A287-003A-67DB-4E70-8D208C63C5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9" name="Freeform 5">
                <a:extLst>
                  <a:ext uri="{FF2B5EF4-FFF2-40B4-BE49-F238E27FC236}">
                    <a16:creationId xmlns="" xmlns:a16="http://schemas.microsoft.com/office/drawing/2014/main" id="{B7266616-98E2-0FC9-9D69-A1F29CE5264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0" name="Freeform 6">
                <a:extLst>
                  <a:ext uri="{FF2B5EF4-FFF2-40B4-BE49-F238E27FC236}">
                    <a16:creationId xmlns="" xmlns:a16="http://schemas.microsoft.com/office/drawing/2014/main" id="{18F4AA8D-B650-BC1E-40BC-C862CC4DF5C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53" name="Freeform 5">
              <a:extLst>
                <a:ext uri="{FF2B5EF4-FFF2-40B4-BE49-F238E27FC236}">
                  <a16:creationId xmlns="" xmlns:a16="http://schemas.microsoft.com/office/drawing/2014/main" id="{B494F6C9-E2B6-90FC-77A5-8EF48DBC6A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6">
              <a:extLst>
                <a:ext uri="{FF2B5EF4-FFF2-40B4-BE49-F238E27FC236}">
                  <a16:creationId xmlns="" xmlns:a16="http://schemas.microsoft.com/office/drawing/2014/main" id="{27416B91-C564-AF18-DC0D-9970FB272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7">
              <a:extLst>
                <a:ext uri="{FF2B5EF4-FFF2-40B4-BE49-F238E27FC236}">
                  <a16:creationId xmlns="" xmlns:a16="http://schemas.microsoft.com/office/drawing/2014/main" id="{0F81FC68-091E-0795-EBDB-226AC324D6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8">
              <a:extLst>
                <a:ext uri="{FF2B5EF4-FFF2-40B4-BE49-F238E27FC236}">
                  <a16:creationId xmlns="" xmlns:a16="http://schemas.microsoft.com/office/drawing/2014/main" id="{E1C4F236-E273-0140-7C16-74F8986A8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9">
              <a:extLst>
                <a:ext uri="{FF2B5EF4-FFF2-40B4-BE49-F238E27FC236}">
                  <a16:creationId xmlns="" xmlns:a16="http://schemas.microsoft.com/office/drawing/2014/main" id="{AA7DD147-A5F7-9EE6-06F9-5DF488B32E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83" name="Picture 5">
            <a:extLst>
              <a:ext uri="{FF2B5EF4-FFF2-40B4-BE49-F238E27FC236}">
                <a16:creationId xmlns="" xmlns:a16="http://schemas.microsoft.com/office/drawing/2014/main" id="{D30E9214-D4FC-5285-94C2-D24A8BEC3136}"/>
              </a:ext>
            </a:extLst>
          </p:cNvPr>
          <p:cNvPicPr>
            <a:picLocks noChangeAspect="1"/>
          </p:cNvPicPr>
          <p:nvPr/>
        </p:nvPicPr>
        <p:blipFill>
          <a:blip r:embed="rId6"/>
          <a:srcRect/>
          <a:stretch>
            <a:fillRect/>
          </a:stretch>
        </p:blipFill>
        <p:spPr>
          <a:xfrm>
            <a:off x="2869127" y="2522066"/>
            <a:ext cx="3488206" cy="181386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18602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/>
          <p:cNvSpPr/>
          <p:nvPr/>
        </p:nvSpPr>
        <p:spPr>
          <a:xfrm flipV="1">
            <a:off x="0" y="6716710"/>
            <a:ext cx="12209460" cy="141289"/>
          </a:xfrm>
          <a:prstGeom prst="rect">
            <a:avLst/>
          </a:prstGeom>
          <a:solidFill>
            <a:schemeClr val="tx2">
              <a:lumMod val="40000"/>
              <a:lumOff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1" name="Oval 30"/>
          <p:cNvSpPr/>
          <p:nvPr/>
        </p:nvSpPr>
        <p:spPr>
          <a:xfrm>
            <a:off x="8038847" y="1181100"/>
            <a:ext cx="152364" cy="152384"/>
          </a:xfrm>
          <a:prstGeom prst="ellipse">
            <a:avLst/>
          </a:prstGeom>
          <a:solidFill>
            <a:schemeClr val="accent2"/>
          </a:solidFill>
          <a:ln w="825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33" name="Group 32">
            <a:extLst>
              <a:ext uri="{FF2B5EF4-FFF2-40B4-BE49-F238E27FC236}">
                <a16:creationId xmlns="" xmlns:a16="http://schemas.microsoft.com/office/drawing/2014/main" id="{13860BC9-45DD-A819-4757-0E23B9B5EFF0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34" name="Rectangle 2">
              <a:extLst>
                <a:ext uri="{FF2B5EF4-FFF2-40B4-BE49-F238E27FC236}">
                  <a16:creationId xmlns="" xmlns:a16="http://schemas.microsoft.com/office/drawing/2014/main" id="{132DCA34-CEC8-E533-3589-3D5F1E510D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5" name="Group 34">
              <a:extLst>
                <a:ext uri="{FF2B5EF4-FFF2-40B4-BE49-F238E27FC236}">
                  <a16:creationId xmlns="" xmlns:a16="http://schemas.microsoft.com/office/drawing/2014/main" id="{64046429-522D-2CB4-6526-D912BB76ABE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36" name="Freeform 3">
                <a:extLst>
                  <a:ext uri="{FF2B5EF4-FFF2-40B4-BE49-F238E27FC236}">
                    <a16:creationId xmlns="" xmlns:a16="http://schemas.microsoft.com/office/drawing/2014/main" id="{8620144A-42EE-8C4B-892E-FD4228346E8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37" name="Group 36">
                <a:extLst>
                  <a:ext uri="{FF2B5EF4-FFF2-40B4-BE49-F238E27FC236}">
                    <a16:creationId xmlns="" xmlns:a16="http://schemas.microsoft.com/office/drawing/2014/main" id="{5CAE207D-9405-65A4-84B1-8DC3A815FF91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43" name="Freeform 4">
                  <a:extLst>
                    <a:ext uri="{FF2B5EF4-FFF2-40B4-BE49-F238E27FC236}">
                      <a16:creationId xmlns="" xmlns:a16="http://schemas.microsoft.com/office/drawing/2014/main" id="{DBD3E259-E640-81AA-D35B-598396F649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358D11AC-185A-8E02-0345-EE41E3872F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8" name="Freeform 6">
                <a:extLst>
                  <a:ext uri="{FF2B5EF4-FFF2-40B4-BE49-F238E27FC236}">
                    <a16:creationId xmlns="" xmlns:a16="http://schemas.microsoft.com/office/drawing/2014/main" id="{C476E29E-BFF8-3210-8572-8338A231A73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9" name="Rectangle 38">
                <a:extLst>
                  <a:ext uri="{FF2B5EF4-FFF2-40B4-BE49-F238E27FC236}">
                    <a16:creationId xmlns="" xmlns:a16="http://schemas.microsoft.com/office/drawing/2014/main" id="{23DB6A72-84CA-2A08-968D-0AD9B9A9AEA2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40" name="Rounded Rectangle 17">
                <a:extLst>
                  <a:ext uri="{FF2B5EF4-FFF2-40B4-BE49-F238E27FC236}">
                    <a16:creationId xmlns="" xmlns:a16="http://schemas.microsoft.com/office/drawing/2014/main" id="{2B8C196A-880C-16A3-76DA-9257A14F644F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41" name="Rectangle 40">
                <a:extLst>
                  <a:ext uri="{FF2B5EF4-FFF2-40B4-BE49-F238E27FC236}">
                    <a16:creationId xmlns="" xmlns:a16="http://schemas.microsoft.com/office/drawing/2014/main" id="{4C8EEE1D-61F7-2FB0-C262-043D2290906B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42" name="Picture 41">
                <a:extLst>
                  <a:ext uri="{FF2B5EF4-FFF2-40B4-BE49-F238E27FC236}">
                    <a16:creationId xmlns="" xmlns:a16="http://schemas.microsoft.com/office/drawing/2014/main" id="{D4DDF5DC-BE64-E597-8507-9018C326FBDF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sp>
        <p:nvSpPr>
          <p:cNvPr id="45" name="Rounded Rectangle 11">
            <a:extLst>
              <a:ext uri="{FF2B5EF4-FFF2-40B4-BE49-F238E27FC236}">
                <a16:creationId xmlns="" xmlns:a16="http://schemas.microsoft.com/office/drawing/2014/main" id="{140C038B-A5B5-D114-D834-710B6B77A3DB}"/>
              </a:ext>
            </a:extLst>
          </p:cNvPr>
          <p:cNvSpPr/>
          <p:nvPr/>
        </p:nvSpPr>
        <p:spPr>
          <a:xfrm>
            <a:off x="448976" y="1143000"/>
            <a:ext cx="11221252" cy="5447706"/>
          </a:xfrm>
          <a:prstGeom prst="roundRect">
            <a:avLst>
              <a:gd name="adj" fmla="val 3218"/>
            </a:avLst>
          </a:prstGeom>
          <a:noFill/>
          <a:ln w="57150">
            <a:solidFill>
              <a:schemeClr val="accent6">
                <a:lumMod val="5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6" name="Rectangle 45">
            <a:extLst>
              <a:ext uri="{FF2B5EF4-FFF2-40B4-BE49-F238E27FC236}">
                <a16:creationId xmlns="" xmlns:a16="http://schemas.microsoft.com/office/drawing/2014/main" id="{DBE36F1C-D6D6-7CAB-905F-3984AED6ACD6}"/>
              </a:ext>
            </a:extLst>
          </p:cNvPr>
          <p:cNvSpPr/>
          <p:nvPr/>
        </p:nvSpPr>
        <p:spPr>
          <a:xfrm>
            <a:off x="3939118" y="984354"/>
            <a:ext cx="4548168" cy="37364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7" name="Rounded Rectangle 16">
            <a:extLst>
              <a:ext uri="{FF2B5EF4-FFF2-40B4-BE49-F238E27FC236}">
                <a16:creationId xmlns="" xmlns:a16="http://schemas.microsoft.com/office/drawing/2014/main" id="{A6A78721-75D6-52D1-4205-A75238C11A2C}"/>
              </a:ext>
            </a:extLst>
          </p:cNvPr>
          <p:cNvSpPr/>
          <p:nvPr/>
        </p:nvSpPr>
        <p:spPr>
          <a:xfrm>
            <a:off x="3941456" y="831582"/>
            <a:ext cx="4545830" cy="622836"/>
          </a:xfrm>
          <a:prstGeom prst="roundRect">
            <a:avLst/>
          </a:prstGeom>
          <a:noFill/>
          <a:ln w="57150">
            <a:solidFill>
              <a:schemeClr val="accent6">
                <a:lumMod val="50000"/>
              </a:schemeClr>
            </a:solidFill>
            <a:prstDash val="solid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="" xmlns:a16="http://schemas.microsoft.com/office/drawing/2014/main" id="{5B5A4146-7077-F130-8E46-EA44A0DBB807}"/>
              </a:ext>
            </a:extLst>
          </p:cNvPr>
          <p:cNvSpPr txBox="1"/>
          <p:nvPr/>
        </p:nvSpPr>
        <p:spPr>
          <a:xfrm>
            <a:off x="4486251" y="883513"/>
            <a:ext cx="3565400" cy="507831"/>
          </a:xfrm>
          <a:prstGeom prst="rect">
            <a:avLst/>
          </a:prstGeom>
          <a:noFill/>
          <a:ln>
            <a:noFill/>
          </a:ln>
        </p:spPr>
        <p:txBody>
          <a:bodyPr wrap="none" rtlCol="0" anchor="ctr">
            <a:spAutoFit/>
          </a:bodyPr>
          <a:lstStyle/>
          <a:p>
            <a:r>
              <a:rPr lang="en-US" sz="2700" b="1">
                <a:solidFill>
                  <a:schemeClr val="accent2">
                    <a:lumMod val="50000"/>
                  </a:schemeClr>
                </a:solidFill>
                <a:latin typeface="Tahoma" pitchFamily="34" charset="0"/>
                <a:ea typeface="Tahoma" pitchFamily="34" charset="0"/>
                <a:cs typeface="Tahoma" pitchFamily="34" charset="0"/>
              </a:rPr>
              <a:t>CẤU TRÚC BÀI HỌC</a:t>
            </a:r>
          </a:p>
        </p:txBody>
      </p:sp>
      <p:sp>
        <p:nvSpPr>
          <p:cNvPr id="49" name="Oval 48">
            <a:extLst>
              <a:ext uri="{FF2B5EF4-FFF2-40B4-BE49-F238E27FC236}">
                <a16:creationId xmlns="" xmlns:a16="http://schemas.microsoft.com/office/drawing/2014/main" id="{49526055-3231-0E93-0A2A-A579691A86D0}"/>
              </a:ext>
            </a:extLst>
          </p:cNvPr>
          <p:cNvSpPr/>
          <p:nvPr/>
        </p:nvSpPr>
        <p:spPr>
          <a:xfrm>
            <a:off x="8411104" y="1061236"/>
            <a:ext cx="152364" cy="152384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825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sp>
        <p:nvSpPr>
          <p:cNvPr id="50" name="Rectangle 49">
            <a:extLst>
              <a:ext uri="{FF2B5EF4-FFF2-40B4-BE49-F238E27FC236}">
                <a16:creationId xmlns="" xmlns:a16="http://schemas.microsoft.com/office/drawing/2014/main" id="{B188C6B7-78E9-7FB8-6AE1-562544A2BAEF}"/>
              </a:ext>
            </a:extLst>
          </p:cNvPr>
          <p:cNvSpPr/>
          <p:nvPr/>
        </p:nvSpPr>
        <p:spPr>
          <a:xfrm>
            <a:off x="766049" y="4256993"/>
            <a:ext cx="5775742" cy="2262148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pPr marL="0" lvl="1" indent="-371401">
              <a:buFont typeface="+mj-lt"/>
              <a:buAutoNum type="arabi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tri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thức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15611" lvl="2" indent="-371401">
              <a:buFont typeface="+mj-lt"/>
              <a:buAutoNum type="alphaL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15611" lvl="2" indent="-371401">
              <a:buFont typeface="+mj-lt"/>
              <a:buAutoNum type="alphaL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lvl="1" indent="-371401">
              <a:buFont typeface="+mj-lt"/>
              <a:buAutoNum type="arabi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15611" lvl="2" indent="-371401">
              <a:buFont typeface="+mj-lt"/>
              <a:buAutoNum type="alphaL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Tổ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chức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915611" lvl="2" indent="-371401">
              <a:buFont typeface="+mj-lt"/>
              <a:buAutoNum type="alphaLcPeriod"/>
            </a:pP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lang="en-US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Oval 50">
            <a:extLst>
              <a:ext uri="{FF2B5EF4-FFF2-40B4-BE49-F238E27FC236}">
                <a16:creationId xmlns="" xmlns:a16="http://schemas.microsoft.com/office/drawing/2014/main" id="{350912FF-E680-DF75-52DD-F7B88023FAD8}"/>
              </a:ext>
            </a:extLst>
          </p:cNvPr>
          <p:cNvSpPr/>
          <p:nvPr/>
        </p:nvSpPr>
        <p:spPr>
          <a:xfrm>
            <a:off x="3884891" y="1066808"/>
            <a:ext cx="152364" cy="152384"/>
          </a:xfrm>
          <a:prstGeom prst="ellipse">
            <a:avLst/>
          </a:prstGeom>
          <a:solidFill>
            <a:schemeClr val="accent6">
              <a:lumMod val="50000"/>
            </a:schemeClr>
          </a:solidFill>
          <a:ln w="8255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45711" tIns="22855" rIns="45711" bIns="22855"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52" name="Group 51">
            <a:extLst>
              <a:ext uri="{FF2B5EF4-FFF2-40B4-BE49-F238E27FC236}">
                <a16:creationId xmlns="" xmlns:a16="http://schemas.microsoft.com/office/drawing/2014/main" id="{C66E96D5-6081-B1D3-382A-C94819271A4B}"/>
              </a:ext>
            </a:extLst>
          </p:cNvPr>
          <p:cNvGrpSpPr/>
          <p:nvPr/>
        </p:nvGrpSpPr>
        <p:grpSpPr>
          <a:xfrm>
            <a:off x="362965" y="1481007"/>
            <a:ext cx="2865230" cy="471954"/>
            <a:chOff x="2840539" y="3818711"/>
            <a:chExt cx="9326496" cy="943908"/>
          </a:xfrm>
        </p:grpSpPr>
        <p:sp>
          <p:nvSpPr>
            <p:cNvPr id="53" name="Isosceles Triangle 44">
              <a:extLst>
                <a:ext uri="{FF2B5EF4-FFF2-40B4-BE49-F238E27FC236}">
                  <a16:creationId xmlns="" xmlns:a16="http://schemas.microsoft.com/office/drawing/2014/main" id="{4B7B63F9-F556-0CC9-074A-5370FFAC6772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54" name="Group 53">
              <a:extLst>
                <a:ext uri="{FF2B5EF4-FFF2-40B4-BE49-F238E27FC236}">
                  <a16:creationId xmlns="" xmlns:a16="http://schemas.microsoft.com/office/drawing/2014/main" id="{FFE20A9A-3A54-A543-98AC-E06F536FDB84}"/>
                </a:ext>
              </a:extLst>
            </p:cNvPr>
            <p:cNvGrpSpPr/>
            <p:nvPr/>
          </p:nvGrpSpPr>
          <p:grpSpPr>
            <a:xfrm>
              <a:off x="2840539" y="3886200"/>
              <a:ext cx="9326496" cy="876419"/>
              <a:chOff x="2840539" y="3733800"/>
              <a:chExt cx="9326496" cy="876419"/>
            </a:xfrm>
          </p:grpSpPr>
          <p:sp>
            <p:nvSpPr>
              <p:cNvPr id="55" name="Round Same Side Corner Rectangle 33">
                <a:extLst>
                  <a:ext uri="{FF2B5EF4-FFF2-40B4-BE49-F238E27FC236}">
                    <a16:creationId xmlns="" xmlns:a16="http://schemas.microsoft.com/office/drawing/2014/main" id="{2C2E3CE1-825B-A470-44B4-5848A64C8F57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6" name="Rectangle 55">
                <a:extLst>
                  <a:ext uri="{FF2B5EF4-FFF2-40B4-BE49-F238E27FC236}">
                    <a16:creationId xmlns="" xmlns:a16="http://schemas.microsoft.com/office/drawing/2014/main" id="{C59F43E7-1155-EBA9-8ECC-BF0D35A58645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7" name="Rectangle 56">
                <a:extLst>
                  <a:ext uri="{FF2B5EF4-FFF2-40B4-BE49-F238E27FC236}">
                    <a16:creationId xmlns="" xmlns:a16="http://schemas.microsoft.com/office/drawing/2014/main" id="{27313C9F-B9D6-23C9-A771-1AC061F49D05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3094839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ĐỌC</a:t>
                </a:r>
                <a:endParaRPr lang="en-US" sz="20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8" name="TextBox 57">
                <a:extLst>
                  <a:ext uri="{FF2B5EF4-FFF2-40B4-BE49-F238E27FC236}">
                    <a16:creationId xmlns="" xmlns:a16="http://schemas.microsoft.com/office/drawing/2014/main" id="{C73BFC78-A617-5416-0FC3-C0634CBEBDAB}"/>
                  </a:ext>
                </a:extLst>
              </p:cNvPr>
              <p:cNvSpPr txBox="1"/>
              <p:nvPr/>
            </p:nvSpPr>
            <p:spPr>
              <a:xfrm>
                <a:off x="3315611" y="3733800"/>
                <a:ext cx="568178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</a:t>
                </a:r>
              </a:p>
            </p:txBody>
          </p:sp>
        </p:grpSp>
      </p:grpSp>
      <p:grpSp>
        <p:nvGrpSpPr>
          <p:cNvPr id="59" name="Group 58">
            <a:extLst>
              <a:ext uri="{FF2B5EF4-FFF2-40B4-BE49-F238E27FC236}">
                <a16:creationId xmlns="" xmlns:a16="http://schemas.microsoft.com/office/drawing/2014/main" id="{AB157203-477A-B7C0-6389-68F38CEEB725}"/>
              </a:ext>
            </a:extLst>
          </p:cNvPr>
          <p:cNvGrpSpPr/>
          <p:nvPr/>
        </p:nvGrpSpPr>
        <p:grpSpPr>
          <a:xfrm>
            <a:off x="351235" y="3848076"/>
            <a:ext cx="5503834" cy="471954"/>
            <a:chOff x="2840539" y="3818711"/>
            <a:chExt cx="9928607" cy="943908"/>
          </a:xfrm>
        </p:grpSpPr>
        <p:sp>
          <p:nvSpPr>
            <p:cNvPr id="60" name="Isosceles Triangle 44">
              <a:extLst>
                <a:ext uri="{FF2B5EF4-FFF2-40B4-BE49-F238E27FC236}">
                  <a16:creationId xmlns="" xmlns:a16="http://schemas.microsoft.com/office/drawing/2014/main" id="{3D4E71BB-5BC4-8426-11BF-3CD410767063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="" xmlns:a16="http://schemas.microsoft.com/office/drawing/2014/main" id="{F7DF7B60-450F-D830-2889-16D4AA43F3E7}"/>
                </a:ext>
              </a:extLst>
            </p:cNvPr>
            <p:cNvGrpSpPr/>
            <p:nvPr/>
          </p:nvGrpSpPr>
          <p:grpSpPr>
            <a:xfrm>
              <a:off x="2840539" y="3886200"/>
              <a:ext cx="9928607" cy="876419"/>
              <a:chOff x="2840539" y="3733800"/>
              <a:chExt cx="9928607" cy="876419"/>
            </a:xfrm>
          </p:grpSpPr>
          <p:sp>
            <p:nvSpPr>
              <p:cNvPr id="62" name="Round Same Side Corner Rectangle 40">
                <a:extLst>
                  <a:ext uri="{FF2B5EF4-FFF2-40B4-BE49-F238E27FC236}">
                    <a16:creationId xmlns="" xmlns:a16="http://schemas.microsoft.com/office/drawing/2014/main" id="{6C9B1C1B-3ABA-ECB8-41E7-94EC95F36DDC}"/>
                  </a:ext>
                </a:extLst>
              </p:cNvPr>
              <p:cNvSpPr/>
              <p:nvPr/>
            </p:nvSpPr>
            <p:spPr>
              <a:xfrm rot="5400000">
                <a:off x="7363808" y="-719508"/>
                <a:ext cx="731519" cy="9768396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3" name="Rectangle 62">
                <a:extLst>
                  <a:ext uri="{FF2B5EF4-FFF2-40B4-BE49-F238E27FC236}">
                    <a16:creationId xmlns="" xmlns:a16="http://schemas.microsoft.com/office/drawing/2014/main" id="{0162ADDD-8015-1924-E348-E1610241D43C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4" name="Rectangle 63">
                <a:extLst>
                  <a:ext uri="{FF2B5EF4-FFF2-40B4-BE49-F238E27FC236}">
                    <a16:creationId xmlns="" xmlns:a16="http://schemas.microsoft.com/office/drawing/2014/main" id="{1ED55F9D-5A5C-11DA-CACF-3899BF0AF765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8308484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THỰC HÀNH TIẾNG VIỆT</a:t>
                </a:r>
                <a:endParaRPr lang="en-US" sz="2000" ker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65" name="TextBox 64">
                <a:extLst>
                  <a:ext uri="{FF2B5EF4-FFF2-40B4-BE49-F238E27FC236}">
                    <a16:creationId xmlns="" xmlns:a16="http://schemas.microsoft.com/office/drawing/2014/main" id="{0DBB759B-81A0-3737-6DEB-F2964AB40CC0}"/>
                  </a:ext>
                </a:extLst>
              </p:cNvPr>
              <p:cNvSpPr txBox="1"/>
              <p:nvPr/>
            </p:nvSpPr>
            <p:spPr>
              <a:xfrm>
                <a:off x="3216214" y="3733800"/>
                <a:ext cx="766976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II</a:t>
                </a:r>
              </a:p>
            </p:txBody>
          </p:sp>
        </p:grpSp>
      </p:grpSp>
      <p:sp>
        <p:nvSpPr>
          <p:cNvPr id="66" name="Rectangle 65">
            <a:extLst>
              <a:ext uri="{FF2B5EF4-FFF2-40B4-BE49-F238E27FC236}">
                <a16:creationId xmlns="" xmlns:a16="http://schemas.microsoft.com/office/drawing/2014/main" id="{F69E6835-FB86-9E82-DEEA-BB3CC619D6A9}"/>
              </a:ext>
            </a:extLst>
          </p:cNvPr>
          <p:cNvSpPr/>
          <p:nvPr/>
        </p:nvSpPr>
        <p:spPr>
          <a:xfrm>
            <a:off x="673676" y="1891801"/>
            <a:ext cx="6181672" cy="2077482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pPr algn="just"/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1. VB1.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Đông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Hồ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-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Nét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tinh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hoa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văn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hóa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dân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Nam</a:t>
            </a:r>
          </a:p>
          <a:p>
            <a:pPr algn="just"/>
            <a:r>
              <a:rPr lang="vi-VN" sz="2200" b="1" dirty="0">
                <a:latin typeface="+mj-lt"/>
              </a:rPr>
              <a:t>2.</a:t>
            </a:r>
            <a:r>
              <a:rPr lang="en-US" sz="2200" b="1" dirty="0">
                <a:latin typeface="+mj-lt"/>
              </a:rPr>
              <a:t>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VB2.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Nhà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hát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cải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lương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Trần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Hữu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Trang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khánh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phòng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truyền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thống</a:t>
            </a:r>
            <a:endParaRPr lang="en-US" sz="2200" b="1" spc="438" dirty="0">
              <a:solidFill>
                <a:srgbClr val="000000"/>
              </a:solidFill>
              <a:latin typeface="Times New Roman" panose="02020603050405020304" pitchFamily="18" charset="0"/>
              <a:ea typeface="#9Slide06 SVNKarlita" charset="-122"/>
              <a:cs typeface="Times New Roman" panose="02020603050405020304" pitchFamily="18" charset="0"/>
            </a:endParaRPr>
          </a:p>
          <a:p>
            <a:pPr algn="just"/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en-US" sz="2200" b="1" dirty="0">
                <a:latin typeface="+mj-lt"/>
              </a:rPr>
              <a:t>. 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VB3.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Thêm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dịch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Truyện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Kiều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sang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Tiếng</a:t>
            </a:r>
            <a:r>
              <a:rPr lang="en-US" sz="22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2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Việt</a:t>
            </a:r>
            <a:endParaRPr lang="vi-VN" sz="22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7" name="Rectangle 66">
            <a:extLst>
              <a:ext uri="{FF2B5EF4-FFF2-40B4-BE49-F238E27FC236}">
                <a16:creationId xmlns="" xmlns:a16="http://schemas.microsoft.com/office/drawing/2014/main" id="{806DB74D-8630-DE2F-69AE-837A7F95C465}"/>
              </a:ext>
            </a:extLst>
          </p:cNvPr>
          <p:cNvSpPr/>
          <p:nvPr/>
        </p:nvSpPr>
        <p:spPr>
          <a:xfrm>
            <a:off x="7042361" y="1561449"/>
            <a:ext cx="45719" cy="4573254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Rectangle 67">
            <a:extLst>
              <a:ext uri="{FF2B5EF4-FFF2-40B4-BE49-F238E27FC236}">
                <a16:creationId xmlns="" xmlns:a16="http://schemas.microsoft.com/office/drawing/2014/main" id="{072F6B93-A842-8BCA-F775-34922246CD81}"/>
              </a:ext>
            </a:extLst>
          </p:cNvPr>
          <p:cNvSpPr/>
          <p:nvPr/>
        </p:nvSpPr>
        <p:spPr>
          <a:xfrm>
            <a:off x="7390039" y="4153035"/>
            <a:ext cx="4467202" cy="784820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r>
              <a:rPr lang="vi-VN" sz="2400" b="1" dirty="0">
                <a:latin typeface="+mj-lt"/>
              </a:rPr>
              <a:t>1.</a:t>
            </a:r>
            <a:r>
              <a:rPr lang="en-US" sz="2400" b="1" dirty="0">
                <a:latin typeface="+mj-lt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HĐ1.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endParaRPr lang="vi-VN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2400" b="1" dirty="0">
                <a:latin typeface="+mj-lt"/>
              </a:rPr>
              <a:t>2.</a:t>
            </a:r>
            <a:r>
              <a:rPr lang="en-US" sz="2400" b="1" dirty="0">
                <a:latin typeface="+mj-lt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HĐ2.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hành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400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endParaRPr lang="en-US" sz="24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9" name="Group 68">
            <a:extLst>
              <a:ext uri="{FF2B5EF4-FFF2-40B4-BE49-F238E27FC236}">
                <a16:creationId xmlns="" xmlns:a16="http://schemas.microsoft.com/office/drawing/2014/main" id="{B478A1D0-BDD8-4A60-8200-8AB1F30673AB}"/>
              </a:ext>
            </a:extLst>
          </p:cNvPr>
          <p:cNvGrpSpPr/>
          <p:nvPr/>
        </p:nvGrpSpPr>
        <p:grpSpPr>
          <a:xfrm>
            <a:off x="6911170" y="1615316"/>
            <a:ext cx="4738711" cy="471954"/>
            <a:chOff x="2840539" y="3818711"/>
            <a:chExt cx="8133848" cy="943908"/>
          </a:xfrm>
        </p:grpSpPr>
        <p:sp>
          <p:nvSpPr>
            <p:cNvPr id="70" name="Isosceles Triangle 44">
              <a:extLst>
                <a:ext uri="{FF2B5EF4-FFF2-40B4-BE49-F238E27FC236}">
                  <a16:creationId xmlns="" xmlns:a16="http://schemas.microsoft.com/office/drawing/2014/main" id="{F5F6379E-31EF-CD94-E6AE-A7A17D504824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71" name="Group 70">
              <a:extLst>
                <a:ext uri="{FF2B5EF4-FFF2-40B4-BE49-F238E27FC236}">
                  <a16:creationId xmlns="" xmlns:a16="http://schemas.microsoft.com/office/drawing/2014/main" id="{0596064C-1D29-FFF3-C59D-C2434AC2DD78}"/>
                </a:ext>
              </a:extLst>
            </p:cNvPr>
            <p:cNvGrpSpPr/>
            <p:nvPr/>
          </p:nvGrpSpPr>
          <p:grpSpPr>
            <a:xfrm>
              <a:off x="2840539" y="3886200"/>
              <a:ext cx="8133848" cy="876419"/>
              <a:chOff x="2840539" y="3733800"/>
              <a:chExt cx="8133848" cy="876419"/>
            </a:xfrm>
          </p:grpSpPr>
          <p:sp>
            <p:nvSpPr>
              <p:cNvPr id="72" name="Round Same Side Corner Rectangle 73">
                <a:extLst>
                  <a:ext uri="{FF2B5EF4-FFF2-40B4-BE49-F238E27FC236}">
                    <a16:creationId xmlns="" xmlns:a16="http://schemas.microsoft.com/office/drawing/2014/main" id="{7BD50551-6993-40AD-873C-8E138B3180CC}"/>
                  </a:ext>
                </a:extLst>
              </p:cNvPr>
              <p:cNvSpPr/>
              <p:nvPr/>
            </p:nvSpPr>
            <p:spPr>
              <a:xfrm rot="5400000">
                <a:off x="6544119" y="100180"/>
                <a:ext cx="731520" cy="8129016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="" xmlns:a16="http://schemas.microsoft.com/office/drawing/2014/main" id="{047A66A2-A702-3BD2-4D99-57CB566A8D3A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Rectangle 73">
                <a:extLst>
                  <a:ext uri="{FF2B5EF4-FFF2-40B4-BE49-F238E27FC236}">
                    <a16:creationId xmlns="" xmlns:a16="http://schemas.microsoft.com/office/drawing/2014/main" id="{8BDE2E7F-26BE-B948-0A2A-F61E2F0D1D13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3210272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VIẾT</a:t>
                </a:r>
                <a:endParaRPr lang="en-US" sz="2000" ker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5" name="TextBox 74">
                <a:extLst>
                  <a:ext uri="{FF2B5EF4-FFF2-40B4-BE49-F238E27FC236}">
                    <a16:creationId xmlns="" xmlns:a16="http://schemas.microsoft.com/office/drawing/2014/main" id="{1F1B081D-B27E-701B-D807-ECBD29B2E2D0}"/>
                  </a:ext>
                </a:extLst>
              </p:cNvPr>
              <p:cNvSpPr txBox="1"/>
              <p:nvPr/>
            </p:nvSpPr>
            <p:spPr>
              <a:xfrm>
                <a:off x="3116815" y="3733800"/>
                <a:ext cx="965774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III</a:t>
                </a:r>
              </a:p>
            </p:txBody>
          </p:sp>
        </p:grpSp>
      </p:grpSp>
      <p:grpSp>
        <p:nvGrpSpPr>
          <p:cNvPr id="76" name="Group 75">
            <a:extLst>
              <a:ext uri="{FF2B5EF4-FFF2-40B4-BE49-F238E27FC236}">
                <a16:creationId xmlns="" xmlns:a16="http://schemas.microsoft.com/office/drawing/2014/main" id="{FB16B65A-5104-A9CE-0DFE-E03EB14F09E1}"/>
              </a:ext>
            </a:extLst>
          </p:cNvPr>
          <p:cNvGrpSpPr/>
          <p:nvPr/>
        </p:nvGrpSpPr>
        <p:grpSpPr>
          <a:xfrm>
            <a:off x="6924640" y="3600882"/>
            <a:ext cx="4662641" cy="471954"/>
            <a:chOff x="2840539" y="3818711"/>
            <a:chExt cx="9326496" cy="943908"/>
          </a:xfrm>
        </p:grpSpPr>
        <p:sp>
          <p:nvSpPr>
            <p:cNvPr id="77" name="Isosceles Triangle 44">
              <a:extLst>
                <a:ext uri="{FF2B5EF4-FFF2-40B4-BE49-F238E27FC236}">
                  <a16:creationId xmlns="" xmlns:a16="http://schemas.microsoft.com/office/drawing/2014/main" id="{69BB3460-E887-9F85-92BB-BA424CC036EA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78" name="Group 77">
              <a:extLst>
                <a:ext uri="{FF2B5EF4-FFF2-40B4-BE49-F238E27FC236}">
                  <a16:creationId xmlns="" xmlns:a16="http://schemas.microsoft.com/office/drawing/2014/main" id="{372FF0C2-0B14-636D-0F61-453C7A8DC333}"/>
                </a:ext>
              </a:extLst>
            </p:cNvPr>
            <p:cNvGrpSpPr/>
            <p:nvPr/>
          </p:nvGrpSpPr>
          <p:grpSpPr>
            <a:xfrm>
              <a:off x="2840539" y="3886200"/>
              <a:ext cx="9326496" cy="876419"/>
              <a:chOff x="2840539" y="3733800"/>
              <a:chExt cx="9326496" cy="876419"/>
            </a:xfrm>
          </p:grpSpPr>
          <p:sp>
            <p:nvSpPr>
              <p:cNvPr id="79" name="Round Same Side Corner Rectangle 80">
                <a:extLst>
                  <a:ext uri="{FF2B5EF4-FFF2-40B4-BE49-F238E27FC236}">
                    <a16:creationId xmlns="" xmlns:a16="http://schemas.microsoft.com/office/drawing/2014/main" id="{C037173E-E0D9-560C-12D4-1BF0C8DFE7EB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0" name="Rectangle 79">
                <a:extLst>
                  <a:ext uri="{FF2B5EF4-FFF2-40B4-BE49-F238E27FC236}">
                    <a16:creationId xmlns="" xmlns:a16="http://schemas.microsoft.com/office/drawing/2014/main" id="{DEF00C63-C5D9-3532-4E77-A10011AD098F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1" name="Rectangle 80">
                <a:extLst>
                  <a:ext uri="{FF2B5EF4-FFF2-40B4-BE49-F238E27FC236}">
                    <a16:creationId xmlns="" xmlns:a16="http://schemas.microsoft.com/office/drawing/2014/main" id="{E15A675B-CF9B-F876-CD2C-EEAEB9F12CB6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5432323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NÓI VÀ NGHE</a:t>
                </a:r>
                <a:endParaRPr lang="en-US" sz="2000" ker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2" name="TextBox 81">
                <a:extLst>
                  <a:ext uri="{FF2B5EF4-FFF2-40B4-BE49-F238E27FC236}">
                    <a16:creationId xmlns="" xmlns:a16="http://schemas.microsoft.com/office/drawing/2014/main" id="{FC265538-58F4-A38A-60D8-52939FB40056}"/>
                  </a:ext>
                </a:extLst>
              </p:cNvPr>
              <p:cNvSpPr txBox="1"/>
              <p:nvPr/>
            </p:nvSpPr>
            <p:spPr>
              <a:xfrm>
                <a:off x="3129639" y="3733800"/>
                <a:ext cx="940122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IV</a:t>
                </a:r>
              </a:p>
            </p:txBody>
          </p:sp>
        </p:grpSp>
      </p:grpSp>
      <p:grpSp>
        <p:nvGrpSpPr>
          <p:cNvPr id="83" name="Group 82">
            <a:extLst>
              <a:ext uri="{FF2B5EF4-FFF2-40B4-BE49-F238E27FC236}">
                <a16:creationId xmlns="" xmlns:a16="http://schemas.microsoft.com/office/drawing/2014/main" id="{218307F8-8009-221B-370F-B94F6AFBD5C2}"/>
              </a:ext>
            </a:extLst>
          </p:cNvPr>
          <p:cNvGrpSpPr/>
          <p:nvPr/>
        </p:nvGrpSpPr>
        <p:grpSpPr>
          <a:xfrm>
            <a:off x="6966032" y="5093138"/>
            <a:ext cx="4662641" cy="471954"/>
            <a:chOff x="2840539" y="3818711"/>
            <a:chExt cx="9326496" cy="943908"/>
          </a:xfrm>
        </p:grpSpPr>
        <p:sp>
          <p:nvSpPr>
            <p:cNvPr id="84" name="Isosceles Triangle 44">
              <a:extLst>
                <a:ext uri="{FF2B5EF4-FFF2-40B4-BE49-F238E27FC236}">
                  <a16:creationId xmlns="" xmlns:a16="http://schemas.microsoft.com/office/drawing/2014/main" id="{750594A9-6804-81FA-3AE9-461522F67545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85" name="Group 84">
              <a:extLst>
                <a:ext uri="{FF2B5EF4-FFF2-40B4-BE49-F238E27FC236}">
                  <a16:creationId xmlns="" xmlns:a16="http://schemas.microsoft.com/office/drawing/2014/main" id="{5CF63477-7470-1865-E5D6-C7A4F42A1F6E}"/>
                </a:ext>
              </a:extLst>
            </p:cNvPr>
            <p:cNvGrpSpPr/>
            <p:nvPr/>
          </p:nvGrpSpPr>
          <p:grpSpPr>
            <a:xfrm>
              <a:off x="2840539" y="3886200"/>
              <a:ext cx="9326496" cy="876419"/>
              <a:chOff x="2840539" y="3733800"/>
              <a:chExt cx="9326496" cy="876419"/>
            </a:xfrm>
          </p:grpSpPr>
          <p:sp>
            <p:nvSpPr>
              <p:cNvPr id="86" name="Round Same Side Corner Rectangle 87">
                <a:extLst>
                  <a:ext uri="{FF2B5EF4-FFF2-40B4-BE49-F238E27FC236}">
                    <a16:creationId xmlns="" xmlns:a16="http://schemas.microsoft.com/office/drawing/2014/main" id="{0BFAD277-3B52-484E-A0C2-CB949CB4C044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7" name="Rectangle 86">
                <a:extLst>
                  <a:ext uri="{FF2B5EF4-FFF2-40B4-BE49-F238E27FC236}">
                    <a16:creationId xmlns="" xmlns:a16="http://schemas.microsoft.com/office/drawing/2014/main" id="{86838B23-A3E4-C3A8-2132-CDFCB4555C50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8" name="Rectangle 87">
                <a:extLst>
                  <a:ext uri="{FF2B5EF4-FFF2-40B4-BE49-F238E27FC236}">
                    <a16:creationId xmlns="" xmlns:a16="http://schemas.microsoft.com/office/drawing/2014/main" id="{993621BE-033B-7B7D-3D70-3735E5AD8803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5118094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TÓM TẮT BÀI HỌC</a:t>
                </a:r>
                <a:endParaRPr lang="en-US" sz="2000" ker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89" name="TextBox 88">
                <a:extLst>
                  <a:ext uri="{FF2B5EF4-FFF2-40B4-BE49-F238E27FC236}">
                    <a16:creationId xmlns="" xmlns:a16="http://schemas.microsoft.com/office/drawing/2014/main" id="{FCE80DE0-307F-F1F1-2AD0-90744ABDBDEF}"/>
                  </a:ext>
                </a:extLst>
              </p:cNvPr>
              <p:cNvSpPr txBox="1"/>
              <p:nvPr/>
            </p:nvSpPr>
            <p:spPr>
              <a:xfrm>
                <a:off x="3229038" y="3733800"/>
                <a:ext cx="741324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V</a:t>
                </a:r>
              </a:p>
            </p:txBody>
          </p:sp>
        </p:grpSp>
      </p:grpSp>
      <p:grpSp>
        <p:nvGrpSpPr>
          <p:cNvPr id="90" name="Group 89">
            <a:extLst>
              <a:ext uri="{FF2B5EF4-FFF2-40B4-BE49-F238E27FC236}">
                <a16:creationId xmlns="" xmlns:a16="http://schemas.microsoft.com/office/drawing/2014/main" id="{5FFF3661-E922-7429-6A65-77C65C58EC2F}"/>
              </a:ext>
            </a:extLst>
          </p:cNvPr>
          <p:cNvGrpSpPr/>
          <p:nvPr/>
        </p:nvGrpSpPr>
        <p:grpSpPr>
          <a:xfrm>
            <a:off x="6950612" y="5675911"/>
            <a:ext cx="4662641" cy="471954"/>
            <a:chOff x="2840539" y="3818711"/>
            <a:chExt cx="9326496" cy="943908"/>
          </a:xfrm>
        </p:grpSpPr>
        <p:sp>
          <p:nvSpPr>
            <p:cNvPr id="91" name="Isosceles Triangle 44">
              <a:extLst>
                <a:ext uri="{FF2B5EF4-FFF2-40B4-BE49-F238E27FC236}">
                  <a16:creationId xmlns="" xmlns:a16="http://schemas.microsoft.com/office/drawing/2014/main" id="{2514AC0F-EEFF-5C1B-CAD8-5E4256513552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92" name="Group 91">
              <a:extLst>
                <a:ext uri="{FF2B5EF4-FFF2-40B4-BE49-F238E27FC236}">
                  <a16:creationId xmlns="" xmlns:a16="http://schemas.microsoft.com/office/drawing/2014/main" id="{73C099F3-DC22-7AC5-6E54-433170AE3518}"/>
                </a:ext>
              </a:extLst>
            </p:cNvPr>
            <p:cNvGrpSpPr/>
            <p:nvPr/>
          </p:nvGrpSpPr>
          <p:grpSpPr>
            <a:xfrm>
              <a:off x="2840539" y="3886200"/>
              <a:ext cx="9326496" cy="876419"/>
              <a:chOff x="2840539" y="3733800"/>
              <a:chExt cx="9326496" cy="876419"/>
            </a:xfrm>
          </p:grpSpPr>
          <p:sp>
            <p:nvSpPr>
              <p:cNvPr id="93" name="Round Same Side Corner Rectangle 94">
                <a:extLst>
                  <a:ext uri="{FF2B5EF4-FFF2-40B4-BE49-F238E27FC236}">
                    <a16:creationId xmlns="" xmlns:a16="http://schemas.microsoft.com/office/drawing/2014/main" id="{2B1C0761-CD27-6A36-562E-0BDFDF35BDED}"/>
                  </a:ext>
                </a:extLst>
              </p:cNvPr>
              <p:cNvSpPr/>
              <p:nvPr/>
            </p:nvSpPr>
            <p:spPr>
              <a:xfrm rot="5400000">
                <a:off x="7140443" y="-496143"/>
                <a:ext cx="731519" cy="9321665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4" name="Rectangle 93">
                <a:extLst>
                  <a:ext uri="{FF2B5EF4-FFF2-40B4-BE49-F238E27FC236}">
                    <a16:creationId xmlns="" xmlns:a16="http://schemas.microsoft.com/office/drawing/2014/main" id="{4573F195-BF1C-BC11-81DD-38F1C0CA446F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5" name="Rectangle 94">
                <a:extLst>
                  <a:ext uri="{FF2B5EF4-FFF2-40B4-BE49-F238E27FC236}">
                    <a16:creationId xmlns="" xmlns:a16="http://schemas.microsoft.com/office/drawing/2014/main" id="{8AC6F295-4E10-C60A-D053-A7D4997DDB05}"/>
                  </a:ext>
                </a:extLst>
              </p:cNvPr>
              <p:cNvSpPr/>
              <p:nvPr/>
            </p:nvSpPr>
            <p:spPr>
              <a:xfrm>
                <a:off x="4460662" y="3810000"/>
                <a:ext cx="6086434" cy="800219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000" b="1" kern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TÀI LIỆU THAM KHẢO</a:t>
                </a:r>
                <a:endParaRPr lang="en-US" sz="2000" kern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96" name="TextBox 95">
                <a:extLst>
                  <a:ext uri="{FF2B5EF4-FFF2-40B4-BE49-F238E27FC236}">
                    <a16:creationId xmlns="" xmlns:a16="http://schemas.microsoft.com/office/drawing/2014/main" id="{B76D2DFC-694A-EC26-1F95-54D981EC8D17}"/>
                  </a:ext>
                </a:extLst>
              </p:cNvPr>
              <p:cNvSpPr txBox="1"/>
              <p:nvPr/>
            </p:nvSpPr>
            <p:spPr>
              <a:xfrm>
                <a:off x="3129639" y="3733800"/>
                <a:ext cx="940122" cy="800219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000" b="1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VI</a:t>
                </a:r>
              </a:p>
            </p:txBody>
          </p:sp>
        </p:grpSp>
      </p:grpSp>
      <p:grpSp>
        <p:nvGrpSpPr>
          <p:cNvPr id="97" name="Group 96">
            <a:extLst>
              <a:ext uri="{FF2B5EF4-FFF2-40B4-BE49-F238E27FC236}">
                <a16:creationId xmlns="" xmlns:a16="http://schemas.microsoft.com/office/drawing/2014/main" id="{BE8F20D2-A943-F77A-6CA1-10187418DB44}"/>
              </a:ext>
            </a:extLst>
          </p:cNvPr>
          <p:cNvGrpSpPr/>
          <p:nvPr/>
        </p:nvGrpSpPr>
        <p:grpSpPr>
          <a:xfrm>
            <a:off x="17460" y="674227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98" name="Group 97">
              <a:extLst>
                <a:ext uri="{FF2B5EF4-FFF2-40B4-BE49-F238E27FC236}">
                  <a16:creationId xmlns="" xmlns:a16="http://schemas.microsoft.com/office/drawing/2014/main" id="{B3E05B52-A63F-207D-7037-717350709ED2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104" name="Group 103">
                <a:extLst>
                  <a:ext uri="{FF2B5EF4-FFF2-40B4-BE49-F238E27FC236}">
                    <a16:creationId xmlns="" xmlns:a16="http://schemas.microsoft.com/office/drawing/2014/main" id="{23168116-8366-389B-3597-442CEAEEC222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107" name="Freeform 5">
                  <a:extLst>
                    <a:ext uri="{FF2B5EF4-FFF2-40B4-BE49-F238E27FC236}">
                      <a16:creationId xmlns="" xmlns:a16="http://schemas.microsoft.com/office/drawing/2014/main" id="{30F04A31-3750-4036-C40F-C1D63352576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6">
                  <a:extLst>
                    <a:ext uri="{FF2B5EF4-FFF2-40B4-BE49-F238E27FC236}">
                      <a16:creationId xmlns="" xmlns:a16="http://schemas.microsoft.com/office/drawing/2014/main" id="{2A40B90B-9077-4FDB-8B7F-43C8EC5FC9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">
                  <a:extLst>
                    <a:ext uri="{FF2B5EF4-FFF2-40B4-BE49-F238E27FC236}">
                      <a16:creationId xmlns="" xmlns:a16="http://schemas.microsoft.com/office/drawing/2014/main" id="{BDE7C90E-297A-A32D-B041-5463927CE7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8">
                  <a:extLst>
                    <a:ext uri="{FF2B5EF4-FFF2-40B4-BE49-F238E27FC236}">
                      <a16:creationId xmlns="" xmlns:a16="http://schemas.microsoft.com/office/drawing/2014/main" id="{55B499A9-BEC1-CDD0-2F9D-A492174BA1E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9">
                  <a:extLst>
                    <a:ext uri="{FF2B5EF4-FFF2-40B4-BE49-F238E27FC236}">
                      <a16:creationId xmlns="" xmlns:a16="http://schemas.microsoft.com/office/drawing/2014/main" id="{DEF9C477-EDFF-597E-F014-019F9F762A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10">
                  <a:extLst>
                    <a:ext uri="{FF2B5EF4-FFF2-40B4-BE49-F238E27FC236}">
                      <a16:creationId xmlns="" xmlns:a16="http://schemas.microsoft.com/office/drawing/2014/main" id="{3A738B81-FEED-2AB9-DFF0-7358E36EA5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11">
                  <a:extLst>
                    <a:ext uri="{FF2B5EF4-FFF2-40B4-BE49-F238E27FC236}">
                      <a16:creationId xmlns="" xmlns:a16="http://schemas.microsoft.com/office/drawing/2014/main" id="{54DF8D2D-E217-6AE8-1389-EE38668BAE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12">
                  <a:extLst>
                    <a:ext uri="{FF2B5EF4-FFF2-40B4-BE49-F238E27FC236}">
                      <a16:creationId xmlns="" xmlns:a16="http://schemas.microsoft.com/office/drawing/2014/main" id="{CC2AF815-3F6C-F204-FB41-6DDEC9DC73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13">
                  <a:extLst>
                    <a:ext uri="{FF2B5EF4-FFF2-40B4-BE49-F238E27FC236}">
                      <a16:creationId xmlns="" xmlns:a16="http://schemas.microsoft.com/office/drawing/2014/main" id="{0B99EBF8-8167-D229-4D77-D39AFDF3F6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14">
                  <a:extLst>
                    <a:ext uri="{FF2B5EF4-FFF2-40B4-BE49-F238E27FC236}">
                      <a16:creationId xmlns="" xmlns:a16="http://schemas.microsoft.com/office/drawing/2014/main" id="{D248384F-A0E2-E498-1F29-F1778263CE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15">
                  <a:extLst>
                    <a:ext uri="{FF2B5EF4-FFF2-40B4-BE49-F238E27FC236}">
                      <a16:creationId xmlns="" xmlns:a16="http://schemas.microsoft.com/office/drawing/2014/main" id="{07FA9BBE-FD73-4D77-3319-143CF39B10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16">
                  <a:extLst>
                    <a:ext uri="{FF2B5EF4-FFF2-40B4-BE49-F238E27FC236}">
                      <a16:creationId xmlns="" xmlns:a16="http://schemas.microsoft.com/office/drawing/2014/main" id="{E440B0C7-B2BA-B9D6-811F-B6B25EF1BB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17">
                  <a:extLst>
                    <a:ext uri="{FF2B5EF4-FFF2-40B4-BE49-F238E27FC236}">
                      <a16:creationId xmlns="" xmlns:a16="http://schemas.microsoft.com/office/drawing/2014/main" id="{09AD159F-9236-42E4-ED0D-A289E5254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18">
                  <a:extLst>
                    <a:ext uri="{FF2B5EF4-FFF2-40B4-BE49-F238E27FC236}">
                      <a16:creationId xmlns="" xmlns:a16="http://schemas.microsoft.com/office/drawing/2014/main" id="{1EB02822-37A1-8D83-5FC3-D3A39611F9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19">
                  <a:extLst>
                    <a:ext uri="{FF2B5EF4-FFF2-40B4-BE49-F238E27FC236}">
                      <a16:creationId xmlns="" xmlns:a16="http://schemas.microsoft.com/office/drawing/2014/main" id="{B5A4B1B7-563D-BF2C-4156-A6460FDF7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20">
                  <a:extLst>
                    <a:ext uri="{FF2B5EF4-FFF2-40B4-BE49-F238E27FC236}">
                      <a16:creationId xmlns="" xmlns:a16="http://schemas.microsoft.com/office/drawing/2014/main" id="{71E69D44-DEFD-531F-146A-4AC31CF92F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21">
                  <a:extLst>
                    <a:ext uri="{FF2B5EF4-FFF2-40B4-BE49-F238E27FC236}">
                      <a16:creationId xmlns="" xmlns:a16="http://schemas.microsoft.com/office/drawing/2014/main" id="{0F6F5961-772A-685D-F5DE-B4032FE0A8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22">
                  <a:extLst>
                    <a:ext uri="{FF2B5EF4-FFF2-40B4-BE49-F238E27FC236}">
                      <a16:creationId xmlns="" xmlns:a16="http://schemas.microsoft.com/office/drawing/2014/main" id="{2420C65A-0D9B-2BB6-D890-C6E9C2B345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23">
                  <a:extLst>
                    <a:ext uri="{FF2B5EF4-FFF2-40B4-BE49-F238E27FC236}">
                      <a16:creationId xmlns="" xmlns:a16="http://schemas.microsoft.com/office/drawing/2014/main" id="{261A6273-1E19-1B00-695E-0E381BBFF6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24">
                  <a:extLst>
                    <a:ext uri="{FF2B5EF4-FFF2-40B4-BE49-F238E27FC236}">
                      <a16:creationId xmlns="" xmlns:a16="http://schemas.microsoft.com/office/drawing/2014/main" id="{FF9E7DA5-6E26-A6DB-2BA3-FF3AB8C819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25">
                  <a:extLst>
                    <a:ext uri="{FF2B5EF4-FFF2-40B4-BE49-F238E27FC236}">
                      <a16:creationId xmlns="" xmlns:a16="http://schemas.microsoft.com/office/drawing/2014/main" id="{B80CC699-2151-40B3-10AA-F9026549704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05" name="Freeform 5">
                <a:extLst>
                  <a:ext uri="{FF2B5EF4-FFF2-40B4-BE49-F238E27FC236}">
                    <a16:creationId xmlns="" xmlns:a16="http://schemas.microsoft.com/office/drawing/2014/main" id="{5FA5F64B-9F4A-CD7E-2C75-0DDF766A8A1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6" name="Freeform 6">
                <a:extLst>
                  <a:ext uri="{FF2B5EF4-FFF2-40B4-BE49-F238E27FC236}">
                    <a16:creationId xmlns="" xmlns:a16="http://schemas.microsoft.com/office/drawing/2014/main" id="{CBA0A5B3-E6FA-4DA3-0545-F16005C919B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9" name="Freeform 5">
              <a:extLst>
                <a:ext uri="{FF2B5EF4-FFF2-40B4-BE49-F238E27FC236}">
                  <a16:creationId xmlns="" xmlns:a16="http://schemas.microsoft.com/office/drawing/2014/main" id="{2BABA01D-9113-DF36-8021-5F5A8CEEFF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6">
              <a:extLst>
                <a:ext uri="{FF2B5EF4-FFF2-40B4-BE49-F238E27FC236}">
                  <a16:creationId xmlns="" xmlns:a16="http://schemas.microsoft.com/office/drawing/2014/main" id="{94C1D64B-89A5-F834-B1BD-2EC3DA481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">
              <a:extLst>
                <a:ext uri="{FF2B5EF4-FFF2-40B4-BE49-F238E27FC236}">
                  <a16:creationId xmlns="" xmlns:a16="http://schemas.microsoft.com/office/drawing/2014/main" id="{41C759DE-E7CB-E798-17BB-F63D775A4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8">
              <a:extLst>
                <a:ext uri="{FF2B5EF4-FFF2-40B4-BE49-F238E27FC236}">
                  <a16:creationId xmlns="" xmlns:a16="http://schemas.microsoft.com/office/drawing/2014/main" id="{1DCD8F83-0358-1405-A7BD-9A09CD51E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9">
              <a:extLst>
                <a:ext uri="{FF2B5EF4-FFF2-40B4-BE49-F238E27FC236}">
                  <a16:creationId xmlns="" xmlns:a16="http://schemas.microsoft.com/office/drawing/2014/main" id="{A2D01EB0-9B42-275C-140B-B5C464FA33E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28" name="Rectangle 127">
            <a:extLst>
              <a:ext uri="{FF2B5EF4-FFF2-40B4-BE49-F238E27FC236}">
                <a16:creationId xmlns="" xmlns:a16="http://schemas.microsoft.com/office/drawing/2014/main" id="{072F6B93-A842-8BCA-F775-34922246CD81}"/>
              </a:ext>
            </a:extLst>
          </p:cNvPr>
          <p:cNvSpPr/>
          <p:nvPr/>
        </p:nvSpPr>
        <p:spPr>
          <a:xfrm>
            <a:off x="7120079" y="2196079"/>
            <a:ext cx="4467202" cy="1523484"/>
          </a:xfrm>
          <a:prstGeom prst="rect">
            <a:avLst/>
          </a:prstGeom>
        </p:spPr>
        <p:txBody>
          <a:bodyPr wrap="square" lIns="45711" tIns="22855" rIns="45711" bIns="22855">
            <a:spAutoFit/>
          </a:bodyPr>
          <a:lstStyle/>
          <a:p>
            <a:r>
              <a:rPr lang="vi-VN" sz="2400" b="1" dirty="0">
                <a:latin typeface="+mj-lt"/>
              </a:rPr>
              <a:t>1.</a:t>
            </a:r>
            <a:r>
              <a:rPr lang="en-US" sz="2400" b="1" dirty="0">
                <a:latin typeface="+mj-lt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HĐ1</a:t>
            </a: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Chuẩn bị viết</a:t>
            </a:r>
            <a:endParaRPr lang="vi-VN" sz="2400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vi-VN" sz="2400" b="1" dirty="0">
                <a:latin typeface="+mj-lt"/>
              </a:rPr>
              <a:t>2.</a:t>
            </a:r>
            <a:r>
              <a:rPr lang="en-US" sz="2400" b="1" dirty="0">
                <a:latin typeface="+mj-lt"/>
              </a:rPr>
              <a:t> </a:t>
            </a:r>
            <a:r>
              <a:rPr lang="en-US" sz="24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HĐ2</a:t>
            </a:r>
            <a:r>
              <a:rPr lang="en-US" sz="2400" b="1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en-US" sz="24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Tìm ý, lập dàn ý</a:t>
            </a:r>
          </a:p>
          <a:p>
            <a:r>
              <a:rPr lang="en-US" sz="2400" b="1" i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3. </a:t>
            </a:r>
            <a:r>
              <a:rPr lang="en-US" sz="24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HĐ3</a:t>
            </a:r>
            <a:r>
              <a:rPr lang="en-US" sz="2400" b="1" i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Viết bài</a:t>
            </a:r>
          </a:p>
          <a:p>
            <a:r>
              <a:rPr lang="en-US" sz="2400" b="1" i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4. </a:t>
            </a:r>
            <a:r>
              <a:rPr lang="en-US" sz="2400" b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HĐ4</a:t>
            </a:r>
            <a:r>
              <a:rPr lang="en-US" sz="2400" b="1" i="1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. Xem và chỉnh sửa</a:t>
            </a:r>
            <a:endParaRPr lang="en-US" sz="2400" b="1" i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85553541"/>
      </p:ext>
    </p:extLst>
  </p:cSld>
  <p:clrMapOvr>
    <a:masterClrMapping/>
  </p:clrMapOvr>
  <p:transition spd="slow">
    <p:split orient="vert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7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6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6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6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50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500" fill="hold"/>
                                        <p:tgtEl>
                                          <p:spTgt spid="50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50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0">
                                            <p:txEl>
                                              <p:pRg st="4" end="4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500" fill="hold"/>
                                        <p:tgtEl>
                                          <p:spTgt spid="50">
                                            <p:txEl>
                                              <p:pRg st="5" end="5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0" fill="hold">
                      <p:stCondLst>
                        <p:cond delay="indefinite"/>
                      </p:stCondLst>
                      <p:childTnLst>
                        <p:par>
                          <p:cTn id="61" fill="hold">
                            <p:stCondLst>
                              <p:cond delay="0"/>
                            </p:stCondLst>
                            <p:childTnLst>
                              <p:par>
                                <p:cTn id="62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6" fill="hold">
                      <p:stCondLst>
                        <p:cond delay="indefinite"/>
                      </p:stCondLst>
                      <p:childTnLst>
                        <p:par>
                          <p:cTn id="87" fill="hold">
                            <p:stCondLst>
                              <p:cond delay="0"/>
                            </p:stCondLst>
                            <p:childTnLst>
                              <p:par>
                                <p:cTn id="88" presetID="2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5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8" grpId="0"/>
      <p:bldP spid="128" grpId="0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213249" y="822070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TextBox 16"/>
          <p:cNvSpPr txBox="1"/>
          <p:nvPr/>
        </p:nvSpPr>
        <p:spPr>
          <a:xfrm>
            <a:off x="630090" y="1900318"/>
            <a:ext cx="10982790" cy="1635191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	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Bài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viết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báo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cáo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kết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quả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nghiên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cứu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là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kiểu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bài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trình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bày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.....................................................................…………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của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một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quá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trình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nghiên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cứu</a:t>
            </a:r>
            <a:r>
              <a:rPr lang="en-US" sz="2800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.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658841" y="2371436"/>
            <a:ext cx="7071190" cy="717204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just"/>
            <a:r>
              <a:rPr lang="en-US" sz="2800" dirty="0" err="1">
                <a:latin typeface="iCiel Altus" charset="0"/>
                <a:cs typeface="iCiel Altus" charset="0"/>
              </a:rPr>
              <a:t>quy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trình</a:t>
            </a:r>
            <a:r>
              <a:rPr lang="en-US" sz="2800" dirty="0">
                <a:latin typeface="iCiel Altus" charset="0"/>
                <a:cs typeface="iCiel Altus" charset="0"/>
              </a:rPr>
              <a:t>, </a:t>
            </a:r>
            <a:r>
              <a:rPr lang="en-US" sz="2800" dirty="0" err="1">
                <a:latin typeface="iCiel Altus" charset="0"/>
                <a:cs typeface="iCiel Altus" charset="0"/>
              </a:rPr>
              <a:t>phương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pháp</a:t>
            </a:r>
            <a:r>
              <a:rPr lang="en-US" sz="2800" dirty="0">
                <a:latin typeface="iCiel Altus" charset="0"/>
                <a:cs typeface="iCiel Altus" charset="0"/>
              </a:rPr>
              <a:t>, </a:t>
            </a:r>
            <a:r>
              <a:rPr lang="en-US" sz="2800" dirty="0" err="1">
                <a:latin typeface="iCiel Altus" charset="0"/>
                <a:cs typeface="iCiel Altus" charset="0"/>
              </a:rPr>
              <a:t>các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dữ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liệu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và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kết</a:t>
            </a:r>
            <a:r>
              <a:rPr lang="en-US" sz="2800" dirty="0">
                <a:latin typeface="iCiel Altus" charset="0"/>
                <a:cs typeface="iCiel Altus" charset="0"/>
              </a:rPr>
              <a:t> </a:t>
            </a:r>
            <a:r>
              <a:rPr lang="en-US" sz="2800" dirty="0" err="1">
                <a:latin typeface="iCiel Altus" charset="0"/>
                <a:cs typeface="iCiel Altus" charset="0"/>
              </a:rPr>
              <a:t>quả</a:t>
            </a:r>
            <a:endParaRPr lang="en-US" sz="2800" dirty="0">
              <a:latin typeface="iCiel Altus" charset="0"/>
              <a:cs typeface="iCiel Altus" charset="0"/>
            </a:endParaRPr>
          </a:p>
        </p:txBody>
      </p:sp>
      <p:sp>
        <p:nvSpPr>
          <p:cNvPr id="6" name="TextBox 16"/>
          <p:cNvSpPr txBox="1"/>
          <p:nvPr/>
        </p:nvSpPr>
        <p:spPr>
          <a:xfrm>
            <a:off x="630090" y="3728969"/>
            <a:ext cx="10982790" cy="171290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	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Yêu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cầu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đối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với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kiểu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:</a:t>
            </a:r>
          </a:p>
          <a:p>
            <a:pPr algn="just">
              <a:lnSpc>
                <a:spcPct val="130000"/>
              </a:lnSpc>
            </a:pPr>
            <a:endParaRPr lang="en-US" sz="2933" spc="-17" dirty="0">
              <a:solidFill>
                <a:srgbClr val="000000"/>
              </a:solidFill>
              <a:latin typeface="iCiel Altus" charset="0"/>
              <a:cs typeface="iCiel Altus" charset="0"/>
            </a:endParaRPr>
          </a:p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+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Nội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dung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trình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bày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…...........................................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các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kết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quả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nghiên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cứu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. 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716270" y="4822534"/>
            <a:ext cx="4063176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 dirty="0" err="1">
                <a:latin typeface="iCiel Altus" charset="0"/>
                <a:cs typeface="iCiel Altus" charset="0"/>
              </a:rPr>
              <a:t>chính</a:t>
            </a:r>
            <a:r>
              <a:rPr lang="en-US" sz="2667" dirty="0">
                <a:latin typeface="iCiel Altus" charset="0"/>
                <a:cs typeface="iCiel Altus" charset="0"/>
              </a:rPr>
              <a:t> </a:t>
            </a:r>
            <a:r>
              <a:rPr lang="en-US" sz="2667" dirty="0" err="1">
                <a:latin typeface="iCiel Altus" charset="0"/>
                <a:cs typeface="iCiel Altus" charset="0"/>
              </a:rPr>
              <a:t>xác</a:t>
            </a:r>
            <a:r>
              <a:rPr lang="en-US" sz="2667" dirty="0">
                <a:latin typeface="iCiel Altus" charset="0"/>
                <a:cs typeface="iCiel Altus" charset="0"/>
              </a:rPr>
              <a:t>, </a:t>
            </a:r>
            <a:r>
              <a:rPr lang="en-US" sz="2667" dirty="0" err="1">
                <a:latin typeface="iCiel Altus" charset="0"/>
                <a:cs typeface="iCiel Altus" charset="0"/>
              </a:rPr>
              <a:t>đầy</a:t>
            </a:r>
            <a:r>
              <a:rPr lang="en-US" sz="2667" dirty="0">
                <a:latin typeface="iCiel Altus" charset="0"/>
                <a:cs typeface="iCiel Altus" charset="0"/>
              </a:rPr>
              <a:t> </a:t>
            </a:r>
            <a:r>
              <a:rPr lang="en-US" sz="2667" dirty="0" err="1">
                <a:latin typeface="iCiel Altus" charset="0"/>
                <a:cs typeface="iCiel Altus" charset="0"/>
              </a:rPr>
              <a:t>đủ</a:t>
            </a:r>
            <a:r>
              <a:rPr lang="en-US" sz="2667" dirty="0">
                <a:latin typeface="iCiel Altus" charset="0"/>
                <a:cs typeface="iCiel Altus" charset="0"/>
              </a:rPr>
              <a:t>, </a:t>
            </a:r>
            <a:r>
              <a:rPr lang="en-US" sz="2667" dirty="0" err="1">
                <a:latin typeface="iCiel Altus" charset="0"/>
                <a:cs typeface="iCiel Altus" charset="0"/>
              </a:rPr>
              <a:t>hợp</a:t>
            </a:r>
            <a:r>
              <a:rPr lang="en-US" sz="2667" dirty="0">
                <a:latin typeface="iCiel Altus" charset="0"/>
                <a:cs typeface="iCiel Altus" charset="0"/>
              </a:rPr>
              <a:t> </a:t>
            </a:r>
            <a:r>
              <a:rPr lang="en-US" sz="2667" dirty="0" err="1">
                <a:latin typeface="iCiel Altus" charset="0"/>
                <a:cs typeface="iCiel Altus" charset="0"/>
              </a:rPr>
              <a:t>lí</a:t>
            </a:r>
            <a:endParaRPr lang="en-US" sz="2667" dirty="0">
              <a:latin typeface="iCiel Altus" charset="0"/>
              <a:cs typeface="iCiel Altus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75D1C794-98D1-26B1-53F5-4D1DDA413A6F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0BE4EA5E-D4B6-6B2F-C34B-C51299C2E0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F1461378-58EA-74A5-2C71-5EB4A5243E02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7715F31C-BCF9-5D43-5E8F-7F00E87862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254D310C-E8A3-FDFD-A0F9-3EA4B9D5BF9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2691577D-E4FD-EAFE-626B-BCC3C0A7040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2087F962-0F4A-04DA-54BF-9A8CA360BB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79CD2EDC-E467-5EB9-686F-4E4F95CBD6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76EE608C-CDC0-957B-5C38-636595E99E35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19464759-4A71-7D3A-CAE2-2A6DB7F43DCD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4592FB5F-6614-CFA3-AB0C-A632B109DBBD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A0A84D86-D88F-E1E3-0849-0EA749F2350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4165BAB7-438B-001F-1D2A-522EA2556B7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C45DC09F-407C-7FDA-60ED-7E9D751A073C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787A8581-0866-27B2-50A6-7890E78C7A5E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EECDF2E1-8201-221A-7E3C-15D5D06018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A605DE7B-9DCC-CD77-EB27-63DC8B978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C52821BE-615B-4548-9BA3-A704B65762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8B9438D8-A9E6-189A-E5CE-3541A6CC95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E3212DAF-E99F-677A-E9A8-09C9EEA214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FF5F347E-EBC3-81A5-5660-4912BB8E65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4D0E4EB7-7618-8A6C-9811-57994813E3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D061E923-5FAC-62C4-A8DD-0D27E100BD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385E93FF-454B-D0C7-0219-F2F2744679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B45C8BBE-1C9F-23E4-A5C7-F63BE2C7BD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2E08F03A-A9F8-C366-0742-20FDB72284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4287FCCA-291D-7591-5BBC-DA90508A6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0FF025E6-19A2-8F48-F4A1-DDC0C532C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6D787675-B6FD-026C-C8C3-5FCD630E07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567571D0-EB74-37D5-F9F3-455FE4261D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8A485B99-3656-19A9-E447-582ADA1D5C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2201C36B-36A0-1FCF-15A9-B2310AA59D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674BFEA3-5C36-60F5-D374-0C9E0FDE1C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32931071-718F-AFAE-B2D9-F5AFE3C157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03AC6E71-DC72-E84D-0759-6FFC9E388E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D9C0F462-121B-5E8D-A30D-17E9E4429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CA47A972-F533-084F-7C22-7F0B7EE0AF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789BF488-FAF7-D2E1-3694-514D006B911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A2567BA0-557D-BFC5-AC5E-4B57886070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5EDE2209-B29E-EE60-75E2-8E262094F9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4D08C0FE-B56E-749A-5E98-00C0162794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99DD566B-1810-6017-0DC7-ACCAE18AD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AB762919-B36E-97C9-7E5E-8F17C07C9AE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ransition spd="slow">
    <p:comb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7" grpId="0" animBg="1"/>
      <p:bldP spid="7" grpId="1" animBg="1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313180" y="914201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TextBox 16"/>
          <p:cNvSpPr txBox="1"/>
          <p:nvPr/>
        </p:nvSpPr>
        <p:spPr>
          <a:xfrm>
            <a:off x="1812835" y="2236893"/>
            <a:ext cx="8522970" cy="53937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+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Ngôn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ngữ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……………………………….... </a:t>
            </a:r>
          </a:p>
        </p:txBody>
      </p:sp>
      <p:sp>
        <p:nvSpPr>
          <p:cNvPr id="4" name="Rounded Rectangle 3"/>
          <p:cNvSpPr/>
          <p:nvPr/>
        </p:nvSpPr>
        <p:spPr>
          <a:xfrm>
            <a:off x="3632980" y="2144421"/>
            <a:ext cx="3361947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 dirty="0" err="1">
                <a:latin typeface="iCiel Altus" charset="0"/>
                <a:cs typeface="iCiel Altus" charset="0"/>
              </a:rPr>
              <a:t>chính</a:t>
            </a:r>
            <a:r>
              <a:rPr lang="en-US" sz="2667" dirty="0">
                <a:latin typeface="iCiel Altus" charset="0"/>
                <a:cs typeface="iCiel Altus" charset="0"/>
              </a:rPr>
              <a:t> </a:t>
            </a:r>
            <a:r>
              <a:rPr lang="en-US" sz="2667" dirty="0" err="1">
                <a:latin typeface="iCiel Altus" charset="0"/>
                <a:cs typeface="iCiel Altus" charset="0"/>
              </a:rPr>
              <a:t>xác</a:t>
            </a:r>
            <a:r>
              <a:rPr lang="en-US" sz="2667" dirty="0">
                <a:latin typeface="iCiel Altus" charset="0"/>
                <a:cs typeface="iCiel Altus" charset="0"/>
              </a:rPr>
              <a:t>, </a:t>
            </a:r>
            <a:r>
              <a:rPr lang="en-US" sz="2667" dirty="0" err="1">
                <a:latin typeface="iCiel Altus" charset="0"/>
                <a:cs typeface="iCiel Altus" charset="0"/>
              </a:rPr>
              <a:t>khách</a:t>
            </a:r>
            <a:r>
              <a:rPr lang="en-US" sz="2667" dirty="0">
                <a:latin typeface="iCiel Altus" charset="0"/>
                <a:cs typeface="iCiel Altus" charset="0"/>
              </a:rPr>
              <a:t> </a:t>
            </a:r>
            <a:r>
              <a:rPr lang="en-US" sz="2667" dirty="0" err="1">
                <a:latin typeface="iCiel Altus" charset="0"/>
                <a:cs typeface="iCiel Altus" charset="0"/>
              </a:rPr>
              <a:t>quan</a:t>
            </a:r>
            <a:endParaRPr lang="en-US" sz="2667" dirty="0">
              <a:latin typeface="iCiel Altus" charset="0"/>
              <a:cs typeface="iCiel Altus" charset="0"/>
            </a:endParaRPr>
          </a:p>
        </p:txBody>
      </p:sp>
      <p:sp>
        <p:nvSpPr>
          <p:cNvPr id="6" name="TextBox 16"/>
          <p:cNvSpPr txBox="1"/>
          <p:nvPr/>
        </p:nvSpPr>
        <p:spPr>
          <a:xfrm>
            <a:off x="1854624" y="3219450"/>
            <a:ext cx="9351948" cy="11261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+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Sử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dụng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…...................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cước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chú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và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các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phương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tiện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phi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ngôn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ngữ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như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số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liệu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hình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ảnh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biểu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sở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đồ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716271" y="3014775"/>
            <a:ext cx="1545022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>
                <a:latin typeface="iCiel Altus" charset="0"/>
                <a:cs typeface="iCiel Altus" charset="0"/>
              </a:rPr>
              <a:t>hợp lí</a:t>
            </a:r>
          </a:p>
        </p:txBody>
      </p:sp>
      <p:sp>
        <p:nvSpPr>
          <p:cNvPr id="5" name="TextBox 16"/>
          <p:cNvSpPr txBox="1"/>
          <p:nvPr/>
        </p:nvSpPr>
        <p:spPr>
          <a:xfrm>
            <a:off x="1774630" y="5089740"/>
            <a:ext cx="9431942" cy="53937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+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Trích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dẫn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và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lập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danh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mục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liệu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tham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khảo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……………………….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8573401" y="4978429"/>
            <a:ext cx="2512966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>
                <a:latin typeface="iCiel Altus" charset="0"/>
                <a:cs typeface="iCiel Altus" charset="0"/>
              </a:rPr>
              <a:t>đúng quy cách</a:t>
            </a: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E0E0B306-14B1-9E6B-100D-AB8A83BB8E3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67268265-8F70-7D6A-5E37-92970E0EC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1C9FD9C3-6BAE-FEEA-5E3F-1E798283BC7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12450B5E-CD09-8500-6A1C-C223DC02339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3DD0103A-F2B3-4596-57C3-4A233E902AB6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7BE1247F-80C2-1F3A-560B-9D290451C6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1FCDC446-8AB2-563A-4DE3-76838E5950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843A46DC-8686-6FCE-3752-12CC93C8589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BAA38ABA-BB14-FF83-AA66-CA038E1CFC31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DFF4245A-83B7-B4E8-0525-A9CE37681780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55874399-06F4-9DEE-C274-5865361EACA5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49462F31-725A-47FC-CC3F-9231A0A4CB9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2A06EA05-347D-2270-373D-106D03903758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FA683EC8-9D5A-931F-E62A-908C108F94B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85E820FD-E3CE-716D-0610-696C310D3156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2490254A-3F47-CED6-8E5C-CA39B59B5F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DB60D3C9-66D0-A530-1DA2-B8C9911BF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5BF7F917-8513-042B-8A85-1F1D30315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EF9A11C4-8B7A-DD0E-F898-1722E15772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3A7F612D-DEBA-012A-EE1A-E86F1F9EC5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C34B0802-109C-0626-3086-7ED6673DB1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4076F7AF-19C3-37CB-1388-F4081C6B99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BB3C34EE-082C-3390-2E6B-AB523A1625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2F43A0A1-B7E1-6559-58E4-19C0199A87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36B90B98-351A-DAAD-2DC2-281B2AD996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525B4084-31F3-84A1-4FB1-041820031D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42E09661-A0DC-B341-3301-96C1B67DC0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6040B543-FFDD-2FDF-4637-C4289F53CB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BB55534F-C228-D2B9-4048-FF432168BA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4F18C69-5421-2B89-C386-72702D93A3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1DE02836-24F2-5ABB-805E-465502B58A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CC47984C-86FD-2A38-E892-1F71D134EF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5955336F-1F27-27E6-91DF-316FF3B4701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E046DBAC-10E9-EB50-8987-1ECAD74BE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DFDF92D9-6291-C395-B8CD-FBF85A0E47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A904CEC3-C3B0-C6C1-62A4-B878FD132E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8C4898F4-2AAA-A213-EF6F-44D42DB3CAA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2038AACF-500C-4244-1D91-D57080E251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33A2B2E1-16A4-C996-0CE7-BA4E87069E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970F0A13-72FF-E879-9FF4-9969C0C9F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F2CDAC0F-8C70-0126-9119-1EC23DD33D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7CA8FCA0-A3C2-F226-FC6D-F76D87EAF4F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1E630564-41C1-BF16-A224-8643E50FC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7" grpId="0" animBg="1"/>
      <p:bldP spid="7" grpId="1" animBg="1"/>
      <p:bldP spid="8" grpId="0" animBg="1"/>
      <p:bldP spid="8" grpId="1" animBg="1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587827" y="751565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TextBox 16"/>
          <p:cNvSpPr txBox="1"/>
          <p:nvPr/>
        </p:nvSpPr>
        <p:spPr>
          <a:xfrm>
            <a:off x="1870834" y="1617819"/>
            <a:ext cx="8522970" cy="136851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+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Bố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cục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đảm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bảo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endParaRPr lang="en-US" sz="36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…             :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endParaRPr lang="en-US" sz="36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1094355" y="2255235"/>
            <a:ext cx="2692400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Nhan đề</a:t>
            </a:r>
          </a:p>
        </p:txBody>
      </p:sp>
      <p:sp>
        <p:nvSpPr>
          <p:cNvPr id="6" name="TextBox 16"/>
          <p:cNvSpPr txBox="1"/>
          <p:nvPr/>
        </p:nvSpPr>
        <p:spPr>
          <a:xfrm>
            <a:off x="2076701" y="3091518"/>
            <a:ext cx="8522970" cy="136851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...            :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bối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cảnh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endParaRPr lang="en-US" sz="36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7" name="Rounded Rectangle 6"/>
          <p:cNvSpPr/>
          <p:nvPr/>
        </p:nvSpPr>
        <p:spPr>
          <a:xfrm>
            <a:off x="1094355" y="3109186"/>
            <a:ext cx="2692823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>
                <a:latin typeface="Times New Roman" panose="02020603050405020304" pitchFamily="18" charset="0"/>
                <a:cs typeface="Times New Roman" panose="02020603050405020304" pitchFamily="18" charset="0"/>
              </a:rPr>
              <a:t>Tóm tắt</a:t>
            </a:r>
          </a:p>
        </p:txBody>
      </p:sp>
      <p:sp>
        <p:nvSpPr>
          <p:cNvPr id="5" name="TextBox 16"/>
          <p:cNvSpPr txBox="1"/>
          <p:nvPr/>
        </p:nvSpPr>
        <p:spPr>
          <a:xfrm>
            <a:off x="2076701" y="4502745"/>
            <a:ext cx="8522970" cy="136851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             ….: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nêu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niệm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nền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tảng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để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triển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khai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36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</a:t>
            </a:r>
            <a:endParaRPr lang="en-US" sz="36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8" name="Rounded Rectangle 7"/>
          <p:cNvSpPr/>
          <p:nvPr/>
        </p:nvSpPr>
        <p:spPr>
          <a:xfrm>
            <a:off x="888488" y="4456998"/>
            <a:ext cx="3307376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Cơ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sở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36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endParaRPr lang="en-US" sz="36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CA49C29C-3DBC-D09D-169C-4C91C32BE421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E99BF9B1-978F-BFC3-AA58-04C8C94938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03894C7D-7FFD-AE6E-46B6-C0C513AFABED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EE4014C6-F8D0-A66D-6E02-01264B8FB41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B95EC70D-4D46-0324-C2E2-F327AA8A38B9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A46D7DC5-63C8-33D4-FCF9-2524D8DE89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8351A8C0-AD46-D387-41CB-227CFDC3C8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684319F9-472F-48C3-1CD3-C4F9FABB84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19B8B363-73B8-FB0B-6807-3426B309E3EC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D86D1B3C-4407-D0D1-80EC-6666E78D8FA8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5E1A8D41-BE3B-A21D-C83D-8E1040F2DE1C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E83AACB7-1BBB-DAA4-9F3E-BBAB85D10E23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0303DFFD-2BE7-5B67-E1DA-0DE62ED78FC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0F4759A6-802B-F14C-DBAE-03B17B6CA32C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6A436748-2295-ABA7-F10A-A31AB0F45E2A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1BF78560-C20F-FFCF-2306-BDB1758CD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2D2B6972-E518-B0A4-BE19-CFAB767D57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5AE463AD-0E67-BEA3-78E0-1739CC1DA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24B48377-E59D-E32F-E773-4EA852497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37FBF9D5-9CB7-AC72-62EC-D115F95E20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59B34220-6A3F-9141-70BD-59E2291864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EB5053ED-CE68-EDF7-9F17-001673A643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729C2D5F-01E6-1C26-F92E-E561B8BB5A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3B4A6E31-5C94-CA27-7267-8373A02A54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369A2A86-A215-F653-E6D4-C04E6104BC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87CFC055-7B4F-CCF0-CD29-E334F23ACD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02EA87D4-3C5B-485C-24EA-D6586CF2BD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277D0F82-F5DE-61E6-A7E5-30EE2C80AC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8E7F7448-FDD6-E615-AB66-59AC1EC805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6E34FAB-83F4-D5C4-BC39-FE233BD5F69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2D624297-1563-BAB6-CA2F-92FB07220AC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632FF44C-6221-7450-51B3-1F82A912C5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F8513DC2-EEC3-6647-F6EB-71998CFD3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3A0B7281-FF8E-209D-ECDE-A8E6C3D627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806CF828-DC65-C698-A966-DFF6C41F36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1D8588C4-0556-3334-774F-C0E8DBD58B8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9926AABD-C41C-B247-CDB6-53A694861C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574A1E96-3A35-6F96-60DC-188EC63E52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79ACAE15-8D2B-41D9-93E0-4AD398C0A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091957EB-9FE3-3A8B-E55A-593FB7BEE86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98476F61-5DF4-9705-EF5E-160C931B7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0260599B-2AB8-0D4A-4708-13B0AF2FE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B5C216C4-D234-E331-CE50-596060CBE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7" grpId="0" animBg="1"/>
      <p:bldP spid="7" grpId="1" animBg="1"/>
      <p:bldP spid="8" grpId="0" animBg="1"/>
      <p:bldP spid="8" grpId="1" animBg="1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482090" y="786258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KHỞI ĐỘNG</a:t>
            </a:r>
          </a:p>
        </p:txBody>
      </p:sp>
      <p:sp>
        <p:nvSpPr>
          <p:cNvPr id="3" name="TextBox 16"/>
          <p:cNvSpPr txBox="1"/>
          <p:nvPr/>
        </p:nvSpPr>
        <p:spPr>
          <a:xfrm>
            <a:off x="1742972" y="1759235"/>
            <a:ext cx="9426677" cy="11261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…………………..: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trình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bày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các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kết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quả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nghiên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cứu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với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các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lí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lẽ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và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bằng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chứng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thích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hợp</a:t>
            </a:r>
            <a:endParaRPr lang="en-US" sz="2933" spc="-17" dirty="0">
              <a:solidFill>
                <a:srgbClr val="000000"/>
              </a:solidFill>
              <a:latin typeface="iCiel Altus" charset="0"/>
              <a:cs typeface="iCiel Altus" charset="0"/>
            </a:endParaRPr>
          </a:p>
        </p:txBody>
      </p:sp>
      <p:sp>
        <p:nvSpPr>
          <p:cNvPr id="4" name="Rounded Rectangle 3"/>
          <p:cNvSpPr/>
          <p:nvPr/>
        </p:nvSpPr>
        <p:spPr>
          <a:xfrm>
            <a:off x="453654" y="1472952"/>
            <a:ext cx="3214899" cy="1034588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endParaRPr lang="en-US" sz="2667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6" name="TextBox 16"/>
          <p:cNvSpPr txBox="1"/>
          <p:nvPr/>
        </p:nvSpPr>
        <p:spPr>
          <a:xfrm>
            <a:off x="599114" y="3120630"/>
            <a:ext cx="10570535" cy="11261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...……………: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khái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quát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những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ý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chính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từ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kết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quả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nghiên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cứu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;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đề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xuất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giải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pháp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hướng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phát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triển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của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đề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.</a:t>
            </a:r>
          </a:p>
        </p:txBody>
      </p:sp>
      <p:sp>
        <p:nvSpPr>
          <p:cNvPr id="7" name="Rounded Rectangle 6"/>
          <p:cNvSpPr/>
          <p:nvPr/>
        </p:nvSpPr>
        <p:spPr>
          <a:xfrm>
            <a:off x="318241" y="3016714"/>
            <a:ext cx="1823154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 b="1">
                <a:latin typeface="Times New Roman" panose="02020603050405020304" pitchFamily="18" charset="0"/>
                <a:cs typeface="Times New Roman" panose="02020603050405020304" pitchFamily="18" charset="0"/>
              </a:rPr>
              <a:t>Kết luận</a:t>
            </a:r>
          </a:p>
        </p:txBody>
      </p:sp>
      <p:sp>
        <p:nvSpPr>
          <p:cNvPr id="5" name="TextBox 16"/>
          <p:cNvSpPr txBox="1"/>
          <p:nvPr/>
        </p:nvSpPr>
        <p:spPr>
          <a:xfrm>
            <a:off x="1234256" y="4651132"/>
            <a:ext cx="9980888" cy="11261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……………………….: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sắp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xếp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liệu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quan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đến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đề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theo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tác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giả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tên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liệu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năm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xuất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,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nhà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xuất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bản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(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trình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iCiel Altus" charset="0"/>
                <a:cs typeface="iCiel Altus" charset="0"/>
              </a:rPr>
              <a:t>tự</a:t>
            </a:r>
            <a:r>
              <a:rPr lang="en-US" sz="2933" spc="-17" dirty="0">
                <a:solidFill>
                  <a:srgbClr val="000000"/>
                </a:solidFill>
                <a:latin typeface="iCiel Altus" charset="0"/>
                <a:cs typeface="iCiel Altus" charset="0"/>
              </a:rPr>
              <a:t> alphabet)</a:t>
            </a:r>
          </a:p>
        </p:txBody>
      </p:sp>
      <p:sp>
        <p:nvSpPr>
          <p:cNvPr id="8" name="Rounded Rectangle 7"/>
          <p:cNvSpPr/>
          <p:nvPr/>
        </p:nvSpPr>
        <p:spPr>
          <a:xfrm>
            <a:off x="318683" y="4550377"/>
            <a:ext cx="3314700" cy="762000"/>
          </a:xfrm>
          <a:prstGeom prst="round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tham</a:t>
            </a:r>
            <a:r>
              <a:rPr lang="en-US" sz="2667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667" b="1" dirty="0" err="1">
                <a:latin typeface="Times New Roman" panose="02020603050405020304" pitchFamily="18" charset="0"/>
                <a:cs typeface="Times New Roman" panose="02020603050405020304" pitchFamily="18" charset="0"/>
              </a:rPr>
              <a:t>khảo</a:t>
            </a:r>
            <a:endParaRPr lang="en-US" sz="2667" b="1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29F7E21-8BBE-C947-7A6D-E4DB1EC7F61F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34280BD4-E875-63C4-6DD4-DD87198315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BDF45048-903B-6327-F34E-39CE8773A85B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52A22AB9-9BE3-65A2-A6A6-4E7291729B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3373E6B7-BA41-E92A-7C0F-00B4BE6E387E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AE607D27-25C8-2089-60CC-8F82E2FDE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F83FB63F-F7EC-48B5-CD2C-3747AAE0BA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64B3FAE3-9313-F1CC-4EAC-2FA22952B3E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C8EAF0E1-DDD9-76D7-00EA-8C2FF3A1E174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43004DCD-1BEF-DEB9-E7AE-4C02541FFCB4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141A3FC8-B09A-A9CF-7471-72C0A32F19E5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5B647DFA-6BAB-8D95-3D84-87A3E1ABC14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F76C999A-64F7-64CC-89A5-BA2303E2E510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071DF6C1-20A9-A2D3-7261-4064CCA54B5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0CEC06DB-81EF-E53B-91F4-2CF66DCD35AE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01C58C5D-B343-FB97-BFC4-7FF09EBC3B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891765C6-7504-DC21-519D-A99E4ADE5D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D7D03A10-73DF-6606-C55F-716BC41027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A8D254B1-C88B-26F2-585C-42D1B74802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80029636-427D-6FE1-9520-19517DC50D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6D3E117B-BF63-2B25-4638-410D30DBFA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1CE15ABB-7440-9292-1890-61F865CD1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D06CF51B-43CA-125D-DEBB-5CD96B9D9C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FBEEF54D-E462-2E13-6027-0BCA8E4732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279788C4-4DC1-9AF9-4361-8B404EC2B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30DED834-41BA-45BA-6397-004CE1D5D2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F85704A3-9FE2-A2BE-A990-483A969D80E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7A11BC98-C59E-EC97-8615-A7C7D9A3CA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0AA05A96-85C6-4B17-2841-CA10C5FD87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3D1390B-4E36-7834-6966-7AA4D92CE2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1787E6BC-9FF1-7E32-7703-3B9B273CD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22A6528F-2368-6D17-8CA7-6DCA2617DC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E0F214C0-6FD4-3174-07E3-161AE53C45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EA8657AF-3304-7064-7E43-A57895B000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046EF7D2-CCC4-3078-36B0-A94E286629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DC4F28DB-8659-228E-0C5B-BE705E1496D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0607552E-0310-2F06-6A4B-C3E249E728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314D5368-728F-EFCF-CEA1-5B9A4E030A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20C86638-48E6-E9EE-B7EB-D697226C91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21C801C5-870F-D324-E6F5-E0E7487DFC5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DFE75C51-C872-8ADE-D509-3DC947B241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CBFE9A5D-B5AA-0AAA-DAF9-664644E6F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0A08A8F3-7133-A3F8-549D-7F8F3F3238D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4" grpId="1" animBg="1"/>
      <p:bldP spid="7" grpId="0" animBg="1"/>
      <p:bldP spid="7" grpId="1" animBg="1"/>
      <p:bldP spid="8" grpId="0" animBg="1"/>
      <p:bldP spid="8" grpId="1" animBg="1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518797" y="914201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HOẠT ĐỘNG KHĂN TRẢI BÀN</a:t>
            </a:r>
          </a:p>
        </p:txBody>
      </p:sp>
      <p:pic>
        <p:nvPicPr>
          <p:cNvPr id="3" name="Picture 14" descr="HÌNH KHĂN TRẢI BÀN"/>
          <p:cNvPicPr>
            <a:picLocks noChangeAspect="1"/>
          </p:cNvPicPr>
          <p:nvPr/>
        </p:nvPicPr>
        <p:blipFill rotWithShape="1">
          <a:blip r:embed="rId2"/>
          <a:srcRect l="13200" t="16351" r="14783" b="18269"/>
          <a:stretch/>
        </p:blipFill>
        <p:spPr>
          <a:xfrm>
            <a:off x="1507752" y="1801773"/>
            <a:ext cx="8757646" cy="4472357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D24D731-4232-3F0E-6ED6-E6D42060DB55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B3552811-1836-9306-F7D0-49342F51E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A54761E5-55A1-986A-8366-D6AE07022A7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F807CEB7-1A76-6D9F-FFFE-308C979D744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E59E66D9-4AB1-30FF-A8A7-A201B9E9D172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AF0C9606-FE9E-4A8F-C4D2-3007B4D806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100FDC17-C1D7-365B-D087-A76A2B786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62C068DD-E16A-0C08-DDEC-529E41E16A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34D835A7-1B5E-B79E-EE78-40A91A2C2F4D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955DEFF3-BEEE-C3B5-8839-DEC00E8839D8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752810B8-75F3-80F6-88FA-32AD9C005B63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18AB31B5-9A69-4B98-F104-140E2D9CC540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A701B06C-EF1A-472E-8DD3-885771442791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BC16BBAB-4501-CFAB-8985-F5C17A6EC6AC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F8A7E747-BFC4-27B2-2760-E81ADAA074A4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1F433101-8E6B-87A3-72E0-FA589B7B49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FCCA4569-5943-FFE5-4055-608DAA68BD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CF782544-FEC5-F6C3-249D-6C37C72A6A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D4E7EAD5-5B22-1EAC-3CD8-CE90BD656C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D634152E-DB6D-8F99-A53B-5198C2AD25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EFCBE551-01F6-C7BB-406B-1DD6F53CB2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A59A35C3-764D-C0DD-A6D9-C0CD9DB1E0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27944102-43AC-177A-EA48-E05B521305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91EC9DA5-76AF-FABC-65A3-57946EA921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417C2A07-226F-C563-A082-60CBE8E4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DC804EF1-5040-3FEE-CCC2-E92CEB29DBC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2473EE39-4FD0-F6E0-9843-4E1F12401C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3F7C1E63-9704-87CA-A917-39BD294E1F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90A812B6-F165-65E7-CDCD-B43A8378D5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019855DB-080D-37E7-15D2-75CD745FAD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C6A56DDB-DDDD-3A14-651B-2778746618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FA3C2887-8FA8-7902-910A-C7BB4036E4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BBFB2E42-6D8F-2ED4-F2B2-BB33FEAD38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B7BEB02D-C4FF-BBAB-C15D-8126E96BA5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F1EFFEFC-AF90-8695-6F08-421C1533CD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DFBC8A00-AA76-CF10-5E59-4DFDCD043B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2AAFE961-A14C-CD90-A7C2-D8DB3C0BDC4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FE25319F-611D-3089-C562-CAB193DF74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9DDC69BC-4B23-0D28-4A97-F1FDF7ABCE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D688FE1B-3183-45B7-5E7F-1FBB6CFA7F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21B8A381-A43B-DCF6-DBAB-823EA4D108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30000C9C-2DBA-42C0-CDDB-4F921B79B76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1798E6B3-A328-969F-8E89-FCE04D0239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7" name="Graphic 6" descr="Customer review with solid fill">
            <a:extLst>
              <a:ext uri="{FF2B5EF4-FFF2-40B4-BE49-F238E27FC236}">
                <a16:creationId xmlns="" xmlns:a16="http://schemas.microsoft.com/office/drawing/2014/main" id="{87D78201-9A26-2AF4-A74A-53329DB8BB4F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6"/>
              </a:ext>
            </a:extLst>
          </a:blip>
          <a:stretch>
            <a:fillRect/>
          </a:stretch>
        </p:blipFill>
        <p:spPr>
          <a:xfrm>
            <a:off x="5146630" y="3564862"/>
            <a:ext cx="1479890" cy="1479890"/>
          </a:xfrm>
          <a:prstGeom prst="rect">
            <a:avLst/>
          </a:prstGeom>
        </p:spPr>
      </p:pic>
      <p:pic>
        <p:nvPicPr>
          <p:cNvPr id="9" name="Graphic 8" descr="Lightbulb and gear with solid fill">
            <a:extLst>
              <a:ext uri="{FF2B5EF4-FFF2-40B4-BE49-F238E27FC236}">
                <a16:creationId xmlns="" xmlns:a16="http://schemas.microsoft.com/office/drawing/2014/main" id="{D7014263-9D53-E61C-4237-DC433FBFD014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8"/>
              </a:ext>
            </a:extLst>
          </a:blip>
          <a:stretch>
            <a:fillRect/>
          </a:stretch>
        </p:blipFill>
        <p:spPr>
          <a:xfrm>
            <a:off x="6414457" y="3596384"/>
            <a:ext cx="517374" cy="517374"/>
          </a:xfrm>
          <a:prstGeom prst="rect">
            <a:avLst/>
          </a:prstGeom>
        </p:spPr>
      </p:pic>
      <p:pic>
        <p:nvPicPr>
          <p:cNvPr id="11" name="Graphic 10" descr="Female Profile with solid fill">
            <a:extLst>
              <a:ext uri="{FF2B5EF4-FFF2-40B4-BE49-F238E27FC236}">
                <a16:creationId xmlns="" xmlns:a16="http://schemas.microsoft.com/office/drawing/2014/main" id="{DF907A97-6D0A-68D7-C712-045A4DB75858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0"/>
              </a:ext>
            </a:extLst>
          </a:blip>
          <a:stretch>
            <a:fillRect/>
          </a:stretch>
        </p:blipFill>
        <p:spPr>
          <a:xfrm>
            <a:off x="3923552" y="1953410"/>
            <a:ext cx="914400" cy="914400"/>
          </a:xfrm>
          <a:prstGeom prst="rect">
            <a:avLst/>
          </a:prstGeom>
        </p:spPr>
      </p:pic>
      <p:pic>
        <p:nvPicPr>
          <p:cNvPr id="13" name="Graphic 12" descr="Male profile with solid fill">
            <a:extLst>
              <a:ext uri="{FF2B5EF4-FFF2-40B4-BE49-F238E27FC236}">
                <a16:creationId xmlns="" xmlns:a16="http://schemas.microsoft.com/office/drawing/2014/main" id="{1B4841F6-7C36-7860-E83C-CE23CEE022D4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2"/>
              </a:ext>
            </a:extLst>
          </a:blip>
          <a:stretch>
            <a:fillRect/>
          </a:stretch>
        </p:blipFill>
        <p:spPr>
          <a:xfrm>
            <a:off x="2102472" y="4130352"/>
            <a:ext cx="914400" cy="914400"/>
          </a:xfrm>
          <a:prstGeom prst="rect">
            <a:avLst/>
          </a:prstGeom>
        </p:spPr>
      </p:pic>
      <p:pic>
        <p:nvPicPr>
          <p:cNvPr id="24" name="Graphic 23" descr="Man with solid fill">
            <a:extLst>
              <a:ext uri="{FF2B5EF4-FFF2-40B4-BE49-F238E27FC236}">
                <a16:creationId xmlns="" xmlns:a16="http://schemas.microsoft.com/office/drawing/2014/main" id="{4AEFEB9F-DCAE-3540-FE54-60BB89D203AE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4"/>
              </a:ext>
            </a:extLst>
          </a:blip>
          <a:stretch>
            <a:fillRect/>
          </a:stretch>
        </p:blipFill>
        <p:spPr>
          <a:xfrm>
            <a:off x="6848756" y="5180017"/>
            <a:ext cx="914400" cy="914400"/>
          </a:xfrm>
          <a:prstGeom prst="rect">
            <a:avLst/>
          </a:prstGeom>
        </p:spPr>
      </p:pic>
      <p:pic>
        <p:nvPicPr>
          <p:cNvPr id="68" name="Graphic 67" descr="User with solid fill">
            <a:extLst>
              <a:ext uri="{FF2B5EF4-FFF2-40B4-BE49-F238E27FC236}">
                <a16:creationId xmlns="" xmlns:a16="http://schemas.microsoft.com/office/drawing/2014/main" id="{03F2B153-FCB4-92F9-89DF-5E9EA2BE79E7}"/>
              </a:ext>
            </a:extLst>
          </p:cNvPr>
          <p:cNvPicPr>
            <a:picLocks noChangeAspect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16"/>
              </a:ext>
            </a:extLst>
          </a:blip>
          <a:stretch>
            <a:fillRect/>
          </a:stretch>
        </p:blipFill>
        <p:spPr>
          <a:xfrm>
            <a:off x="8899792" y="4304807"/>
            <a:ext cx="914400" cy="9144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518797" y="882866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PHIẾU HỌC TẬP SỐ 03</a:t>
            </a:r>
          </a:p>
        </p:txBody>
      </p:sp>
      <p:sp>
        <p:nvSpPr>
          <p:cNvPr id="10" name="TextBox 16"/>
          <p:cNvSpPr txBox="1"/>
          <p:nvPr/>
        </p:nvSpPr>
        <p:spPr>
          <a:xfrm>
            <a:off x="1232324" y="1477816"/>
            <a:ext cx="10222230" cy="112614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liệu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thập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933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được</a:t>
            </a:r>
            <a:r>
              <a:rPr lang="en-US" sz="2933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graphicFrame>
        <p:nvGraphicFramePr>
          <p:cNvPr id="11" name="Table 10"/>
          <p:cNvGraphicFramePr/>
          <p:nvPr>
            <p:extLst>
              <p:ext uri="{D42A27DB-BD31-4B8C-83A1-F6EECF244321}">
                <p14:modId xmlns:p14="http://schemas.microsoft.com/office/powerpoint/2010/main" val="321791385"/>
              </p:ext>
            </p:extLst>
          </p:nvPr>
        </p:nvGraphicFramePr>
        <p:xfrm>
          <a:off x="1116331" y="2789726"/>
          <a:ext cx="10338222" cy="1297093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067983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066713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068830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067983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  <a:gridCol w="2066713">
                  <a:extLst>
                    <a:ext uri="{9D8B030D-6E8A-4147-A177-3AD203B41FA5}">
                      <a16:colId xmlns="" xmlns:a16="http://schemas.microsoft.com/office/drawing/2014/main" val="20004"/>
                    </a:ext>
                  </a:extLst>
                </a:gridCol>
              </a:tblGrid>
              <a:tr h="648970"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9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Số thứ tự</a:t>
                      </a:r>
                      <a:endParaRPr lang="en-US" sz="19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9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Tên tài liệu</a:t>
                      </a:r>
                      <a:endParaRPr lang="en-US" sz="19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9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Tên tác giả</a:t>
                      </a:r>
                      <a:endParaRPr lang="en-US" sz="19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9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Năm xuất bản- Nhà xuất bản</a:t>
                      </a:r>
                      <a:endParaRPr lang="en-US" sz="19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19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Những ý quan trọng</a:t>
                      </a:r>
                      <a:endParaRPr lang="en-US" sz="19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323850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324273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r>
                        <a:rPr lang="en-US" sz="1900" b="0">
                          <a:latin typeface="Times New Roman" panose="02020603050405020304" charset="0"/>
                          <a:cs typeface="Times New Roman" panose="02020603050405020304" charset="0"/>
                        </a:rPr>
                        <a:t> </a:t>
                      </a: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19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12" name="Table 11"/>
          <p:cNvGraphicFramePr/>
          <p:nvPr>
            <p:extLst>
              <p:ext uri="{D42A27DB-BD31-4B8C-83A1-F6EECF244321}">
                <p14:modId xmlns:p14="http://schemas.microsoft.com/office/powerpoint/2010/main" val="3249606639"/>
              </p:ext>
            </p:extLst>
          </p:nvPr>
        </p:nvGraphicFramePr>
        <p:xfrm>
          <a:off x="1116330" y="4467396"/>
          <a:ext cx="10338647" cy="1821644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584450">
                  <a:extLst>
                    <a:ext uri="{9D8B030D-6E8A-4147-A177-3AD203B41FA5}">
                      <a16:colId xmlns="" xmlns:a16="http://schemas.microsoft.com/office/drawing/2014/main" val="20000"/>
                    </a:ext>
                  </a:extLst>
                </a:gridCol>
                <a:gridCol w="2583180">
                  <a:extLst>
                    <a:ext uri="{9D8B030D-6E8A-4147-A177-3AD203B41FA5}">
                      <a16:colId xmlns="" xmlns:a16="http://schemas.microsoft.com/office/drawing/2014/main" val="20001"/>
                    </a:ext>
                  </a:extLst>
                </a:gridCol>
                <a:gridCol w="2586567">
                  <a:extLst>
                    <a:ext uri="{9D8B030D-6E8A-4147-A177-3AD203B41FA5}">
                      <a16:colId xmlns="" xmlns:a16="http://schemas.microsoft.com/office/drawing/2014/main" val="20002"/>
                    </a:ext>
                  </a:extLst>
                </a:gridCol>
                <a:gridCol w="2584450">
                  <a:extLst>
                    <a:ext uri="{9D8B030D-6E8A-4147-A177-3AD203B41FA5}">
                      <a16:colId xmlns="" xmlns:a16="http://schemas.microsoft.com/office/drawing/2014/main" val="20003"/>
                    </a:ext>
                  </a:extLst>
                </a:gridCol>
              </a:tblGrid>
              <a:tr h="975360"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1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Tên tư liệu</a:t>
                      </a:r>
                      <a:endParaRPr lang="en-US" sz="21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1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Dạng tư liệu (hình ảnh, bảng biểu, sơ đồ…)</a:t>
                      </a:r>
                      <a:endParaRPr lang="en-US" sz="21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1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Nguồn tư liệu (Ghi số thứ tự tư liệu trong bảng ở mục 2)</a:t>
                      </a:r>
                      <a:endParaRPr lang="en-US" sz="21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 algn="ctr">
                        <a:buNone/>
                      </a:pPr>
                      <a:r>
                        <a:rPr lang="en-US" sz="2100" b="1">
                          <a:latin typeface="Times New Roman" panose="02020603050405020304" charset="0"/>
                          <a:cs typeface="Times New Roman" panose="02020603050405020304" charset="0"/>
                        </a:rPr>
                        <a:t>Lí do tư liệu này dáng lưu ý</a:t>
                      </a:r>
                      <a:endParaRPr lang="en-US" sz="2100" b="1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0"/>
                  </a:ext>
                </a:extLst>
              </a:tr>
              <a:tr h="400473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1"/>
                  </a:ext>
                </a:extLst>
              </a:tr>
              <a:tr h="445811"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indent="0">
                        <a:buNone/>
                      </a:pPr>
                      <a:endParaRPr lang="en-US" sz="2400" b="0" dirty="0">
                        <a:latin typeface="Times New Roman" panose="02020603050405020304" charset="0"/>
                        <a:ea typeface="Times New Roman" panose="02020603050405020304" charset="0"/>
                        <a:cs typeface="Times New Roman" panose="02020603050405020304" charset="0"/>
                      </a:endParaRPr>
                    </a:p>
                  </a:txBody>
                  <a:tcPr marL="45720" marR="45720" marT="0" marB="0">
                    <a:lnL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L>
                    <a:lnR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R>
                    <a:lnT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T>
                    <a:lnB w="12700" cap="flat" cmpd="sng">
                      <a:solidFill>
                        <a:srgbClr val="080000"/>
                      </a:solidFill>
                      <a:prstDash val="solid"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extLst>
                  <a:ext uri="{0D108BD9-81ED-4DB2-BD59-A6C34878D82A}">
                    <a16:rowId xmlns=""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9283BDC0-26AE-CD9C-15EC-01CF62D99427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2A3FC9EE-4537-2E9E-2AE4-9F590F8A75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FF017771-74D0-59F8-43E3-048C9C5505B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38ED85B3-41B4-73F3-EFF6-2FFF048C33F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2F5A86C5-845D-69EB-10C8-AE31FCE5D375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1F6848D6-8D20-8C78-DBBB-B9D71F334E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8C2B18AC-42C6-17E6-EA14-4B2CDCC3F9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4AC00AFE-1860-E565-9D27-5355ACAE19D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03BD43F1-CCA6-92BA-D29F-A5F01E7388B7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E83F136C-1120-930B-6135-19E86079F4B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3BCFF85C-B88C-45DF-E9CA-713BE8136DBF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9BA4EEFE-6709-8A2C-BD26-3AE866B41B85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5D6E268D-941B-8843-599F-298DB1E35B39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44357DAF-62D2-78C7-1036-2ADDB1FB2B9F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F1BF9156-D296-9506-D8E4-4CE82F7C943F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E99A11C5-F101-F8A9-B36B-E10ED9F21A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BE3F5845-9AEF-07BC-09DB-0042524FA6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6035D8E6-1246-3A4B-66F6-C7F83679A7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EBA48E2B-3543-BC87-42AD-1B85DA722E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24074E55-1C01-DCA2-0CA7-D354FBBB39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DB484D45-4C87-0DEF-0FE3-3309FC7814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6E195E3F-6964-0577-33D6-1E6B7FC877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9C6FFFD3-AF24-6B64-BF0A-4F50937EB7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5B71B555-8F7D-3CE9-C2BC-50CDFA36BE0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2833E906-954B-A0C9-2792-316226754A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87298501-0CBF-08EC-A998-3AF8A82216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5E66D2DC-DE46-37BF-C920-88FA0AA7CB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E478F981-C6DE-A588-C7B3-3F27D5B603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6700032A-42E0-D6D0-BBCB-EB01894554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C12FEB60-00AF-8BD7-A2FF-5F547C85CF2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4E0B3FCA-9064-4825-0768-28FEFC17D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526619F2-37AB-292E-3AAA-EFCE9979FC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8B0B08C1-CD78-A1E5-5C1C-57C04B8A7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77DCE15B-37DD-796F-095C-9AB3D93D55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B03585E1-D99C-318D-9483-1F51608E48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C609F7B0-01C9-152D-3A77-B1E86BE85D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4990905E-0DC1-6DE1-3F38-19ADDCADC3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546F31AA-C7F9-2F82-51BE-1E01237B9A7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EFAABA91-5A01-F139-05AA-F4B2C92DA3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F504A399-5040-9E9E-630B-05D51A14DD0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0C3D3D15-C3C0-1254-CBF6-A9C33D29B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F85C98B3-C01E-A740-4F2C-8721C8258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271A71B8-507C-439D-BD3F-95AC4F747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864029" y="2418215"/>
            <a:ext cx="3235532" cy="17360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BẢNG KIỂM</a:t>
            </a:r>
          </a:p>
        </p:txBody>
      </p:sp>
      <p:pic>
        <p:nvPicPr>
          <p:cNvPr id="4" name="Picture 3" descr="bảng kiểm viết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356292" y="813759"/>
            <a:ext cx="6304346" cy="5836412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7687398D-0466-B8C5-BFB3-50CD823DFA0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5371C21F-B60C-40FE-6E47-72A1719B18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8446CDD0-5B7F-E14A-DE18-2DBAE05529BC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26894CDE-B173-4448-9836-2A59DB606E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74EF6B98-1861-C5CF-10A7-A72B55FDB6A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7235B756-64BB-5B04-C27E-7219B14450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B566D65A-461A-392C-090B-450B1DCDD5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ECB96D11-E11B-677A-D50E-8212D012AE2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CA99AEB8-5592-4170-27FD-F31FDF953F00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EE0CDD33-AB63-2E57-873E-BEFC59DFA582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2FAE5D58-6892-7710-F47C-62BFF150B7CE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95E55B85-2ABD-19E5-EAD4-D4823D5F477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E948D2C8-067D-7C62-0E5A-E27579EFC3A0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72ED060D-48B2-3071-0AE4-5E47D948DC30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25A8F61A-C9DC-4166-6C74-CF5DC900EE1C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6E4F7E17-DCCA-F22D-BDC8-3808452C7F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0E14607A-8BB2-88EC-A470-C64798AA86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5B980182-8669-F069-AB9C-7375817F39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E45A2DFC-D668-1990-20F0-FF5AB05FBD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F3F50C97-1E83-90A6-8AC0-15F8D282C7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C1E33A1F-2514-7503-4023-CD335ED711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895597DA-4FD8-DB4E-421E-2A46D1FBF6D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4648F147-391A-6AF1-88B5-21CB318E80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C23AB8EB-2870-4CAA-6685-06E1E8667D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C6874F04-12CE-99AB-5F9A-C3BD6C36C1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EC583570-8F4C-8DD5-29F9-A5302EBD72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B9A438D7-CAB1-DB36-A472-4B6A38F6C1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AA22D734-4D11-B373-6A2C-474B7E82C4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973275E5-3CA8-29AA-87B5-646599C83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DD67C94-13D2-9C84-CFF7-4CF4277A8A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31E60681-98E2-2DFF-6C51-54C75D67D4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ABE33AD9-3B7A-8CF6-FF23-75ED29362F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AC71F281-CC7A-7D24-112F-B12AA3CC6E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8312EF75-7F4F-290B-C1A3-58A4AF675C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69387C07-6FEA-F46A-B203-14890B10AE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E2C4B9F8-F7E6-E923-84BF-C22BA90A58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26D1640D-A119-571E-8B2E-35ED1B54757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0597EBEE-3130-29BD-FBFC-B856C4D420E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68F968F0-6E20-E9D4-550A-64694B60EE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598DC444-41F3-62FE-FDC9-77953C8120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ECBEBBFD-A544-8562-17C7-F57D0D95F7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45478818-663D-0D47-9A11-49E8C2B7A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DEAC240C-4895-E275-B6D0-77E8AB501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="" xmlns:a16="http://schemas.microsoft.com/office/drawing/2014/main" id="{14825253-7EEA-3622-C1A9-F1C0C2B435E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22" y="772822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pic>
        <p:nvPicPr>
          <p:cNvPr id="11" name="Picture 11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rcRect/>
          <a:stretch>
            <a:fillRect/>
          </a:stretch>
        </p:blipFill>
        <p:spPr>
          <a:xfrm>
            <a:off x="4024090" y="2907070"/>
            <a:ext cx="2467610" cy="2449830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EA9D8218-88C0-5327-4D59-CFA50FCF5844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30B1CDDD-E1E5-C737-FE73-7F39C7C03D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8E11E298-9359-1D7E-B790-B9A7D72595E0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CA973D17-05A5-09F0-0853-AFA06B70EDE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D63C1EB3-6712-2CEE-6FE9-04EAF73F76FD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18FB8619-B55F-A5AB-ED23-28CC6B35A5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290226AD-0537-2DED-3C43-73FD8E131F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D8156028-F128-315F-2C13-7C914873AD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C1D5B8CC-96E3-9E63-8C55-AB39955C7E5F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B4E5AC69-46B6-9115-5560-7452FD4FF6ED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1C82BB31-4166-9AD7-7BFD-F98B709F8635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F9F00A75-CC44-19FF-A7A7-D447E53E8764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6">
                <a:extLst>
                  <a:ext uri="{BEBA8EAE-BF5A-486C-A8C5-ECC9F3942E4B}">
                    <a14:imgProps xmlns:a14="http://schemas.microsoft.com/office/drawing/2010/main">
                      <a14:imgLayer r:embed="rId7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11F19B15-B05C-8D65-534C-277DD7CFB51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6A5DECA2-8D66-E704-1AD7-EB8EF3B91CD3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46514DD1-F524-A57F-5042-71EF1955CB13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03E523CD-0872-B3F2-78A6-746F65B94FA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B4F40557-E5E0-B1B9-6D01-3B35284B27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D941C7D6-977C-A10F-DEE9-B9E8225368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95A258D3-5B2C-E395-A99D-AE03CE2E8C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9971B99F-4851-CC03-E4B5-72E9776CDC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B706412F-83B8-1B42-64DE-B1741C9DBA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C534BDB2-981E-5FA4-6A58-C9814CE42E1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7643EC7E-27AA-C9B7-92F5-00D43C408F2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964EC62B-F2F6-8B2D-82E1-22A22FFE1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A058FE9A-5F1C-3C19-41E3-707A4A590B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B5A82B5A-D104-72B3-6E2C-C7A8EBE7AE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450D016F-5BBC-5084-20F0-0FE315DDAE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D3F40A49-E8DB-BECA-A129-F973ECD5FF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A8FC5CCC-7C4A-DA99-97CD-F3F1A1A5B4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773F3BEA-AEFD-D03D-5E99-C023D71CDC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A3F8DC04-0A3C-6E02-250C-E0F2F13E63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1763EC41-AD45-DE80-7608-65426BA874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60046929-3A06-125B-936B-71CAE7E058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B2F418A3-52DA-9D9A-4FBE-A262F7CFF5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5EAD3398-F207-613B-E182-1293C0554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E520EF7E-0C5E-01B8-2199-57D5FF7DCA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A0783150-C12D-DE07-6A82-1D3A835A9D8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CD8B6EF3-5A5B-DAD2-430A-74203BC08D6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7DF87B30-9B36-E63C-4182-40BB58550BDE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E917C2CE-6033-7A03-8F13-BA0D54713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4E294BC0-E883-3C4F-A742-D9B4913C8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B0EB576F-81F1-EB69-84F5-DA2912455DA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6F9CB2F6-AC74-E845-41DF-D166E3486F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" name="Rectangle 66">
            <a:extLst>
              <a:ext uri="{FF2B5EF4-FFF2-40B4-BE49-F238E27FC236}">
                <a16:creationId xmlns="" xmlns:a16="http://schemas.microsoft.com/office/drawing/2014/main" id="{925F65F5-96EB-59FC-C2D0-CF22A65FF26D}"/>
              </a:ext>
            </a:extLst>
          </p:cNvPr>
          <p:cNvSpPr/>
          <p:nvPr/>
        </p:nvSpPr>
        <p:spPr>
          <a:xfrm>
            <a:off x="1448130" y="1248977"/>
            <a:ext cx="110912" cy="368878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68" name="Group 67">
            <a:extLst>
              <a:ext uri="{FF2B5EF4-FFF2-40B4-BE49-F238E27FC236}">
                <a16:creationId xmlns="" xmlns:a16="http://schemas.microsoft.com/office/drawing/2014/main" id="{4CB69BA2-973D-1596-CE04-189AE41B6817}"/>
              </a:ext>
            </a:extLst>
          </p:cNvPr>
          <p:cNvGrpSpPr/>
          <p:nvPr/>
        </p:nvGrpSpPr>
        <p:grpSpPr>
          <a:xfrm>
            <a:off x="1352577" y="1573371"/>
            <a:ext cx="3905318" cy="728202"/>
            <a:chOff x="2737630" y="3818711"/>
            <a:chExt cx="11533353" cy="864138"/>
          </a:xfrm>
        </p:grpSpPr>
        <p:sp>
          <p:nvSpPr>
            <p:cNvPr id="69" name="Isosceles Triangle 44">
              <a:extLst>
                <a:ext uri="{FF2B5EF4-FFF2-40B4-BE49-F238E27FC236}">
                  <a16:creationId xmlns="" xmlns:a16="http://schemas.microsoft.com/office/drawing/2014/main" id="{B7A8BD05-D167-9D86-E68B-31A1A965E6D8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70" name="Group 69">
              <a:extLst>
                <a:ext uri="{FF2B5EF4-FFF2-40B4-BE49-F238E27FC236}">
                  <a16:creationId xmlns="" xmlns:a16="http://schemas.microsoft.com/office/drawing/2014/main" id="{18A5E58E-E744-2395-0F85-A1118015FC93}"/>
                </a:ext>
              </a:extLst>
            </p:cNvPr>
            <p:cNvGrpSpPr/>
            <p:nvPr/>
          </p:nvGrpSpPr>
          <p:grpSpPr>
            <a:xfrm>
              <a:off x="2737630" y="3953689"/>
              <a:ext cx="11533353" cy="729160"/>
              <a:chOff x="2737630" y="3801289"/>
              <a:chExt cx="11533353" cy="729160"/>
            </a:xfrm>
          </p:grpSpPr>
          <p:sp>
            <p:nvSpPr>
              <p:cNvPr id="71" name="Round Same Side Corner Rectangle 33">
                <a:extLst>
                  <a:ext uri="{FF2B5EF4-FFF2-40B4-BE49-F238E27FC236}">
                    <a16:creationId xmlns="" xmlns:a16="http://schemas.microsoft.com/office/drawing/2014/main" id="{C2CAF047-E9D0-6EC2-C0C8-D1580C62560C}"/>
                  </a:ext>
                </a:extLst>
              </p:cNvPr>
              <p:cNvSpPr/>
              <p:nvPr/>
            </p:nvSpPr>
            <p:spPr>
              <a:xfrm rot="5400000">
                <a:off x="8193595" y="-1546940"/>
                <a:ext cx="729160" cy="11425617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2" name="Rectangle 71">
                <a:extLst>
                  <a:ext uri="{FF2B5EF4-FFF2-40B4-BE49-F238E27FC236}">
                    <a16:creationId xmlns="" xmlns:a16="http://schemas.microsoft.com/office/drawing/2014/main" id="{06B94AFE-6EA9-D313-147C-D29C76CD3FE6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3" name="Rectangle 72">
                <a:extLst>
                  <a:ext uri="{FF2B5EF4-FFF2-40B4-BE49-F238E27FC236}">
                    <a16:creationId xmlns="" xmlns:a16="http://schemas.microsoft.com/office/drawing/2014/main" id="{08DD8BF1-8996-30C0-26CF-0F0B58CAD538}"/>
                  </a:ext>
                </a:extLst>
              </p:cNvPr>
              <p:cNvSpPr/>
              <p:nvPr/>
            </p:nvSpPr>
            <p:spPr>
              <a:xfrm>
                <a:off x="4460663" y="3810000"/>
                <a:ext cx="9217864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PHẦN NÓI - NGHE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74" name="TextBox 73">
                <a:extLst>
                  <a:ext uri="{FF2B5EF4-FFF2-40B4-BE49-F238E27FC236}">
                    <a16:creationId xmlns="" xmlns:a16="http://schemas.microsoft.com/office/drawing/2014/main" id="{0A637B55-8A85-DA03-1FBF-673E9FFE12BC}"/>
                  </a:ext>
                </a:extLst>
              </p:cNvPr>
              <p:cNvSpPr txBox="1"/>
              <p:nvPr/>
            </p:nvSpPr>
            <p:spPr>
              <a:xfrm>
                <a:off x="2737630" y="3806141"/>
                <a:ext cx="1724145" cy="62089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IV</a:t>
                </a: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6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492956" y="-66991"/>
            <a:ext cx="9227820" cy="731419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36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PHIẾU HỌC TẬP SỐ 04</a:t>
            </a:r>
          </a:p>
        </p:txBody>
      </p:sp>
      <p:sp>
        <p:nvSpPr>
          <p:cNvPr id="10" name="TextBox 16"/>
          <p:cNvSpPr txBox="1"/>
          <p:nvPr/>
        </p:nvSpPr>
        <p:spPr>
          <a:xfrm>
            <a:off x="656573" y="668963"/>
            <a:ext cx="11051276" cy="5969326"/>
          </a:xfrm>
          <a:prstGeom prst="rect">
            <a:avLst/>
          </a:prstGeom>
          <a:solidFill>
            <a:schemeClr val="bg1"/>
          </a:solidFill>
          <a:ln>
            <a:solidFill>
              <a:schemeClr val="tx1"/>
            </a:solidFill>
          </a:ln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HS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1: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Chuẩn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endParaRPr lang="en-US" sz="20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Xác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endParaRPr lang="en-US" sz="20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này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nhằm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mục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đích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Không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thời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nói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cách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Bước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2: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ý,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dàn</a:t>
            </a:r>
            <a:r>
              <a:rPr lang="en-US" sz="20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</a:t>
            </a:r>
            <a:endParaRPr lang="en-US" sz="20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Viết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(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theo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dạng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sơ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đồ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duy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ý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- ý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bổ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trợ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tiện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giao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tiếp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phi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ngôn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ngữ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sử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dụng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trong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thuyết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định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đưa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lên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chiếu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mở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đầu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marL="746125" indent="-342900" algn="just">
              <a:lnSpc>
                <a:spcPct val="130000"/>
              </a:lnSpc>
              <a:buFont typeface="Wingdings" panose="05000000000000000000" pitchFamily="2" charset="2"/>
              <a:buChar char="ü"/>
            </a:pP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kiến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tôi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sẽ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0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</a:t>
            </a:r>
            <a:r>
              <a:rPr lang="en-US" sz="20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</p:txBody>
      </p:sp>
      <p:pic>
        <p:nvPicPr>
          <p:cNvPr id="9" name="Picture 9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0103637" y="668963"/>
            <a:ext cx="1604211" cy="137160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4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1482090" y="639657"/>
            <a:ext cx="9227820" cy="809324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PHIẾU HỌC TẬP SỐ 05</a:t>
            </a:r>
          </a:p>
        </p:txBody>
      </p:sp>
      <p:sp>
        <p:nvSpPr>
          <p:cNvPr id="10" name="TextBox 16"/>
          <p:cNvSpPr txBox="1"/>
          <p:nvPr/>
        </p:nvSpPr>
        <p:spPr>
          <a:xfrm>
            <a:off x="1138808" y="1737201"/>
            <a:ext cx="10398756" cy="4985467"/>
          </a:xfrm>
          <a:prstGeom prst="rect">
            <a:avLst/>
          </a:prstGeom>
          <a:solidFill>
            <a:schemeClr val="bg1"/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Tên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tìm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hiểu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	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thực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hiện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: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số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ghi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nhận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1.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Lí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do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2.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Phương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pháp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3.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quả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nghiên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cứu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4.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Kết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luận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algn="just">
              <a:lnSpc>
                <a:spcPct val="130000"/>
              </a:lnSpc>
            </a:pP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Những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điều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muốn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đổi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với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trình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bày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dựa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kiểm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SGK)</a:t>
            </a:r>
          </a:p>
          <a:p>
            <a:pPr algn="just">
              <a:lnSpc>
                <a:spcPct val="130000"/>
              </a:lnSpc>
            </a:pP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Kinh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nghiệm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rút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ra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thân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sau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khi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nghe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báo</a:t>
            </a:r>
            <a:r>
              <a:rPr lang="en-US" sz="2800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cáo</a:t>
            </a:r>
            <a:endParaRPr lang="en-US" sz="2800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12" name="Picture 12"/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3"/>
              </a:ext>
            </a:extLst>
          </a:blip>
          <a:srcRect/>
          <a:stretch>
            <a:fillRect/>
          </a:stretch>
        </p:blipFill>
        <p:spPr>
          <a:xfrm>
            <a:off x="1569648" y="1448981"/>
            <a:ext cx="1249403" cy="1371600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86F5BE28-7E0A-A7F5-7A9F-B4F416E390A4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0AB89A3B-405C-C446-3CD7-E70D3E72E6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1EBA7A19-D37D-8A91-E946-4593D04E6B93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1FA802CA-C6DE-62D5-17EC-E9D4FACB5A0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A42F0D7F-02A6-435D-571C-AA6D44CFBFEB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79FD2B04-E786-A3FF-A7E8-F31A4D8BB0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B956BA22-8477-F04C-567A-8D141E9E26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0E2DB9A5-2C36-1BAF-EBD8-0C965A98F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ECBB0B36-884F-5C17-479B-D6ED709D4117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6E4CAB30-1545-5218-FC16-6694B3AB3336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58BE640E-FFFF-0F50-62F2-E5C41A8BEF00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4F5EE439-F2CC-F580-25FB-A1C5658AF98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5E361DCF-74AD-461B-D748-6832A530B13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756C7D36-999B-D73B-8BD6-6F078A8C596D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C0A96F06-2224-76FF-7463-692300C1E1F6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C0116BA5-8937-76AA-2531-3C5157B2E0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5664BC05-F647-866A-E075-0099892BC2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519CBC38-219F-0679-F07E-DA4D35B4D5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0247E8B1-FB7F-634C-166F-A32F88E5AA2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FDD71810-C9C1-0F1B-D697-113C282ADB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36F51A69-7461-29DB-39FD-D5CFC508B3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BD0F036B-F293-BC69-35AC-38ADDE84B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97DECE77-BB32-6BBB-AE9B-B06F11CAC2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409C3E40-90EE-14CD-967B-4D8713A3EEB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17A7C7A8-AE30-E681-4421-5AF33754D03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CACC80DB-9DAE-CC6B-C2EF-C4DD9C6B9E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B182277B-3D9B-8B0E-2105-F5418C9FC0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1C869AB4-370A-689C-380C-58A6D7C12C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B89EB55C-8A34-0BCF-628C-B057F218805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1F4CE058-92CE-9A06-5D6E-37C0EE5233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2D92EE12-E589-B95A-54A7-08C67592B7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E6718143-4A89-DDEF-CE5C-130A2263A2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4E8F688F-19DC-1492-5DF1-2A95ACAD95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5AB3F5BB-6BCB-412F-46F6-451E1F86F8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5AF24B5D-FDCF-6D40-AA41-D7972D448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6F92DBF0-2C1C-BF75-8AD9-2E4342C889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11BA1E5D-46DD-1427-CA49-A48EBC4960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79BA8B18-F644-05ED-2372-AEFCD3EBCB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52C2D487-7AEE-2A4C-12B7-1E8FEED857A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01C6747B-2E05-B610-4903-A2AD873749A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5A4B3E08-51AC-8F52-7F84-68D67EFF5E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24819589-47D6-6D34-DB57-FE0AF578D9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26AB6E75-7BF7-DDD8-243E-E4BAD1A6E0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2">
            <a:extLst>
              <a:ext uri="{FF2B5EF4-FFF2-40B4-BE49-F238E27FC236}">
                <a16:creationId xmlns="" xmlns:a16="http://schemas.microsoft.com/office/drawing/2014/main" id="{2DFEEC3C-7DDD-AD10-7CB1-E449181459BF}"/>
              </a:ext>
            </a:extLst>
          </p:cNvPr>
          <p:cNvSpPr txBox="1"/>
          <p:nvPr/>
        </p:nvSpPr>
        <p:spPr>
          <a:xfrm>
            <a:off x="381355" y="1534737"/>
            <a:ext cx="10373360" cy="2031325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Tranh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Đông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Hồ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-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Nét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tinh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hoa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của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văn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hóa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dân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gian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</a:t>
            </a:r>
            <a:r>
              <a:rPr lang="en-US" sz="4400" b="1" dirty="0" err="1">
                <a:latin typeface="HL Thu phap" panose="02000400000000000000" pitchFamily="2" charset="0"/>
                <a:cs typeface="Times New Roman" panose="02020603050405020304" pitchFamily="18" charset="0"/>
              </a:rPr>
              <a:t>Việt</a:t>
            </a:r>
            <a:r>
              <a:rPr lang="en-US" sz="4400" b="1" dirty="0">
                <a:latin typeface="HL Thu phap" panose="02000400000000000000" pitchFamily="2" charset="0"/>
                <a:cs typeface="Times New Roman" panose="02020603050405020304" pitchFamily="18" charset="0"/>
              </a:rPr>
              <a:t> Nam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241CD108-C92C-028C-DB54-659696B60CF2}"/>
              </a:ext>
            </a:extLst>
          </p:cNvPr>
          <p:cNvGrpSpPr/>
          <p:nvPr/>
        </p:nvGrpSpPr>
        <p:grpSpPr>
          <a:xfrm>
            <a:off x="17460" y="-38993"/>
            <a:ext cx="12203355" cy="913636"/>
            <a:chOff x="17460" y="-38993"/>
            <a:chExt cx="12203355" cy="913636"/>
          </a:xfrm>
        </p:grpSpPr>
        <p:sp>
          <p:nvSpPr>
            <p:cNvPr id="15" name="Rectangle 2">
              <a:extLst>
                <a:ext uri="{FF2B5EF4-FFF2-40B4-BE49-F238E27FC236}">
                  <a16:creationId xmlns="" xmlns:a16="http://schemas.microsoft.com/office/drawing/2014/main" id="{78A4515B-42FC-86EE-BD97-C6BD15DFAD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="" xmlns:a16="http://schemas.microsoft.com/office/drawing/2014/main" id="{D88C6FFE-B4DB-C9BE-4F06-CAD7D76CC5E6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17" name="Freeform 3">
                <a:extLst>
                  <a:ext uri="{FF2B5EF4-FFF2-40B4-BE49-F238E27FC236}">
                    <a16:creationId xmlns="" xmlns:a16="http://schemas.microsoft.com/office/drawing/2014/main" id="{2C7A2264-BC47-64F7-C600-8F7A1F80E2E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18" name="Group 17">
                <a:extLst>
                  <a:ext uri="{FF2B5EF4-FFF2-40B4-BE49-F238E27FC236}">
                    <a16:creationId xmlns="" xmlns:a16="http://schemas.microsoft.com/office/drawing/2014/main" id="{CF4FE588-A935-5E07-C114-1330EB8D225C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24" name="Freeform 4">
                  <a:extLst>
                    <a:ext uri="{FF2B5EF4-FFF2-40B4-BE49-F238E27FC236}">
                      <a16:creationId xmlns="" xmlns:a16="http://schemas.microsoft.com/office/drawing/2014/main" id="{C2A479A3-DBD2-8C05-3504-5FD7346D77A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5">
                  <a:extLst>
                    <a:ext uri="{FF2B5EF4-FFF2-40B4-BE49-F238E27FC236}">
                      <a16:creationId xmlns="" xmlns:a16="http://schemas.microsoft.com/office/drawing/2014/main" id="{FAA7B317-5AB4-6C1F-B54B-D24B30F094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19" name="Freeform 6">
                <a:extLst>
                  <a:ext uri="{FF2B5EF4-FFF2-40B4-BE49-F238E27FC236}">
                    <a16:creationId xmlns="" xmlns:a16="http://schemas.microsoft.com/office/drawing/2014/main" id="{E2FCD12E-1302-5E32-E99A-E14E1838231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="" xmlns:a16="http://schemas.microsoft.com/office/drawing/2014/main" id="{C2B13AB4-9E18-9A67-7C0E-BBC52B710E6A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1" name="Rounded Rectangle 17">
                <a:extLst>
                  <a:ext uri="{FF2B5EF4-FFF2-40B4-BE49-F238E27FC236}">
                    <a16:creationId xmlns="" xmlns:a16="http://schemas.microsoft.com/office/drawing/2014/main" id="{A58D3B0E-E74E-C33D-03ED-1776E331B196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="" xmlns:a16="http://schemas.microsoft.com/office/drawing/2014/main" id="{8407BF1B-3453-2218-BBDD-4900A5590280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3" name="Picture 22">
                <a:extLst>
                  <a:ext uri="{FF2B5EF4-FFF2-40B4-BE49-F238E27FC236}">
                    <a16:creationId xmlns="" xmlns:a16="http://schemas.microsoft.com/office/drawing/2014/main" id="{C3FC290D-B586-F129-AC07-221468ED15BB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26" name="Group 25">
            <a:extLst>
              <a:ext uri="{FF2B5EF4-FFF2-40B4-BE49-F238E27FC236}">
                <a16:creationId xmlns="" xmlns:a16="http://schemas.microsoft.com/office/drawing/2014/main" id="{82575FA5-8DF4-0CDD-21BC-1E4DC00AB49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27" name="Group 26">
              <a:extLst>
                <a:ext uri="{FF2B5EF4-FFF2-40B4-BE49-F238E27FC236}">
                  <a16:creationId xmlns="" xmlns:a16="http://schemas.microsoft.com/office/drawing/2014/main" id="{F46C1B8F-39BE-2416-7741-E5DE5E4F0CC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33" name="Group 32">
                <a:extLst>
                  <a:ext uri="{FF2B5EF4-FFF2-40B4-BE49-F238E27FC236}">
                    <a16:creationId xmlns="" xmlns:a16="http://schemas.microsoft.com/office/drawing/2014/main" id="{AC00726E-67EA-CB68-FCEC-0710D35351B2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36" name="Freeform 5">
                  <a:extLst>
                    <a:ext uri="{FF2B5EF4-FFF2-40B4-BE49-F238E27FC236}">
                      <a16:creationId xmlns="" xmlns:a16="http://schemas.microsoft.com/office/drawing/2014/main" id="{256B1042-320D-753C-BE24-7483E6CE88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">
                  <a:extLst>
                    <a:ext uri="{FF2B5EF4-FFF2-40B4-BE49-F238E27FC236}">
                      <a16:creationId xmlns="" xmlns:a16="http://schemas.microsoft.com/office/drawing/2014/main" id="{649B8D7C-67F6-D46F-252F-A50DE3326B0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7">
                  <a:extLst>
                    <a:ext uri="{FF2B5EF4-FFF2-40B4-BE49-F238E27FC236}">
                      <a16:creationId xmlns="" xmlns:a16="http://schemas.microsoft.com/office/drawing/2014/main" id="{6BE0E558-6CD8-21D3-CFE2-56830871A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8">
                  <a:extLst>
                    <a:ext uri="{FF2B5EF4-FFF2-40B4-BE49-F238E27FC236}">
                      <a16:creationId xmlns="" xmlns:a16="http://schemas.microsoft.com/office/drawing/2014/main" id="{F964A5A7-B4A9-A730-2BF3-A1DD1ADE4F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9">
                  <a:extLst>
                    <a:ext uri="{FF2B5EF4-FFF2-40B4-BE49-F238E27FC236}">
                      <a16:creationId xmlns="" xmlns:a16="http://schemas.microsoft.com/office/drawing/2014/main" id="{6F359878-FE13-90D7-3F22-91CBCB3FC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10">
                  <a:extLst>
                    <a:ext uri="{FF2B5EF4-FFF2-40B4-BE49-F238E27FC236}">
                      <a16:creationId xmlns="" xmlns:a16="http://schemas.microsoft.com/office/drawing/2014/main" id="{F14ABC43-4700-EC3A-C44E-9AE0537532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11">
                  <a:extLst>
                    <a:ext uri="{FF2B5EF4-FFF2-40B4-BE49-F238E27FC236}">
                      <a16:creationId xmlns="" xmlns:a16="http://schemas.microsoft.com/office/drawing/2014/main" id="{404D91B0-675D-BD56-7FF3-BF68AC03C9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12">
                  <a:extLst>
                    <a:ext uri="{FF2B5EF4-FFF2-40B4-BE49-F238E27FC236}">
                      <a16:creationId xmlns="" xmlns:a16="http://schemas.microsoft.com/office/drawing/2014/main" id="{A65E27AA-F972-2E4E-48C1-0F6FC2310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13">
                  <a:extLst>
                    <a:ext uri="{FF2B5EF4-FFF2-40B4-BE49-F238E27FC236}">
                      <a16:creationId xmlns="" xmlns:a16="http://schemas.microsoft.com/office/drawing/2014/main" id="{4A5E5144-A801-A5C5-2D23-682403894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14">
                  <a:extLst>
                    <a:ext uri="{FF2B5EF4-FFF2-40B4-BE49-F238E27FC236}">
                      <a16:creationId xmlns="" xmlns:a16="http://schemas.microsoft.com/office/drawing/2014/main" id="{AEEA2BE0-4A63-8344-B60F-3E33D26B18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15">
                  <a:extLst>
                    <a:ext uri="{FF2B5EF4-FFF2-40B4-BE49-F238E27FC236}">
                      <a16:creationId xmlns="" xmlns:a16="http://schemas.microsoft.com/office/drawing/2014/main" id="{FA80F697-00E6-AD21-2E51-1B9FFA5CC4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16">
                  <a:extLst>
                    <a:ext uri="{FF2B5EF4-FFF2-40B4-BE49-F238E27FC236}">
                      <a16:creationId xmlns="" xmlns:a16="http://schemas.microsoft.com/office/drawing/2014/main" id="{C5A7FF2F-EF4E-3BD2-410F-180C97D315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17">
                  <a:extLst>
                    <a:ext uri="{FF2B5EF4-FFF2-40B4-BE49-F238E27FC236}">
                      <a16:creationId xmlns="" xmlns:a16="http://schemas.microsoft.com/office/drawing/2014/main" id="{1E0C9E23-F6C4-C797-6E6B-12BA900F8FC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8">
                  <a:extLst>
                    <a:ext uri="{FF2B5EF4-FFF2-40B4-BE49-F238E27FC236}">
                      <a16:creationId xmlns="" xmlns:a16="http://schemas.microsoft.com/office/drawing/2014/main" id="{1F81C3AD-7927-1EC5-178B-37EB8D6008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9">
                  <a:extLst>
                    <a:ext uri="{FF2B5EF4-FFF2-40B4-BE49-F238E27FC236}">
                      <a16:creationId xmlns="" xmlns:a16="http://schemas.microsoft.com/office/drawing/2014/main" id="{6D3D9125-8C5A-193D-A9E5-6E5CDC67EE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20">
                  <a:extLst>
                    <a:ext uri="{FF2B5EF4-FFF2-40B4-BE49-F238E27FC236}">
                      <a16:creationId xmlns="" xmlns:a16="http://schemas.microsoft.com/office/drawing/2014/main" id="{EF00EEC4-2999-24E5-C9B1-8DDC979AA9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21">
                  <a:extLst>
                    <a:ext uri="{FF2B5EF4-FFF2-40B4-BE49-F238E27FC236}">
                      <a16:creationId xmlns="" xmlns:a16="http://schemas.microsoft.com/office/drawing/2014/main" id="{DF78782E-6878-A248-3AD0-A8139D91E3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22">
                  <a:extLst>
                    <a:ext uri="{FF2B5EF4-FFF2-40B4-BE49-F238E27FC236}">
                      <a16:creationId xmlns="" xmlns:a16="http://schemas.microsoft.com/office/drawing/2014/main" id="{9ADD6315-283F-0F4E-C486-AA76E9F38B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23">
                  <a:extLst>
                    <a:ext uri="{FF2B5EF4-FFF2-40B4-BE49-F238E27FC236}">
                      <a16:creationId xmlns="" xmlns:a16="http://schemas.microsoft.com/office/drawing/2014/main" id="{C7C7DA45-04C0-41F9-2A10-CF223C0723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24">
                  <a:extLst>
                    <a:ext uri="{FF2B5EF4-FFF2-40B4-BE49-F238E27FC236}">
                      <a16:creationId xmlns="" xmlns:a16="http://schemas.microsoft.com/office/drawing/2014/main" id="{B6387C56-EF4A-E2FF-2C93-0A89A25EB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25">
                  <a:extLst>
                    <a:ext uri="{FF2B5EF4-FFF2-40B4-BE49-F238E27FC236}">
                      <a16:creationId xmlns="" xmlns:a16="http://schemas.microsoft.com/office/drawing/2014/main" id="{2C9183B3-0EFC-002E-0604-C3362F410B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34" name="Freeform 5">
                <a:extLst>
                  <a:ext uri="{FF2B5EF4-FFF2-40B4-BE49-F238E27FC236}">
                    <a16:creationId xmlns="" xmlns:a16="http://schemas.microsoft.com/office/drawing/2014/main" id="{BA5FAEE0-2AA6-8031-7016-FB80613367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6">
                <a:extLst>
                  <a:ext uri="{FF2B5EF4-FFF2-40B4-BE49-F238E27FC236}">
                    <a16:creationId xmlns="" xmlns:a16="http://schemas.microsoft.com/office/drawing/2014/main" id="{1E3A1938-3D0F-4A51-D6DD-4C2E4EEED22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28" name="Freeform 5">
              <a:extLst>
                <a:ext uri="{FF2B5EF4-FFF2-40B4-BE49-F238E27FC236}">
                  <a16:creationId xmlns="" xmlns:a16="http://schemas.microsoft.com/office/drawing/2014/main" id="{8FC37FC4-3FCF-D2B6-A57E-6A7875EF1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">
              <a:extLst>
                <a:ext uri="{FF2B5EF4-FFF2-40B4-BE49-F238E27FC236}">
                  <a16:creationId xmlns="" xmlns:a16="http://schemas.microsoft.com/office/drawing/2014/main" id="{822BFF02-132A-D381-4004-340E539AF2C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">
              <a:extLst>
                <a:ext uri="{FF2B5EF4-FFF2-40B4-BE49-F238E27FC236}">
                  <a16:creationId xmlns="" xmlns:a16="http://schemas.microsoft.com/office/drawing/2014/main" id="{180E0214-A1C4-C69A-05B0-BBBCC6C74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="" xmlns:a16="http://schemas.microsoft.com/office/drawing/2014/main" id="{95F05566-BF8B-AB69-3C3F-9B8C5106B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">
              <a:extLst>
                <a:ext uri="{FF2B5EF4-FFF2-40B4-BE49-F238E27FC236}">
                  <a16:creationId xmlns="" xmlns:a16="http://schemas.microsoft.com/office/drawing/2014/main" id="{B0A4E028-2787-923C-0344-9F0DE6E71C81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026" name="Picture 2" descr="Tranh Đám cưới chuột">
            <a:extLst>
              <a:ext uri="{FF2B5EF4-FFF2-40B4-BE49-F238E27FC236}">
                <a16:creationId xmlns="" xmlns:a16="http://schemas.microsoft.com/office/drawing/2014/main" id="{F32C9932-FCD4-B5BD-5934-8859F893D451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725" t="12073" r="8001" b="10518"/>
          <a:stretch/>
        </p:blipFill>
        <p:spPr bwMode="auto">
          <a:xfrm>
            <a:off x="366348" y="4127735"/>
            <a:ext cx="3530128" cy="2382392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4" name="Picture 3">
            <a:extLst>
              <a:ext uri="{FF2B5EF4-FFF2-40B4-BE49-F238E27FC236}">
                <a16:creationId xmlns="" xmlns:a16="http://schemas.microsoft.com/office/drawing/2014/main" id="{53D74348-31EA-578F-E7F2-0A539A5785F9}"/>
              </a:ext>
            </a:extLst>
          </p:cNvPr>
          <p:cNvPicPr>
            <a:picLocks noChangeAspect="1"/>
          </p:cNvPicPr>
          <p:nvPr/>
        </p:nvPicPr>
        <p:blipFill rotWithShape="1">
          <a:blip r:embed="rId5"/>
          <a:srcRect l="5938" t="10557" r="6416" b="10576"/>
          <a:stretch/>
        </p:blipFill>
        <p:spPr>
          <a:xfrm>
            <a:off x="4347997" y="3673936"/>
            <a:ext cx="3605008" cy="243292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pic>
        <p:nvPicPr>
          <p:cNvPr id="5" name="Picture 4">
            <a:extLst>
              <a:ext uri="{FF2B5EF4-FFF2-40B4-BE49-F238E27FC236}">
                <a16:creationId xmlns="" xmlns:a16="http://schemas.microsoft.com/office/drawing/2014/main" id="{0861C99C-D742-8125-8F25-FC636D56F695}"/>
              </a:ext>
            </a:extLst>
          </p:cNvPr>
          <p:cNvPicPr>
            <a:picLocks noChangeAspect="1"/>
          </p:cNvPicPr>
          <p:nvPr/>
        </p:nvPicPr>
        <p:blipFill rotWithShape="1">
          <a:blip r:embed="rId6"/>
          <a:srcRect l="28831" t="6259" r="26894" b="6257"/>
          <a:stretch/>
        </p:blipFill>
        <p:spPr>
          <a:xfrm>
            <a:off x="8376105" y="3276015"/>
            <a:ext cx="3629990" cy="2432926"/>
          </a:xfrm>
          <a:prstGeom prst="rect">
            <a:avLst/>
          </a:prstGeom>
          <a:solidFill>
            <a:srgbClr val="FFFFFF">
              <a:shade val="85000"/>
            </a:srgbClr>
          </a:solidFill>
          <a:ln w="190500" cap="sq">
            <a:solidFill>
              <a:srgbClr val="FFFFFF"/>
            </a:solidFill>
            <a:miter lim="800000"/>
          </a:ln>
          <a:effectLst>
            <a:outerShdw blurRad="65000" dist="50800" dir="12900000" kx="195000" ky="145000" algn="tl" rotWithShape="0">
              <a:srgbClr val="000000">
                <a:alpha val="30000"/>
              </a:srgbClr>
            </a:outerShdw>
          </a:effectLst>
          <a:scene3d>
            <a:camera prst="orthographicFront">
              <a:rot lat="0" lon="0" rev="360000"/>
            </a:camera>
            <a:lightRig rig="twoPt" dir="t">
              <a:rot lat="0" lon="0" rev="7200000"/>
            </a:lightRig>
          </a:scene3d>
          <a:sp3d contourW="12700">
            <a:bevelT w="25400" h="19050"/>
            <a:contourClr>
              <a:srgbClr val="969696"/>
            </a:contourClr>
          </a:sp3d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592C65B7-F728-69B3-958D-BEB43B18038D}"/>
              </a:ext>
            </a:extLst>
          </p:cNvPr>
          <p:cNvGrpSpPr/>
          <p:nvPr/>
        </p:nvGrpSpPr>
        <p:grpSpPr>
          <a:xfrm>
            <a:off x="223327" y="764403"/>
            <a:ext cx="3365754" cy="2865823"/>
            <a:chOff x="1389124" y="1452177"/>
            <a:chExt cx="3365754" cy="2865823"/>
          </a:xfrm>
        </p:grpSpPr>
        <p:sp>
          <p:nvSpPr>
            <p:cNvPr id="6" name="Rectangle 5">
              <a:extLst>
                <a:ext uri="{FF2B5EF4-FFF2-40B4-BE49-F238E27FC236}">
                  <a16:creationId xmlns="" xmlns:a16="http://schemas.microsoft.com/office/drawing/2014/main" id="{5E35B998-494C-87D3-43E9-489E77739312}"/>
                </a:ext>
              </a:extLst>
            </p:cNvPr>
            <p:cNvSpPr/>
            <p:nvPr/>
          </p:nvSpPr>
          <p:spPr>
            <a:xfrm>
              <a:off x="1448129" y="1452177"/>
              <a:ext cx="126883" cy="2865823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7" name="Group 6">
              <a:extLst>
                <a:ext uri="{FF2B5EF4-FFF2-40B4-BE49-F238E27FC236}">
                  <a16:creationId xmlns="" xmlns:a16="http://schemas.microsoft.com/office/drawing/2014/main" id="{36E23660-9412-FFFA-EB83-F6EA1688FCE9}"/>
                </a:ext>
              </a:extLst>
            </p:cNvPr>
            <p:cNvGrpSpPr/>
            <p:nvPr/>
          </p:nvGrpSpPr>
          <p:grpSpPr>
            <a:xfrm>
              <a:off x="1389124" y="1573371"/>
              <a:ext cx="3365754" cy="728202"/>
              <a:chOff x="2840539" y="3818711"/>
              <a:chExt cx="9326496" cy="864138"/>
            </a:xfrm>
          </p:grpSpPr>
          <p:sp>
            <p:nvSpPr>
              <p:cNvPr id="8" name="Isosceles Triangle 44">
                <a:extLst>
                  <a:ext uri="{FF2B5EF4-FFF2-40B4-BE49-F238E27FC236}">
                    <a16:creationId xmlns="" xmlns:a16="http://schemas.microsoft.com/office/drawing/2014/main" id="{063B3753-36DE-AA2D-F82E-4DF604ACEDBC}"/>
                  </a:ext>
                </a:extLst>
              </p:cNvPr>
              <p:cNvSpPr/>
              <p:nvPr/>
            </p:nvSpPr>
            <p:spPr>
              <a:xfrm rot="16200000">
                <a:off x="2851489" y="3807761"/>
                <a:ext cx="143688" cy="165588"/>
              </a:xfrm>
              <a:custGeom>
                <a:avLst/>
                <a:gdLst>
                  <a:gd name="connsiteX0" fmla="*/ 0 w 293725"/>
                  <a:gd name="connsiteY0" fmla="*/ 164224 h 164224"/>
                  <a:gd name="connsiteX1" fmla="*/ 146863 w 293725"/>
                  <a:gd name="connsiteY1" fmla="*/ 0 h 164224"/>
                  <a:gd name="connsiteX2" fmla="*/ 293725 w 293725"/>
                  <a:gd name="connsiteY2" fmla="*/ 164224 h 164224"/>
                  <a:gd name="connsiteX3" fmla="*/ 0 w 293725"/>
                  <a:gd name="connsiteY3" fmla="*/ 164224 h 164224"/>
                  <a:gd name="connsiteX0" fmla="*/ 2363 w 296088"/>
                  <a:gd name="connsiteY0" fmla="*/ 164221 h 164221"/>
                  <a:gd name="connsiteX1" fmla="*/ 0 w 296088"/>
                  <a:gd name="connsiteY1" fmla="*/ 0 h 164221"/>
                  <a:gd name="connsiteX2" fmla="*/ 296088 w 296088"/>
                  <a:gd name="connsiteY2" fmla="*/ 164221 h 164221"/>
                  <a:gd name="connsiteX3" fmla="*/ 2363 w 296088"/>
                  <a:gd name="connsiteY3" fmla="*/ 164221 h 16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88" h="164221">
                    <a:moveTo>
                      <a:pt x="2363" y="164221"/>
                    </a:moveTo>
                    <a:cubicBezTo>
                      <a:pt x="1575" y="109481"/>
                      <a:pt x="788" y="54740"/>
                      <a:pt x="0" y="0"/>
                    </a:cubicBezTo>
                    <a:lnTo>
                      <a:pt x="296088" y="164221"/>
                    </a:lnTo>
                    <a:lnTo>
                      <a:pt x="2363" y="164221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9" name="Group 8">
                <a:extLst>
                  <a:ext uri="{FF2B5EF4-FFF2-40B4-BE49-F238E27FC236}">
                    <a16:creationId xmlns="" xmlns:a16="http://schemas.microsoft.com/office/drawing/2014/main" id="{C02A8381-8F92-9AF7-8C50-EDD077470575}"/>
                  </a:ext>
                </a:extLst>
              </p:cNvPr>
              <p:cNvGrpSpPr/>
              <p:nvPr/>
            </p:nvGrpSpPr>
            <p:grpSpPr>
              <a:xfrm>
                <a:off x="2840539" y="3951331"/>
                <a:ext cx="9326496" cy="731518"/>
                <a:chOff x="2840539" y="3798931"/>
                <a:chExt cx="9326496" cy="731518"/>
              </a:xfrm>
            </p:grpSpPr>
            <p:sp>
              <p:nvSpPr>
                <p:cNvPr id="10" name="Round Same Side Corner Rectangle 33">
                  <a:extLst>
                    <a:ext uri="{FF2B5EF4-FFF2-40B4-BE49-F238E27FC236}">
                      <a16:creationId xmlns="" xmlns:a16="http://schemas.microsoft.com/office/drawing/2014/main" id="{F8C20AB7-B587-2312-B385-4AEEC4486503}"/>
                    </a:ext>
                  </a:extLst>
                </p:cNvPr>
                <p:cNvSpPr/>
                <p:nvPr/>
              </p:nvSpPr>
              <p:spPr>
                <a:xfrm rot="5400000">
                  <a:off x="7140442" y="-496144"/>
                  <a:ext cx="731518" cy="9321668"/>
                </a:xfrm>
                <a:prstGeom prst="round2Same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1" name="Rectangle 10">
                  <a:extLst>
                    <a:ext uri="{FF2B5EF4-FFF2-40B4-BE49-F238E27FC236}">
                      <a16:creationId xmlns="" xmlns:a16="http://schemas.microsoft.com/office/drawing/2014/main" id="{B11B4D5C-439E-16C2-1625-272F73B89763}"/>
                    </a:ext>
                  </a:extLst>
                </p:cNvPr>
                <p:cNvSpPr/>
                <p:nvPr/>
              </p:nvSpPr>
              <p:spPr>
                <a:xfrm>
                  <a:off x="2840539" y="3801289"/>
                  <a:ext cx="1270616" cy="729160"/>
                </a:xfrm>
                <a:prstGeom prst="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2" name="Rectangle 11">
                  <a:extLst>
                    <a:ext uri="{FF2B5EF4-FFF2-40B4-BE49-F238E27FC236}">
                      <a16:creationId xmlns="" xmlns:a16="http://schemas.microsoft.com/office/drawing/2014/main" id="{CB3C0394-4F77-94BB-604C-CCE7907ECEEC}"/>
                    </a:ext>
                  </a:extLst>
                </p:cNvPr>
                <p:cNvSpPr/>
                <p:nvPr/>
              </p:nvSpPr>
              <p:spPr>
                <a:xfrm>
                  <a:off x="4460663" y="3810001"/>
                  <a:ext cx="5793149" cy="620890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defTabSz="457109">
                    <a:spcBef>
                      <a:spcPts val="600"/>
                    </a:spcBef>
                    <a:defRPr/>
                  </a:pPr>
                  <a:r>
                    <a:rPr lang="en-US" sz="2800" b="1" kern="0" dirty="0">
                      <a:solidFill>
                        <a:prstClr val="white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PHẦN ĐỌC</a:t>
                  </a:r>
                  <a:endParaRPr lang="en-US" sz="2800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13" name="TextBox 12">
                  <a:extLst>
                    <a:ext uri="{FF2B5EF4-FFF2-40B4-BE49-F238E27FC236}">
                      <a16:creationId xmlns="" xmlns:a16="http://schemas.microsoft.com/office/drawing/2014/main" id="{AE17E19D-30D4-8969-1059-4C85B68816B8}"/>
                    </a:ext>
                  </a:extLst>
                </p:cNvPr>
                <p:cNvSpPr txBox="1"/>
                <p:nvPr/>
              </p:nvSpPr>
              <p:spPr>
                <a:xfrm>
                  <a:off x="3150622" y="3806143"/>
                  <a:ext cx="898158" cy="620894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2800" b="1" dirty="0">
                      <a:solidFill>
                        <a:prstClr val="white"/>
                      </a:solidFill>
                      <a:latin typeface="Times New Roman" panose="02020603050405020304" pitchFamily="18" charset="0"/>
                      <a:ea typeface="Tahoma" pitchFamily="34" charset="0"/>
                      <a:cs typeface="Times New Roman" panose="02020603050405020304" pitchFamily="18" charset="0"/>
                    </a:rPr>
                    <a:t>I</a:t>
                  </a: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33100413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0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2" presetClass="entr" presetSubtype="9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429194" y="2269879"/>
            <a:ext cx="4091186" cy="17360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BẢNG KIỂM </a:t>
            </a:r>
          </a:p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PHẦN NÓI</a:t>
            </a:r>
          </a:p>
        </p:txBody>
      </p:sp>
      <p:pic>
        <p:nvPicPr>
          <p:cNvPr id="3" name="Picture 2" descr="bảng kiểm viết"/>
          <p:cNvPicPr>
            <a:picLocks noChangeAspect="1"/>
          </p:cNvPicPr>
          <p:nvPr/>
        </p:nvPicPr>
        <p:blipFill rotWithShape="1">
          <a:blip r:embed="rId2"/>
          <a:srcRect l="9264" t="-917" r="7950" b="4378"/>
          <a:stretch/>
        </p:blipFill>
        <p:spPr>
          <a:xfrm>
            <a:off x="4356292" y="813759"/>
            <a:ext cx="6727555" cy="5996351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D93A70B1-4026-99BB-6D65-8EA902D85B94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AC8DAF9C-0A5A-D229-27EA-CFBEBE788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E08B6D4C-340A-2103-DDEE-402B1A56CC2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2CE65964-782C-FDA2-F34B-D68218A156F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A3CC6F5E-820B-A219-612B-2C7C1FEBB8E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BB7B0BD5-16C3-0E68-98AA-F10A9FF9FE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301062EB-8807-B69C-0FB9-6A21D6D440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32AE8B91-C0B6-61A4-B679-DBCFEE79A1E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341CD6EF-77D1-3211-04AC-5F6E63A80C0E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A83DD9C1-A167-0471-1C4C-8E71D16DE22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4DCFD28B-AC9E-A639-35C3-BB6B13F0486C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A33B401E-7EE2-F8B6-E143-7472C08C7FE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EE5E793E-445E-49A4-E5A9-EFBCA31332B2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C59FD6A8-3CFC-8FF5-F021-EF3DC312568F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0D2BC6C7-CBBC-1B39-0132-E00BB920F563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97F0BD18-FF6F-B6AE-F5DC-EA9AA0C5665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9A13B249-1276-4E0C-5070-85A22E1063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0FB258D7-8EAB-5982-8EFC-0E9C812601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6F57F1F3-E6A6-1A8A-EBFC-4848168490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4683B112-4207-B6CE-9EC3-80BD4CC15F6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FBE0FAD2-6658-182B-7465-3EDE0CF419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7A97BC4C-CACE-EE98-6864-95371FFC356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1EFCF5BE-BCC5-E760-A5D0-1873F04132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7D53B4C5-1C7F-3C7E-A46A-91286D100B7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7EC76149-C982-211A-95E9-3A77B49E04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EAD4B086-1C82-B7B3-E4F0-692978CD00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8CEDDB77-355B-63C8-C7AE-1634DDF073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4ECAFD59-CAB2-7F92-F8A5-0B0CD89196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4018CA4E-EA53-2C3D-9BA3-4959EFFAC2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FD825544-1953-F779-A233-F35F05093B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99BD6B10-CB18-2A71-BBF2-4A48223767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D8F0428D-CDCE-240C-2FA9-4E26A8783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695658F8-9020-8EB0-7602-5AA460E276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EC65958B-1BDB-DD5F-B0C9-AB27564388A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F02B5FF6-57BD-E74B-C7A8-4D7A63311A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8C66620B-8B12-0B8B-B5DB-6438B3DEFA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461FC812-D681-86DB-DA3D-5698ADF9EDB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6A161FED-A8B0-3005-B039-9DD0F6A6388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174BA019-4A51-5AA0-860E-0C3BD996D746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576390D4-5DFF-0832-FCCD-447FE6B3F493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0F785B3F-3B96-011F-7092-B1471BD1AA1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20D1166E-4366-A08A-E5F3-F5ABC85A1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47918BF0-8CFE-F6FD-8034-18D3AED06B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5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16" name="Freeform 16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7" name="Group 17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18" name="Freeform 18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19" name="Group 19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20" name="Freeform 20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21" name="Group 21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22" name="Freeform 22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2" name="TextBox 12"/>
          <p:cNvSpPr txBox="1"/>
          <p:nvPr/>
        </p:nvSpPr>
        <p:spPr>
          <a:xfrm>
            <a:off x="-135560" y="2009315"/>
            <a:ext cx="4086275" cy="1736053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4000" b="1" spc="438" dirty="0">
                <a:solidFill>
                  <a:srgbClr val="000000"/>
                </a:solidFill>
                <a:latin typeface="Times New Roman" panose="02020603050405020304" pitchFamily="18" charset="0"/>
                <a:ea typeface="#9Slide06 SVNKarlita" charset="-122"/>
                <a:cs typeface="Times New Roman" panose="02020603050405020304" pitchFamily="18" charset="0"/>
              </a:rPr>
              <a:t>BẢNG KIỂM PHẦN NGHE</a:t>
            </a:r>
          </a:p>
        </p:txBody>
      </p:sp>
      <p:pic>
        <p:nvPicPr>
          <p:cNvPr id="4" name="Picture 3" descr="bảng kiểm viết"/>
          <p:cNvPicPr>
            <a:picLocks noChangeAspect="1"/>
          </p:cNvPicPr>
          <p:nvPr/>
        </p:nvPicPr>
        <p:blipFill rotWithShape="1">
          <a:blip r:embed="rId2"/>
          <a:srcRect l="7484" r="8703"/>
          <a:stretch/>
        </p:blipFill>
        <p:spPr>
          <a:xfrm>
            <a:off x="4063286" y="855564"/>
            <a:ext cx="6747074" cy="6024815"/>
          </a:xfrm>
          <a:prstGeom prst="rect">
            <a:avLst/>
          </a:prstGeom>
        </p:spPr>
      </p:pic>
      <p:grpSp>
        <p:nvGrpSpPr>
          <p:cNvPr id="23" name="Group 22">
            <a:extLst>
              <a:ext uri="{FF2B5EF4-FFF2-40B4-BE49-F238E27FC236}">
                <a16:creationId xmlns="" xmlns:a16="http://schemas.microsoft.com/office/drawing/2014/main" id="{2E7B307E-B62B-D7DA-4AAD-AB4FC69DD65D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5" name="Rectangle 24">
              <a:extLst>
                <a:ext uri="{FF2B5EF4-FFF2-40B4-BE49-F238E27FC236}">
                  <a16:creationId xmlns="" xmlns:a16="http://schemas.microsoft.com/office/drawing/2014/main" id="{BFCCA72E-1F43-81D9-F9EA-3644FC8582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6" name="Group 25">
              <a:extLst>
                <a:ext uri="{FF2B5EF4-FFF2-40B4-BE49-F238E27FC236}">
                  <a16:creationId xmlns="" xmlns:a16="http://schemas.microsoft.com/office/drawing/2014/main" id="{2BA72B42-1366-B157-1C83-C3F9396AAB71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7" name="Freeform 3">
                <a:extLst>
                  <a:ext uri="{FF2B5EF4-FFF2-40B4-BE49-F238E27FC236}">
                    <a16:creationId xmlns="" xmlns:a16="http://schemas.microsoft.com/office/drawing/2014/main" id="{A1DA7069-1802-5215-1A8C-A37971C9C6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8" name="Group 27">
                <a:extLst>
                  <a:ext uri="{FF2B5EF4-FFF2-40B4-BE49-F238E27FC236}">
                    <a16:creationId xmlns="" xmlns:a16="http://schemas.microsoft.com/office/drawing/2014/main" id="{A8156FC6-2F6A-359D-A121-A1C24C3F9C32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4" name="Freeform 4">
                  <a:extLst>
                    <a:ext uri="{FF2B5EF4-FFF2-40B4-BE49-F238E27FC236}">
                      <a16:creationId xmlns="" xmlns:a16="http://schemas.microsoft.com/office/drawing/2014/main" id="{39989E7E-62DB-F816-C3CB-902A62E678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5">
                  <a:extLst>
                    <a:ext uri="{FF2B5EF4-FFF2-40B4-BE49-F238E27FC236}">
                      <a16:creationId xmlns="" xmlns:a16="http://schemas.microsoft.com/office/drawing/2014/main" id="{BB3AFD5C-8558-FA1F-1D37-CE778C0148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Freeform 6">
                <a:extLst>
                  <a:ext uri="{FF2B5EF4-FFF2-40B4-BE49-F238E27FC236}">
                    <a16:creationId xmlns="" xmlns:a16="http://schemas.microsoft.com/office/drawing/2014/main" id="{602E2B4E-C8D3-E68F-A628-E9363F1DEA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Rectangle 29">
                <a:extLst>
                  <a:ext uri="{FF2B5EF4-FFF2-40B4-BE49-F238E27FC236}">
                    <a16:creationId xmlns="" xmlns:a16="http://schemas.microsoft.com/office/drawing/2014/main" id="{9B938E73-0474-E0E7-46A5-17E4780C0DDD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31" name="Rounded Rectangle 17">
                <a:extLst>
                  <a:ext uri="{FF2B5EF4-FFF2-40B4-BE49-F238E27FC236}">
                    <a16:creationId xmlns="" xmlns:a16="http://schemas.microsoft.com/office/drawing/2014/main" id="{DCBBB0BC-D50A-FB21-79B7-5A07208EBEC5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32" name="Rectangle 31">
                <a:extLst>
                  <a:ext uri="{FF2B5EF4-FFF2-40B4-BE49-F238E27FC236}">
                    <a16:creationId xmlns="" xmlns:a16="http://schemas.microsoft.com/office/drawing/2014/main" id="{ED41C8DE-CCCD-82F9-BF72-0431FAD24B79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33" name="Picture 32">
                <a:extLst>
                  <a:ext uri="{FF2B5EF4-FFF2-40B4-BE49-F238E27FC236}">
                    <a16:creationId xmlns="" xmlns:a16="http://schemas.microsoft.com/office/drawing/2014/main" id="{DB750D26-0140-8F05-0BAA-EA5B5C332A2C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>
                <a:extLst>
                  <a:ext uri="{BEBA8EAE-BF5A-486C-A8C5-ECC9F3942E4B}">
                    <a14:imgProps xmlns:a14="http://schemas.microsoft.com/office/drawing/2010/main">
                      <a14:imgLayer r:embed="rId4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6" name="Group 35">
            <a:extLst>
              <a:ext uri="{FF2B5EF4-FFF2-40B4-BE49-F238E27FC236}">
                <a16:creationId xmlns="" xmlns:a16="http://schemas.microsoft.com/office/drawing/2014/main" id="{6773B90F-C3AE-E4EF-7A7B-B71F141D1CF3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7" name="Group 36">
              <a:extLst>
                <a:ext uri="{FF2B5EF4-FFF2-40B4-BE49-F238E27FC236}">
                  <a16:creationId xmlns="" xmlns:a16="http://schemas.microsoft.com/office/drawing/2014/main" id="{8655FCCC-35DA-FC48-55E6-B0E9D2919675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3" name="Group 42">
                <a:extLst>
                  <a:ext uri="{FF2B5EF4-FFF2-40B4-BE49-F238E27FC236}">
                    <a16:creationId xmlns="" xmlns:a16="http://schemas.microsoft.com/office/drawing/2014/main" id="{C48293FB-9EB0-927E-BB5A-12042B88509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6" name="Freeform 5">
                  <a:extLst>
                    <a:ext uri="{FF2B5EF4-FFF2-40B4-BE49-F238E27FC236}">
                      <a16:creationId xmlns="" xmlns:a16="http://schemas.microsoft.com/office/drawing/2014/main" id="{4D233C17-8F92-D0ED-38F5-93DFD96747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">
                  <a:extLst>
                    <a:ext uri="{FF2B5EF4-FFF2-40B4-BE49-F238E27FC236}">
                      <a16:creationId xmlns="" xmlns:a16="http://schemas.microsoft.com/office/drawing/2014/main" id="{04B703CF-6F78-34FE-081E-B5CA1F34B3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7">
                  <a:extLst>
                    <a:ext uri="{FF2B5EF4-FFF2-40B4-BE49-F238E27FC236}">
                      <a16:creationId xmlns="" xmlns:a16="http://schemas.microsoft.com/office/drawing/2014/main" id="{6155356C-B5A0-CF1C-4DEB-8CA93FECE2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8">
                  <a:extLst>
                    <a:ext uri="{FF2B5EF4-FFF2-40B4-BE49-F238E27FC236}">
                      <a16:creationId xmlns="" xmlns:a16="http://schemas.microsoft.com/office/drawing/2014/main" id="{BD216642-C6F8-A204-B08C-09D803C165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9">
                  <a:extLst>
                    <a:ext uri="{FF2B5EF4-FFF2-40B4-BE49-F238E27FC236}">
                      <a16:creationId xmlns="" xmlns:a16="http://schemas.microsoft.com/office/drawing/2014/main" id="{380D6EA2-6C2A-8A4B-4DC6-27C9968A79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0">
                  <a:extLst>
                    <a:ext uri="{FF2B5EF4-FFF2-40B4-BE49-F238E27FC236}">
                      <a16:creationId xmlns="" xmlns:a16="http://schemas.microsoft.com/office/drawing/2014/main" id="{46BDE860-D178-5DE8-3FB7-738E494A5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1">
                  <a:extLst>
                    <a:ext uri="{FF2B5EF4-FFF2-40B4-BE49-F238E27FC236}">
                      <a16:creationId xmlns="" xmlns:a16="http://schemas.microsoft.com/office/drawing/2014/main" id="{E12B4E41-CDE6-7EC5-2F09-16C4EE4CAB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2">
                  <a:extLst>
                    <a:ext uri="{FF2B5EF4-FFF2-40B4-BE49-F238E27FC236}">
                      <a16:creationId xmlns="" xmlns:a16="http://schemas.microsoft.com/office/drawing/2014/main" id="{600288CE-0E15-7DCC-ABED-B479762B3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3">
                  <a:extLst>
                    <a:ext uri="{FF2B5EF4-FFF2-40B4-BE49-F238E27FC236}">
                      <a16:creationId xmlns="" xmlns:a16="http://schemas.microsoft.com/office/drawing/2014/main" id="{A15F5841-6782-EE91-9228-8A114AC358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4">
                  <a:extLst>
                    <a:ext uri="{FF2B5EF4-FFF2-40B4-BE49-F238E27FC236}">
                      <a16:creationId xmlns="" xmlns:a16="http://schemas.microsoft.com/office/drawing/2014/main" id="{34C3EC7B-A7C6-04CC-5036-630F1E5776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5">
                  <a:extLst>
                    <a:ext uri="{FF2B5EF4-FFF2-40B4-BE49-F238E27FC236}">
                      <a16:creationId xmlns="" xmlns:a16="http://schemas.microsoft.com/office/drawing/2014/main" id="{9B6CE0F4-D2AB-8882-3F02-0B24763F62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6">
                  <a:extLst>
                    <a:ext uri="{FF2B5EF4-FFF2-40B4-BE49-F238E27FC236}">
                      <a16:creationId xmlns="" xmlns:a16="http://schemas.microsoft.com/office/drawing/2014/main" id="{F8418184-87C4-564B-4E95-73D404FC9D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7">
                  <a:extLst>
                    <a:ext uri="{FF2B5EF4-FFF2-40B4-BE49-F238E27FC236}">
                      <a16:creationId xmlns="" xmlns:a16="http://schemas.microsoft.com/office/drawing/2014/main" id="{3A5905D3-8739-A0D2-07A8-905678D782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18">
                  <a:extLst>
                    <a:ext uri="{FF2B5EF4-FFF2-40B4-BE49-F238E27FC236}">
                      <a16:creationId xmlns="" xmlns:a16="http://schemas.microsoft.com/office/drawing/2014/main" id="{6A918725-593F-3C75-E8C4-B13FBD199B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19">
                  <a:extLst>
                    <a:ext uri="{FF2B5EF4-FFF2-40B4-BE49-F238E27FC236}">
                      <a16:creationId xmlns="" xmlns:a16="http://schemas.microsoft.com/office/drawing/2014/main" id="{8B25BE1B-531A-2ABD-66FB-86D4D54097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0">
                  <a:extLst>
                    <a:ext uri="{FF2B5EF4-FFF2-40B4-BE49-F238E27FC236}">
                      <a16:creationId xmlns="" xmlns:a16="http://schemas.microsoft.com/office/drawing/2014/main" id="{6DBC9814-A333-E585-201B-227ACBBEF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1">
                  <a:extLst>
                    <a:ext uri="{FF2B5EF4-FFF2-40B4-BE49-F238E27FC236}">
                      <a16:creationId xmlns="" xmlns:a16="http://schemas.microsoft.com/office/drawing/2014/main" id="{A4ED5460-960F-0F78-EEF5-E35B64BD95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2">
                  <a:extLst>
                    <a:ext uri="{FF2B5EF4-FFF2-40B4-BE49-F238E27FC236}">
                      <a16:creationId xmlns="" xmlns:a16="http://schemas.microsoft.com/office/drawing/2014/main" id="{743626B8-59E2-A5E9-5AE3-AC4B8E74DF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3">
                  <a:extLst>
                    <a:ext uri="{FF2B5EF4-FFF2-40B4-BE49-F238E27FC236}">
                      <a16:creationId xmlns="" xmlns:a16="http://schemas.microsoft.com/office/drawing/2014/main" id="{0B38FA5C-D288-77B2-0081-E1713B6609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24">
                  <a:extLst>
                    <a:ext uri="{FF2B5EF4-FFF2-40B4-BE49-F238E27FC236}">
                      <a16:creationId xmlns="" xmlns:a16="http://schemas.microsoft.com/office/drawing/2014/main" id="{AAB90C58-2574-17DE-EEB7-2FB98DDF65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25">
                  <a:extLst>
                    <a:ext uri="{FF2B5EF4-FFF2-40B4-BE49-F238E27FC236}">
                      <a16:creationId xmlns="" xmlns:a16="http://schemas.microsoft.com/office/drawing/2014/main" id="{A20B125B-8E9F-4B5F-2E55-63CCB049E3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4" name="Freeform 5">
                <a:extLst>
                  <a:ext uri="{FF2B5EF4-FFF2-40B4-BE49-F238E27FC236}">
                    <a16:creationId xmlns="" xmlns:a16="http://schemas.microsoft.com/office/drawing/2014/main" id="{06D9765D-F3CE-EB78-217B-C46EDEAA0F3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6">
                <a:extLst>
                  <a:ext uri="{FF2B5EF4-FFF2-40B4-BE49-F238E27FC236}">
                    <a16:creationId xmlns="" xmlns:a16="http://schemas.microsoft.com/office/drawing/2014/main" id="{BE8649D8-EF16-71E4-9FCF-F4BD44BDE8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8" name="Freeform 5">
              <a:extLst>
                <a:ext uri="{FF2B5EF4-FFF2-40B4-BE49-F238E27FC236}">
                  <a16:creationId xmlns="" xmlns:a16="http://schemas.microsoft.com/office/drawing/2014/main" id="{0E2509CA-71B6-4D45-BCE3-41CE785E6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6">
              <a:extLst>
                <a:ext uri="{FF2B5EF4-FFF2-40B4-BE49-F238E27FC236}">
                  <a16:creationId xmlns="" xmlns:a16="http://schemas.microsoft.com/office/drawing/2014/main" id="{C761EA6F-F267-E0CE-E7E1-68749328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7">
              <a:extLst>
                <a:ext uri="{FF2B5EF4-FFF2-40B4-BE49-F238E27FC236}">
                  <a16:creationId xmlns="" xmlns:a16="http://schemas.microsoft.com/office/drawing/2014/main" id="{827C1708-DDC0-7ECD-4270-848E3EBE1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8">
              <a:extLst>
                <a:ext uri="{FF2B5EF4-FFF2-40B4-BE49-F238E27FC236}">
                  <a16:creationId xmlns="" xmlns:a16="http://schemas.microsoft.com/office/drawing/2014/main" id="{02ABE0F9-5C29-AE6A-C02E-8040D0073D2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9">
              <a:extLst>
                <a:ext uri="{FF2B5EF4-FFF2-40B4-BE49-F238E27FC236}">
                  <a16:creationId xmlns="" xmlns:a16="http://schemas.microsoft.com/office/drawing/2014/main" id="{FD3C638F-47A7-F68F-D709-520FFC4D48DD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2"/>
          <p:cNvGrpSpPr/>
          <p:nvPr/>
        </p:nvGrpSpPr>
        <p:grpSpPr>
          <a:xfrm>
            <a:off x="11854335" y="6431135"/>
            <a:ext cx="116531" cy="116531"/>
            <a:chOff x="0" y="0"/>
            <a:chExt cx="6350000" cy="6350000"/>
          </a:xfrm>
        </p:grpSpPr>
        <p:sp>
          <p:nvSpPr>
            <p:cNvPr id="3" name="Freeform 3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4" name="Group 4"/>
          <p:cNvGrpSpPr/>
          <p:nvPr/>
        </p:nvGrpSpPr>
        <p:grpSpPr>
          <a:xfrm>
            <a:off x="11854335" y="298719"/>
            <a:ext cx="116531" cy="116531"/>
            <a:chOff x="0" y="0"/>
            <a:chExt cx="6350000" cy="6350000"/>
          </a:xfrm>
        </p:grpSpPr>
        <p:sp>
          <p:nvSpPr>
            <p:cNvPr id="5" name="Freeform 5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6" name="Group 6"/>
          <p:cNvGrpSpPr/>
          <p:nvPr/>
        </p:nvGrpSpPr>
        <p:grpSpPr>
          <a:xfrm>
            <a:off x="242867" y="6431135"/>
            <a:ext cx="116531" cy="116531"/>
            <a:chOff x="0" y="0"/>
            <a:chExt cx="6350000" cy="6350000"/>
          </a:xfrm>
        </p:grpSpPr>
        <p:sp>
          <p:nvSpPr>
            <p:cNvPr id="7" name="Freeform 7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grpSp>
        <p:nvGrpSpPr>
          <p:cNvPr id="8" name="Group 8"/>
          <p:cNvGrpSpPr/>
          <p:nvPr/>
        </p:nvGrpSpPr>
        <p:grpSpPr>
          <a:xfrm>
            <a:off x="242867" y="298719"/>
            <a:ext cx="116531" cy="116531"/>
            <a:chOff x="0" y="0"/>
            <a:chExt cx="6350000" cy="6350000"/>
          </a:xfrm>
        </p:grpSpPr>
        <p:sp>
          <p:nvSpPr>
            <p:cNvPr id="9" name="Freeform 9"/>
            <p:cNvSpPr/>
            <p:nvPr/>
          </p:nvSpPr>
          <p:spPr>
            <a:xfrm>
              <a:off x="14167" y="0"/>
              <a:ext cx="6321665" cy="6350000"/>
            </a:xfrm>
            <a:custGeom>
              <a:avLst/>
              <a:gdLst/>
              <a:ahLst/>
              <a:cxnLst/>
              <a:rect l="l" t="t" r="r" b="b"/>
              <a:pathLst>
                <a:path w="6321665" h="6350000">
                  <a:moveTo>
                    <a:pt x="3160833" y="0"/>
                  </a:moveTo>
                  <a:lnTo>
                    <a:pt x="3160833" y="0"/>
                  </a:lnTo>
                  <a:cubicBezTo>
                    <a:pt x="4908795" y="7817"/>
                    <a:pt x="6321666" y="1427021"/>
                    <a:pt x="6321666" y="3175000"/>
                  </a:cubicBezTo>
                  <a:cubicBezTo>
                    <a:pt x="6321666" y="4922979"/>
                    <a:pt x="4908795" y="6342183"/>
                    <a:pt x="3160833" y="6350000"/>
                  </a:cubicBezTo>
                  <a:cubicBezTo>
                    <a:pt x="1412871" y="6342183"/>
                    <a:pt x="0" y="4922979"/>
                    <a:pt x="0" y="3175000"/>
                  </a:cubicBezTo>
                  <a:cubicBezTo>
                    <a:pt x="0" y="1427021"/>
                    <a:pt x="1412871" y="7817"/>
                    <a:pt x="3160833" y="0"/>
                  </a:cubicBezTo>
                  <a:close/>
                </a:path>
              </a:pathLst>
            </a:custGeom>
            <a:solidFill>
              <a:srgbClr val="000000"/>
            </a:solidFill>
          </p:spPr>
        </p:sp>
      </p:grpSp>
      <p:sp>
        <p:nvSpPr>
          <p:cNvPr id="14" name="TextBox 14"/>
          <p:cNvSpPr txBox="1"/>
          <p:nvPr/>
        </p:nvSpPr>
        <p:spPr>
          <a:xfrm>
            <a:off x="1855047" y="1400387"/>
            <a:ext cx="5708650" cy="377476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ts val="2800"/>
              </a:lnSpc>
            </a:pPr>
            <a:r>
              <a:rPr lang="en-US" sz="3600" b="1" spc="4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ÔN TẬP</a:t>
            </a:r>
          </a:p>
        </p:txBody>
      </p:sp>
      <p:sp>
        <p:nvSpPr>
          <p:cNvPr id="16" name="TextBox 16"/>
          <p:cNvSpPr txBox="1"/>
          <p:nvPr/>
        </p:nvSpPr>
        <p:spPr>
          <a:xfrm>
            <a:off x="1812835" y="2218755"/>
            <a:ext cx="9060140" cy="3800528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50000"/>
              </a:lnSpc>
            </a:pP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HS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lập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(4-6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người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)..</a:t>
            </a:r>
          </a:p>
          <a:p>
            <a:pPr algn="just">
              <a:lnSpc>
                <a:spcPct val="150000"/>
              </a:lnSpc>
            </a:pP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-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Mỗi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bóc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thăm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trách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hỏi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đến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4) +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câu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5</a:t>
            </a:r>
          </a:p>
          <a:p>
            <a:pPr marL="457200" indent="-457200" algn="just">
              <a:lnSpc>
                <a:spcPct val="150000"/>
              </a:lnSpc>
              <a:buFontTx/>
              <a:buChar char="-"/>
            </a:pP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HS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tổng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hợp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phần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bài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làm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1 file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ảnh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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đăng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lên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padlet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của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nhóm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</a:t>
            </a:r>
          </a:p>
          <a:p>
            <a:pPr marL="457200" indent="-457200" algn="just">
              <a:lnSpc>
                <a:spcPct val="150000"/>
              </a:lnSpc>
              <a:buFontTx/>
              <a:buChar char="-"/>
            </a:pP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Gv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và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các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nhóm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còn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lại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sẽ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nhận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xét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trên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file </a:t>
            </a:r>
            <a:r>
              <a:rPr lang="en-US" sz="2800" b="1" spc="-17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này</a:t>
            </a:r>
            <a:r>
              <a:rPr lang="en-US" sz="2800" b="1" spc="-17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.</a:t>
            </a:r>
            <a:endParaRPr lang="en-US" sz="2800" b="1" spc="-17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8" name="AutoShape 18"/>
          <p:cNvSpPr/>
          <p:nvPr/>
        </p:nvSpPr>
        <p:spPr>
          <a:xfrm>
            <a:off x="1822312" y="2093995"/>
            <a:ext cx="8555205" cy="6611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19" name="AutoShape 19"/>
          <p:cNvSpPr/>
          <p:nvPr/>
        </p:nvSpPr>
        <p:spPr>
          <a:xfrm>
            <a:off x="1871404" y="6458641"/>
            <a:ext cx="8555205" cy="6611"/>
          </a:xfrm>
          <a:prstGeom prst="rect">
            <a:avLst/>
          </a:prstGeom>
          <a:solidFill>
            <a:srgbClr val="000000"/>
          </a:solidFill>
        </p:spPr>
      </p:sp>
      <p:grpSp>
        <p:nvGrpSpPr>
          <p:cNvPr id="20" name="Group 19">
            <a:extLst>
              <a:ext uri="{FF2B5EF4-FFF2-40B4-BE49-F238E27FC236}">
                <a16:creationId xmlns="" xmlns:a16="http://schemas.microsoft.com/office/drawing/2014/main" id="{C93CF7F1-7E94-5B50-FB9B-4967F00657B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21" name="Rectangle 20">
              <a:extLst>
                <a:ext uri="{FF2B5EF4-FFF2-40B4-BE49-F238E27FC236}">
                  <a16:creationId xmlns="" xmlns:a16="http://schemas.microsoft.com/office/drawing/2014/main" id="{9401117B-2251-B468-114D-B3CF22EE29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="" xmlns:a16="http://schemas.microsoft.com/office/drawing/2014/main" id="{770282DA-F130-8BF6-BC71-2E439E918E69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23" name="Freeform 3">
                <a:extLst>
                  <a:ext uri="{FF2B5EF4-FFF2-40B4-BE49-F238E27FC236}">
                    <a16:creationId xmlns="" xmlns:a16="http://schemas.microsoft.com/office/drawing/2014/main" id="{170387C3-3651-D6C3-F4DF-92D9E03B4FF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24" name="Group 23">
                <a:extLst>
                  <a:ext uri="{FF2B5EF4-FFF2-40B4-BE49-F238E27FC236}">
                    <a16:creationId xmlns="" xmlns:a16="http://schemas.microsoft.com/office/drawing/2014/main" id="{3D92626E-8E64-25E2-9E8F-AD52FE83BFD3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30" name="Freeform 4">
                  <a:extLst>
                    <a:ext uri="{FF2B5EF4-FFF2-40B4-BE49-F238E27FC236}">
                      <a16:creationId xmlns="" xmlns:a16="http://schemas.microsoft.com/office/drawing/2014/main" id="{6DA10C75-57A3-0E23-89CE-6D2730FED7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5">
                  <a:extLst>
                    <a:ext uri="{FF2B5EF4-FFF2-40B4-BE49-F238E27FC236}">
                      <a16:creationId xmlns="" xmlns:a16="http://schemas.microsoft.com/office/drawing/2014/main" id="{413B2ED8-3EB5-5A0A-2680-34C76AC897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5" name="Freeform 6">
                <a:extLst>
                  <a:ext uri="{FF2B5EF4-FFF2-40B4-BE49-F238E27FC236}">
                    <a16:creationId xmlns="" xmlns:a16="http://schemas.microsoft.com/office/drawing/2014/main" id="{209C3785-331B-946E-1FDB-8B7C37BA2CD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>
                <a:extLst>
                  <a:ext uri="{FF2B5EF4-FFF2-40B4-BE49-F238E27FC236}">
                    <a16:creationId xmlns="" xmlns:a16="http://schemas.microsoft.com/office/drawing/2014/main" id="{704B83CF-FD51-2E1E-FDC3-414B1464C05C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27" name="Rounded Rectangle 17">
                <a:extLst>
                  <a:ext uri="{FF2B5EF4-FFF2-40B4-BE49-F238E27FC236}">
                    <a16:creationId xmlns="" xmlns:a16="http://schemas.microsoft.com/office/drawing/2014/main" id="{38760BE5-784D-843A-D987-FA4253D74634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28" name="Rectangle 27">
                <a:extLst>
                  <a:ext uri="{FF2B5EF4-FFF2-40B4-BE49-F238E27FC236}">
                    <a16:creationId xmlns="" xmlns:a16="http://schemas.microsoft.com/office/drawing/2014/main" id="{7D1E8E26-CD7F-0807-8C77-EACDAD5128DC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29" name="Picture 28">
                <a:extLst>
                  <a:ext uri="{FF2B5EF4-FFF2-40B4-BE49-F238E27FC236}">
                    <a16:creationId xmlns="" xmlns:a16="http://schemas.microsoft.com/office/drawing/2014/main" id="{C11045FF-E448-FE1B-66C7-8332BCF3883E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32" name="Group 31">
            <a:extLst>
              <a:ext uri="{FF2B5EF4-FFF2-40B4-BE49-F238E27FC236}">
                <a16:creationId xmlns="" xmlns:a16="http://schemas.microsoft.com/office/drawing/2014/main" id="{8C170C85-67DC-5CD9-D211-96D564209DBB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33" name="Group 32">
              <a:extLst>
                <a:ext uri="{FF2B5EF4-FFF2-40B4-BE49-F238E27FC236}">
                  <a16:creationId xmlns="" xmlns:a16="http://schemas.microsoft.com/office/drawing/2014/main" id="{16590C4A-3E43-E0D1-F077-6F88728DEC34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41" name="Group 40">
                <a:extLst>
                  <a:ext uri="{FF2B5EF4-FFF2-40B4-BE49-F238E27FC236}">
                    <a16:creationId xmlns="" xmlns:a16="http://schemas.microsoft.com/office/drawing/2014/main" id="{44E7F813-C480-B279-A266-1BE3A14C9CBF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44" name="Freeform 5">
                  <a:extLst>
                    <a:ext uri="{FF2B5EF4-FFF2-40B4-BE49-F238E27FC236}">
                      <a16:creationId xmlns="" xmlns:a16="http://schemas.microsoft.com/office/drawing/2014/main" id="{A47D233D-87A9-62E2-D341-22D6836D4A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">
                  <a:extLst>
                    <a:ext uri="{FF2B5EF4-FFF2-40B4-BE49-F238E27FC236}">
                      <a16:creationId xmlns="" xmlns:a16="http://schemas.microsoft.com/office/drawing/2014/main" id="{7DABCAF8-4F4C-4331-7ADD-720D8FCC615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7">
                  <a:extLst>
                    <a:ext uri="{FF2B5EF4-FFF2-40B4-BE49-F238E27FC236}">
                      <a16:creationId xmlns="" xmlns:a16="http://schemas.microsoft.com/office/drawing/2014/main" id="{390823E3-5712-5B7D-B3E4-B37904236C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8">
                  <a:extLst>
                    <a:ext uri="{FF2B5EF4-FFF2-40B4-BE49-F238E27FC236}">
                      <a16:creationId xmlns="" xmlns:a16="http://schemas.microsoft.com/office/drawing/2014/main" id="{08BE18D7-90C3-6C4B-492C-0E320AD3B9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9">
                  <a:extLst>
                    <a:ext uri="{FF2B5EF4-FFF2-40B4-BE49-F238E27FC236}">
                      <a16:creationId xmlns="" xmlns:a16="http://schemas.microsoft.com/office/drawing/2014/main" id="{AFC88906-3EED-1384-15A3-BF6DEAB5DD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10">
                  <a:extLst>
                    <a:ext uri="{FF2B5EF4-FFF2-40B4-BE49-F238E27FC236}">
                      <a16:creationId xmlns="" xmlns:a16="http://schemas.microsoft.com/office/drawing/2014/main" id="{32D89349-6EBD-E42D-712D-A8304DE127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11">
                  <a:extLst>
                    <a:ext uri="{FF2B5EF4-FFF2-40B4-BE49-F238E27FC236}">
                      <a16:creationId xmlns="" xmlns:a16="http://schemas.microsoft.com/office/drawing/2014/main" id="{5D5E27F0-912B-CA4C-C57F-D43DB17701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12">
                  <a:extLst>
                    <a:ext uri="{FF2B5EF4-FFF2-40B4-BE49-F238E27FC236}">
                      <a16:creationId xmlns="" xmlns:a16="http://schemas.microsoft.com/office/drawing/2014/main" id="{5B72E303-C980-5762-DC78-36F2CF197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13">
                  <a:extLst>
                    <a:ext uri="{FF2B5EF4-FFF2-40B4-BE49-F238E27FC236}">
                      <a16:creationId xmlns="" xmlns:a16="http://schemas.microsoft.com/office/drawing/2014/main" id="{634AA43D-9A5E-8E9D-C28D-834E3B0205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14">
                  <a:extLst>
                    <a:ext uri="{FF2B5EF4-FFF2-40B4-BE49-F238E27FC236}">
                      <a16:creationId xmlns="" xmlns:a16="http://schemas.microsoft.com/office/drawing/2014/main" id="{BBD2AE16-A8CD-573E-D43B-B778E24E74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15">
                  <a:extLst>
                    <a:ext uri="{FF2B5EF4-FFF2-40B4-BE49-F238E27FC236}">
                      <a16:creationId xmlns="" xmlns:a16="http://schemas.microsoft.com/office/drawing/2014/main" id="{5BDFEE32-7C76-2759-DAD2-3E6D2A113E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16">
                  <a:extLst>
                    <a:ext uri="{FF2B5EF4-FFF2-40B4-BE49-F238E27FC236}">
                      <a16:creationId xmlns="" xmlns:a16="http://schemas.microsoft.com/office/drawing/2014/main" id="{AC6B106D-4E46-0B8E-E64D-8F5284F928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17">
                  <a:extLst>
                    <a:ext uri="{FF2B5EF4-FFF2-40B4-BE49-F238E27FC236}">
                      <a16:creationId xmlns="" xmlns:a16="http://schemas.microsoft.com/office/drawing/2014/main" id="{183D3BD8-0835-5ECE-1333-8B4567509C3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18">
                  <a:extLst>
                    <a:ext uri="{FF2B5EF4-FFF2-40B4-BE49-F238E27FC236}">
                      <a16:creationId xmlns="" xmlns:a16="http://schemas.microsoft.com/office/drawing/2014/main" id="{B02F1A04-D8F1-CDEB-795F-5BEA7A1F7E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19">
                  <a:extLst>
                    <a:ext uri="{FF2B5EF4-FFF2-40B4-BE49-F238E27FC236}">
                      <a16:creationId xmlns="" xmlns:a16="http://schemas.microsoft.com/office/drawing/2014/main" id="{E88FB213-3C89-AA7C-9CE2-94A471060B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20">
                  <a:extLst>
                    <a:ext uri="{FF2B5EF4-FFF2-40B4-BE49-F238E27FC236}">
                      <a16:creationId xmlns="" xmlns:a16="http://schemas.microsoft.com/office/drawing/2014/main" id="{8686A2E0-C33C-CCDE-9B08-1994D843D6C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21">
                  <a:extLst>
                    <a:ext uri="{FF2B5EF4-FFF2-40B4-BE49-F238E27FC236}">
                      <a16:creationId xmlns="" xmlns:a16="http://schemas.microsoft.com/office/drawing/2014/main" id="{33A2BB6F-0237-565D-3443-4024DDC3F1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22">
                  <a:extLst>
                    <a:ext uri="{FF2B5EF4-FFF2-40B4-BE49-F238E27FC236}">
                      <a16:creationId xmlns="" xmlns:a16="http://schemas.microsoft.com/office/drawing/2014/main" id="{BB6FB14D-31C3-4855-CA2A-59B7B7D872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23">
                  <a:extLst>
                    <a:ext uri="{FF2B5EF4-FFF2-40B4-BE49-F238E27FC236}">
                      <a16:creationId xmlns="" xmlns:a16="http://schemas.microsoft.com/office/drawing/2014/main" id="{3EE3519E-F6E2-A0B2-468C-60C09EDFD7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Freeform 24">
                  <a:extLst>
                    <a:ext uri="{FF2B5EF4-FFF2-40B4-BE49-F238E27FC236}">
                      <a16:creationId xmlns="" xmlns:a16="http://schemas.microsoft.com/office/drawing/2014/main" id="{9DE283E8-EC47-632F-1D76-27CF296448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25">
                  <a:extLst>
                    <a:ext uri="{FF2B5EF4-FFF2-40B4-BE49-F238E27FC236}">
                      <a16:creationId xmlns="" xmlns:a16="http://schemas.microsoft.com/office/drawing/2014/main" id="{8B37A007-14FB-D35F-59D8-8F6B9F591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Freeform 5">
                <a:extLst>
                  <a:ext uri="{FF2B5EF4-FFF2-40B4-BE49-F238E27FC236}">
                    <a16:creationId xmlns="" xmlns:a16="http://schemas.microsoft.com/office/drawing/2014/main" id="{4A1E831B-91FE-3525-79BB-6C538066A0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6">
                <a:extLst>
                  <a:ext uri="{FF2B5EF4-FFF2-40B4-BE49-F238E27FC236}">
                    <a16:creationId xmlns="" xmlns:a16="http://schemas.microsoft.com/office/drawing/2014/main" id="{34171409-5ECD-0BD3-412D-D3A8379A4A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34" name="Freeform 5">
              <a:extLst>
                <a:ext uri="{FF2B5EF4-FFF2-40B4-BE49-F238E27FC236}">
                  <a16:creationId xmlns="" xmlns:a16="http://schemas.microsoft.com/office/drawing/2014/main" id="{D76D5E59-40ED-55F5-F2FC-14CF60E869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6">
              <a:extLst>
                <a:ext uri="{FF2B5EF4-FFF2-40B4-BE49-F238E27FC236}">
                  <a16:creationId xmlns="" xmlns:a16="http://schemas.microsoft.com/office/drawing/2014/main" id="{07B0729F-EF67-582E-C8D5-CC187448B4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7">
              <a:extLst>
                <a:ext uri="{FF2B5EF4-FFF2-40B4-BE49-F238E27FC236}">
                  <a16:creationId xmlns="" xmlns:a16="http://schemas.microsoft.com/office/drawing/2014/main" id="{8AD77C38-AD70-A801-E336-2FE71003103D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8">
              <a:extLst>
                <a:ext uri="{FF2B5EF4-FFF2-40B4-BE49-F238E27FC236}">
                  <a16:creationId xmlns="" xmlns:a16="http://schemas.microsoft.com/office/drawing/2014/main" id="{6ED301E0-A06E-B483-2CEE-BFBC8AE2A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9">
              <a:extLst>
                <a:ext uri="{FF2B5EF4-FFF2-40B4-BE49-F238E27FC236}">
                  <a16:creationId xmlns="" xmlns:a16="http://schemas.microsoft.com/office/drawing/2014/main" id="{56704064-FE27-717C-273F-7760EC16E8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pic>
        <p:nvPicPr>
          <p:cNvPr id="11" name="Graphic 10" descr="Open book with solid fill">
            <a:extLst>
              <a:ext uri="{FF2B5EF4-FFF2-40B4-BE49-F238E27FC236}">
                <a16:creationId xmlns="" xmlns:a16="http://schemas.microsoft.com/office/drawing/2014/main" id="{47F0081B-09CE-B44B-6A07-70E6D31CB3B5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=""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997228" y="882260"/>
            <a:ext cx="1339834" cy="13398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573565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6">
                                            <p:txEl>
                                              <p:pRg st="3" end="3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build="p"/>
    </p:bld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" name="Picture 52">
            <a:extLst>
              <a:ext uri="{FF2B5EF4-FFF2-40B4-BE49-F238E27FC236}">
                <a16:creationId xmlns="" xmlns:a16="http://schemas.microsoft.com/office/drawing/2014/main" id="{15884C70-D4D2-DFFC-ACF7-049898ABE08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harpenSoften amount="50000"/>
                    </a14:imgEffect>
                    <a14:imgEffect>
                      <a14:brightnessContrast bright="4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4022" y="772822"/>
            <a:ext cx="11691320" cy="608109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E7D95ED7-35BF-E645-5940-18526DE9AF73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33C31A98-3D70-60A9-8602-62F1FB83D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379A4480-154B-2FAC-55C8-9EE0E8E28A00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CB43A700-F4FD-4026-E37D-8B6AA0CE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D876CF92-90BD-D733-AE15-47C61AD02E6F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E3F2F5F5-5EA4-1E3C-64D4-A681EE2EA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D42354EC-709D-A368-10D0-24950784B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0D3A2520-8EDA-C196-B487-4C811C2F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28FDB3D1-6C14-CE9E-2B0E-29ED2C512B31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79FC53AE-5A4F-0B47-DC4C-6EEC8FE3D6F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33198BBF-AFF0-7694-813E-28667A33A938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E26AE281-B1B3-4EB3-CC91-D7F96751FA0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81419969-12C9-AFCC-5C40-9798403FB7AB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9369B397-985A-3472-E7AB-9E17F21A791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14CE66E2-92F6-456B-9DCE-9835645BE33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131E7D81-FA96-05D1-F462-D3D97DF66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A7A85130-31F8-E9B5-D32E-78D3B431A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6B173A65-542B-10CC-7BB5-E159D0673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09576F05-30A9-D309-3E7D-AD5B42C4A2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7B20121F-CC7E-A52A-E036-72BA014D3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A22F80AC-9741-D994-9E0E-B854318C1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028BE735-3C5B-7DFC-3DE5-28B6E564C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737BD470-59BF-B5F4-0D79-895BD8069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2254FF29-7DB9-CCDC-672F-C2BFE2475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BC703A5B-8E3F-AD4B-2739-849C25DD4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3A24E3BB-9F7C-A383-087A-DBF1FB891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54B05E02-D4FD-3307-3E85-F888DBBC2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4D37A5C2-E4DC-82ED-FF3D-04B6AF9DAE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0B3B2711-EFA3-B47B-655A-6955D2B8D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B41C63A5-4923-3291-3BA0-8986D1E38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DB8C9A8A-F8BA-71FE-1A26-A53C92F3A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EC2C1D50-9489-E029-97B3-9ECD8CEC2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860B73F5-E359-8C34-FF30-3D01751FF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EDDF70FE-CF28-2A62-1879-DEF0ABE00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A94E23F5-9BC6-FD29-90A6-5E2B34F613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BD244684-E483-B604-757B-ABDF991F9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789A6AB6-6CDD-A53E-C389-5760A740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07B440A7-1006-AACF-80C8-1882C440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A07DF088-4DF5-F764-9B6E-10E27DD8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804F3D2E-22A0-9A97-DC0F-A39506CB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840ECD5F-0411-8F65-F810-7BAAC22D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A91E33D8-F06B-6DC5-1B54-2E9E1A6A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C03F0C02-3751-E716-B1F9-F0201E61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Rectangle 44">
            <a:extLst>
              <a:ext uri="{FF2B5EF4-FFF2-40B4-BE49-F238E27FC236}">
                <a16:creationId xmlns="" xmlns:a16="http://schemas.microsoft.com/office/drawing/2014/main" id="{D823D728-43B9-0C6C-D608-938143DD821D}"/>
              </a:ext>
            </a:extLst>
          </p:cNvPr>
          <p:cNvSpPr/>
          <p:nvPr/>
        </p:nvSpPr>
        <p:spPr>
          <a:xfrm>
            <a:off x="1448130" y="1248977"/>
            <a:ext cx="110912" cy="3688783"/>
          </a:xfrm>
          <a:prstGeom prst="rect">
            <a:avLst/>
          </a:prstGeom>
          <a:solidFill>
            <a:schemeClr val="accent6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6" name="Group 45">
            <a:extLst>
              <a:ext uri="{FF2B5EF4-FFF2-40B4-BE49-F238E27FC236}">
                <a16:creationId xmlns="" xmlns:a16="http://schemas.microsoft.com/office/drawing/2014/main" id="{0BF5725C-7DFB-42C3-05F2-2405B7D096C3}"/>
              </a:ext>
            </a:extLst>
          </p:cNvPr>
          <p:cNvGrpSpPr/>
          <p:nvPr/>
        </p:nvGrpSpPr>
        <p:grpSpPr>
          <a:xfrm>
            <a:off x="1396907" y="1573371"/>
            <a:ext cx="4923923" cy="728202"/>
            <a:chOff x="2840539" y="3818711"/>
            <a:chExt cx="11430444" cy="864138"/>
          </a:xfrm>
        </p:grpSpPr>
        <p:sp>
          <p:nvSpPr>
            <p:cNvPr id="47" name="Isosceles Triangle 44">
              <a:extLst>
                <a:ext uri="{FF2B5EF4-FFF2-40B4-BE49-F238E27FC236}">
                  <a16:creationId xmlns="" xmlns:a16="http://schemas.microsoft.com/office/drawing/2014/main" id="{98FDA53E-AA70-91DB-F818-34CA129EA5CF}"/>
                </a:ext>
              </a:extLst>
            </p:cNvPr>
            <p:cNvSpPr/>
            <p:nvPr/>
          </p:nvSpPr>
          <p:spPr>
            <a:xfrm rot="16200000">
              <a:off x="2851489" y="3807761"/>
              <a:ext cx="143688" cy="165588"/>
            </a:xfrm>
            <a:custGeom>
              <a:avLst/>
              <a:gdLst>
                <a:gd name="connsiteX0" fmla="*/ 0 w 293725"/>
                <a:gd name="connsiteY0" fmla="*/ 164224 h 164224"/>
                <a:gd name="connsiteX1" fmla="*/ 146863 w 293725"/>
                <a:gd name="connsiteY1" fmla="*/ 0 h 164224"/>
                <a:gd name="connsiteX2" fmla="*/ 293725 w 293725"/>
                <a:gd name="connsiteY2" fmla="*/ 164224 h 164224"/>
                <a:gd name="connsiteX3" fmla="*/ 0 w 293725"/>
                <a:gd name="connsiteY3" fmla="*/ 164224 h 164224"/>
                <a:gd name="connsiteX0" fmla="*/ 2363 w 296088"/>
                <a:gd name="connsiteY0" fmla="*/ 164221 h 164221"/>
                <a:gd name="connsiteX1" fmla="*/ 0 w 296088"/>
                <a:gd name="connsiteY1" fmla="*/ 0 h 164221"/>
                <a:gd name="connsiteX2" fmla="*/ 296088 w 296088"/>
                <a:gd name="connsiteY2" fmla="*/ 164221 h 164221"/>
                <a:gd name="connsiteX3" fmla="*/ 2363 w 296088"/>
                <a:gd name="connsiteY3" fmla="*/ 164221 h 164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96088" h="164221">
                  <a:moveTo>
                    <a:pt x="2363" y="164221"/>
                  </a:moveTo>
                  <a:cubicBezTo>
                    <a:pt x="1575" y="109481"/>
                    <a:pt x="788" y="54740"/>
                    <a:pt x="0" y="0"/>
                  </a:cubicBezTo>
                  <a:lnTo>
                    <a:pt x="296088" y="164221"/>
                  </a:lnTo>
                  <a:lnTo>
                    <a:pt x="2363" y="164221"/>
                  </a:ln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>
                <a:solidFill>
                  <a:prstClr val="white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grpSp>
          <p:nvGrpSpPr>
            <p:cNvPr id="48" name="Group 47">
              <a:extLst>
                <a:ext uri="{FF2B5EF4-FFF2-40B4-BE49-F238E27FC236}">
                  <a16:creationId xmlns="" xmlns:a16="http://schemas.microsoft.com/office/drawing/2014/main" id="{0DB630D0-8D72-1571-C627-17F4EE61CE26}"/>
                </a:ext>
              </a:extLst>
            </p:cNvPr>
            <p:cNvGrpSpPr/>
            <p:nvPr/>
          </p:nvGrpSpPr>
          <p:grpSpPr>
            <a:xfrm>
              <a:off x="2840539" y="3953689"/>
              <a:ext cx="11430444" cy="729160"/>
              <a:chOff x="2840539" y="3801289"/>
              <a:chExt cx="11430444" cy="729160"/>
            </a:xfrm>
          </p:grpSpPr>
          <p:sp>
            <p:nvSpPr>
              <p:cNvPr id="49" name="Round Same Side Corner Rectangle 33">
                <a:extLst>
                  <a:ext uri="{FF2B5EF4-FFF2-40B4-BE49-F238E27FC236}">
                    <a16:creationId xmlns="" xmlns:a16="http://schemas.microsoft.com/office/drawing/2014/main" id="{E2918407-3CBE-C8F2-E526-6009DFBF2B3D}"/>
                  </a:ext>
                </a:extLst>
              </p:cNvPr>
              <p:cNvSpPr/>
              <p:nvPr/>
            </p:nvSpPr>
            <p:spPr>
              <a:xfrm rot="5400000">
                <a:off x="8193595" y="-1546940"/>
                <a:ext cx="729160" cy="11425617"/>
              </a:xfrm>
              <a:prstGeom prst="round2SameRect">
                <a:avLst/>
              </a:pr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0" name="Rectangle 49">
                <a:extLst>
                  <a:ext uri="{FF2B5EF4-FFF2-40B4-BE49-F238E27FC236}">
                    <a16:creationId xmlns="" xmlns:a16="http://schemas.microsoft.com/office/drawing/2014/main" id="{CF53B2DB-9842-2161-7175-014166DD86F9}"/>
                  </a:ext>
                </a:extLst>
              </p:cNvPr>
              <p:cNvSpPr/>
              <p:nvPr/>
            </p:nvSpPr>
            <p:spPr>
              <a:xfrm>
                <a:off x="2840539" y="3801289"/>
                <a:ext cx="1270616" cy="729160"/>
              </a:xfrm>
              <a:prstGeom prst="rect">
                <a:avLst/>
              </a:prstGeom>
              <a:solidFill>
                <a:schemeClr val="accent6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1" name="Rectangle 50">
                <a:extLst>
                  <a:ext uri="{FF2B5EF4-FFF2-40B4-BE49-F238E27FC236}">
                    <a16:creationId xmlns="" xmlns:a16="http://schemas.microsoft.com/office/drawing/2014/main" id="{4A3DFB5B-B6B6-23BB-D4C3-2F97E0394EDA}"/>
                  </a:ext>
                </a:extLst>
              </p:cNvPr>
              <p:cNvSpPr/>
              <p:nvPr/>
            </p:nvSpPr>
            <p:spPr>
              <a:xfrm>
                <a:off x="4460665" y="3810000"/>
                <a:ext cx="8131625" cy="620891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 defTabSz="457109">
                  <a:spcBef>
                    <a:spcPts val="600"/>
                  </a:spcBef>
                  <a:defRPr/>
                </a:pPr>
                <a:r>
                  <a:rPr lang="en-US" sz="2800" b="1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TÓM TẮT BÀI HỌC</a:t>
                </a:r>
                <a:endParaRPr lang="en-US" sz="2800" kern="0" dirty="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52" name="TextBox 51">
                <a:extLst>
                  <a:ext uri="{FF2B5EF4-FFF2-40B4-BE49-F238E27FC236}">
                    <a16:creationId xmlns="" xmlns:a16="http://schemas.microsoft.com/office/drawing/2014/main" id="{FEBB056D-E3A4-B55C-E3C6-39900AAA08C5}"/>
                  </a:ext>
                </a:extLst>
              </p:cNvPr>
              <p:cNvSpPr txBox="1"/>
              <p:nvPr/>
            </p:nvSpPr>
            <p:spPr>
              <a:xfrm>
                <a:off x="3083940" y="3806141"/>
                <a:ext cx="1031523" cy="620891"/>
              </a:xfrm>
              <a:prstGeom prst="rect">
                <a:avLst/>
              </a:prstGeom>
              <a:noFill/>
            </p:spPr>
            <p:txBody>
              <a:bodyPr wrap="none" rtlCol="0">
                <a:spAutoFit/>
              </a:bodyPr>
              <a:lstStyle/>
              <a:p>
                <a:pPr algn="ctr"/>
                <a:r>
                  <a:rPr lang="en-US" sz="2800" b="1" dirty="0">
                    <a:solidFill>
                      <a:prstClr val="white"/>
                    </a:solidFill>
                    <a:latin typeface="Times New Roman" panose="02020603050405020304" pitchFamily="18" charset="0"/>
                    <a:ea typeface="Tahoma" pitchFamily="34" charset="0"/>
                    <a:cs typeface="Times New Roman" panose="02020603050405020304" pitchFamily="18" charset="0"/>
                  </a:rPr>
                  <a:t>V</a:t>
                </a: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925344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943B4AC5-D049-7316-CC10-BF024044B07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21233889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250">
        <p15:prstTrans prst="peelOff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98AE74BC-2E40-0C07-CB1D-015419F17A5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5652033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2000">
        <p15:prstTrans prst="prestig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8ECC1F98-A561-0711-704A-F17B96A9337B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022103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:dissolve/>
      </p:transition>
    </mc:Choice>
    <mc:Fallback xmlns="">
      <p:transition spd="slow">
        <p:dissolve/>
      </p:transition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6EE2878F-A376-A6C7-45C9-6EFA4C1C353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899697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9D3F54C1-9031-0300-FEB3-FD289EDB9E1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00210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178F4AD5-0FD7-1A9F-76DB-628FD9B7C07A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8578482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900">
        <p14:warp dir="in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924EF964-8A5D-4117-486A-02C28D4EBE97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A414F5E0-110E-0192-9155-4F0EF79D6E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8E3E55B2-5080-226F-5E8F-51921005B7A7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7EF35ED6-99E1-7666-AE6B-4BE16DC3837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D6CCA624-CF32-F8BD-85E7-B48426748A58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676E361F-B7C2-B523-C3C8-D2FCB6DBA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6C1AAB61-718E-B1D3-D4CD-851897DAD47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108A4239-CFC9-F1B5-28B1-0995691FB4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959DFA66-98DB-C830-8924-847361CDCD43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B29341AE-D3F0-A82D-B20E-A7DB59E83C79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8859ECAB-A9A2-5C60-A5DE-5823502929D7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38264027-38E6-4D8D-74B1-9F93B5B77C37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6553B426-C01E-78FB-A8E7-57E2D73EE63C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89C4D50A-046C-D1F5-6D2E-649B1BA44C38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9627D88F-3019-3B87-251F-1443BBE725F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536236B0-A631-B99D-C586-F2899A6C21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DDA712CF-3A34-18E0-7947-6B55AE80C2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B92BE84C-A801-DC7F-DA20-A6798A640C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D86F3786-241A-C8CA-CF98-AB15886B17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BA81F46A-2D7A-FFF2-8DEC-D737144628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72C1F995-197C-EF71-B5D8-C1D91E093C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8C0FA177-73E0-928E-A6FB-82D033CDA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FED8AD80-A712-4C87-4C03-96ADA3AB2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C072D22C-9F0D-7ACE-24CE-268922A6AA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D56C8EE8-CCE0-9512-D378-0983DEEDE0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C46617EE-DDC8-ECDD-19AE-35216999BE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AACF0099-B0C4-86BA-5CF4-0A33AB0A8B1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C2CF590F-B2A3-C13E-1ECA-082D187D11F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DB7F608F-1E9E-BC65-065D-2702650966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76FE8C0E-2823-A379-5537-9CCB8F8FB1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5082394D-4795-0AB5-5B16-2C210F422A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9A9D0A93-3ACD-7242-A900-CFB423F5A1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C66524E4-5EAF-B5C6-CBE3-0C2E15E8D01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B9196366-2282-D562-36A9-1E1E693CD4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2AC66764-9C8A-B2F2-1DA4-660A28217F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A2457E51-F6E6-0E7B-0985-DFDC0A2EFE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5651D96C-1437-91DC-6600-ACF907A62D5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494FE00C-4DCE-BCD8-042A-F2D4A2CD224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DCA75F47-665A-CCF7-1886-AAD4DA1A3C7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3FA5B86C-0678-4252-478D-16B1CE2281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CB149C02-515F-1C98-51F0-E002E4EA3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6C42064F-72FF-D884-B299-ECDE651A9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4778FCDA-B18C-70E8-6023-A417196B0A8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7" name="TextBox 14">
            <a:extLst>
              <a:ext uri="{FF2B5EF4-FFF2-40B4-BE49-F238E27FC236}">
                <a16:creationId xmlns="" xmlns:a16="http://schemas.microsoft.com/office/drawing/2014/main" id="{8047D897-857D-7037-04C0-B5A7C7340634}"/>
              </a:ext>
            </a:extLst>
          </p:cNvPr>
          <p:cNvSpPr txBox="1"/>
          <p:nvPr/>
        </p:nvSpPr>
        <p:spPr>
          <a:xfrm>
            <a:off x="3806615" y="1335224"/>
            <a:ext cx="5621164" cy="514885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B1: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Thực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hiện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phiếu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học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tập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cá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nhân</a:t>
            </a:r>
            <a:endParaRPr lang="en-US" sz="2800" spc="-24" dirty="0">
              <a:solidFill>
                <a:srgbClr val="000000"/>
              </a:solidFill>
              <a:latin typeface="Cormorant Garamond Bold" panose="00000800000000000000"/>
            </a:endParaRPr>
          </a:p>
        </p:txBody>
      </p:sp>
      <p:sp>
        <p:nvSpPr>
          <p:cNvPr id="49" name="AutoShape 18">
            <a:extLst>
              <a:ext uri="{FF2B5EF4-FFF2-40B4-BE49-F238E27FC236}">
                <a16:creationId xmlns="" xmlns:a16="http://schemas.microsoft.com/office/drawing/2014/main" id="{84A01F32-7E01-DC2E-EC30-803C6178845D}"/>
              </a:ext>
            </a:extLst>
          </p:cNvPr>
          <p:cNvSpPr/>
          <p:nvPr/>
        </p:nvSpPr>
        <p:spPr>
          <a:xfrm>
            <a:off x="7869016" y="8028000"/>
            <a:ext cx="7379353" cy="9525"/>
          </a:xfrm>
          <a:prstGeom prst="rect">
            <a:avLst/>
          </a:prstGeom>
          <a:solidFill>
            <a:srgbClr val="000000"/>
          </a:solidFill>
        </p:spPr>
      </p:sp>
      <p:sp>
        <p:nvSpPr>
          <p:cNvPr id="53" name="TextBox 14">
            <a:extLst>
              <a:ext uri="{FF2B5EF4-FFF2-40B4-BE49-F238E27FC236}">
                <a16:creationId xmlns="" xmlns:a16="http://schemas.microsoft.com/office/drawing/2014/main" id="{932D7A74-5DDB-CB32-77DF-DBF11826D025}"/>
              </a:ext>
            </a:extLst>
          </p:cNvPr>
          <p:cNvSpPr txBox="1"/>
          <p:nvPr/>
        </p:nvSpPr>
        <p:spPr>
          <a:xfrm>
            <a:off x="3806615" y="2660185"/>
            <a:ext cx="5818082" cy="514885"/>
          </a:xfrm>
          <a:prstGeom prst="rect">
            <a:avLst/>
          </a:prstGeom>
          <a:solidFill>
            <a:srgbClr val="92D050"/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B2: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Thảo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luận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ý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kiến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với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bạn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cùng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nhóm</a:t>
            </a:r>
            <a:endParaRPr lang="en-US" sz="2800" spc="-24" dirty="0">
              <a:solidFill>
                <a:srgbClr val="000000"/>
              </a:solidFill>
              <a:latin typeface="Cormorant Garamond Bold" panose="00000800000000000000"/>
            </a:endParaRPr>
          </a:p>
        </p:txBody>
      </p:sp>
      <p:sp>
        <p:nvSpPr>
          <p:cNvPr id="54" name="TextBox 14">
            <a:extLst>
              <a:ext uri="{FF2B5EF4-FFF2-40B4-BE49-F238E27FC236}">
                <a16:creationId xmlns="" xmlns:a16="http://schemas.microsoft.com/office/drawing/2014/main" id="{CBD0325A-BB3C-BCBD-45F8-8FB8A3296A10}"/>
              </a:ext>
            </a:extLst>
          </p:cNvPr>
          <p:cNvSpPr txBox="1"/>
          <p:nvPr/>
        </p:nvSpPr>
        <p:spPr>
          <a:xfrm>
            <a:off x="3817117" y="3985146"/>
            <a:ext cx="6678608" cy="1075038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B3: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Thống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nhất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ý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kiến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để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hình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thành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sản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phẩm</a:t>
            </a:r>
            <a:r>
              <a:rPr lang="en-US" sz="2800" spc="-24" dirty="0">
                <a:solidFill>
                  <a:srgbClr val="000000"/>
                </a:solidFill>
                <a:latin typeface="Cormorant Garamond Bold" panose="00000800000000000000"/>
              </a:rPr>
              <a:t> </a:t>
            </a:r>
            <a:r>
              <a:rPr lang="en-US" sz="2800" spc="-24" dirty="0" err="1">
                <a:solidFill>
                  <a:srgbClr val="000000"/>
                </a:solidFill>
                <a:latin typeface="Cormorant Garamond Bold" panose="00000800000000000000"/>
              </a:rPr>
              <a:t>chung</a:t>
            </a:r>
            <a:endParaRPr lang="en-US" sz="2800" spc="-24" dirty="0">
              <a:solidFill>
                <a:srgbClr val="000000"/>
              </a:solidFill>
              <a:latin typeface="Cormorant Garamond Bold" panose="00000800000000000000"/>
            </a:endParaRPr>
          </a:p>
        </p:txBody>
      </p:sp>
      <p:sp>
        <p:nvSpPr>
          <p:cNvPr id="45" name="Arrow: Down 44">
            <a:extLst>
              <a:ext uri="{FF2B5EF4-FFF2-40B4-BE49-F238E27FC236}">
                <a16:creationId xmlns="" xmlns:a16="http://schemas.microsoft.com/office/drawing/2014/main" id="{029A0452-0B21-5B8C-D997-012167D13A53}"/>
              </a:ext>
            </a:extLst>
          </p:cNvPr>
          <p:cNvSpPr/>
          <p:nvPr/>
        </p:nvSpPr>
        <p:spPr>
          <a:xfrm>
            <a:off x="6600757" y="3292622"/>
            <a:ext cx="376772" cy="743613"/>
          </a:xfrm>
          <a:prstGeom prst="downArrow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51" name="Arrow: Down 50">
            <a:extLst>
              <a:ext uri="{FF2B5EF4-FFF2-40B4-BE49-F238E27FC236}">
                <a16:creationId xmlns="" xmlns:a16="http://schemas.microsoft.com/office/drawing/2014/main" id="{1B4C9F9C-F492-A684-4220-D0BE87C5570F}"/>
              </a:ext>
            </a:extLst>
          </p:cNvPr>
          <p:cNvSpPr/>
          <p:nvPr/>
        </p:nvSpPr>
        <p:spPr>
          <a:xfrm>
            <a:off x="6544053" y="1916572"/>
            <a:ext cx="376772" cy="743613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Scroll: Horizontal 49">
            <a:extLst>
              <a:ext uri="{FF2B5EF4-FFF2-40B4-BE49-F238E27FC236}">
                <a16:creationId xmlns="" xmlns:a16="http://schemas.microsoft.com/office/drawing/2014/main" id="{728DE9EE-A061-E8E1-F043-4D21CA973383}"/>
              </a:ext>
            </a:extLst>
          </p:cNvPr>
          <p:cNvSpPr/>
          <p:nvPr/>
        </p:nvSpPr>
        <p:spPr>
          <a:xfrm>
            <a:off x="388280" y="2196662"/>
            <a:ext cx="2694281" cy="2267607"/>
          </a:xfrm>
          <a:prstGeom prst="horizontalScroll">
            <a:avLst/>
          </a:prstGeom>
          <a:ln w="57150">
            <a:prstDash val="dash"/>
          </a:ln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3600" b="1" spc="599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THẢO LUẬN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010084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BE524CD5-7293-F47C-D187-B79253858E2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255616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>
            <a:extLst>
              <a:ext uri="{FF2B5EF4-FFF2-40B4-BE49-F238E27FC236}">
                <a16:creationId xmlns="" xmlns:a16="http://schemas.microsoft.com/office/drawing/2014/main" id="{E8D4ED2A-66CA-027D-460A-E85A81BC6BF7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776899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00">
        <p14:prism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E7D95ED7-35BF-E645-5940-18526DE9AF73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33C31A98-3D70-60A9-8602-62F1FB83D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379A4480-154B-2FAC-55C8-9EE0E8E28A00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CB43A700-F4FD-4026-E37D-8B6AA0CE32F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D876CF92-90BD-D733-AE15-47C61AD02E6F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E3F2F5F5-5EA4-1E3C-64D4-A681EE2EA3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D42354EC-709D-A368-10D0-24950784BE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0D3A2520-8EDA-C196-B487-4C811C2F907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28FDB3D1-6C14-CE9E-2B0E-29ED2C512B31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79FC53AE-5A4F-0B47-DC4C-6EEC8FE3D6F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33198BBF-AFF0-7694-813E-28667A33A938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E26AE281-B1B3-4EB3-CC91-D7F96751FA01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81419969-12C9-AFCC-5C40-9798403FB7AB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9369B397-985A-3472-E7AB-9E17F21A7917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14CE66E2-92F6-456B-9DCE-9835645BE339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131E7D81-FA96-05D1-F462-D3D97DF66B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A7A85130-31F8-E9B5-D32E-78D3B431A30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6B173A65-542B-10CC-7BB5-E159D0673B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09576F05-30A9-D309-3E7D-AD5B42C4A23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7B20121F-CC7E-A52A-E036-72BA014D36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A22F80AC-9741-D994-9E0E-B854318C15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028BE735-3C5B-7DFC-3DE5-28B6E564CF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737BD470-59BF-B5F4-0D79-895BD8069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2254FF29-7DB9-CCDC-672F-C2BFE24759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BC703A5B-8E3F-AD4B-2739-849C25DD40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3A24E3BB-9F7C-A383-087A-DBF1FB8914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54B05E02-D4FD-3307-3E85-F888DBBC24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4D37A5C2-E4DC-82ED-FF3D-04B6AF9DAE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0B3B2711-EFA3-B47B-655A-6955D2B8D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B41C63A5-4923-3291-3BA0-8986D1E388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DB8C9A8A-F8BA-71FE-1A26-A53C92F3AA2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EC2C1D50-9489-E029-97B3-9ECD8CEC262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860B73F5-E359-8C34-FF30-3D01751FF3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EDDF70FE-CF28-2A62-1879-DEF0ABE001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A94E23F5-9BC6-FD29-90A6-5E2B34F613B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BD244684-E483-B604-757B-ABDF991F95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789A6AB6-6CDD-A53E-C389-5760A74094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07B440A7-1006-AACF-80C8-1882C440878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A07DF088-4DF5-F764-9B6E-10E27DD898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804F3D2E-22A0-9A97-DC0F-A39506CB4E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840ECD5F-0411-8F65-F810-7BAAC22D25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A91E33D8-F06B-6DC5-1B54-2E9E1A6AF7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C03F0C02-3751-E716-B1F9-F0201E613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="" xmlns:a16="http://schemas.microsoft.com/office/drawing/2014/main" id="{BE54EC90-EA35-7847-D90C-B1A8CDBB0547}"/>
              </a:ext>
            </a:extLst>
          </p:cNvPr>
          <p:cNvGrpSpPr/>
          <p:nvPr/>
        </p:nvGrpSpPr>
        <p:grpSpPr>
          <a:xfrm>
            <a:off x="651537" y="791841"/>
            <a:ext cx="6061145" cy="4832090"/>
            <a:chOff x="651537" y="791841"/>
            <a:chExt cx="6061145" cy="4832090"/>
          </a:xfrm>
        </p:grpSpPr>
        <p:sp>
          <p:nvSpPr>
            <p:cNvPr id="45" name="Rectangle 44">
              <a:extLst>
                <a:ext uri="{FF2B5EF4-FFF2-40B4-BE49-F238E27FC236}">
                  <a16:creationId xmlns="" xmlns:a16="http://schemas.microsoft.com/office/drawing/2014/main" id="{D823D728-43B9-0C6C-D608-938143DD821D}"/>
                </a:ext>
              </a:extLst>
            </p:cNvPr>
            <p:cNvSpPr/>
            <p:nvPr/>
          </p:nvSpPr>
          <p:spPr>
            <a:xfrm>
              <a:off x="747090" y="791841"/>
              <a:ext cx="107531" cy="4832090"/>
            </a:xfrm>
            <a:prstGeom prst="rect">
              <a:avLst/>
            </a:prstGeom>
            <a:solidFill>
              <a:schemeClr val="accent6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grpSp>
          <p:nvGrpSpPr>
            <p:cNvPr id="46" name="Group 45">
              <a:extLst>
                <a:ext uri="{FF2B5EF4-FFF2-40B4-BE49-F238E27FC236}">
                  <a16:creationId xmlns="" xmlns:a16="http://schemas.microsoft.com/office/drawing/2014/main" id="{0BF5725C-7DFB-42C3-05F2-2405B7D096C3}"/>
                </a:ext>
              </a:extLst>
            </p:cNvPr>
            <p:cNvGrpSpPr/>
            <p:nvPr/>
          </p:nvGrpSpPr>
          <p:grpSpPr>
            <a:xfrm>
              <a:off x="651537" y="1116235"/>
              <a:ext cx="6061145" cy="728202"/>
              <a:chOff x="2737630" y="3818711"/>
              <a:chExt cx="14070403" cy="864138"/>
            </a:xfrm>
          </p:grpSpPr>
          <p:sp>
            <p:nvSpPr>
              <p:cNvPr id="47" name="Isosceles Triangle 44">
                <a:extLst>
                  <a:ext uri="{FF2B5EF4-FFF2-40B4-BE49-F238E27FC236}">
                    <a16:creationId xmlns="" xmlns:a16="http://schemas.microsoft.com/office/drawing/2014/main" id="{98FDA53E-AA70-91DB-F818-34CA129EA5CF}"/>
                  </a:ext>
                </a:extLst>
              </p:cNvPr>
              <p:cNvSpPr/>
              <p:nvPr/>
            </p:nvSpPr>
            <p:spPr>
              <a:xfrm rot="16200000">
                <a:off x="2851489" y="3807761"/>
                <a:ext cx="143688" cy="165588"/>
              </a:xfrm>
              <a:custGeom>
                <a:avLst/>
                <a:gdLst>
                  <a:gd name="connsiteX0" fmla="*/ 0 w 293725"/>
                  <a:gd name="connsiteY0" fmla="*/ 164224 h 164224"/>
                  <a:gd name="connsiteX1" fmla="*/ 146863 w 293725"/>
                  <a:gd name="connsiteY1" fmla="*/ 0 h 164224"/>
                  <a:gd name="connsiteX2" fmla="*/ 293725 w 293725"/>
                  <a:gd name="connsiteY2" fmla="*/ 164224 h 164224"/>
                  <a:gd name="connsiteX3" fmla="*/ 0 w 293725"/>
                  <a:gd name="connsiteY3" fmla="*/ 164224 h 164224"/>
                  <a:gd name="connsiteX0" fmla="*/ 2363 w 296088"/>
                  <a:gd name="connsiteY0" fmla="*/ 164221 h 164221"/>
                  <a:gd name="connsiteX1" fmla="*/ 0 w 296088"/>
                  <a:gd name="connsiteY1" fmla="*/ 0 h 164221"/>
                  <a:gd name="connsiteX2" fmla="*/ 296088 w 296088"/>
                  <a:gd name="connsiteY2" fmla="*/ 164221 h 164221"/>
                  <a:gd name="connsiteX3" fmla="*/ 2363 w 296088"/>
                  <a:gd name="connsiteY3" fmla="*/ 164221 h 164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6088" h="164221">
                    <a:moveTo>
                      <a:pt x="2363" y="164221"/>
                    </a:moveTo>
                    <a:cubicBezTo>
                      <a:pt x="1575" y="109481"/>
                      <a:pt x="788" y="54740"/>
                      <a:pt x="0" y="0"/>
                    </a:cubicBezTo>
                    <a:lnTo>
                      <a:pt x="296088" y="164221"/>
                    </a:lnTo>
                    <a:lnTo>
                      <a:pt x="2363" y="164221"/>
                    </a:lnTo>
                    <a:close/>
                  </a:path>
                </a:pathLst>
              </a:custGeom>
              <a:solidFill>
                <a:schemeClr val="accent5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2000">
                  <a:solidFill>
                    <a:prstClr val="white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grpSp>
            <p:nvGrpSpPr>
              <p:cNvPr id="48" name="Group 47">
                <a:extLst>
                  <a:ext uri="{FF2B5EF4-FFF2-40B4-BE49-F238E27FC236}">
                    <a16:creationId xmlns="" xmlns:a16="http://schemas.microsoft.com/office/drawing/2014/main" id="{0DB630D0-8D72-1571-C627-17F4EE61CE26}"/>
                  </a:ext>
                </a:extLst>
              </p:cNvPr>
              <p:cNvGrpSpPr/>
              <p:nvPr/>
            </p:nvGrpSpPr>
            <p:grpSpPr>
              <a:xfrm>
                <a:off x="2737630" y="3953689"/>
                <a:ext cx="14070403" cy="729160"/>
                <a:chOff x="2737630" y="3801289"/>
                <a:chExt cx="14070403" cy="729160"/>
              </a:xfrm>
            </p:grpSpPr>
            <p:sp>
              <p:nvSpPr>
                <p:cNvPr id="49" name="Round Same Side Corner Rectangle 33">
                  <a:extLst>
                    <a:ext uri="{FF2B5EF4-FFF2-40B4-BE49-F238E27FC236}">
                      <a16:creationId xmlns="" xmlns:a16="http://schemas.microsoft.com/office/drawing/2014/main" id="{E2918407-3CBE-C8F2-E526-6009DFBF2B3D}"/>
                    </a:ext>
                  </a:extLst>
                </p:cNvPr>
                <p:cNvSpPr/>
                <p:nvPr/>
              </p:nvSpPr>
              <p:spPr>
                <a:xfrm rot="5400000">
                  <a:off x="8193595" y="-1546940"/>
                  <a:ext cx="729160" cy="11425617"/>
                </a:xfrm>
                <a:prstGeom prst="round2SameRect">
                  <a:avLst/>
                </a:prstGeom>
                <a:solidFill>
                  <a:schemeClr val="accent6">
                    <a:lumMod val="50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0" name="Rectangle 49">
                  <a:extLst>
                    <a:ext uri="{FF2B5EF4-FFF2-40B4-BE49-F238E27FC236}">
                      <a16:creationId xmlns="" xmlns:a16="http://schemas.microsoft.com/office/drawing/2014/main" id="{CF53B2DB-9842-2161-7175-014166DD86F9}"/>
                    </a:ext>
                  </a:extLst>
                </p:cNvPr>
                <p:cNvSpPr/>
                <p:nvPr/>
              </p:nvSpPr>
              <p:spPr>
                <a:xfrm>
                  <a:off x="2840539" y="3801289"/>
                  <a:ext cx="1270616" cy="729160"/>
                </a:xfrm>
                <a:prstGeom prst="rect">
                  <a:avLst/>
                </a:prstGeom>
                <a:solidFill>
                  <a:schemeClr val="accent6">
                    <a:lumMod val="7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200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1" name="Rectangle 50">
                  <a:extLst>
                    <a:ext uri="{FF2B5EF4-FFF2-40B4-BE49-F238E27FC236}">
                      <a16:creationId xmlns="" xmlns:a16="http://schemas.microsoft.com/office/drawing/2014/main" id="{4A3DFB5B-B6B6-23BB-D4C3-2F97E0394EDA}"/>
                    </a:ext>
                  </a:extLst>
                </p:cNvPr>
                <p:cNvSpPr/>
                <p:nvPr/>
              </p:nvSpPr>
              <p:spPr>
                <a:xfrm>
                  <a:off x="4460664" y="3810000"/>
                  <a:ext cx="12347369" cy="620891"/>
                </a:xfrm>
                <a:prstGeom prst="rect">
                  <a:avLst/>
                </a:prstGeom>
              </p:spPr>
              <p:txBody>
                <a:bodyPr wrap="none">
                  <a:spAutoFit/>
                </a:bodyPr>
                <a:lstStyle/>
                <a:p>
                  <a:pPr defTabSz="457109">
                    <a:spcBef>
                      <a:spcPts val="600"/>
                    </a:spcBef>
                    <a:defRPr/>
                  </a:pPr>
                  <a:r>
                    <a:rPr lang="en-US" sz="2800" b="1" kern="0" dirty="0">
                      <a:solidFill>
                        <a:prstClr val="white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TÀI LIỆU THAM KHẢO</a:t>
                  </a:r>
                  <a:endParaRPr lang="en-US" sz="2800" kern="0" dirty="0">
                    <a:solidFill>
                      <a:prstClr val="white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endParaRPr>
                </a:p>
              </p:txBody>
            </p:sp>
            <p:sp>
              <p:nvSpPr>
                <p:cNvPr id="52" name="TextBox 51">
                  <a:extLst>
                    <a:ext uri="{FF2B5EF4-FFF2-40B4-BE49-F238E27FC236}">
                      <a16:creationId xmlns="" xmlns:a16="http://schemas.microsoft.com/office/drawing/2014/main" id="{FEBB056D-E3A4-B55C-E3C6-39900AAA08C5}"/>
                    </a:ext>
                  </a:extLst>
                </p:cNvPr>
                <p:cNvSpPr txBox="1"/>
                <p:nvPr/>
              </p:nvSpPr>
              <p:spPr>
                <a:xfrm>
                  <a:off x="2737630" y="3806141"/>
                  <a:ext cx="1724145" cy="620891"/>
                </a:xfrm>
                <a:prstGeom prst="rect">
                  <a:avLst/>
                </a:prstGeom>
                <a:noFill/>
              </p:spPr>
              <p:txBody>
                <a:bodyPr wrap="none" rtlCol="0">
                  <a:spAutoFit/>
                </a:bodyPr>
                <a:lstStyle/>
                <a:p>
                  <a:pPr algn="ctr"/>
                  <a:r>
                    <a:rPr lang="en-US" sz="2800" b="1" dirty="0">
                      <a:solidFill>
                        <a:prstClr val="white"/>
                      </a:solidFill>
                      <a:latin typeface="Times New Roman" panose="02020603050405020304" pitchFamily="18" charset="0"/>
                      <a:ea typeface="Tahoma" pitchFamily="34" charset="0"/>
                      <a:cs typeface="Times New Roman" panose="02020603050405020304" pitchFamily="18" charset="0"/>
                    </a:rPr>
                    <a:t>VI</a:t>
                  </a:r>
                </a:p>
              </p:txBody>
            </p:sp>
          </p:grpSp>
        </p:grpSp>
      </p:grpSp>
      <p:sp>
        <p:nvSpPr>
          <p:cNvPr id="53" name="TextBox 52">
            <a:extLst>
              <a:ext uri="{FF2B5EF4-FFF2-40B4-BE49-F238E27FC236}">
                <a16:creationId xmlns="" xmlns:a16="http://schemas.microsoft.com/office/drawing/2014/main" id="{D11EB895-5832-99E8-70A4-627C1EFC2139}"/>
              </a:ext>
            </a:extLst>
          </p:cNvPr>
          <p:cNvSpPr txBox="1"/>
          <p:nvPr/>
        </p:nvSpPr>
        <p:spPr>
          <a:xfrm>
            <a:off x="1094355" y="1757289"/>
            <a:ext cx="10533808" cy="501194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marR="0" lvl="0" indent="-34290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Ngọc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Bảo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Trần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Lê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Duy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Tăng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Tuyết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Mai,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Nam,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Ngọc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Thúy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Trần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Lê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Hoa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Tranh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&amp;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Đoàn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Thu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(2022).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10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Bộ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sách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trời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Minh: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Giáo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dục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Việt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Nam.</a:t>
            </a:r>
          </a:p>
          <a:p>
            <a:pPr marL="342900" marR="0" lvl="0" indent="-34290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Thi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Nguyễn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Thành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Ngọc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Bảo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Trần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Lê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Duy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Dương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Hiếu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Tăng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Thị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Tuyết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Mai &amp;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Đinh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Phan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Cẩm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(2022). 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SGV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Ngữ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văn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10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,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Bộ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sách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Chân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trời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sáng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tạo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Hồ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Chí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Minh: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Giáo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dục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Việt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Nam.</a:t>
            </a:r>
          </a:p>
          <a:p>
            <a:pPr marL="342900" marR="0" lvl="0" indent="-342900" algn="just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Font typeface="+mj-lt"/>
              <a:buAutoNum type="arabicPeriod"/>
            </a:pP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Phan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Duy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Khôi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(2022).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Tài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liệu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Workshop online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Hướng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dẫn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soạn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giáo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án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Chương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trình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2400" i="1" dirty="0" err="1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mới</a:t>
            </a:r>
            <a:r>
              <a:rPr lang="en-US" sz="2400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</a:t>
            </a:r>
            <a:r>
              <a: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 </a:t>
            </a:r>
          </a:p>
        </p:txBody>
      </p:sp>
    </p:spTree>
    <p:extLst>
      <p:ext uri="{BB962C8B-B14F-4D97-AF65-F5344CB8AC3E}">
        <p14:creationId xmlns:p14="http://schemas.microsoft.com/office/powerpoint/2010/main" val="4131886737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1250">
        <p15:prstTrans prst="airplane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2">
            <a:lum/>
            <a:extLst>
              <a:ext uri="{837473B0-CC2E-450A-ABE3-18F120FF3D39}">
                <a1611:picAttrSrcUrl xmlns="" xmlns:a1611="http://schemas.microsoft.com/office/drawing/2016/11/main" r:id="rId3"/>
              </a:ext>
            </a:extLst>
          </a:blip>
          <a:srcRect/>
          <a:stretch>
            <a:fillRect t="-17000" b="-17000"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FAE2D2C2-C973-FD2A-A0A9-0530C2A0A9B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707C1233-53A7-7E39-B927-0C730BCFFF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5185CA32-94B7-6CE0-ABCD-B890AF740BB2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ADEBB4D9-8EF9-82FA-3207-ACF243F79A2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90C1BA56-6DDD-2238-5C34-2D4663D44DC2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5B0B5316-F1FC-4308-B16C-FB802A9828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081107B3-AB66-9D61-7EF8-94FF8791E7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4476A7BF-F195-2138-6364-127F65A5641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4BF62C0A-FAB8-CCA6-BCF7-2B1A8754A0AB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6F4F628E-4570-8527-7959-C543ECB3B3DC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2841F776-C194-0CA3-6A38-B5422AECAA41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0F9F13ED-8DCA-D390-9584-B4D1881F04DD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extLst>
                  <a:ext uri="{BEBA8EAE-BF5A-486C-A8C5-ECC9F3942E4B}">
                    <a14:imgProps xmlns:a14="http://schemas.microsoft.com/office/drawing/2010/main">
                      <a14:imgLayer r:embed="rId5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</p:spTree>
    <p:extLst>
      <p:ext uri="{BB962C8B-B14F-4D97-AF65-F5344CB8AC3E}">
        <p14:creationId xmlns:p14="http://schemas.microsoft.com/office/powerpoint/2010/main" val="2994289744"/>
      </p:ext>
    </p:extLst>
  </p:cSld>
  <p:clrMapOvr>
    <a:masterClrMapping/>
  </p:clrMapOvr>
  <mc:AlternateContent xmlns:mc="http://schemas.openxmlformats.org/markup-compatibility/2006">
    <mc:Choice xmlns="" xmlns:p15="http://schemas.microsoft.com/office/powerpoint/2012/main" Requires="p15">
      <p:transition xmlns:p14="http://schemas.microsoft.com/office/powerpoint/2010/main" spd="slow" p14:dur="3250">
        <p15:prstTrans prst="origami"/>
      </p:transition>
    </mc:Choice>
    <mc:Fallback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E1046C09-2C00-5F49-C69E-6B5756A1652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31674774-B588-88BD-60A8-B76F2FF6B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F99AE9BF-763B-FB2C-D315-3E9AD5771EAB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2B45D6E4-BF31-628B-B2A7-2529D827F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57AEFEFF-62F3-CBEB-99A1-410BC66B348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72AB0C5C-1465-FB03-9A59-4205F33A4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3A36472E-9B41-F626-D367-B0EC05275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392B8B6F-6DD3-0550-3DAC-74CA1055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DBB84815-3097-1DBD-82ED-26BDE08589A8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01F41F6B-BA14-5558-A895-2791CA51A66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AE3A395D-E2BC-E109-E205-B3273487CCCD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E6B25BC6-440D-24C1-B9F7-69F8E277985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180D6177-2A9F-9CF0-6A28-FFAFD7DEEE8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245EB4BD-E208-A4EB-B227-A30F340A8C9D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5BB8BA5E-70CB-ABD4-89C0-57142FC08AF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F62CDF4C-E573-67A1-3574-C2BE895E9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AA17FD40-45C4-FC35-E48D-7431C6703A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5F656CB9-2011-9940-537F-9DF9CCD7C9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FE216D0D-E1EC-B32C-AFEB-D7E1307168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DA6671C7-8810-4C46-8101-CA511AE11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32F12AAB-2BFE-ACFA-04F4-368AC7981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CE177406-172E-9182-6181-A529AC767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9B05ABBB-2ED5-5631-A36E-785B5C06B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A9B0A344-D85C-DADE-85E0-953E413BD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816F7780-EEB9-B779-FBDD-EB6428CD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3C18AA8E-8509-E2E1-DF35-4E7F464CB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D0B3F041-075E-EC8D-D62D-4462C0773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759557BD-25FA-29E3-BFF9-D1609FBBF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8E659627-A25D-8B07-EA4D-0854A63EB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D85C1663-511B-1F0F-0BF6-114255CD2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56F39247-336C-A0C4-3B3E-0030541AE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FB34F96C-834F-3AB2-1BC7-E88284E2C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8133202C-53D0-6A0A-BCDC-A8FD1D56F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7E34DF31-A964-EA12-EBAF-2A73CB0A5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F14CDA88-8784-924D-E9C3-FB31CAF7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2700A884-6C49-3389-9602-E2015C09A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5AFC6328-D166-17E0-61A4-2C0C2923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57527F46-E926-5A7F-3A27-2A1A4240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EA855BFD-B400-2920-D978-73738D14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C62E59AD-D38A-4F3E-18FB-B8657AF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4167CAF6-15D9-7536-5EB8-C96CBE4B6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11D3C96F-5AAE-F2BB-7D94-E2B6205B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62C2494F-FBC9-462C-A70F-9F9D3282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14">
            <a:extLst>
              <a:ext uri="{FF2B5EF4-FFF2-40B4-BE49-F238E27FC236}">
                <a16:creationId xmlns="" xmlns:a16="http://schemas.microsoft.com/office/drawing/2014/main" id="{BACEF599-70A5-E900-A129-9D65154A06AD}"/>
              </a:ext>
            </a:extLst>
          </p:cNvPr>
          <p:cNvSpPr txBox="1"/>
          <p:nvPr/>
        </p:nvSpPr>
        <p:spPr>
          <a:xfrm>
            <a:off x="3945003" y="1081588"/>
            <a:ext cx="7269645" cy="4880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PHIẾU HỌC TẬP SỐ 1</a:t>
            </a:r>
          </a:p>
        </p:txBody>
      </p:sp>
      <p:sp>
        <p:nvSpPr>
          <p:cNvPr id="46" name="TextBox 16">
            <a:extLst>
              <a:ext uri="{FF2B5EF4-FFF2-40B4-BE49-F238E27FC236}">
                <a16:creationId xmlns="" xmlns:a16="http://schemas.microsoft.com/office/drawing/2014/main" id="{0F51E595-0920-FC50-3576-AC84CD851A04}"/>
              </a:ext>
            </a:extLst>
          </p:cNvPr>
          <p:cNvSpPr txBox="1"/>
          <p:nvPr/>
        </p:nvSpPr>
        <p:spPr>
          <a:xfrm>
            <a:off x="4150425" y="2231845"/>
            <a:ext cx="7589433" cy="2808910"/>
          </a:xfrm>
          <a:prstGeom prst="rect">
            <a:avLst/>
          </a:prstGeom>
          <a:solidFill>
            <a:schemeClr val="accent5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1.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Giới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thiệu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khái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quát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đối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tượng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VBTT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dẫn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dắt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vào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dung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chính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của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VB.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2.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đen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xanh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vàng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36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đỏ</a:t>
            </a:r>
            <a:r>
              <a:rPr lang="en-US" sz="36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	</a:t>
            </a:r>
          </a:p>
        </p:txBody>
      </p:sp>
      <p:pic>
        <p:nvPicPr>
          <p:cNvPr id="47" name="Picture 5" descr="PHT THU ĐIẾU">
            <a:extLst>
              <a:ext uri="{FF2B5EF4-FFF2-40B4-BE49-F238E27FC236}">
                <a16:creationId xmlns="" xmlns:a16="http://schemas.microsoft.com/office/drawing/2014/main" id="{844ADD5F-1B79-6142-2842-F648B7AEEE0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7780" y="1151255"/>
            <a:ext cx="3835696" cy="5425846"/>
          </a:xfrm>
          <a:prstGeom prst="rect">
            <a:avLst/>
          </a:prstGeom>
          <a:ln w="12700">
            <a:solidFill>
              <a:schemeClr val="bg2"/>
            </a:solidFill>
          </a:ln>
        </p:spPr>
      </p:pic>
    </p:spTree>
    <p:extLst>
      <p:ext uri="{BB962C8B-B14F-4D97-AF65-F5344CB8AC3E}">
        <p14:creationId xmlns:p14="http://schemas.microsoft.com/office/powerpoint/2010/main" val="393470434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="" xmlns:a16="http://schemas.microsoft.com/office/drawing/2014/main" id="{E1046C09-2C00-5F49-C69E-6B5756A1652B}"/>
              </a:ext>
            </a:extLst>
          </p:cNvPr>
          <p:cNvGrpSpPr/>
          <p:nvPr/>
        </p:nvGrpSpPr>
        <p:grpSpPr>
          <a:xfrm>
            <a:off x="-5678" y="0"/>
            <a:ext cx="12203355" cy="913636"/>
            <a:chOff x="17460" y="-38993"/>
            <a:chExt cx="12203355" cy="913636"/>
          </a:xfrm>
        </p:grpSpPr>
        <p:sp>
          <p:nvSpPr>
            <p:cNvPr id="3" name="Rectangle 2">
              <a:extLst>
                <a:ext uri="{FF2B5EF4-FFF2-40B4-BE49-F238E27FC236}">
                  <a16:creationId xmlns="" xmlns:a16="http://schemas.microsoft.com/office/drawing/2014/main" id="{31674774-B588-88BD-60A8-B76F2FF6B4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460" y="0"/>
              <a:ext cx="12192000" cy="652321"/>
            </a:xfrm>
            <a:prstGeom prst="rect">
              <a:avLst/>
            </a:prstGeom>
            <a:solidFill>
              <a:srgbClr val="B1C1E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="" xmlns:a16="http://schemas.microsoft.com/office/drawing/2014/main" id="{F99AE9BF-763B-FB2C-D315-3E9AD5771EAB}"/>
                </a:ext>
              </a:extLst>
            </p:cNvPr>
            <p:cNvGrpSpPr/>
            <p:nvPr/>
          </p:nvGrpSpPr>
          <p:grpSpPr>
            <a:xfrm>
              <a:off x="94594" y="-38993"/>
              <a:ext cx="12126221" cy="913636"/>
              <a:chOff x="94594" y="-38993"/>
              <a:chExt cx="12126221" cy="913636"/>
            </a:xfrm>
          </p:grpSpPr>
          <p:sp>
            <p:nvSpPr>
              <p:cNvPr id="5" name="Freeform 3">
                <a:extLst>
                  <a:ext uri="{FF2B5EF4-FFF2-40B4-BE49-F238E27FC236}">
                    <a16:creationId xmlns="" xmlns:a16="http://schemas.microsoft.com/office/drawing/2014/main" id="{2B45D6E4-BF31-628B-B2A7-2529D827F41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893557" y="71677"/>
                <a:ext cx="10315903" cy="684643"/>
              </a:xfrm>
              <a:custGeom>
                <a:avLst/>
                <a:gdLst>
                  <a:gd name="T0" fmla="+- 0 3326 3326"/>
                  <a:gd name="T1" fmla="*/ T0 w 7474"/>
                  <a:gd name="T2" fmla="+- 0 2203 761"/>
                  <a:gd name="T3" fmla="*/ 2203 h 1443"/>
                  <a:gd name="T4" fmla="+- 0 3485 3326"/>
                  <a:gd name="T5" fmla="*/ T4 w 7474"/>
                  <a:gd name="T6" fmla="+- 0 761 761"/>
                  <a:gd name="T7" fmla="*/ 761 h 1443"/>
                  <a:gd name="T8" fmla="+- 0 10800 3326"/>
                  <a:gd name="T9" fmla="*/ T8 w 7474"/>
                  <a:gd name="T10" fmla="+- 0 761 761"/>
                  <a:gd name="T11" fmla="*/ 761 h 1443"/>
                  <a:gd name="T12" fmla="+- 0 10800 3326"/>
                  <a:gd name="T13" fmla="*/ T12 w 7474"/>
                  <a:gd name="T14" fmla="+- 0 2191 761"/>
                  <a:gd name="T15" fmla="*/ 2191 h 1443"/>
                  <a:gd name="T16" fmla="+- 0 3326 3326"/>
                  <a:gd name="T17" fmla="*/ T16 w 7474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7474" h="1443">
                    <a:moveTo>
                      <a:pt x="0" y="1442"/>
                    </a:moveTo>
                    <a:lnTo>
                      <a:pt x="159" y="0"/>
                    </a:lnTo>
                    <a:lnTo>
                      <a:pt x="7474" y="0"/>
                    </a:lnTo>
                    <a:lnTo>
                      <a:pt x="7474" y="1430"/>
                    </a:lnTo>
                    <a:lnTo>
                      <a:pt x="0" y="1442"/>
                    </a:lnTo>
                    <a:close/>
                  </a:path>
                </a:pathLst>
              </a:custGeom>
              <a:solidFill>
                <a:srgbClr val="FBFBE1"/>
              </a:solidFill>
              <a:ln w="9525">
                <a:solidFill>
                  <a:schemeClr val="bg1">
                    <a:lumMod val="7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grpSp>
            <p:nvGrpSpPr>
              <p:cNvPr id="6" name="Group 5">
                <a:extLst>
                  <a:ext uri="{FF2B5EF4-FFF2-40B4-BE49-F238E27FC236}">
                    <a16:creationId xmlns="" xmlns:a16="http://schemas.microsoft.com/office/drawing/2014/main" id="{57AEFEFF-62F3-CBEB-99A1-410BC66B3480}"/>
                  </a:ext>
                </a:extLst>
              </p:cNvPr>
              <p:cNvGrpSpPr/>
              <p:nvPr/>
            </p:nvGrpSpPr>
            <p:grpSpPr>
              <a:xfrm>
                <a:off x="1608530" y="53231"/>
                <a:ext cx="538945" cy="821412"/>
                <a:chOff x="908603" y="80216"/>
                <a:chExt cx="538945" cy="676514"/>
              </a:xfrm>
            </p:grpSpPr>
            <p:sp>
              <p:nvSpPr>
                <p:cNvPr id="12" name="Freeform 4">
                  <a:extLst>
                    <a:ext uri="{FF2B5EF4-FFF2-40B4-BE49-F238E27FC236}">
                      <a16:creationId xmlns="" xmlns:a16="http://schemas.microsoft.com/office/drawing/2014/main" id="{72AB0C5C-1465-FB03-9A59-4205F33A4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36046" y="80216"/>
                  <a:ext cx="311502" cy="676514"/>
                </a:xfrm>
                <a:custGeom>
                  <a:avLst/>
                  <a:gdLst>
                    <a:gd name="T0" fmla="+- 0 3055 3055"/>
                    <a:gd name="T1" fmla="*/ T0 w 430"/>
                    <a:gd name="T2" fmla="+- 0 2450 761"/>
                    <a:gd name="T3" fmla="*/ 2450 h 1690"/>
                    <a:gd name="T4" fmla="+- 0 3086 3055"/>
                    <a:gd name="T5" fmla="*/ T4 w 430"/>
                    <a:gd name="T6" fmla="+- 0 1116 761"/>
                    <a:gd name="T7" fmla="*/ 1116 h 1690"/>
                    <a:gd name="T8" fmla="+- 0 3485 3055"/>
                    <a:gd name="T9" fmla="*/ T8 w 430"/>
                    <a:gd name="T10" fmla="+- 0 761 761"/>
                    <a:gd name="T11" fmla="*/ 761 h 1690"/>
                    <a:gd name="T12" fmla="+- 0 3326 3055"/>
                    <a:gd name="T13" fmla="*/ T12 w 430"/>
                    <a:gd name="T14" fmla="+- 0 2203 761"/>
                    <a:gd name="T15" fmla="*/ 2203 h 1690"/>
                    <a:gd name="T16" fmla="+- 0 3055 3055"/>
                    <a:gd name="T17" fmla="*/ T16 w 430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430" h="1690">
                      <a:moveTo>
                        <a:pt x="0" y="1689"/>
                      </a:moveTo>
                      <a:lnTo>
                        <a:pt x="31" y="355"/>
                      </a:lnTo>
                      <a:lnTo>
                        <a:pt x="430" y="0"/>
                      </a:lnTo>
                      <a:lnTo>
                        <a:pt x="271" y="1442"/>
                      </a:lnTo>
                      <a:lnTo>
                        <a:pt x="0" y="1689"/>
                      </a:lnTo>
                      <a:close/>
                    </a:path>
                  </a:pathLst>
                </a:custGeom>
                <a:solidFill>
                  <a:srgbClr val="FBB67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" name="Freeform 5">
                  <a:extLst>
                    <a:ext uri="{FF2B5EF4-FFF2-40B4-BE49-F238E27FC236}">
                      <a16:creationId xmlns="" xmlns:a16="http://schemas.microsoft.com/office/drawing/2014/main" id="{3A36472E-9B41-F626-D367-B0EC052755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08603" y="80216"/>
                  <a:ext cx="258983" cy="676514"/>
                </a:xfrm>
                <a:custGeom>
                  <a:avLst/>
                  <a:gdLst>
                    <a:gd name="T0" fmla="+- 0 3055 2731"/>
                    <a:gd name="T1" fmla="*/ T0 w 356"/>
                    <a:gd name="T2" fmla="+- 0 2450 761"/>
                    <a:gd name="T3" fmla="*/ 2450 h 1690"/>
                    <a:gd name="T4" fmla="+- 0 2798 2731"/>
                    <a:gd name="T5" fmla="*/ T4 w 356"/>
                    <a:gd name="T6" fmla="+- 0 2203 761"/>
                    <a:gd name="T7" fmla="*/ 2203 h 1690"/>
                    <a:gd name="T8" fmla="+- 0 2731 2731"/>
                    <a:gd name="T9" fmla="*/ T8 w 356"/>
                    <a:gd name="T10" fmla="+- 0 761 761"/>
                    <a:gd name="T11" fmla="*/ 761 h 1690"/>
                    <a:gd name="T12" fmla="+- 0 3086 2731"/>
                    <a:gd name="T13" fmla="*/ T12 w 356"/>
                    <a:gd name="T14" fmla="+- 0 1116 761"/>
                    <a:gd name="T15" fmla="*/ 1116 h 1690"/>
                    <a:gd name="T16" fmla="+- 0 3055 2731"/>
                    <a:gd name="T17" fmla="*/ T16 w 356"/>
                    <a:gd name="T18" fmla="+- 0 2450 761"/>
                    <a:gd name="T19" fmla="*/ 2450 h 1690"/>
                  </a:gdLst>
                  <a:ahLst/>
                  <a:cxnLst>
                    <a:cxn ang="0">
                      <a:pos x="T1" y="T3"/>
                    </a:cxn>
                    <a:cxn ang="0">
                      <a:pos x="T5" y="T7"/>
                    </a:cxn>
                    <a:cxn ang="0">
                      <a:pos x="T9" y="T11"/>
                    </a:cxn>
                    <a:cxn ang="0">
                      <a:pos x="T13" y="T15"/>
                    </a:cxn>
                    <a:cxn ang="0">
                      <a:pos x="T17" y="T19"/>
                    </a:cxn>
                  </a:cxnLst>
                  <a:rect l="0" t="0" r="r" b="b"/>
                  <a:pathLst>
                    <a:path w="356" h="1690">
                      <a:moveTo>
                        <a:pt x="324" y="1689"/>
                      </a:moveTo>
                      <a:lnTo>
                        <a:pt x="67" y="1442"/>
                      </a:lnTo>
                      <a:lnTo>
                        <a:pt x="0" y="0"/>
                      </a:lnTo>
                      <a:lnTo>
                        <a:pt x="355" y="355"/>
                      </a:lnTo>
                      <a:lnTo>
                        <a:pt x="324" y="1689"/>
                      </a:lnTo>
                      <a:close/>
                    </a:path>
                  </a:pathLst>
                </a:custGeom>
                <a:solidFill>
                  <a:srgbClr val="DB642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7" name="Freeform 6">
                <a:extLst>
                  <a:ext uri="{FF2B5EF4-FFF2-40B4-BE49-F238E27FC236}">
                    <a16:creationId xmlns="" xmlns:a16="http://schemas.microsoft.com/office/drawing/2014/main" id="{392B8B6F-6DD3-0550-3DAC-74CA10554F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89114" y="71678"/>
                <a:ext cx="772509" cy="684642"/>
              </a:xfrm>
              <a:custGeom>
                <a:avLst/>
                <a:gdLst>
                  <a:gd name="T0" fmla="+- 0 2798 1553"/>
                  <a:gd name="T1" fmla="*/ T0 w 1246"/>
                  <a:gd name="T2" fmla="+- 0 2203 761"/>
                  <a:gd name="T3" fmla="*/ 2203 h 1443"/>
                  <a:gd name="T4" fmla="+- 0 1553 1553"/>
                  <a:gd name="T5" fmla="*/ T4 w 1246"/>
                  <a:gd name="T6" fmla="+- 0 2203 761"/>
                  <a:gd name="T7" fmla="*/ 2203 h 1443"/>
                  <a:gd name="T8" fmla="+- 0 1553 1553"/>
                  <a:gd name="T9" fmla="*/ T8 w 1246"/>
                  <a:gd name="T10" fmla="+- 0 761 761"/>
                  <a:gd name="T11" fmla="*/ 761 h 1443"/>
                  <a:gd name="T12" fmla="+- 0 2731 1553"/>
                  <a:gd name="T13" fmla="*/ T12 w 1246"/>
                  <a:gd name="T14" fmla="+- 0 761 761"/>
                  <a:gd name="T15" fmla="*/ 761 h 1443"/>
                  <a:gd name="T16" fmla="+- 0 2798 1553"/>
                  <a:gd name="T17" fmla="*/ T16 w 1246"/>
                  <a:gd name="T18" fmla="+- 0 2203 761"/>
                  <a:gd name="T19" fmla="*/ 2203 h 1443"/>
                </a:gdLst>
                <a:ahLst/>
                <a:cxnLst>
                  <a:cxn ang="0">
                    <a:pos x="T1" y="T3"/>
                  </a:cxn>
                  <a:cxn ang="0">
                    <a:pos x="T5" y="T7"/>
                  </a:cxn>
                  <a:cxn ang="0">
                    <a:pos x="T9" y="T11"/>
                  </a:cxn>
                  <a:cxn ang="0">
                    <a:pos x="T13" y="T15"/>
                  </a:cxn>
                  <a:cxn ang="0">
                    <a:pos x="T17" y="T19"/>
                  </a:cxn>
                </a:cxnLst>
                <a:rect l="0" t="0" r="r" b="b"/>
                <a:pathLst>
                  <a:path w="1246" h="1443">
                    <a:moveTo>
                      <a:pt x="1245" y="1442"/>
                    </a:moveTo>
                    <a:lnTo>
                      <a:pt x="0" y="1442"/>
                    </a:lnTo>
                    <a:lnTo>
                      <a:pt x="0" y="0"/>
                    </a:lnTo>
                    <a:lnTo>
                      <a:pt x="1178" y="0"/>
                    </a:lnTo>
                    <a:lnTo>
                      <a:pt x="1245" y="1442"/>
                    </a:lnTo>
                    <a:close/>
                  </a:path>
                </a:pathLst>
              </a:custGeom>
              <a:solidFill>
                <a:srgbClr val="F48321"/>
              </a:solidFill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="" xmlns:a16="http://schemas.microsoft.com/office/drawing/2014/main" id="{DBB84815-3097-1DBD-82ED-26BDE08589A8}"/>
                  </a:ext>
                </a:extLst>
              </p:cNvPr>
              <p:cNvSpPr/>
              <p:nvPr/>
            </p:nvSpPr>
            <p:spPr>
              <a:xfrm>
                <a:off x="889114" y="88180"/>
                <a:ext cx="719416" cy="58064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LỚP</a:t>
                </a:r>
              </a:p>
              <a:p>
                <a:pPr algn="ctr"/>
                <a:r>
                  <a:rPr lang="en-US" b="1" dirty="0"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10</a:t>
                </a:r>
              </a:p>
            </p:txBody>
          </p:sp>
          <p:sp>
            <p:nvSpPr>
              <p:cNvPr id="9" name="Rounded Rectangle 17">
                <a:extLst>
                  <a:ext uri="{FF2B5EF4-FFF2-40B4-BE49-F238E27FC236}">
                    <a16:creationId xmlns="" xmlns:a16="http://schemas.microsoft.com/office/drawing/2014/main" id="{01F41F6B-BA14-5558-A895-2791CA51A667}"/>
                  </a:ext>
                </a:extLst>
              </p:cNvPr>
              <p:cNvSpPr/>
              <p:nvPr/>
            </p:nvSpPr>
            <p:spPr>
              <a:xfrm>
                <a:off x="94594" y="71678"/>
                <a:ext cx="747224" cy="684642"/>
              </a:xfrm>
              <a:prstGeom prst="roundRect">
                <a:avLst/>
              </a:prstGeom>
              <a:solidFill>
                <a:schemeClr val="accent6">
                  <a:lumMod val="75000"/>
                </a:schemeClr>
              </a:solidFill>
              <a:ln>
                <a:solidFill>
                  <a:schemeClr val="accent6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1700" b="1" dirty="0"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NGỮ VĂN</a:t>
                </a: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="" xmlns:a16="http://schemas.microsoft.com/office/drawing/2014/main" id="{AE3A395D-E2BC-E109-E205-B3273487CCCD}"/>
                  </a:ext>
                </a:extLst>
              </p:cNvPr>
              <p:cNvSpPr/>
              <p:nvPr/>
            </p:nvSpPr>
            <p:spPr>
              <a:xfrm>
                <a:off x="2147475" y="131928"/>
                <a:ext cx="9082235" cy="56414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400" b="1" dirty="0">
                    <a:solidFill>
                      <a:srgbClr val="C00000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BÀI 4. NHỮNG DI SẢN VĂN HÓA (VĂN BẢN THÔNG TIN)</a:t>
                </a:r>
              </a:p>
            </p:txBody>
          </p:sp>
          <p:pic>
            <p:nvPicPr>
              <p:cNvPr id="11" name="Picture 10">
                <a:extLst>
                  <a:ext uri="{FF2B5EF4-FFF2-40B4-BE49-F238E27FC236}">
                    <a16:creationId xmlns="" xmlns:a16="http://schemas.microsoft.com/office/drawing/2014/main" id="{E6B25BC6-440D-24C1-B9F7-69F8E277985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2">
                <a:extLst>
                  <a:ext uri="{BEBA8EAE-BF5A-486C-A8C5-ECC9F3942E4B}">
                    <a14:imgProps xmlns:a14="http://schemas.microsoft.com/office/drawing/2010/main">
                      <a14:imgLayer r:embed="rId3">
                        <a14:imgEffect>
                          <a14:backgroundRemoval t="1778" b="96000" l="3125" r="96875">
                            <a14:foregroundMark x1="20536" y1="72000" x2="79018" y2="75556"/>
                            <a14:foregroundMark x1="17857" y1="68889" x2="17857" y2="76000"/>
                            <a14:foregroundMark x1="17411" y1="67556" x2="83482" y2="68000"/>
                            <a14:foregroundMark x1="86607" y1="67556" x2="82589" y2="72444"/>
                            <a14:foregroundMark x1="82143" y1="77333" x2="85268" y2="79111"/>
                            <a14:foregroundMark x1="37946" y1="36889" x2="38393" y2="60444"/>
                            <a14:foregroundMark x1="58929" y1="39556" x2="57143" y2="62667"/>
                            <a14:foregroundMark x1="68750" y1="47111" x2="70089" y2="59556"/>
                            <a14:foregroundMark x1="36607" y1="40889" x2="19643" y2="55556"/>
                            <a14:foregroundMark x1="42411" y1="46667" x2="45536" y2="59556"/>
                            <a14:foregroundMark x1="50000" y1="52889" x2="53125" y2="64889"/>
                            <a14:foregroundMark x1="74107" y1="52889" x2="75893" y2="59111"/>
                            <a14:foregroundMark x1="29464" y1="50667" x2="29018" y2="61778"/>
                            <a14:backgroundMark x1="87500" y1="67556" x2="87500" y2="67556"/>
                          </a14:backgroundRemoval>
                        </a14:imgEffect>
                      </a14:imgLayer>
                    </a14:imgProps>
                  </a:ex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9591" t="17646" r="10437" b="17595"/>
              <a:stretch/>
            </p:blipFill>
            <p:spPr>
              <a:xfrm>
                <a:off x="11106985" y="-38993"/>
                <a:ext cx="1113830" cy="905981"/>
              </a:xfrm>
              <a:prstGeom prst="rect">
                <a:avLst/>
              </a:prstGeom>
            </p:spPr>
          </p:pic>
        </p:grpSp>
      </p:grpSp>
      <p:grpSp>
        <p:nvGrpSpPr>
          <p:cNvPr id="14" name="Group 13">
            <a:extLst>
              <a:ext uri="{FF2B5EF4-FFF2-40B4-BE49-F238E27FC236}">
                <a16:creationId xmlns="" xmlns:a16="http://schemas.microsoft.com/office/drawing/2014/main" id="{180D6177-2A9F-9CF0-6A28-FFAFD7DEEE85}"/>
              </a:ext>
            </a:extLst>
          </p:cNvPr>
          <p:cNvGrpSpPr/>
          <p:nvPr/>
        </p:nvGrpSpPr>
        <p:grpSpPr>
          <a:xfrm>
            <a:off x="17460" y="6782919"/>
            <a:ext cx="12194502" cy="75081"/>
            <a:chOff x="4931841" y="4800600"/>
            <a:chExt cx="14776329" cy="149111"/>
          </a:xfrm>
          <a:solidFill>
            <a:schemeClr val="accent6">
              <a:lumMod val="50000"/>
            </a:schemeClr>
          </a:solidFill>
        </p:grpSpPr>
        <p:grpSp>
          <p:nvGrpSpPr>
            <p:cNvPr id="15" name="Group 14">
              <a:extLst>
                <a:ext uri="{FF2B5EF4-FFF2-40B4-BE49-F238E27FC236}">
                  <a16:creationId xmlns="" xmlns:a16="http://schemas.microsoft.com/office/drawing/2014/main" id="{245EB4BD-E208-A4EB-B227-A30F340A8C9D}"/>
                </a:ext>
              </a:extLst>
            </p:cNvPr>
            <p:cNvGrpSpPr/>
            <p:nvPr/>
          </p:nvGrpSpPr>
          <p:grpSpPr>
            <a:xfrm>
              <a:off x="4931841" y="4800600"/>
              <a:ext cx="12138546" cy="149111"/>
              <a:chOff x="2844983" y="4880089"/>
              <a:chExt cx="12138546" cy="149111"/>
            </a:xfrm>
            <a:grpFill/>
          </p:grpSpPr>
          <p:grpSp>
            <p:nvGrpSpPr>
              <p:cNvPr id="21" name="Group 20">
                <a:extLst>
                  <a:ext uri="{FF2B5EF4-FFF2-40B4-BE49-F238E27FC236}">
                    <a16:creationId xmlns="" xmlns:a16="http://schemas.microsoft.com/office/drawing/2014/main" id="{5BB8BA5E-70CB-ABD4-89C0-57142FC08AFB}"/>
                  </a:ext>
                </a:extLst>
              </p:cNvPr>
              <p:cNvGrpSpPr/>
              <p:nvPr/>
            </p:nvGrpSpPr>
            <p:grpSpPr>
              <a:xfrm>
                <a:off x="2844983" y="4880089"/>
                <a:ext cx="11069794" cy="149111"/>
                <a:chOff x="2211387" y="5029200"/>
                <a:chExt cx="11679394" cy="126831"/>
              </a:xfrm>
              <a:grpFill/>
            </p:grpSpPr>
            <p:sp>
              <p:nvSpPr>
                <p:cNvPr id="24" name="Freeform 5">
                  <a:extLst>
                    <a:ext uri="{FF2B5EF4-FFF2-40B4-BE49-F238E27FC236}">
                      <a16:creationId xmlns="" xmlns:a16="http://schemas.microsoft.com/office/drawing/2014/main" id="{F62CDF4C-E573-67A1-3574-C2BE895E92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211387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" name="Freeform 6">
                  <a:extLst>
                    <a:ext uri="{FF2B5EF4-FFF2-40B4-BE49-F238E27FC236}">
                      <a16:creationId xmlns="" xmlns:a16="http://schemas.microsoft.com/office/drawing/2014/main" id="{AA17FD40-45C4-FC35-E48D-7431C6703A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2769038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" name="Freeform 7">
                  <a:extLst>
                    <a:ext uri="{FF2B5EF4-FFF2-40B4-BE49-F238E27FC236}">
                      <a16:creationId xmlns="" xmlns:a16="http://schemas.microsoft.com/office/drawing/2014/main" id="{5F656CB9-2011-9940-537F-9DF9CCD7C9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324952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" name="Freeform 8">
                  <a:extLst>
                    <a:ext uri="{FF2B5EF4-FFF2-40B4-BE49-F238E27FC236}">
                      <a16:creationId xmlns="" xmlns:a16="http://schemas.microsoft.com/office/drawing/2014/main" id="{FE216D0D-E1EC-B32C-AFEB-D7E1307168D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880865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" name="Freeform 9">
                  <a:extLst>
                    <a:ext uri="{FF2B5EF4-FFF2-40B4-BE49-F238E27FC236}">
                      <a16:creationId xmlns="" xmlns:a16="http://schemas.microsoft.com/office/drawing/2014/main" id="{DA6671C7-8810-4C46-8101-CA511AE114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436778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" name="Freeform 10">
                  <a:extLst>
                    <a:ext uri="{FF2B5EF4-FFF2-40B4-BE49-F238E27FC236}">
                      <a16:creationId xmlns="" xmlns:a16="http://schemas.microsoft.com/office/drawing/2014/main" id="{32F12AAB-2BFE-ACFA-04F4-368AC79815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4994429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11">
                  <a:extLst>
                    <a:ext uri="{FF2B5EF4-FFF2-40B4-BE49-F238E27FC236}">
                      <a16:creationId xmlns="" xmlns:a16="http://schemas.microsoft.com/office/drawing/2014/main" id="{CE177406-172E-9182-6181-A529AC7675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5564240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1 w 411"/>
                    <a:gd name="T23" fmla="*/ 62 h 182"/>
                    <a:gd name="T24" fmla="*/ 341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1 w 411"/>
                    <a:gd name="T31" fmla="*/ 94 h 182"/>
                    <a:gd name="T32" fmla="*/ 341 w 411"/>
                    <a:gd name="T33" fmla="*/ 116 h 182"/>
                    <a:gd name="T34" fmla="*/ 312 w 411"/>
                    <a:gd name="T35" fmla="*/ 116 h 182"/>
                    <a:gd name="T36" fmla="*/ 312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8 w 411"/>
                    <a:gd name="T51" fmla="*/ 32 h 182"/>
                    <a:gd name="T52" fmla="*/ 218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1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2" y="62"/>
                        <a:pt x="341" y="62"/>
                      </a:cubicBezTo>
                      <a:cubicBezTo>
                        <a:pt x="341" y="62"/>
                        <a:pt x="341" y="62"/>
                        <a:pt x="341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1" y="94"/>
                        <a:pt x="341" y="94"/>
                        <a:pt x="341" y="94"/>
                      </a:cubicBezTo>
                      <a:cubicBezTo>
                        <a:pt x="341" y="116"/>
                        <a:pt x="341" y="116"/>
                        <a:pt x="341" y="116"/>
                      </a:cubicBezTo>
                      <a:cubicBezTo>
                        <a:pt x="312" y="116"/>
                        <a:pt x="312" y="116"/>
                        <a:pt x="312" y="116"/>
                      </a:cubicBezTo>
                      <a:cubicBezTo>
                        <a:pt x="312" y="94"/>
                        <a:pt x="312" y="94"/>
                        <a:pt x="312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8" y="32"/>
                        <a:pt x="218" y="32"/>
                        <a:pt x="218" y="32"/>
                      </a:cubicBezTo>
                      <a:cubicBezTo>
                        <a:pt x="218" y="182"/>
                        <a:pt x="218" y="182"/>
                        <a:pt x="218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>
                  <a:extLst>
                    <a:ext uri="{FF2B5EF4-FFF2-40B4-BE49-F238E27FC236}">
                      <a16:creationId xmlns="" xmlns:a16="http://schemas.microsoft.com/office/drawing/2014/main" id="{9B05ABBB-2ED5-5631-A36E-785B5C06BD0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120153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>
                  <a:extLst>
                    <a:ext uri="{FF2B5EF4-FFF2-40B4-BE49-F238E27FC236}">
                      <a16:creationId xmlns="" xmlns:a16="http://schemas.microsoft.com/office/drawing/2014/main" id="{A9B0A344-D85C-DADE-85E0-953E413BD8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6677804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>
                  <a:extLst>
                    <a:ext uri="{FF2B5EF4-FFF2-40B4-BE49-F238E27FC236}">
                      <a16:creationId xmlns="" xmlns:a16="http://schemas.microsoft.com/office/drawing/2014/main" id="{816F7780-EEB9-B779-FBDD-EB6428CD6E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23198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>
                  <a:extLst>
                    <a:ext uri="{FF2B5EF4-FFF2-40B4-BE49-F238E27FC236}">
                      <a16:creationId xmlns="" xmlns:a16="http://schemas.microsoft.com/office/drawing/2014/main" id="{3C18AA8E-8509-E2E1-DF35-4E7F464CB3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7789631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>
                  <a:extLst>
                    <a:ext uri="{FF2B5EF4-FFF2-40B4-BE49-F238E27FC236}">
                      <a16:creationId xmlns="" xmlns:a16="http://schemas.microsoft.com/office/drawing/2014/main" id="{D0B3F041-075E-EC8D-D62D-4462C07734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345545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" name="Freeform 17">
                  <a:extLst>
                    <a:ext uri="{FF2B5EF4-FFF2-40B4-BE49-F238E27FC236}">
                      <a16:creationId xmlns="" xmlns:a16="http://schemas.microsoft.com/office/drawing/2014/main" id="{759557BD-25FA-29E3-BFF9-D1609FBBFA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8915356" y="5029200"/>
                  <a:ext cx="524643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18">
                  <a:extLst>
                    <a:ext uri="{FF2B5EF4-FFF2-40B4-BE49-F238E27FC236}">
                      <a16:creationId xmlns="" xmlns:a16="http://schemas.microsoft.com/office/drawing/2014/main" id="{8E659627-A25D-8B07-EA4D-0854A63EB2C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947300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5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5" y="182"/>
                        <a:pt x="255" y="182"/>
                        <a:pt x="255" y="182"/>
                      </a:cubicBezTo>
                      <a:cubicBezTo>
                        <a:pt x="255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19">
                  <a:extLst>
                    <a:ext uri="{FF2B5EF4-FFF2-40B4-BE49-F238E27FC236}">
                      <a16:creationId xmlns="" xmlns:a16="http://schemas.microsoft.com/office/drawing/2014/main" id="{D85C1663-511B-1F0F-0BF6-114255CD237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028919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20">
                  <a:extLst>
                    <a:ext uri="{FF2B5EF4-FFF2-40B4-BE49-F238E27FC236}">
                      <a16:creationId xmlns="" xmlns:a16="http://schemas.microsoft.com/office/drawing/2014/main" id="{56F39247-336C-A0C4-3B3E-0030541AED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0583096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21">
                  <a:extLst>
                    <a:ext uri="{FF2B5EF4-FFF2-40B4-BE49-F238E27FC236}">
                      <a16:creationId xmlns="" xmlns:a16="http://schemas.microsoft.com/office/drawing/2014/main" id="{FB34F96C-834F-3AB2-1BC7-E88284E2C5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140746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22">
                  <a:extLst>
                    <a:ext uri="{FF2B5EF4-FFF2-40B4-BE49-F238E27FC236}">
                      <a16:creationId xmlns="" xmlns:a16="http://schemas.microsoft.com/office/drawing/2014/main" id="{8133202C-53D0-6A0A-BCDC-A8FD1D56FD3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169666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6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3 w 412"/>
                    <a:gd name="T27" fmla="*/ 62 h 182"/>
                    <a:gd name="T28" fmla="*/ 343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9 w 412"/>
                    <a:gd name="T39" fmla="*/ 94 h 182"/>
                    <a:gd name="T40" fmla="*/ 289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1 w 412"/>
                    <a:gd name="T47" fmla="*/ 32 h 182"/>
                    <a:gd name="T48" fmla="*/ 221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6" y="100"/>
                        <a:pt x="256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3" y="62"/>
                        <a:pt x="343" y="62"/>
                        <a:pt x="343" y="62"/>
                      </a:cubicBezTo>
                      <a:cubicBezTo>
                        <a:pt x="343" y="94"/>
                        <a:pt x="343" y="94"/>
                        <a:pt x="343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9" y="94"/>
                        <a:pt x="289" y="94"/>
                        <a:pt x="289" y="94"/>
                      </a:cubicBezTo>
                      <a:cubicBezTo>
                        <a:pt x="289" y="149"/>
                        <a:pt x="289" y="149"/>
                        <a:pt x="289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21" y="32"/>
                        <a:pt x="221" y="32"/>
                        <a:pt x="221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23">
                  <a:extLst>
                    <a:ext uri="{FF2B5EF4-FFF2-40B4-BE49-F238E27FC236}">
                      <a16:creationId xmlns="" xmlns:a16="http://schemas.microsoft.com/office/drawing/2014/main" id="{7E34DF31-A964-EA12-EBAF-2A73CB0A5B0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250836" y="5029200"/>
                  <a:ext cx="524643" cy="126831"/>
                </a:xfrm>
                <a:custGeom>
                  <a:avLst/>
                  <a:gdLst>
                    <a:gd name="T0" fmla="*/ 32 w 411"/>
                    <a:gd name="T1" fmla="*/ 150 h 182"/>
                    <a:gd name="T2" fmla="*/ 186 w 411"/>
                    <a:gd name="T3" fmla="*/ 150 h 182"/>
                    <a:gd name="T4" fmla="*/ 186 w 411"/>
                    <a:gd name="T5" fmla="*/ 1 h 182"/>
                    <a:gd name="T6" fmla="*/ 187 w 411"/>
                    <a:gd name="T7" fmla="*/ 1 h 182"/>
                    <a:gd name="T8" fmla="*/ 187 w 411"/>
                    <a:gd name="T9" fmla="*/ 1 h 182"/>
                    <a:gd name="T10" fmla="*/ 411 w 411"/>
                    <a:gd name="T11" fmla="*/ 0 h 182"/>
                    <a:gd name="T12" fmla="*/ 411 w 411"/>
                    <a:gd name="T13" fmla="*/ 181 h 182"/>
                    <a:gd name="T14" fmla="*/ 379 w 411"/>
                    <a:gd name="T15" fmla="*/ 181 h 182"/>
                    <a:gd name="T16" fmla="*/ 379 w 411"/>
                    <a:gd name="T17" fmla="*/ 181 h 182"/>
                    <a:gd name="T18" fmla="*/ 256 w 411"/>
                    <a:gd name="T19" fmla="*/ 182 h 182"/>
                    <a:gd name="T20" fmla="*/ 255 w 411"/>
                    <a:gd name="T21" fmla="*/ 62 h 182"/>
                    <a:gd name="T22" fmla="*/ 342 w 411"/>
                    <a:gd name="T23" fmla="*/ 62 h 182"/>
                    <a:gd name="T24" fmla="*/ 342 w 411"/>
                    <a:gd name="T25" fmla="*/ 62 h 182"/>
                    <a:gd name="T26" fmla="*/ 342 w 411"/>
                    <a:gd name="T27" fmla="*/ 62 h 182"/>
                    <a:gd name="T28" fmla="*/ 342 w 411"/>
                    <a:gd name="T29" fmla="*/ 94 h 182"/>
                    <a:gd name="T30" fmla="*/ 342 w 411"/>
                    <a:gd name="T31" fmla="*/ 94 h 182"/>
                    <a:gd name="T32" fmla="*/ 342 w 411"/>
                    <a:gd name="T33" fmla="*/ 116 h 182"/>
                    <a:gd name="T34" fmla="*/ 313 w 411"/>
                    <a:gd name="T35" fmla="*/ 116 h 182"/>
                    <a:gd name="T36" fmla="*/ 313 w 411"/>
                    <a:gd name="T37" fmla="*/ 94 h 182"/>
                    <a:gd name="T38" fmla="*/ 288 w 411"/>
                    <a:gd name="T39" fmla="*/ 94 h 182"/>
                    <a:gd name="T40" fmla="*/ 288 w 411"/>
                    <a:gd name="T41" fmla="*/ 149 h 182"/>
                    <a:gd name="T42" fmla="*/ 379 w 411"/>
                    <a:gd name="T43" fmla="*/ 149 h 182"/>
                    <a:gd name="T44" fmla="*/ 379 w 411"/>
                    <a:gd name="T45" fmla="*/ 32 h 182"/>
                    <a:gd name="T46" fmla="*/ 220 w 411"/>
                    <a:gd name="T47" fmla="*/ 32 h 182"/>
                    <a:gd name="T48" fmla="*/ 220 w 411"/>
                    <a:gd name="T49" fmla="*/ 32 h 182"/>
                    <a:gd name="T50" fmla="*/ 219 w 411"/>
                    <a:gd name="T51" fmla="*/ 32 h 182"/>
                    <a:gd name="T52" fmla="*/ 219 w 411"/>
                    <a:gd name="T53" fmla="*/ 182 h 182"/>
                    <a:gd name="T54" fmla="*/ 0 w 411"/>
                    <a:gd name="T55" fmla="*/ 182 h 182"/>
                    <a:gd name="T56" fmla="*/ 0 w 411"/>
                    <a:gd name="T57" fmla="*/ 1 h 182"/>
                    <a:gd name="T58" fmla="*/ 156 w 411"/>
                    <a:gd name="T59" fmla="*/ 0 h 182"/>
                    <a:gd name="T60" fmla="*/ 156 w 411"/>
                    <a:gd name="T61" fmla="*/ 115 h 182"/>
                    <a:gd name="T62" fmla="*/ 99 w 411"/>
                    <a:gd name="T63" fmla="*/ 115 h 182"/>
                    <a:gd name="T64" fmla="*/ 99 w 411"/>
                    <a:gd name="T65" fmla="*/ 116 h 182"/>
                    <a:gd name="T66" fmla="*/ 70 w 411"/>
                    <a:gd name="T67" fmla="*/ 116 h 182"/>
                    <a:gd name="T68" fmla="*/ 70 w 411"/>
                    <a:gd name="T69" fmla="*/ 115 h 182"/>
                    <a:gd name="T70" fmla="*/ 69 w 411"/>
                    <a:gd name="T71" fmla="*/ 115 h 182"/>
                    <a:gd name="T72" fmla="*/ 69 w 411"/>
                    <a:gd name="T73" fmla="*/ 61 h 182"/>
                    <a:gd name="T74" fmla="*/ 99 w 411"/>
                    <a:gd name="T75" fmla="*/ 61 h 182"/>
                    <a:gd name="T76" fmla="*/ 99 w 411"/>
                    <a:gd name="T77" fmla="*/ 84 h 182"/>
                    <a:gd name="T78" fmla="*/ 123 w 411"/>
                    <a:gd name="T79" fmla="*/ 84 h 182"/>
                    <a:gd name="T80" fmla="*/ 123 w 411"/>
                    <a:gd name="T81" fmla="*/ 33 h 182"/>
                    <a:gd name="T82" fmla="*/ 32 w 411"/>
                    <a:gd name="T83" fmla="*/ 33 h 182"/>
                    <a:gd name="T84" fmla="*/ 32 w 411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1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1" y="0"/>
                      </a:cubicBezTo>
                      <a:cubicBezTo>
                        <a:pt x="411" y="181"/>
                        <a:pt x="411" y="181"/>
                        <a:pt x="411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Freeform 24">
                  <a:extLst>
                    <a:ext uri="{FF2B5EF4-FFF2-40B4-BE49-F238E27FC236}">
                      <a16:creationId xmlns="" xmlns:a16="http://schemas.microsoft.com/office/drawing/2014/main" id="{F14CDA88-8784-924D-E9C3-FB31CAF713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2806750" y="5029200"/>
                  <a:ext cx="526381" cy="126831"/>
                </a:xfrm>
                <a:custGeom>
                  <a:avLst/>
                  <a:gdLst>
                    <a:gd name="T0" fmla="*/ 33 w 412"/>
                    <a:gd name="T1" fmla="*/ 150 h 182"/>
                    <a:gd name="T2" fmla="*/ 187 w 412"/>
                    <a:gd name="T3" fmla="*/ 150 h 182"/>
                    <a:gd name="T4" fmla="*/ 187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80 w 412"/>
                    <a:gd name="T15" fmla="*/ 181 h 182"/>
                    <a:gd name="T16" fmla="*/ 380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80 w 412"/>
                    <a:gd name="T43" fmla="*/ 149 h 182"/>
                    <a:gd name="T44" fmla="*/ 380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7 w 412"/>
                    <a:gd name="T61" fmla="*/ 115 h 182"/>
                    <a:gd name="T62" fmla="*/ 100 w 412"/>
                    <a:gd name="T63" fmla="*/ 115 h 182"/>
                    <a:gd name="T64" fmla="*/ 100 w 412"/>
                    <a:gd name="T65" fmla="*/ 116 h 182"/>
                    <a:gd name="T66" fmla="*/ 71 w 412"/>
                    <a:gd name="T67" fmla="*/ 116 h 182"/>
                    <a:gd name="T68" fmla="*/ 71 w 412"/>
                    <a:gd name="T69" fmla="*/ 115 h 182"/>
                    <a:gd name="T70" fmla="*/ 70 w 412"/>
                    <a:gd name="T71" fmla="*/ 115 h 182"/>
                    <a:gd name="T72" fmla="*/ 69 w 412"/>
                    <a:gd name="T73" fmla="*/ 61 h 182"/>
                    <a:gd name="T74" fmla="*/ 100 w 412"/>
                    <a:gd name="T75" fmla="*/ 61 h 182"/>
                    <a:gd name="T76" fmla="*/ 100 w 412"/>
                    <a:gd name="T77" fmla="*/ 84 h 182"/>
                    <a:gd name="T78" fmla="*/ 124 w 412"/>
                    <a:gd name="T79" fmla="*/ 84 h 182"/>
                    <a:gd name="T80" fmla="*/ 124 w 412"/>
                    <a:gd name="T81" fmla="*/ 33 h 182"/>
                    <a:gd name="T82" fmla="*/ 33 w 412"/>
                    <a:gd name="T83" fmla="*/ 33 h 182"/>
                    <a:gd name="T84" fmla="*/ 33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3" y="150"/>
                      </a:moveTo>
                      <a:cubicBezTo>
                        <a:pt x="187" y="150"/>
                        <a:pt x="187" y="150"/>
                        <a:pt x="187" y="150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380" y="181"/>
                        <a:pt x="380" y="181"/>
                        <a:pt x="380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5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80" y="149"/>
                        <a:pt x="380" y="149"/>
                        <a:pt x="380" y="149"/>
                      </a:cubicBezTo>
                      <a:cubicBezTo>
                        <a:pt x="380" y="32"/>
                        <a:pt x="380" y="32"/>
                        <a:pt x="38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7" y="115"/>
                        <a:pt x="157" y="115"/>
                        <a:pt x="157" y="115"/>
                      </a:cubicBezTo>
                      <a:cubicBezTo>
                        <a:pt x="100" y="115"/>
                        <a:pt x="100" y="115"/>
                        <a:pt x="100" y="115"/>
                      </a:cubicBezTo>
                      <a:cubicBezTo>
                        <a:pt x="100" y="116"/>
                        <a:pt x="100" y="116"/>
                        <a:pt x="100" y="116"/>
                      </a:cubicBezTo>
                      <a:cubicBezTo>
                        <a:pt x="71" y="116"/>
                        <a:pt x="71" y="116"/>
                        <a:pt x="71" y="116"/>
                      </a:cubicBezTo>
                      <a:cubicBezTo>
                        <a:pt x="71" y="115"/>
                        <a:pt x="71" y="115"/>
                        <a:pt x="71" y="115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100" y="61"/>
                        <a:pt x="100" y="61"/>
                        <a:pt x="100" y="61"/>
                      </a:cubicBezTo>
                      <a:cubicBezTo>
                        <a:pt x="100" y="84"/>
                        <a:pt x="100" y="84"/>
                        <a:pt x="100" y="84"/>
                      </a:cubicBezTo>
                      <a:cubicBezTo>
                        <a:pt x="124" y="84"/>
                        <a:pt x="124" y="84"/>
                        <a:pt x="124" y="84"/>
                      </a:cubicBezTo>
                      <a:cubicBezTo>
                        <a:pt x="124" y="33"/>
                        <a:pt x="124" y="33"/>
                        <a:pt x="124" y="33"/>
                      </a:cubicBezTo>
                      <a:cubicBezTo>
                        <a:pt x="33" y="33"/>
                        <a:pt x="33" y="33"/>
                        <a:pt x="33" y="33"/>
                      </a:cubicBezTo>
                      <a:lnTo>
                        <a:pt x="33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25">
                  <a:extLst>
                    <a:ext uri="{FF2B5EF4-FFF2-40B4-BE49-F238E27FC236}">
                      <a16:creationId xmlns="" xmlns:a16="http://schemas.microsoft.com/office/drawing/2014/main" id="{2700A884-6C49-3389-9602-E2015C09ABC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13364400" y="5029200"/>
                  <a:ext cx="526381" cy="126831"/>
                </a:xfrm>
                <a:custGeom>
                  <a:avLst/>
                  <a:gdLst>
                    <a:gd name="T0" fmla="*/ 32 w 412"/>
                    <a:gd name="T1" fmla="*/ 150 h 182"/>
                    <a:gd name="T2" fmla="*/ 186 w 412"/>
                    <a:gd name="T3" fmla="*/ 150 h 182"/>
                    <a:gd name="T4" fmla="*/ 186 w 412"/>
                    <a:gd name="T5" fmla="*/ 1 h 182"/>
                    <a:gd name="T6" fmla="*/ 187 w 412"/>
                    <a:gd name="T7" fmla="*/ 1 h 182"/>
                    <a:gd name="T8" fmla="*/ 187 w 412"/>
                    <a:gd name="T9" fmla="*/ 1 h 182"/>
                    <a:gd name="T10" fmla="*/ 412 w 412"/>
                    <a:gd name="T11" fmla="*/ 0 h 182"/>
                    <a:gd name="T12" fmla="*/ 412 w 412"/>
                    <a:gd name="T13" fmla="*/ 181 h 182"/>
                    <a:gd name="T14" fmla="*/ 379 w 412"/>
                    <a:gd name="T15" fmla="*/ 181 h 182"/>
                    <a:gd name="T16" fmla="*/ 379 w 412"/>
                    <a:gd name="T17" fmla="*/ 181 h 182"/>
                    <a:gd name="T18" fmla="*/ 256 w 412"/>
                    <a:gd name="T19" fmla="*/ 182 h 182"/>
                    <a:gd name="T20" fmla="*/ 255 w 412"/>
                    <a:gd name="T21" fmla="*/ 62 h 182"/>
                    <a:gd name="T22" fmla="*/ 342 w 412"/>
                    <a:gd name="T23" fmla="*/ 62 h 182"/>
                    <a:gd name="T24" fmla="*/ 342 w 412"/>
                    <a:gd name="T25" fmla="*/ 62 h 182"/>
                    <a:gd name="T26" fmla="*/ 342 w 412"/>
                    <a:gd name="T27" fmla="*/ 62 h 182"/>
                    <a:gd name="T28" fmla="*/ 342 w 412"/>
                    <a:gd name="T29" fmla="*/ 94 h 182"/>
                    <a:gd name="T30" fmla="*/ 342 w 412"/>
                    <a:gd name="T31" fmla="*/ 94 h 182"/>
                    <a:gd name="T32" fmla="*/ 342 w 412"/>
                    <a:gd name="T33" fmla="*/ 116 h 182"/>
                    <a:gd name="T34" fmla="*/ 313 w 412"/>
                    <a:gd name="T35" fmla="*/ 116 h 182"/>
                    <a:gd name="T36" fmla="*/ 313 w 412"/>
                    <a:gd name="T37" fmla="*/ 94 h 182"/>
                    <a:gd name="T38" fmla="*/ 288 w 412"/>
                    <a:gd name="T39" fmla="*/ 94 h 182"/>
                    <a:gd name="T40" fmla="*/ 288 w 412"/>
                    <a:gd name="T41" fmla="*/ 149 h 182"/>
                    <a:gd name="T42" fmla="*/ 379 w 412"/>
                    <a:gd name="T43" fmla="*/ 149 h 182"/>
                    <a:gd name="T44" fmla="*/ 379 w 412"/>
                    <a:gd name="T45" fmla="*/ 32 h 182"/>
                    <a:gd name="T46" fmla="*/ 220 w 412"/>
                    <a:gd name="T47" fmla="*/ 32 h 182"/>
                    <a:gd name="T48" fmla="*/ 220 w 412"/>
                    <a:gd name="T49" fmla="*/ 32 h 182"/>
                    <a:gd name="T50" fmla="*/ 219 w 412"/>
                    <a:gd name="T51" fmla="*/ 32 h 182"/>
                    <a:gd name="T52" fmla="*/ 219 w 412"/>
                    <a:gd name="T53" fmla="*/ 182 h 182"/>
                    <a:gd name="T54" fmla="*/ 0 w 412"/>
                    <a:gd name="T55" fmla="*/ 182 h 182"/>
                    <a:gd name="T56" fmla="*/ 0 w 412"/>
                    <a:gd name="T57" fmla="*/ 1 h 182"/>
                    <a:gd name="T58" fmla="*/ 156 w 412"/>
                    <a:gd name="T59" fmla="*/ 0 h 182"/>
                    <a:gd name="T60" fmla="*/ 156 w 412"/>
                    <a:gd name="T61" fmla="*/ 115 h 182"/>
                    <a:gd name="T62" fmla="*/ 99 w 412"/>
                    <a:gd name="T63" fmla="*/ 115 h 182"/>
                    <a:gd name="T64" fmla="*/ 99 w 412"/>
                    <a:gd name="T65" fmla="*/ 116 h 182"/>
                    <a:gd name="T66" fmla="*/ 70 w 412"/>
                    <a:gd name="T67" fmla="*/ 116 h 182"/>
                    <a:gd name="T68" fmla="*/ 70 w 412"/>
                    <a:gd name="T69" fmla="*/ 115 h 182"/>
                    <a:gd name="T70" fmla="*/ 69 w 412"/>
                    <a:gd name="T71" fmla="*/ 115 h 182"/>
                    <a:gd name="T72" fmla="*/ 69 w 412"/>
                    <a:gd name="T73" fmla="*/ 61 h 182"/>
                    <a:gd name="T74" fmla="*/ 99 w 412"/>
                    <a:gd name="T75" fmla="*/ 61 h 182"/>
                    <a:gd name="T76" fmla="*/ 99 w 412"/>
                    <a:gd name="T77" fmla="*/ 84 h 182"/>
                    <a:gd name="T78" fmla="*/ 123 w 412"/>
                    <a:gd name="T79" fmla="*/ 84 h 182"/>
                    <a:gd name="T80" fmla="*/ 123 w 412"/>
                    <a:gd name="T81" fmla="*/ 33 h 182"/>
                    <a:gd name="T82" fmla="*/ 32 w 412"/>
                    <a:gd name="T83" fmla="*/ 33 h 182"/>
                    <a:gd name="T84" fmla="*/ 32 w 412"/>
                    <a:gd name="T85" fmla="*/ 150 h 1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12" h="182">
                      <a:moveTo>
                        <a:pt x="32" y="150"/>
                      </a:moveTo>
                      <a:cubicBezTo>
                        <a:pt x="186" y="150"/>
                        <a:pt x="186" y="150"/>
                        <a:pt x="186" y="150"/>
                      </a:cubicBezTo>
                      <a:cubicBezTo>
                        <a:pt x="186" y="1"/>
                        <a:pt x="186" y="1"/>
                        <a:pt x="186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187" y="1"/>
                        <a:pt x="187" y="1"/>
                        <a:pt x="187" y="1"/>
                      </a:cubicBezTo>
                      <a:cubicBezTo>
                        <a:pt x="268" y="1"/>
                        <a:pt x="332" y="0"/>
                        <a:pt x="412" y="0"/>
                      </a:cubicBezTo>
                      <a:cubicBezTo>
                        <a:pt x="412" y="181"/>
                        <a:pt x="412" y="181"/>
                        <a:pt x="412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379" y="181"/>
                        <a:pt x="379" y="181"/>
                        <a:pt x="379" y="181"/>
                      </a:cubicBezTo>
                      <a:cubicBezTo>
                        <a:pt x="256" y="182"/>
                        <a:pt x="256" y="182"/>
                        <a:pt x="256" y="182"/>
                      </a:cubicBezTo>
                      <a:cubicBezTo>
                        <a:pt x="256" y="143"/>
                        <a:pt x="255" y="100"/>
                        <a:pt x="255" y="62"/>
                      </a:cubicBezTo>
                      <a:cubicBezTo>
                        <a:pt x="284" y="62"/>
                        <a:pt x="313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62"/>
                        <a:pt x="342" y="62"/>
                        <a:pt x="342" y="62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94"/>
                        <a:pt x="342" y="94"/>
                        <a:pt x="342" y="94"/>
                      </a:cubicBezTo>
                      <a:cubicBezTo>
                        <a:pt x="342" y="116"/>
                        <a:pt x="342" y="116"/>
                        <a:pt x="342" y="116"/>
                      </a:cubicBezTo>
                      <a:cubicBezTo>
                        <a:pt x="313" y="116"/>
                        <a:pt x="313" y="116"/>
                        <a:pt x="313" y="116"/>
                      </a:cubicBezTo>
                      <a:cubicBezTo>
                        <a:pt x="313" y="94"/>
                        <a:pt x="313" y="94"/>
                        <a:pt x="313" y="94"/>
                      </a:cubicBezTo>
                      <a:cubicBezTo>
                        <a:pt x="288" y="94"/>
                        <a:pt x="288" y="94"/>
                        <a:pt x="288" y="94"/>
                      </a:cubicBezTo>
                      <a:cubicBezTo>
                        <a:pt x="288" y="149"/>
                        <a:pt x="288" y="149"/>
                        <a:pt x="288" y="149"/>
                      </a:cubicBezTo>
                      <a:cubicBezTo>
                        <a:pt x="379" y="149"/>
                        <a:pt x="379" y="149"/>
                        <a:pt x="379" y="149"/>
                      </a:cubicBezTo>
                      <a:cubicBezTo>
                        <a:pt x="379" y="32"/>
                        <a:pt x="379" y="32"/>
                        <a:pt x="379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20" y="32"/>
                        <a:pt x="220" y="32"/>
                        <a:pt x="220" y="32"/>
                      </a:cubicBezTo>
                      <a:cubicBezTo>
                        <a:pt x="219" y="32"/>
                        <a:pt x="219" y="32"/>
                        <a:pt x="219" y="32"/>
                      </a:cubicBezTo>
                      <a:cubicBezTo>
                        <a:pt x="219" y="182"/>
                        <a:pt x="219" y="182"/>
                        <a:pt x="219" y="182"/>
                      </a:cubicBezTo>
                      <a:cubicBezTo>
                        <a:pt x="0" y="182"/>
                        <a:pt x="0" y="182"/>
                        <a:pt x="0" y="182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56" y="0"/>
                        <a:pt x="156" y="0"/>
                        <a:pt x="156" y="0"/>
                      </a:cubicBezTo>
                      <a:cubicBezTo>
                        <a:pt x="156" y="115"/>
                        <a:pt x="156" y="115"/>
                        <a:pt x="156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6"/>
                        <a:pt x="99" y="116"/>
                        <a:pt x="99" y="116"/>
                      </a:cubicBezTo>
                      <a:cubicBezTo>
                        <a:pt x="70" y="116"/>
                        <a:pt x="70" y="116"/>
                        <a:pt x="70" y="116"/>
                      </a:cubicBezTo>
                      <a:cubicBezTo>
                        <a:pt x="70" y="115"/>
                        <a:pt x="70" y="115"/>
                        <a:pt x="70" y="115"/>
                      </a:cubicBezTo>
                      <a:cubicBezTo>
                        <a:pt x="69" y="115"/>
                        <a:pt x="69" y="115"/>
                        <a:pt x="69" y="115"/>
                      </a:cubicBezTo>
                      <a:cubicBezTo>
                        <a:pt x="69" y="61"/>
                        <a:pt x="69" y="61"/>
                        <a:pt x="69" y="61"/>
                      </a:cubicBezTo>
                      <a:cubicBezTo>
                        <a:pt x="99" y="61"/>
                        <a:pt x="99" y="61"/>
                        <a:pt x="99" y="61"/>
                      </a:cubicBezTo>
                      <a:cubicBezTo>
                        <a:pt x="99" y="84"/>
                        <a:pt x="99" y="84"/>
                        <a:pt x="99" y="84"/>
                      </a:cubicBezTo>
                      <a:cubicBezTo>
                        <a:pt x="123" y="84"/>
                        <a:pt x="123" y="84"/>
                        <a:pt x="123" y="84"/>
                      </a:cubicBezTo>
                      <a:cubicBezTo>
                        <a:pt x="123" y="33"/>
                        <a:pt x="123" y="33"/>
                        <a:pt x="123" y="33"/>
                      </a:cubicBezTo>
                      <a:cubicBezTo>
                        <a:pt x="32" y="33"/>
                        <a:pt x="32" y="33"/>
                        <a:pt x="32" y="33"/>
                      </a:cubicBezTo>
                      <a:lnTo>
                        <a:pt x="32" y="15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2" name="Freeform 5">
                <a:extLst>
                  <a:ext uri="{FF2B5EF4-FFF2-40B4-BE49-F238E27FC236}">
                    <a16:creationId xmlns="" xmlns:a16="http://schemas.microsoft.com/office/drawing/2014/main" id="{5AFC6328-D166-17E0-61A4-2C0C2923BB3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3957724" y="4880089"/>
                <a:ext cx="498907" cy="149111"/>
              </a:xfrm>
              <a:custGeom>
                <a:avLst/>
                <a:gdLst>
                  <a:gd name="T0" fmla="*/ 33 w 412"/>
                  <a:gd name="T1" fmla="*/ 150 h 182"/>
                  <a:gd name="T2" fmla="*/ 187 w 412"/>
                  <a:gd name="T3" fmla="*/ 150 h 182"/>
                  <a:gd name="T4" fmla="*/ 187 w 412"/>
                  <a:gd name="T5" fmla="*/ 1 h 182"/>
                  <a:gd name="T6" fmla="*/ 187 w 412"/>
                  <a:gd name="T7" fmla="*/ 1 h 182"/>
                  <a:gd name="T8" fmla="*/ 187 w 412"/>
                  <a:gd name="T9" fmla="*/ 1 h 182"/>
                  <a:gd name="T10" fmla="*/ 412 w 412"/>
                  <a:gd name="T11" fmla="*/ 0 h 182"/>
                  <a:gd name="T12" fmla="*/ 412 w 412"/>
                  <a:gd name="T13" fmla="*/ 181 h 182"/>
                  <a:gd name="T14" fmla="*/ 379 w 412"/>
                  <a:gd name="T15" fmla="*/ 181 h 182"/>
                  <a:gd name="T16" fmla="*/ 379 w 412"/>
                  <a:gd name="T17" fmla="*/ 181 h 182"/>
                  <a:gd name="T18" fmla="*/ 256 w 412"/>
                  <a:gd name="T19" fmla="*/ 182 h 182"/>
                  <a:gd name="T20" fmla="*/ 255 w 412"/>
                  <a:gd name="T21" fmla="*/ 62 h 182"/>
                  <a:gd name="T22" fmla="*/ 342 w 412"/>
                  <a:gd name="T23" fmla="*/ 62 h 182"/>
                  <a:gd name="T24" fmla="*/ 342 w 412"/>
                  <a:gd name="T25" fmla="*/ 62 h 182"/>
                  <a:gd name="T26" fmla="*/ 342 w 412"/>
                  <a:gd name="T27" fmla="*/ 62 h 182"/>
                  <a:gd name="T28" fmla="*/ 342 w 412"/>
                  <a:gd name="T29" fmla="*/ 94 h 182"/>
                  <a:gd name="T30" fmla="*/ 342 w 412"/>
                  <a:gd name="T31" fmla="*/ 94 h 182"/>
                  <a:gd name="T32" fmla="*/ 342 w 412"/>
                  <a:gd name="T33" fmla="*/ 116 h 182"/>
                  <a:gd name="T34" fmla="*/ 313 w 412"/>
                  <a:gd name="T35" fmla="*/ 116 h 182"/>
                  <a:gd name="T36" fmla="*/ 313 w 412"/>
                  <a:gd name="T37" fmla="*/ 94 h 182"/>
                  <a:gd name="T38" fmla="*/ 288 w 412"/>
                  <a:gd name="T39" fmla="*/ 94 h 182"/>
                  <a:gd name="T40" fmla="*/ 288 w 412"/>
                  <a:gd name="T41" fmla="*/ 149 h 182"/>
                  <a:gd name="T42" fmla="*/ 379 w 412"/>
                  <a:gd name="T43" fmla="*/ 149 h 182"/>
                  <a:gd name="T44" fmla="*/ 379 w 412"/>
                  <a:gd name="T45" fmla="*/ 32 h 182"/>
                  <a:gd name="T46" fmla="*/ 220 w 412"/>
                  <a:gd name="T47" fmla="*/ 32 h 182"/>
                  <a:gd name="T48" fmla="*/ 220 w 412"/>
                  <a:gd name="T49" fmla="*/ 32 h 182"/>
                  <a:gd name="T50" fmla="*/ 219 w 412"/>
                  <a:gd name="T51" fmla="*/ 32 h 182"/>
                  <a:gd name="T52" fmla="*/ 219 w 412"/>
                  <a:gd name="T53" fmla="*/ 182 h 182"/>
                  <a:gd name="T54" fmla="*/ 0 w 412"/>
                  <a:gd name="T55" fmla="*/ 182 h 182"/>
                  <a:gd name="T56" fmla="*/ 0 w 412"/>
                  <a:gd name="T57" fmla="*/ 1 h 182"/>
                  <a:gd name="T58" fmla="*/ 156 w 412"/>
                  <a:gd name="T59" fmla="*/ 0 h 182"/>
                  <a:gd name="T60" fmla="*/ 157 w 412"/>
                  <a:gd name="T61" fmla="*/ 115 h 182"/>
                  <a:gd name="T62" fmla="*/ 100 w 412"/>
                  <a:gd name="T63" fmla="*/ 115 h 182"/>
                  <a:gd name="T64" fmla="*/ 100 w 412"/>
                  <a:gd name="T65" fmla="*/ 116 h 182"/>
                  <a:gd name="T66" fmla="*/ 71 w 412"/>
                  <a:gd name="T67" fmla="*/ 116 h 182"/>
                  <a:gd name="T68" fmla="*/ 71 w 412"/>
                  <a:gd name="T69" fmla="*/ 115 h 182"/>
                  <a:gd name="T70" fmla="*/ 70 w 412"/>
                  <a:gd name="T71" fmla="*/ 115 h 182"/>
                  <a:gd name="T72" fmla="*/ 69 w 412"/>
                  <a:gd name="T73" fmla="*/ 61 h 182"/>
                  <a:gd name="T74" fmla="*/ 100 w 412"/>
                  <a:gd name="T75" fmla="*/ 61 h 182"/>
                  <a:gd name="T76" fmla="*/ 100 w 412"/>
                  <a:gd name="T77" fmla="*/ 84 h 182"/>
                  <a:gd name="T78" fmla="*/ 124 w 412"/>
                  <a:gd name="T79" fmla="*/ 84 h 182"/>
                  <a:gd name="T80" fmla="*/ 124 w 412"/>
                  <a:gd name="T81" fmla="*/ 33 h 182"/>
                  <a:gd name="T82" fmla="*/ 33 w 412"/>
                  <a:gd name="T83" fmla="*/ 33 h 182"/>
                  <a:gd name="T84" fmla="*/ 33 w 412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2" h="182">
                    <a:moveTo>
                      <a:pt x="33" y="150"/>
                    </a:moveTo>
                    <a:cubicBezTo>
                      <a:pt x="187" y="150"/>
                      <a:pt x="187" y="150"/>
                      <a:pt x="187" y="150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2" y="0"/>
                    </a:cubicBezTo>
                    <a:cubicBezTo>
                      <a:pt x="412" y="181"/>
                      <a:pt x="412" y="181"/>
                      <a:pt x="412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6" y="182"/>
                      <a:pt x="256" y="182"/>
                      <a:pt x="256" y="182"/>
                    </a:cubicBezTo>
                    <a:cubicBezTo>
                      <a:pt x="256" y="143"/>
                      <a:pt x="255" y="100"/>
                      <a:pt x="255" y="62"/>
                    </a:cubicBezTo>
                    <a:cubicBezTo>
                      <a:pt x="285" y="62"/>
                      <a:pt x="313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2" y="116"/>
                      <a:pt x="342" y="116"/>
                      <a:pt x="342" y="116"/>
                    </a:cubicBezTo>
                    <a:cubicBezTo>
                      <a:pt x="313" y="116"/>
                      <a:pt x="313" y="116"/>
                      <a:pt x="313" y="116"/>
                    </a:cubicBezTo>
                    <a:cubicBezTo>
                      <a:pt x="313" y="94"/>
                      <a:pt x="313" y="94"/>
                      <a:pt x="313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9" y="32"/>
                      <a:pt x="219" y="32"/>
                      <a:pt x="219" y="32"/>
                    </a:cubicBezTo>
                    <a:cubicBezTo>
                      <a:pt x="219" y="182"/>
                      <a:pt x="219" y="182"/>
                      <a:pt x="219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7" y="115"/>
                      <a:pt x="157" y="115"/>
                      <a:pt x="157" y="115"/>
                    </a:cubicBezTo>
                    <a:cubicBezTo>
                      <a:pt x="100" y="115"/>
                      <a:pt x="100" y="115"/>
                      <a:pt x="100" y="115"/>
                    </a:cubicBezTo>
                    <a:cubicBezTo>
                      <a:pt x="100" y="116"/>
                      <a:pt x="100" y="116"/>
                      <a:pt x="100" y="116"/>
                    </a:cubicBezTo>
                    <a:cubicBezTo>
                      <a:pt x="71" y="116"/>
                      <a:pt x="71" y="116"/>
                      <a:pt x="71" y="116"/>
                    </a:cubicBezTo>
                    <a:cubicBezTo>
                      <a:pt x="71" y="115"/>
                      <a:pt x="71" y="115"/>
                      <a:pt x="71" y="115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100" y="61"/>
                      <a:pt x="100" y="61"/>
                      <a:pt x="100" y="61"/>
                    </a:cubicBezTo>
                    <a:cubicBezTo>
                      <a:pt x="100" y="84"/>
                      <a:pt x="100" y="84"/>
                      <a:pt x="100" y="84"/>
                    </a:cubicBezTo>
                    <a:cubicBezTo>
                      <a:pt x="124" y="84"/>
                      <a:pt x="124" y="84"/>
                      <a:pt x="124" y="84"/>
                    </a:cubicBezTo>
                    <a:cubicBezTo>
                      <a:pt x="124" y="33"/>
                      <a:pt x="124" y="33"/>
                      <a:pt x="124" y="33"/>
                    </a:cubicBezTo>
                    <a:cubicBezTo>
                      <a:pt x="33" y="33"/>
                      <a:pt x="33" y="33"/>
                      <a:pt x="33" y="33"/>
                    </a:cubicBezTo>
                    <a:lnTo>
                      <a:pt x="33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6">
                <a:extLst>
                  <a:ext uri="{FF2B5EF4-FFF2-40B4-BE49-F238E27FC236}">
                    <a16:creationId xmlns="" xmlns:a16="http://schemas.microsoft.com/office/drawing/2014/main" id="{57527F46-E926-5A7F-3A27-2A1A424047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4486269" y="4880089"/>
                <a:ext cx="497260" cy="149111"/>
              </a:xfrm>
              <a:custGeom>
                <a:avLst/>
                <a:gdLst>
                  <a:gd name="T0" fmla="*/ 32 w 411"/>
                  <a:gd name="T1" fmla="*/ 150 h 182"/>
                  <a:gd name="T2" fmla="*/ 186 w 411"/>
                  <a:gd name="T3" fmla="*/ 150 h 182"/>
                  <a:gd name="T4" fmla="*/ 186 w 411"/>
                  <a:gd name="T5" fmla="*/ 1 h 182"/>
                  <a:gd name="T6" fmla="*/ 187 w 411"/>
                  <a:gd name="T7" fmla="*/ 1 h 182"/>
                  <a:gd name="T8" fmla="*/ 187 w 411"/>
                  <a:gd name="T9" fmla="*/ 1 h 182"/>
                  <a:gd name="T10" fmla="*/ 411 w 411"/>
                  <a:gd name="T11" fmla="*/ 0 h 182"/>
                  <a:gd name="T12" fmla="*/ 411 w 411"/>
                  <a:gd name="T13" fmla="*/ 181 h 182"/>
                  <a:gd name="T14" fmla="*/ 379 w 411"/>
                  <a:gd name="T15" fmla="*/ 181 h 182"/>
                  <a:gd name="T16" fmla="*/ 379 w 411"/>
                  <a:gd name="T17" fmla="*/ 181 h 182"/>
                  <a:gd name="T18" fmla="*/ 255 w 411"/>
                  <a:gd name="T19" fmla="*/ 182 h 182"/>
                  <a:gd name="T20" fmla="*/ 255 w 411"/>
                  <a:gd name="T21" fmla="*/ 62 h 182"/>
                  <a:gd name="T22" fmla="*/ 341 w 411"/>
                  <a:gd name="T23" fmla="*/ 62 h 182"/>
                  <a:gd name="T24" fmla="*/ 341 w 411"/>
                  <a:gd name="T25" fmla="*/ 62 h 182"/>
                  <a:gd name="T26" fmla="*/ 342 w 411"/>
                  <a:gd name="T27" fmla="*/ 62 h 182"/>
                  <a:gd name="T28" fmla="*/ 342 w 411"/>
                  <a:gd name="T29" fmla="*/ 94 h 182"/>
                  <a:gd name="T30" fmla="*/ 341 w 411"/>
                  <a:gd name="T31" fmla="*/ 94 h 182"/>
                  <a:gd name="T32" fmla="*/ 341 w 411"/>
                  <a:gd name="T33" fmla="*/ 116 h 182"/>
                  <a:gd name="T34" fmla="*/ 312 w 411"/>
                  <a:gd name="T35" fmla="*/ 116 h 182"/>
                  <a:gd name="T36" fmla="*/ 312 w 411"/>
                  <a:gd name="T37" fmla="*/ 94 h 182"/>
                  <a:gd name="T38" fmla="*/ 288 w 411"/>
                  <a:gd name="T39" fmla="*/ 94 h 182"/>
                  <a:gd name="T40" fmla="*/ 288 w 411"/>
                  <a:gd name="T41" fmla="*/ 149 h 182"/>
                  <a:gd name="T42" fmla="*/ 379 w 411"/>
                  <a:gd name="T43" fmla="*/ 149 h 182"/>
                  <a:gd name="T44" fmla="*/ 379 w 411"/>
                  <a:gd name="T45" fmla="*/ 32 h 182"/>
                  <a:gd name="T46" fmla="*/ 220 w 411"/>
                  <a:gd name="T47" fmla="*/ 32 h 182"/>
                  <a:gd name="T48" fmla="*/ 220 w 411"/>
                  <a:gd name="T49" fmla="*/ 32 h 182"/>
                  <a:gd name="T50" fmla="*/ 218 w 411"/>
                  <a:gd name="T51" fmla="*/ 32 h 182"/>
                  <a:gd name="T52" fmla="*/ 218 w 411"/>
                  <a:gd name="T53" fmla="*/ 182 h 182"/>
                  <a:gd name="T54" fmla="*/ 0 w 411"/>
                  <a:gd name="T55" fmla="*/ 182 h 182"/>
                  <a:gd name="T56" fmla="*/ 0 w 411"/>
                  <a:gd name="T57" fmla="*/ 1 h 182"/>
                  <a:gd name="T58" fmla="*/ 156 w 411"/>
                  <a:gd name="T59" fmla="*/ 0 h 182"/>
                  <a:gd name="T60" fmla="*/ 156 w 411"/>
                  <a:gd name="T61" fmla="*/ 115 h 182"/>
                  <a:gd name="T62" fmla="*/ 99 w 411"/>
                  <a:gd name="T63" fmla="*/ 115 h 182"/>
                  <a:gd name="T64" fmla="*/ 99 w 411"/>
                  <a:gd name="T65" fmla="*/ 116 h 182"/>
                  <a:gd name="T66" fmla="*/ 70 w 411"/>
                  <a:gd name="T67" fmla="*/ 116 h 182"/>
                  <a:gd name="T68" fmla="*/ 70 w 411"/>
                  <a:gd name="T69" fmla="*/ 115 h 182"/>
                  <a:gd name="T70" fmla="*/ 69 w 411"/>
                  <a:gd name="T71" fmla="*/ 115 h 182"/>
                  <a:gd name="T72" fmla="*/ 69 w 411"/>
                  <a:gd name="T73" fmla="*/ 61 h 182"/>
                  <a:gd name="T74" fmla="*/ 99 w 411"/>
                  <a:gd name="T75" fmla="*/ 61 h 182"/>
                  <a:gd name="T76" fmla="*/ 99 w 411"/>
                  <a:gd name="T77" fmla="*/ 84 h 182"/>
                  <a:gd name="T78" fmla="*/ 123 w 411"/>
                  <a:gd name="T79" fmla="*/ 84 h 182"/>
                  <a:gd name="T80" fmla="*/ 123 w 411"/>
                  <a:gd name="T81" fmla="*/ 33 h 182"/>
                  <a:gd name="T82" fmla="*/ 32 w 411"/>
                  <a:gd name="T83" fmla="*/ 33 h 182"/>
                  <a:gd name="T84" fmla="*/ 32 w 411"/>
                  <a:gd name="T85" fmla="*/ 150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11" h="182">
                    <a:moveTo>
                      <a:pt x="32" y="150"/>
                    </a:moveTo>
                    <a:cubicBezTo>
                      <a:pt x="186" y="150"/>
                      <a:pt x="186" y="150"/>
                      <a:pt x="186" y="150"/>
                    </a:cubicBezTo>
                    <a:cubicBezTo>
                      <a:pt x="186" y="1"/>
                      <a:pt x="186" y="1"/>
                      <a:pt x="186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187" y="1"/>
                      <a:pt x="187" y="1"/>
                      <a:pt x="187" y="1"/>
                    </a:cubicBezTo>
                    <a:cubicBezTo>
                      <a:pt x="268" y="1"/>
                      <a:pt x="332" y="0"/>
                      <a:pt x="411" y="0"/>
                    </a:cubicBezTo>
                    <a:cubicBezTo>
                      <a:pt x="411" y="181"/>
                      <a:pt x="411" y="181"/>
                      <a:pt x="411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379" y="181"/>
                      <a:pt x="379" y="181"/>
                      <a:pt x="379" y="181"/>
                    </a:cubicBezTo>
                    <a:cubicBezTo>
                      <a:pt x="255" y="182"/>
                      <a:pt x="255" y="182"/>
                      <a:pt x="255" y="182"/>
                    </a:cubicBezTo>
                    <a:cubicBezTo>
                      <a:pt x="255" y="143"/>
                      <a:pt x="255" y="100"/>
                      <a:pt x="255" y="62"/>
                    </a:cubicBezTo>
                    <a:cubicBezTo>
                      <a:pt x="284" y="62"/>
                      <a:pt x="312" y="62"/>
                      <a:pt x="341" y="62"/>
                    </a:cubicBezTo>
                    <a:cubicBezTo>
                      <a:pt x="341" y="62"/>
                      <a:pt x="341" y="62"/>
                      <a:pt x="341" y="62"/>
                    </a:cubicBezTo>
                    <a:cubicBezTo>
                      <a:pt x="342" y="62"/>
                      <a:pt x="342" y="62"/>
                      <a:pt x="342" y="62"/>
                    </a:cubicBezTo>
                    <a:cubicBezTo>
                      <a:pt x="342" y="94"/>
                      <a:pt x="342" y="94"/>
                      <a:pt x="342" y="94"/>
                    </a:cubicBezTo>
                    <a:cubicBezTo>
                      <a:pt x="341" y="94"/>
                      <a:pt x="341" y="94"/>
                      <a:pt x="341" y="94"/>
                    </a:cubicBezTo>
                    <a:cubicBezTo>
                      <a:pt x="341" y="116"/>
                      <a:pt x="341" y="116"/>
                      <a:pt x="341" y="116"/>
                    </a:cubicBezTo>
                    <a:cubicBezTo>
                      <a:pt x="312" y="116"/>
                      <a:pt x="312" y="116"/>
                      <a:pt x="312" y="116"/>
                    </a:cubicBezTo>
                    <a:cubicBezTo>
                      <a:pt x="312" y="94"/>
                      <a:pt x="312" y="94"/>
                      <a:pt x="312" y="94"/>
                    </a:cubicBezTo>
                    <a:cubicBezTo>
                      <a:pt x="288" y="94"/>
                      <a:pt x="288" y="94"/>
                      <a:pt x="288" y="94"/>
                    </a:cubicBezTo>
                    <a:cubicBezTo>
                      <a:pt x="288" y="149"/>
                      <a:pt x="288" y="149"/>
                      <a:pt x="288" y="149"/>
                    </a:cubicBezTo>
                    <a:cubicBezTo>
                      <a:pt x="379" y="149"/>
                      <a:pt x="379" y="149"/>
                      <a:pt x="379" y="149"/>
                    </a:cubicBezTo>
                    <a:cubicBezTo>
                      <a:pt x="379" y="32"/>
                      <a:pt x="379" y="32"/>
                      <a:pt x="379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20" y="32"/>
                      <a:pt x="220" y="32"/>
                      <a:pt x="220" y="32"/>
                    </a:cubicBezTo>
                    <a:cubicBezTo>
                      <a:pt x="218" y="32"/>
                      <a:pt x="218" y="32"/>
                      <a:pt x="218" y="32"/>
                    </a:cubicBezTo>
                    <a:cubicBezTo>
                      <a:pt x="218" y="182"/>
                      <a:pt x="218" y="182"/>
                      <a:pt x="218" y="182"/>
                    </a:cubicBezTo>
                    <a:cubicBezTo>
                      <a:pt x="0" y="182"/>
                      <a:pt x="0" y="182"/>
                      <a:pt x="0" y="18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56" y="0"/>
                      <a:pt x="156" y="0"/>
                      <a:pt x="156" y="0"/>
                    </a:cubicBezTo>
                    <a:cubicBezTo>
                      <a:pt x="156" y="115"/>
                      <a:pt x="156" y="115"/>
                      <a:pt x="156" y="115"/>
                    </a:cubicBezTo>
                    <a:cubicBezTo>
                      <a:pt x="99" y="115"/>
                      <a:pt x="99" y="115"/>
                      <a:pt x="99" y="115"/>
                    </a:cubicBezTo>
                    <a:cubicBezTo>
                      <a:pt x="99" y="116"/>
                      <a:pt x="99" y="116"/>
                      <a:pt x="99" y="116"/>
                    </a:cubicBezTo>
                    <a:cubicBezTo>
                      <a:pt x="70" y="116"/>
                      <a:pt x="70" y="116"/>
                      <a:pt x="70" y="116"/>
                    </a:cubicBezTo>
                    <a:cubicBezTo>
                      <a:pt x="70" y="115"/>
                      <a:pt x="70" y="115"/>
                      <a:pt x="70" y="115"/>
                    </a:cubicBezTo>
                    <a:cubicBezTo>
                      <a:pt x="69" y="115"/>
                      <a:pt x="69" y="115"/>
                      <a:pt x="69" y="115"/>
                    </a:cubicBezTo>
                    <a:cubicBezTo>
                      <a:pt x="69" y="61"/>
                      <a:pt x="69" y="61"/>
                      <a:pt x="69" y="61"/>
                    </a:cubicBezTo>
                    <a:cubicBezTo>
                      <a:pt x="99" y="61"/>
                      <a:pt x="99" y="61"/>
                      <a:pt x="99" y="61"/>
                    </a:cubicBezTo>
                    <a:cubicBezTo>
                      <a:pt x="99" y="84"/>
                      <a:pt x="99" y="84"/>
                      <a:pt x="99" y="84"/>
                    </a:cubicBezTo>
                    <a:cubicBezTo>
                      <a:pt x="123" y="84"/>
                      <a:pt x="123" y="84"/>
                      <a:pt x="123" y="84"/>
                    </a:cubicBezTo>
                    <a:cubicBezTo>
                      <a:pt x="123" y="33"/>
                      <a:pt x="123" y="33"/>
                      <a:pt x="123" y="33"/>
                    </a:cubicBezTo>
                    <a:cubicBezTo>
                      <a:pt x="32" y="33"/>
                      <a:pt x="32" y="33"/>
                      <a:pt x="32" y="33"/>
                    </a:cubicBezTo>
                    <a:lnTo>
                      <a:pt x="32" y="15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6" name="Freeform 5">
              <a:extLst>
                <a:ext uri="{FF2B5EF4-FFF2-40B4-BE49-F238E27FC236}">
                  <a16:creationId xmlns="" xmlns:a16="http://schemas.microsoft.com/office/drawing/2014/main" id="{EA855BFD-B400-2920-D978-73738D14A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00025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6">
              <a:extLst>
                <a:ext uri="{FF2B5EF4-FFF2-40B4-BE49-F238E27FC236}">
                  <a16:creationId xmlns="" xmlns:a16="http://schemas.microsoft.com/office/drawing/2014/main" id="{C62E59AD-D38A-4F3E-18FB-B8657AFEFF40}"/>
                </a:ext>
              </a:extLst>
            </p:cNvPr>
            <p:cNvSpPr>
              <a:spLocks/>
            </p:cNvSpPr>
            <p:nvPr/>
          </p:nvSpPr>
          <p:spPr bwMode="auto">
            <a:xfrm>
              <a:off x="17628570" y="4800600"/>
              <a:ext cx="497260" cy="149111"/>
            </a:xfrm>
            <a:custGeom>
              <a:avLst/>
              <a:gdLst>
                <a:gd name="T0" fmla="*/ 32 w 411"/>
                <a:gd name="T1" fmla="*/ 150 h 182"/>
                <a:gd name="T2" fmla="*/ 186 w 411"/>
                <a:gd name="T3" fmla="*/ 150 h 182"/>
                <a:gd name="T4" fmla="*/ 186 w 411"/>
                <a:gd name="T5" fmla="*/ 1 h 182"/>
                <a:gd name="T6" fmla="*/ 187 w 411"/>
                <a:gd name="T7" fmla="*/ 1 h 182"/>
                <a:gd name="T8" fmla="*/ 187 w 411"/>
                <a:gd name="T9" fmla="*/ 1 h 182"/>
                <a:gd name="T10" fmla="*/ 411 w 411"/>
                <a:gd name="T11" fmla="*/ 0 h 182"/>
                <a:gd name="T12" fmla="*/ 411 w 411"/>
                <a:gd name="T13" fmla="*/ 181 h 182"/>
                <a:gd name="T14" fmla="*/ 379 w 411"/>
                <a:gd name="T15" fmla="*/ 181 h 182"/>
                <a:gd name="T16" fmla="*/ 379 w 411"/>
                <a:gd name="T17" fmla="*/ 181 h 182"/>
                <a:gd name="T18" fmla="*/ 255 w 411"/>
                <a:gd name="T19" fmla="*/ 182 h 182"/>
                <a:gd name="T20" fmla="*/ 255 w 411"/>
                <a:gd name="T21" fmla="*/ 62 h 182"/>
                <a:gd name="T22" fmla="*/ 341 w 411"/>
                <a:gd name="T23" fmla="*/ 62 h 182"/>
                <a:gd name="T24" fmla="*/ 341 w 411"/>
                <a:gd name="T25" fmla="*/ 62 h 182"/>
                <a:gd name="T26" fmla="*/ 342 w 411"/>
                <a:gd name="T27" fmla="*/ 62 h 182"/>
                <a:gd name="T28" fmla="*/ 342 w 411"/>
                <a:gd name="T29" fmla="*/ 94 h 182"/>
                <a:gd name="T30" fmla="*/ 341 w 411"/>
                <a:gd name="T31" fmla="*/ 94 h 182"/>
                <a:gd name="T32" fmla="*/ 341 w 411"/>
                <a:gd name="T33" fmla="*/ 116 h 182"/>
                <a:gd name="T34" fmla="*/ 312 w 411"/>
                <a:gd name="T35" fmla="*/ 116 h 182"/>
                <a:gd name="T36" fmla="*/ 312 w 411"/>
                <a:gd name="T37" fmla="*/ 94 h 182"/>
                <a:gd name="T38" fmla="*/ 288 w 411"/>
                <a:gd name="T39" fmla="*/ 94 h 182"/>
                <a:gd name="T40" fmla="*/ 288 w 411"/>
                <a:gd name="T41" fmla="*/ 149 h 182"/>
                <a:gd name="T42" fmla="*/ 379 w 411"/>
                <a:gd name="T43" fmla="*/ 149 h 182"/>
                <a:gd name="T44" fmla="*/ 379 w 411"/>
                <a:gd name="T45" fmla="*/ 32 h 182"/>
                <a:gd name="T46" fmla="*/ 220 w 411"/>
                <a:gd name="T47" fmla="*/ 32 h 182"/>
                <a:gd name="T48" fmla="*/ 220 w 411"/>
                <a:gd name="T49" fmla="*/ 32 h 182"/>
                <a:gd name="T50" fmla="*/ 218 w 411"/>
                <a:gd name="T51" fmla="*/ 32 h 182"/>
                <a:gd name="T52" fmla="*/ 218 w 411"/>
                <a:gd name="T53" fmla="*/ 182 h 182"/>
                <a:gd name="T54" fmla="*/ 0 w 411"/>
                <a:gd name="T55" fmla="*/ 182 h 182"/>
                <a:gd name="T56" fmla="*/ 0 w 411"/>
                <a:gd name="T57" fmla="*/ 1 h 182"/>
                <a:gd name="T58" fmla="*/ 156 w 411"/>
                <a:gd name="T59" fmla="*/ 0 h 182"/>
                <a:gd name="T60" fmla="*/ 156 w 411"/>
                <a:gd name="T61" fmla="*/ 115 h 182"/>
                <a:gd name="T62" fmla="*/ 99 w 411"/>
                <a:gd name="T63" fmla="*/ 115 h 182"/>
                <a:gd name="T64" fmla="*/ 99 w 411"/>
                <a:gd name="T65" fmla="*/ 116 h 182"/>
                <a:gd name="T66" fmla="*/ 70 w 411"/>
                <a:gd name="T67" fmla="*/ 116 h 182"/>
                <a:gd name="T68" fmla="*/ 70 w 411"/>
                <a:gd name="T69" fmla="*/ 115 h 182"/>
                <a:gd name="T70" fmla="*/ 69 w 411"/>
                <a:gd name="T71" fmla="*/ 115 h 182"/>
                <a:gd name="T72" fmla="*/ 69 w 411"/>
                <a:gd name="T73" fmla="*/ 61 h 182"/>
                <a:gd name="T74" fmla="*/ 99 w 411"/>
                <a:gd name="T75" fmla="*/ 61 h 182"/>
                <a:gd name="T76" fmla="*/ 99 w 411"/>
                <a:gd name="T77" fmla="*/ 84 h 182"/>
                <a:gd name="T78" fmla="*/ 123 w 411"/>
                <a:gd name="T79" fmla="*/ 84 h 182"/>
                <a:gd name="T80" fmla="*/ 123 w 411"/>
                <a:gd name="T81" fmla="*/ 33 h 182"/>
                <a:gd name="T82" fmla="*/ 32 w 411"/>
                <a:gd name="T83" fmla="*/ 33 h 182"/>
                <a:gd name="T84" fmla="*/ 32 w 411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1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1" y="0"/>
                  </a:cubicBezTo>
                  <a:cubicBezTo>
                    <a:pt x="411" y="181"/>
                    <a:pt x="411" y="181"/>
                    <a:pt x="411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5" y="182"/>
                    <a:pt x="255" y="182"/>
                    <a:pt x="255" y="182"/>
                  </a:cubicBezTo>
                  <a:cubicBezTo>
                    <a:pt x="255" y="143"/>
                    <a:pt x="255" y="100"/>
                    <a:pt x="255" y="62"/>
                  </a:cubicBezTo>
                  <a:cubicBezTo>
                    <a:pt x="284" y="62"/>
                    <a:pt x="312" y="62"/>
                    <a:pt x="341" y="62"/>
                  </a:cubicBezTo>
                  <a:cubicBezTo>
                    <a:pt x="341" y="62"/>
                    <a:pt x="341" y="62"/>
                    <a:pt x="341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1" y="94"/>
                    <a:pt x="341" y="94"/>
                    <a:pt x="341" y="94"/>
                  </a:cubicBezTo>
                  <a:cubicBezTo>
                    <a:pt x="341" y="116"/>
                    <a:pt x="341" y="116"/>
                    <a:pt x="341" y="116"/>
                  </a:cubicBezTo>
                  <a:cubicBezTo>
                    <a:pt x="312" y="116"/>
                    <a:pt x="312" y="116"/>
                    <a:pt x="312" y="116"/>
                  </a:cubicBezTo>
                  <a:cubicBezTo>
                    <a:pt x="312" y="94"/>
                    <a:pt x="312" y="94"/>
                    <a:pt x="312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8" y="32"/>
                    <a:pt x="218" y="32"/>
                    <a:pt x="218" y="32"/>
                  </a:cubicBezTo>
                  <a:cubicBezTo>
                    <a:pt x="218" y="182"/>
                    <a:pt x="218" y="182"/>
                    <a:pt x="218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7">
              <a:extLst>
                <a:ext uri="{FF2B5EF4-FFF2-40B4-BE49-F238E27FC236}">
                  <a16:creationId xmlns="" xmlns:a16="http://schemas.microsoft.com/office/drawing/2014/main" id="{4167CAF6-15D9-7536-5EB8-C96CBE4B639C}"/>
                </a:ext>
              </a:extLst>
            </p:cNvPr>
            <p:cNvSpPr>
              <a:spLocks/>
            </p:cNvSpPr>
            <p:nvPr/>
          </p:nvSpPr>
          <p:spPr bwMode="auto">
            <a:xfrm>
              <a:off x="18155468" y="4800600"/>
              <a:ext cx="498907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8">
              <a:extLst>
                <a:ext uri="{FF2B5EF4-FFF2-40B4-BE49-F238E27FC236}">
                  <a16:creationId xmlns="" xmlns:a16="http://schemas.microsoft.com/office/drawing/2014/main" id="{11D3C96F-5AAE-F2BB-7D94-E2B6205B59F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82365" y="4800600"/>
              <a:ext cx="497260" cy="149111"/>
            </a:xfrm>
            <a:custGeom>
              <a:avLst/>
              <a:gdLst>
                <a:gd name="T0" fmla="*/ 33 w 412"/>
                <a:gd name="T1" fmla="*/ 150 h 182"/>
                <a:gd name="T2" fmla="*/ 187 w 412"/>
                <a:gd name="T3" fmla="*/ 150 h 182"/>
                <a:gd name="T4" fmla="*/ 187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80 w 412"/>
                <a:gd name="T15" fmla="*/ 181 h 182"/>
                <a:gd name="T16" fmla="*/ 380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80 w 412"/>
                <a:gd name="T43" fmla="*/ 149 h 182"/>
                <a:gd name="T44" fmla="*/ 380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7 w 412"/>
                <a:gd name="T61" fmla="*/ 115 h 182"/>
                <a:gd name="T62" fmla="*/ 100 w 412"/>
                <a:gd name="T63" fmla="*/ 115 h 182"/>
                <a:gd name="T64" fmla="*/ 100 w 412"/>
                <a:gd name="T65" fmla="*/ 116 h 182"/>
                <a:gd name="T66" fmla="*/ 71 w 412"/>
                <a:gd name="T67" fmla="*/ 116 h 182"/>
                <a:gd name="T68" fmla="*/ 71 w 412"/>
                <a:gd name="T69" fmla="*/ 115 h 182"/>
                <a:gd name="T70" fmla="*/ 70 w 412"/>
                <a:gd name="T71" fmla="*/ 115 h 182"/>
                <a:gd name="T72" fmla="*/ 69 w 412"/>
                <a:gd name="T73" fmla="*/ 61 h 182"/>
                <a:gd name="T74" fmla="*/ 100 w 412"/>
                <a:gd name="T75" fmla="*/ 61 h 182"/>
                <a:gd name="T76" fmla="*/ 100 w 412"/>
                <a:gd name="T77" fmla="*/ 84 h 182"/>
                <a:gd name="T78" fmla="*/ 124 w 412"/>
                <a:gd name="T79" fmla="*/ 84 h 182"/>
                <a:gd name="T80" fmla="*/ 124 w 412"/>
                <a:gd name="T81" fmla="*/ 33 h 182"/>
                <a:gd name="T82" fmla="*/ 33 w 412"/>
                <a:gd name="T83" fmla="*/ 33 h 182"/>
                <a:gd name="T84" fmla="*/ 33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3" y="150"/>
                  </a:moveTo>
                  <a:cubicBezTo>
                    <a:pt x="187" y="150"/>
                    <a:pt x="187" y="150"/>
                    <a:pt x="187" y="150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380" y="181"/>
                    <a:pt x="380" y="181"/>
                    <a:pt x="380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5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80" y="149"/>
                    <a:pt x="380" y="149"/>
                    <a:pt x="380" y="149"/>
                  </a:cubicBezTo>
                  <a:cubicBezTo>
                    <a:pt x="380" y="32"/>
                    <a:pt x="380" y="32"/>
                    <a:pt x="38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7" y="115"/>
                    <a:pt x="157" y="115"/>
                    <a:pt x="157" y="115"/>
                  </a:cubicBezTo>
                  <a:cubicBezTo>
                    <a:pt x="100" y="115"/>
                    <a:pt x="100" y="115"/>
                    <a:pt x="100" y="115"/>
                  </a:cubicBezTo>
                  <a:cubicBezTo>
                    <a:pt x="100" y="116"/>
                    <a:pt x="100" y="116"/>
                    <a:pt x="100" y="116"/>
                  </a:cubicBezTo>
                  <a:cubicBezTo>
                    <a:pt x="71" y="116"/>
                    <a:pt x="71" y="116"/>
                    <a:pt x="71" y="116"/>
                  </a:cubicBezTo>
                  <a:cubicBezTo>
                    <a:pt x="71" y="115"/>
                    <a:pt x="71" y="115"/>
                    <a:pt x="71" y="115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100" y="61"/>
                    <a:pt x="100" y="61"/>
                    <a:pt x="100" y="61"/>
                  </a:cubicBezTo>
                  <a:cubicBezTo>
                    <a:pt x="100" y="84"/>
                    <a:pt x="100" y="84"/>
                    <a:pt x="100" y="84"/>
                  </a:cubicBezTo>
                  <a:cubicBezTo>
                    <a:pt x="124" y="84"/>
                    <a:pt x="124" y="84"/>
                    <a:pt x="124" y="84"/>
                  </a:cubicBezTo>
                  <a:cubicBezTo>
                    <a:pt x="124" y="33"/>
                    <a:pt x="124" y="33"/>
                    <a:pt x="124" y="33"/>
                  </a:cubicBezTo>
                  <a:cubicBezTo>
                    <a:pt x="33" y="33"/>
                    <a:pt x="33" y="33"/>
                    <a:pt x="33" y="33"/>
                  </a:cubicBezTo>
                  <a:lnTo>
                    <a:pt x="33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9">
              <a:extLst>
                <a:ext uri="{FF2B5EF4-FFF2-40B4-BE49-F238E27FC236}">
                  <a16:creationId xmlns="" xmlns:a16="http://schemas.microsoft.com/office/drawing/2014/main" id="{62C2494F-FBC9-462C-A70F-9F9D3282E9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209263" y="4800600"/>
              <a:ext cx="498907" cy="149111"/>
            </a:xfrm>
            <a:custGeom>
              <a:avLst/>
              <a:gdLst>
                <a:gd name="T0" fmla="*/ 32 w 412"/>
                <a:gd name="T1" fmla="*/ 150 h 182"/>
                <a:gd name="T2" fmla="*/ 186 w 412"/>
                <a:gd name="T3" fmla="*/ 150 h 182"/>
                <a:gd name="T4" fmla="*/ 186 w 412"/>
                <a:gd name="T5" fmla="*/ 1 h 182"/>
                <a:gd name="T6" fmla="*/ 187 w 412"/>
                <a:gd name="T7" fmla="*/ 1 h 182"/>
                <a:gd name="T8" fmla="*/ 187 w 412"/>
                <a:gd name="T9" fmla="*/ 1 h 182"/>
                <a:gd name="T10" fmla="*/ 412 w 412"/>
                <a:gd name="T11" fmla="*/ 0 h 182"/>
                <a:gd name="T12" fmla="*/ 412 w 412"/>
                <a:gd name="T13" fmla="*/ 181 h 182"/>
                <a:gd name="T14" fmla="*/ 379 w 412"/>
                <a:gd name="T15" fmla="*/ 181 h 182"/>
                <a:gd name="T16" fmla="*/ 379 w 412"/>
                <a:gd name="T17" fmla="*/ 181 h 182"/>
                <a:gd name="T18" fmla="*/ 256 w 412"/>
                <a:gd name="T19" fmla="*/ 182 h 182"/>
                <a:gd name="T20" fmla="*/ 255 w 412"/>
                <a:gd name="T21" fmla="*/ 62 h 182"/>
                <a:gd name="T22" fmla="*/ 342 w 412"/>
                <a:gd name="T23" fmla="*/ 62 h 182"/>
                <a:gd name="T24" fmla="*/ 342 w 412"/>
                <a:gd name="T25" fmla="*/ 62 h 182"/>
                <a:gd name="T26" fmla="*/ 342 w 412"/>
                <a:gd name="T27" fmla="*/ 62 h 182"/>
                <a:gd name="T28" fmla="*/ 342 w 412"/>
                <a:gd name="T29" fmla="*/ 94 h 182"/>
                <a:gd name="T30" fmla="*/ 342 w 412"/>
                <a:gd name="T31" fmla="*/ 94 h 182"/>
                <a:gd name="T32" fmla="*/ 342 w 412"/>
                <a:gd name="T33" fmla="*/ 116 h 182"/>
                <a:gd name="T34" fmla="*/ 313 w 412"/>
                <a:gd name="T35" fmla="*/ 116 h 182"/>
                <a:gd name="T36" fmla="*/ 313 w 412"/>
                <a:gd name="T37" fmla="*/ 94 h 182"/>
                <a:gd name="T38" fmla="*/ 288 w 412"/>
                <a:gd name="T39" fmla="*/ 94 h 182"/>
                <a:gd name="T40" fmla="*/ 288 w 412"/>
                <a:gd name="T41" fmla="*/ 149 h 182"/>
                <a:gd name="T42" fmla="*/ 379 w 412"/>
                <a:gd name="T43" fmla="*/ 149 h 182"/>
                <a:gd name="T44" fmla="*/ 379 w 412"/>
                <a:gd name="T45" fmla="*/ 32 h 182"/>
                <a:gd name="T46" fmla="*/ 220 w 412"/>
                <a:gd name="T47" fmla="*/ 32 h 182"/>
                <a:gd name="T48" fmla="*/ 220 w 412"/>
                <a:gd name="T49" fmla="*/ 32 h 182"/>
                <a:gd name="T50" fmla="*/ 219 w 412"/>
                <a:gd name="T51" fmla="*/ 32 h 182"/>
                <a:gd name="T52" fmla="*/ 219 w 412"/>
                <a:gd name="T53" fmla="*/ 182 h 182"/>
                <a:gd name="T54" fmla="*/ 0 w 412"/>
                <a:gd name="T55" fmla="*/ 182 h 182"/>
                <a:gd name="T56" fmla="*/ 0 w 412"/>
                <a:gd name="T57" fmla="*/ 1 h 182"/>
                <a:gd name="T58" fmla="*/ 156 w 412"/>
                <a:gd name="T59" fmla="*/ 0 h 182"/>
                <a:gd name="T60" fmla="*/ 156 w 412"/>
                <a:gd name="T61" fmla="*/ 115 h 182"/>
                <a:gd name="T62" fmla="*/ 99 w 412"/>
                <a:gd name="T63" fmla="*/ 115 h 182"/>
                <a:gd name="T64" fmla="*/ 99 w 412"/>
                <a:gd name="T65" fmla="*/ 116 h 182"/>
                <a:gd name="T66" fmla="*/ 70 w 412"/>
                <a:gd name="T67" fmla="*/ 116 h 182"/>
                <a:gd name="T68" fmla="*/ 70 w 412"/>
                <a:gd name="T69" fmla="*/ 115 h 182"/>
                <a:gd name="T70" fmla="*/ 69 w 412"/>
                <a:gd name="T71" fmla="*/ 115 h 182"/>
                <a:gd name="T72" fmla="*/ 69 w 412"/>
                <a:gd name="T73" fmla="*/ 61 h 182"/>
                <a:gd name="T74" fmla="*/ 99 w 412"/>
                <a:gd name="T75" fmla="*/ 61 h 182"/>
                <a:gd name="T76" fmla="*/ 99 w 412"/>
                <a:gd name="T77" fmla="*/ 84 h 182"/>
                <a:gd name="T78" fmla="*/ 123 w 412"/>
                <a:gd name="T79" fmla="*/ 84 h 182"/>
                <a:gd name="T80" fmla="*/ 123 w 412"/>
                <a:gd name="T81" fmla="*/ 33 h 182"/>
                <a:gd name="T82" fmla="*/ 32 w 412"/>
                <a:gd name="T83" fmla="*/ 33 h 182"/>
                <a:gd name="T84" fmla="*/ 32 w 412"/>
                <a:gd name="T85" fmla="*/ 150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12" h="182">
                  <a:moveTo>
                    <a:pt x="32" y="150"/>
                  </a:moveTo>
                  <a:cubicBezTo>
                    <a:pt x="186" y="150"/>
                    <a:pt x="186" y="150"/>
                    <a:pt x="186" y="150"/>
                  </a:cubicBezTo>
                  <a:cubicBezTo>
                    <a:pt x="186" y="1"/>
                    <a:pt x="186" y="1"/>
                    <a:pt x="186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187" y="1"/>
                    <a:pt x="187" y="1"/>
                    <a:pt x="187" y="1"/>
                  </a:cubicBezTo>
                  <a:cubicBezTo>
                    <a:pt x="268" y="1"/>
                    <a:pt x="332" y="0"/>
                    <a:pt x="412" y="0"/>
                  </a:cubicBezTo>
                  <a:cubicBezTo>
                    <a:pt x="412" y="181"/>
                    <a:pt x="412" y="181"/>
                    <a:pt x="412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379" y="181"/>
                    <a:pt x="379" y="181"/>
                    <a:pt x="379" y="181"/>
                  </a:cubicBezTo>
                  <a:cubicBezTo>
                    <a:pt x="256" y="182"/>
                    <a:pt x="256" y="182"/>
                    <a:pt x="256" y="182"/>
                  </a:cubicBezTo>
                  <a:cubicBezTo>
                    <a:pt x="256" y="143"/>
                    <a:pt x="255" y="100"/>
                    <a:pt x="255" y="62"/>
                  </a:cubicBezTo>
                  <a:cubicBezTo>
                    <a:pt x="284" y="62"/>
                    <a:pt x="313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62"/>
                    <a:pt x="342" y="62"/>
                    <a:pt x="342" y="62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94"/>
                    <a:pt x="342" y="94"/>
                    <a:pt x="342" y="94"/>
                  </a:cubicBezTo>
                  <a:cubicBezTo>
                    <a:pt x="342" y="116"/>
                    <a:pt x="342" y="116"/>
                    <a:pt x="342" y="116"/>
                  </a:cubicBezTo>
                  <a:cubicBezTo>
                    <a:pt x="313" y="116"/>
                    <a:pt x="313" y="116"/>
                    <a:pt x="313" y="116"/>
                  </a:cubicBezTo>
                  <a:cubicBezTo>
                    <a:pt x="313" y="94"/>
                    <a:pt x="313" y="94"/>
                    <a:pt x="313" y="94"/>
                  </a:cubicBezTo>
                  <a:cubicBezTo>
                    <a:pt x="288" y="94"/>
                    <a:pt x="288" y="94"/>
                    <a:pt x="288" y="94"/>
                  </a:cubicBezTo>
                  <a:cubicBezTo>
                    <a:pt x="288" y="149"/>
                    <a:pt x="288" y="149"/>
                    <a:pt x="288" y="149"/>
                  </a:cubicBezTo>
                  <a:cubicBezTo>
                    <a:pt x="379" y="149"/>
                    <a:pt x="379" y="149"/>
                    <a:pt x="379" y="149"/>
                  </a:cubicBezTo>
                  <a:cubicBezTo>
                    <a:pt x="379" y="32"/>
                    <a:pt x="379" y="32"/>
                    <a:pt x="379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20" y="32"/>
                    <a:pt x="220" y="32"/>
                    <a:pt x="220" y="32"/>
                  </a:cubicBezTo>
                  <a:cubicBezTo>
                    <a:pt x="219" y="32"/>
                    <a:pt x="219" y="32"/>
                    <a:pt x="219" y="32"/>
                  </a:cubicBezTo>
                  <a:cubicBezTo>
                    <a:pt x="219" y="182"/>
                    <a:pt x="219" y="182"/>
                    <a:pt x="219" y="182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56" y="0"/>
                    <a:pt x="156" y="0"/>
                    <a:pt x="156" y="0"/>
                  </a:cubicBezTo>
                  <a:cubicBezTo>
                    <a:pt x="156" y="115"/>
                    <a:pt x="156" y="115"/>
                    <a:pt x="156" y="115"/>
                  </a:cubicBezTo>
                  <a:cubicBezTo>
                    <a:pt x="99" y="115"/>
                    <a:pt x="99" y="115"/>
                    <a:pt x="99" y="115"/>
                  </a:cubicBezTo>
                  <a:cubicBezTo>
                    <a:pt x="99" y="116"/>
                    <a:pt x="99" y="116"/>
                    <a:pt x="99" y="116"/>
                  </a:cubicBezTo>
                  <a:cubicBezTo>
                    <a:pt x="70" y="116"/>
                    <a:pt x="70" y="116"/>
                    <a:pt x="70" y="116"/>
                  </a:cubicBezTo>
                  <a:cubicBezTo>
                    <a:pt x="70" y="115"/>
                    <a:pt x="70" y="115"/>
                    <a:pt x="70" y="115"/>
                  </a:cubicBezTo>
                  <a:cubicBezTo>
                    <a:pt x="69" y="115"/>
                    <a:pt x="69" y="115"/>
                    <a:pt x="69" y="115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99" y="61"/>
                    <a:pt x="99" y="61"/>
                    <a:pt x="99" y="61"/>
                  </a:cubicBezTo>
                  <a:cubicBezTo>
                    <a:pt x="99" y="84"/>
                    <a:pt x="99" y="84"/>
                    <a:pt x="99" y="84"/>
                  </a:cubicBezTo>
                  <a:cubicBezTo>
                    <a:pt x="123" y="84"/>
                    <a:pt x="123" y="84"/>
                    <a:pt x="123" y="84"/>
                  </a:cubicBezTo>
                  <a:cubicBezTo>
                    <a:pt x="123" y="33"/>
                    <a:pt x="123" y="33"/>
                    <a:pt x="123" y="33"/>
                  </a:cubicBezTo>
                  <a:cubicBezTo>
                    <a:pt x="32" y="33"/>
                    <a:pt x="32" y="33"/>
                    <a:pt x="32" y="33"/>
                  </a:cubicBezTo>
                  <a:lnTo>
                    <a:pt x="32" y="15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45" name="TextBox 14">
            <a:extLst>
              <a:ext uri="{FF2B5EF4-FFF2-40B4-BE49-F238E27FC236}">
                <a16:creationId xmlns="" xmlns:a16="http://schemas.microsoft.com/office/drawing/2014/main" id="{BACEF599-70A5-E900-A129-9D65154A06AD}"/>
              </a:ext>
            </a:extLst>
          </p:cNvPr>
          <p:cNvSpPr txBox="1"/>
          <p:nvPr/>
        </p:nvSpPr>
        <p:spPr>
          <a:xfrm>
            <a:off x="3945003" y="1081588"/>
            <a:ext cx="7269645" cy="488082"/>
          </a:xfrm>
          <a:prstGeom prst="rect">
            <a:avLst/>
          </a:prstGeom>
        </p:spPr>
        <p:txBody>
          <a:bodyPr wrap="square" lIns="0" tIns="0" rIns="0" bIns="0" rtlCol="0" anchor="t">
            <a:spAutoFit/>
          </a:bodyPr>
          <a:lstStyle/>
          <a:p>
            <a:pPr algn="ctr">
              <a:lnSpc>
                <a:spcPts val="4200"/>
              </a:lnSpc>
            </a:pPr>
            <a:r>
              <a:rPr 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rPr>
              <a:t>GỢI Ý TRẢ LỜI PHIẾU HỌC TẬP SỐ 1</a:t>
            </a:r>
          </a:p>
        </p:txBody>
      </p:sp>
      <p:sp>
        <p:nvSpPr>
          <p:cNvPr id="46" name="TextBox 16">
            <a:extLst>
              <a:ext uri="{FF2B5EF4-FFF2-40B4-BE49-F238E27FC236}">
                <a16:creationId xmlns="" xmlns:a16="http://schemas.microsoft.com/office/drawing/2014/main" id="{0F51E595-0920-FC50-3576-AC84CD851A04}"/>
              </a:ext>
            </a:extLst>
          </p:cNvPr>
          <p:cNvSpPr txBox="1"/>
          <p:nvPr/>
        </p:nvSpPr>
        <p:spPr>
          <a:xfrm>
            <a:off x="3944558" y="2097154"/>
            <a:ext cx="7861806" cy="3305007"/>
          </a:xfrm>
          <a:prstGeom prst="rect">
            <a:avLst/>
          </a:prstGeom>
          <a:solidFill>
            <a:schemeClr val="accent2">
              <a:lumMod val="20000"/>
              <a:lumOff val="80000"/>
            </a:schemeClr>
          </a:solidFill>
        </p:spPr>
        <p:txBody>
          <a:bodyPr wrap="square" lIns="0" tIns="0" rIns="0" bIns="0" rtlCol="0" anchor="t">
            <a:spAutoFit/>
          </a:bodyPr>
          <a:lstStyle/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3.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Chọn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tài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vẽ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mẫu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>
                <a:solidFill>
                  <a:schemeClr val="accent1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can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thành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bản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khắc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(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thì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can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lại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càng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nhiều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r>
              <a:rPr lang="en-US" sz="2800" b="1" spc="-26" dirty="0">
                <a:solidFill>
                  <a:schemeClr val="accent6">
                    <a:lumMod val="75000"/>
                  </a:schemeClr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 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in </a:t>
            </a:r>
            <a:r>
              <a:rPr lang="en-US" sz="2800" b="1" spc="-26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  <a:sym typeface="Wingdings" panose="05000000000000000000" pitchFamily="2" charset="2"/>
              </a:rPr>
              <a:t>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lấy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xơ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mướp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xoa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đều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lưng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mặt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giấy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(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tranh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bao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màu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in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bấy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nhiêu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lần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).</a:t>
            </a:r>
          </a:p>
          <a:p>
            <a:pPr algn="just">
              <a:lnSpc>
                <a:spcPct val="130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	4.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độ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trân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trọng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thán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phục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và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có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chút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lo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lắng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,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tiếc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nuối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về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di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sản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dần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bị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mai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</a:t>
            </a:r>
            <a:r>
              <a:rPr lang="en-US" sz="2800" b="1" spc="-26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một</a:t>
            </a:r>
            <a:r>
              <a:rPr lang="en-US" sz="2800" b="1" spc="-26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</a:t>
            </a:r>
          </a:p>
        </p:txBody>
      </p:sp>
      <p:pic>
        <p:nvPicPr>
          <p:cNvPr id="47" name="Picture 5" descr="PHT THU ĐIẾU">
            <a:extLst>
              <a:ext uri="{FF2B5EF4-FFF2-40B4-BE49-F238E27FC236}">
                <a16:creationId xmlns="" xmlns:a16="http://schemas.microsoft.com/office/drawing/2014/main" id="{844ADD5F-1B79-6142-2842-F648B7AEEE0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54171" y="1081588"/>
            <a:ext cx="3835696" cy="5425846"/>
          </a:xfrm>
          <a:prstGeom prst="rect">
            <a:avLst/>
          </a:prstGeom>
          <a:solidFill>
            <a:schemeClr val="tx1"/>
          </a:solidFill>
          <a:ln>
            <a:solidFill>
              <a:schemeClr val="tx1"/>
            </a:solidFill>
          </a:ln>
        </p:spPr>
      </p:pic>
    </p:spTree>
    <p:extLst>
      <p:ext uri="{BB962C8B-B14F-4D97-AF65-F5344CB8AC3E}">
        <p14:creationId xmlns:p14="http://schemas.microsoft.com/office/powerpoint/2010/main" val="323146656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4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5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=""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608</TotalTime>
  <Words>3665</Words>
  <Application>Microsoft Office PowerPoint</Application>
  <PresentationFormat>Custom</PresentationFormat>
  <Paragraphs>646</Paragraphs>
  <Slides>73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73</vt:i4>
      </vt:variant>
    </vt:vector>
  </HeadingPairs>
  <TitlesOfParts>
    <vt:vector size="94" baseType="lpstr">
      <vt:lpstr>Arial</vt:lpstr>
      <vt:lpstr>Broadway</vt:lpstr>
      <vt:lpstr>Wingdings</vt:lpstr>
      <vt:lpstr>robotoSlab</vt:lpstr>
      <vt:lpstr>Calibri</vt:lpstr>
      <vt:lpstr>Cormorant Garamond Bold</vt:lpstr>
      <vt:lpstr>#9Slide06 SVNKarlita</vt:lpstr>
      <vt:lpstr>VfFree45</vt:lpstr>
      <vt:lpstr>Tahoma</vt:lpstr>
      <vt:lpstr>Times New Roman</vt:lpstr>
      <vt:lpstr>iCiel Altus</vt:lpstr>
      <vt:lpstr>VfFree41</vt:lpstr>
      <vt:lpstr>HL Thu phap</vt:lpstr>
      <vt:lpstr>#9Slide03 HelvetIns</vt:lpstr>
      <vt:lpstr>#9Slide03 Oswald SemiBold</vt:lpstr>
      <vt:lpstr>Helvetica Neue</vt:lpstr>
      <vt:lpstr>#9Slide03 SVNNexa Rust Sans Bla</vt:lpstr>
      <vt:lpstr>Oswald</vt:lpstr>
      <vt:lpstr>Bodoni MT Black</vt:lpstr>
      <vt:lpstr>Calibri Light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Thao Sang</dc:creator>
  <cp:lastModifiedBy>THAY KHOA</cp:lastModifiedBy>
  <cp:revision>34</cp:revision>
  <dcterms:created xsi:type="dcterms:W3CDTF">2022-07-30T09:20:28Z</dcterms:created>
  <dcterms:modified xsi:type="dcterms:W3CDTF">2022-08-14T15:52:28Z</dcterms:modified>
</cp:coreProperties>
</file>