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sldIdLst>
    <p:sldId id="256" r:id="rId4"/>
    <p:sldId id="257" r:id="rId5"/>
    <p:sldId id="455" r:id="rId6"/>
    <p:sldId id="643" r:id="rId7"/>
    <p:sldId id="644" r:id="rId8"/>
    <p:sldId id="645" r:id="rId9"/>
    <p:sldId id="646" r:id="rId10"/>
    <p:sldId id="649" r:id="rId11"/>
    <p:sldId id="648" r:id="rId12"/>
    <p:sldId id="647" r:id="rId13"/>
    <p:sldId id="650" r:id="rId14"/>
    <p:sldId id="656" r:id="rId15"/>
    <p:sldId id="660" r:id="rId16"/>
    <p:sldId id="259" r:id="rId17"/>
    <p:sldId id="261" r:id="rId18"/>
    <p:sldId id="653" r:id="rId19"/>
    <p:sldId id="652" r:id="rId20"/>
    <p:sldId id="654" r:id="rId21"/>
    <p:sldId id="659" r:id="rId22"/>
    <p:sldId id="651" r:id="rId23"/>
    <p:sldId id="655" r:id="rId24"/>
    <p:sldId id="260" r:id="rId25"/>
    <p:sldId id="658" r:id="rId26"/>
    <p:sldId id="657" r:id="rId27"/>
    <p:sldId id="258" r:id="rId28"/>
    <p:sldId id="661" r:id="rId29"/>
    <p:sldId id="665" r:id="rId30"/>
    <p:sldId id="666" r:id="rId31"/>
    <p:sldId id="667" r:id="rId32"/>
    <p:sldId id="664" r:id="rId33"/>
    <p:sldId id="663" r:id="rId34"/>
    <p:sldId id="668" r:id="rId35"/>
    <p:sldId id="669" r:id="rId36"/>
    <p:sldId id="671" r:id="rId37"/>
    <p:sldId id="681" r:id="rId38"/>
    <p:sldId id="662" r:id="rId39"/>
    <p:sldId id="673" r:id="rId40"/>
    <p:sldId id="672" r:id="rId41"/>
    <p:sldId id="676" r:id="rId42"/>
    <p:sldId id="670" r:id="rId43"/>
    <p:sldId id="677" r:id="rId44"/>
    <p:sldId id="678" r:id="rId45"/>
    <p:sldId id="679" r:id="rId46"/>
    <p:sldId id="68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974A2-9198-8B97-20F9-5DBB2E5F3D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8DB5DF-6770-9AE0-D602-2CD3C708E8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48244E-6D18-3DEF-1525-2876B7F100DB}"/>
              </a:ext>
            </a:extLst>
          </p:cNvPr>
          <p:cNvSpPr>
            <a:spLocks noGrp="1"/>
          </p:cNvSpPr>
          <p:nvPr>
            <p:ph type="dt" sz="half" idx="10"/>
          </p:nvPr>
        </p:nvSpPr>
        <p:spPr/>
        <p:txBody>
          <a:bodyPr/>
          <a:lstStyle/>
          <a:p>
            <a:fld id="{A4A5B5E3-41D6-4A24-80E6-349BA0B85175}" type="datetimeFigureOut">
              <a:rPr lang="en-US" smtClean="0"/>
              <a:t>27/8/2022</a:t>
            </a:fld>
            <a:endParaRPr lang="en-US"/>
          </a:p>
        </p:txBody>
      </p:sp>
      <p:sp>
        <p:nvSpPr>
          <p:cNvPr id="5" name="Footer Placeholder 4">
            <a:extLst>
              <a:ext uri="{FF2B5EF4-FFF2-40B4-BE49-F238E27FC236}">
                <a16:creationId xmlns:a16="http://schemas.microsoft.com/office/drawing/2014/main" id="{9936563F-B2F6-5DBE-F6E3-23D5C29CE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196DF-C9A5-15AB-1A85-B238FAE19B4D}"/>
              </a:ext>
            </a:extLst>
          </p:cNvPr>
          <p:cNvSpPr>
            <a:spLocks noGrp="1"/>
          </p:cNvSpPr>
          <p:nvPr>
            <p:ph type="sldNum" sz="quarter" idx="12"/>
          </p:nvPr>
        </p:nvSpPr>
        <p:spPr/>
        <p:txBody>
          <a:bodyPr/>
          <a:lstStyle/>
          <a:p>
            <a:fld id="{717E9C79-71AD-43F2-9990-B10BF2407ECC}" type="slidenum">
              <a:rPr lang="en-US" smtClean="0"/>
              <a:t>‹#›</a:t>
            </a:fld>
            <a:endParaRPr lang="en-US"/>
          </a:p>
        </p:txBody>
      </p:sp>
    </p:spTree>
    <p:extLst>
      <p:ext uri="{BB962C8B-B14F-4D97-AF65-F5344CB8AC3E}">
        <p14:creationId xmlns:p14="http://schemas.microsoft.com/office/powerpoint/2010/main" val="156353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1E4B-A4C5-A795-8F38-EEF7177CD0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D84F95-51CC-EF5D-FF1F-9D1090BAA6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12CF6-E6A0-F71F-1606-F50639154205}"/>
              </a:ext>
            </a:extLst>
          </p:cNvPr>
          <p:cNvSpPr>
            <a:spLocks noGrp="1"/>
          </p:cNvSpPr>
          <p:nvPr>
            <p:ph type="dt" sz="half" idx="10"/>
          </p:nvPr>
        </p:nvSpPr>
        <p:spPr/>
        <p:txBody>
          <a:bodyPr/>
          <a:lstStyle/>
          <a:p>
            <a:fld id="{A4A5B5E3-41D6-4A24-80E6-349BA0B85175}" type="datetimeFigureOut">
              <a:rPr lang="en-US" smtClean="0"/>
              <a:t>27/8/2022</a:t>
            </a:fld>
            <a:endParaRPr lang="en-US"/>
          </a:p>
        </p:txBody>
      </p:sp>
      <p:sp>
        <p:nvSpPr>
          <p:cNvPr id="5" name="Footer Placeholder 4">
            <a:extLst>
              <a:ext uri="{FF2B5EF4-FFF2-40B4-BE49-F238E27FC236}">
                <a16:creationId xmlns:a16="http://schemas.microsoft.com/office/drawing/2014/main" id="{2767FED2-0F2D-9B76-E57B-6453663FD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60B94-9454-0684-28BE-B80ADE6535EC}"/>
              </a:ext>
            </a:extLst>
          </p:cNvPr>
          <p:cNvSpPr>
            <a:spLocks noGrp="1"/>
          </p:cNvSpPr>
          <p:nvPr>
            <p:ph type="sldNum" sz="quarter" idx="12"/>
          </p:nvPr>
        </p:nvSpPr>
        <p:spPr/>
        <p:txBody>
          <a:bodyPr/>
          <a:lstStyle/>
          <a:p>
            <a:fld id="{717E9C79-71AD-43F2-9990-B10BF2407ECC}" type="slidenum">
              <a:rPr lang="en-US" smtClean="0"/>
              <a:t>‹#›</a:t>
            </a:fld>
            <a:endParaRPr lang="en-US"/>
          </a:p>
        </p:txBody>
      </p:sp>
    </p:spTree>
    <p:extLst>
      <p:ext uri="{BB962C8B-B14F-4D97-AF65-F5344CB8AC3E}">
        <p14:creationId xmlns:p14="http://schemas.microsoft.com/office/powerpoint/2010/main" val="3670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E022BD-E569-D671-5260-636E3D6F6C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A92ED5-38AF-A983-CD4A-BA61CA7872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4A71A-6EAF-1E61-7075-C78A33AE0BB1}"/>
              </a:ext>
            </a:extLst>
          </p:cNvPr>
          <p:cNvSpPr>
            <a:spLocks noGrp="1"/>
          </p:cNvSpPr>
          <p:nvPr>
            <p:ph type="dt" sz="half" idx="10"/>
          </p:nvPr>
        </p:nvSpPr>
        <p:spPr/>
        <p:txBody>
          <a:bodyPr/>
          <a:lstStyle/>
          <a:p>
            <a:fld id="{A4A5B5E3-41D6-4A24-80E6-349BA0B85175}" type="datetimeFigureOut">
              <a:rPr lang="en-US" smtClean="0"/>
              <a:t>27/8/2022</a:t>
            </a:fld>
            <a:endParaRPr lang="en-US"/>
          </a:p>
        </p:txBody>
      </p:sp>
      <p:sp>
        <p:nvSpPr>
          <p:cNvPr id="5" name="Footer Placeholder 4">
            <a:extLst>
              <a:ext uri="{FF2B5EF4-FFF2-40B4-BE49-F238E27FC236}">
                <a16:creationId xmlns:a16="http://schemas.microsoft.com/office/drawing/2014/main" id="{5EA218DC-2D03-2A6C-8B6A-90266BE26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76871-1D17-8EA7-EDC1-DA5B43993A59}"/>
              </a:ext>
            </a:extLst>
          </p:cNvPr>
          <p:cNvSpPr>
            <a:spLocks noGrp="1"/>
          </p:cNvSpPr>
          <p:nvPr>
            <p:ph type="sldNum" sz="quarter" idx="12"/>
          </p:nvPr>
        </p:nvSpPr>
        <p:spPr/>
        <p:txBody>
          <a:bodyPr/>
          <a:lstStyle/>
          <a:p>
            <a:fld id="{717E9C79-71AD-43F2-9990-B10BF2407ECC}" type="slidenum">
              <a:rPr lang="en-US" smtClean="0"/>
              <a:t>‹#›</a:t>
            </a:fld>
            <a:endParaRPr lang="en-US"/>
          </a:p>
        </p:txBody>
      </p:sp>
    </p:spTree>
    <p:extLst>
      <p:ext uri="{BB962C8B-B14F-4D97-AF65-F5344CB8AC3E}">
        <p14:creationId xmlns:p14="http://schemas.microsoft.com/office/powerpoint/2010/main" val="3302673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902C1-ACDC-44CC-9D7E-82E90B318507}"/>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a:extLst>
              <a:ext uri="{FF2B5EF4-FFF2-40B4-BE49-F238E27FC236}">
                <a16:creationId xmlns:a16="http://schemas.microsoft.com/office/drawing/2014/main" id="{761E17F0-0B9A-4B1D-B246-21915B0BBE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a:extLst>
              <a:ext uri="{FF2B5EF4-FFF2-40B4-BE49-F238E27FC236}">
                <a16:creationId xmlns:a16="http://schemas.microsoft.com/office/drawing/2014/main" id="{C035DE0D-652E-4D6F-9ABC-41DDFFC30A3A}"/>
              </a:ext>
            </a:extLst>
          </p:cNvPr>
          <p:cNvSpPr>
            <a:spLocks noGrp="1"/>
          </p:cNvSpPr>
          <p:nvPr>
            <p:ph type="dt" sz="half" idx="10"/>
          </p:nvPr>
        </p:nvSpPr>
        <p:spPr/>
        <p:txBody>
          <a:bodyPr/>
          <a:lstStyle/>
          <a:p>
            <a:fld id="{E6B7D7CA-9E2C-4CDE-ABE1-CB4812B5818F}" type="datetimeFigureOut">
              <a:rPr lang="zh-CN" altLang="en-US" smtClean="0"/>
              <a:t>2022/8/27</a:t>
            </a:fld>
            <a:endParaRPr lang="zh-CN" altLang="en-US"/>
          </a:p>
        </p:txBody>
      </p:sp>
      <p:sp>
        <p:nvSpPr>
          <p:cNvPr id="5" name="页脚占位符 4">
            <a:extLst>
              <a:ext uri="{FF2B5EF4-FFF2-40B4-BE49-F238E27FC236}">
                <a16:creationId xmlns:a16="http://schemas.microsoft.com/office/drawing/2014/main" id="{C34EED10-C96C-4483-9E46-938B939020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03F34A-13FD-4B1E-8631-A34F1433B0CE}"/>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3914293463"/>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81C6D-90C0-46F5-87ED-C4A4C2A04C92}"/>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37F21148-B423-49CA-B92D-93173F140CDB}"/>
              </a:ext>
            </a:extLst>
          </p:cNvPr>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C5067FDD-16C4-4D89-891E-1D64C2F57377}"/>
              </a:ext>
            </a:extLst>
          </p:cNvPr>
          <p:cNvSpPr>
            <a:spLocks noGrp="1"/>
          </p:cNvSpPr>
          <p:nvPr>
            <p:ph type="dt" sz="half" idx="10"/>
          </p:nvPr>
        </p:nvSpPr>
        <p:spPr/>
        <p:txBody>
          <a:bodyPr/>
          <a:lstStyle/>
          <a:p>
            <a:fld id="{E6B7D7CA-9E2C-4CDE-ABE1-CB4812B5818F}" type="datetimeFigureOut">
              <a:rPr lang="zh-CN" altLang="en-US" smtClean="0"/>
              <a:t>2022/8/27</a:t>
            </a:fld>
            <a:endParaRPr lang="zh-CN" altLang="en-US"/>
          </a:p>
        </p:txBody>
      </p:sp>
      <p:sp>
        <p:nvSpPr>
          <p:cNvPr id="5" name="页脚占位符 4">
            <a:extLst>
              <a:ext uri="{FF2B5EF4-FFF2-40B4-BE49-F238E27FC236}">
                <a16:creationId xmlns:a16="http://schemas.microsoft.com/office/drawing/2014/main" id="{FB4DAA81-13FD-4702-BB78-070C19429C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725B26-2CAF-49A7-8A12-AAB63DB0F57A}"/>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2163376529"/>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2BBB3B-4417-43BC-A4E2-A808527A16D0}"/>
              </a:ext>
            </a:extLst>
          </p:cNvPr>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B7F204DE-D541-426E-AF99-941EBEA268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8215CC12-6911-4324-B1A5-FD2383027848}"/>
              </a:ext>
            </a:extLst>
          </p:cNvPr>
          <p:cNvSpPr>
            <a:spLocks noGrp="1"/>
          </p:cNvSpPr>
          <p:nvPr>
            <p:ph type="dt" sz="half" idx="10"/>
          </p:nvPr>
        </p:nvSpPr>
        <p:spPr/>
        <p:txBody>
          <a:bodyPr/>
          <a:lstStyle/>
          <a:p>
            <a:fld id="{E6B7D7CA-9E2C-4CDE-ABE1-CB4812B5818F}" type="datetimeFigureOut">
              <a:rPr lang="zh-CN" altLang="en-US" smtClean="0"/>
              <a:t>2022/8/27</a:t>
            </a:fld>
            <a:endParaRPr lang="zh-CN" altLang="en-US"/>
          </a:p>
        </p:txBody>
      </p:sp>
      <p:sp>
        <p:nvSpPr>
          <p:cNvPr id="5" name="页脚占位符 4">
            <a:extLst>
              <a:ext uri="{FF2B5EF4-FFF2-40B4-BE49-F238E27FC236}">
                <a16:creationId xmlns:a16="http://schemas.microsoft.com/office/drawing/2014/main" id="{B4C8914F-9818-4402-8456-3F4B6E6F68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23CA11-2D47-4746-9A07-266A3BB9C48E}"/>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3231972571"/>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D4BF3-FA0F-4F2B-8E59-540ECC5CBD35}"/>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131ED640-7F44-448B-9B0A-19097017389A}"/>
              </a:ext>
            </a:extLst>
          </p:cNvPr>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a:extLst>
              <a:ext uri="{FF2B5EF4-FFF2-40B4-BE49-F238E27FC236}">
                <a16:creationId xmlns:a16="http://schemas.microsoft.com/office/drawing/2014/main" id="{6AA1D82C-8B95-486C-BA65-F32BD729FD35}"/>
              </a:ext>
            </a:extLst>
          </p:cNvPr>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a:extLst>
              <a:ext uri="{FF2B5EF4-FFF2-40B4-BE49-F238E27FC236}">
                <a16:creationId xmlns:a16="http://schemas.microsoft.com/office/drawing/2014/main" id="{17BD7D43-6E12-4BF4-82F5-30D126B88A90}"/>
              </a:ext>
            </a:extLst>
          </p:cNvPr>
          <p:cNvSpPr>
            <a:spLocks noGrp="1"/>
          </p:cNvSpPr>
          <p:nvPr>
            <p:ph type="dt" sz="half" idx="10"/>
          </p:nvPr>
        </p:nvSpPr>
        <p:spPr/>
        <p:txBody>
          <a:bodyPr/>
          <a:lstStyle/>
          <a:p>
            <a:fld id="{E6B7D7CA-9E2C-4CDE-ABE1-CB4812B5818F}" type="datetimeFigureOut">
              <a:rPr lang="zh-CN" altLang="en-US" smtClean="0"/>
              <a:t>2022/8/27</a:t>
            </a:fld>
            <a:endParaRPr lang="zh-CN" altLang="en-US"/>
          </a:p>
        </p:txBody>
      </p:sp>
      <p:sp>
        <p:nvSpPr>
          <p:cNvPr id="6" name="页脚占位符 5">
            <a:extLst>
              <a:ext uri="{FF2B5EF4-FFF2-40B4-BE49-F238E27FC236}">
                <a16:creationId xmlns:a16="http://schemas.microsoft.com/office/drawing/2014/main" id="{F605ED23-21F5-455A-A39C-0057A420A4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A9D0FB3-9AA6-4596-B007-023AFD9D70CD}"/>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2581220439"/>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1D28DD-7200-45AF-A125-104D574E3D90}"/>
              </a:ext>
            </a:extLst>
          </p:cNvPr>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2F9845AF-C667-4399-BDDD-F01167A17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a:extLst>
              <a:ext uri="{FF2B5EF4-FFF2-40B4-BE49-F238E27FC236}">
                <a16:creationId xmlns:a16="http://schemas.microsoft.com/office/drawing/2014/main" id="{DD7E6412-F61E-4933-BEEC-D75E7BB9D432}"/>
              </a:ext>
            </a:extLst>
          </p:cNvPr>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a:extLst>
              <a:ext uri="{FF2B5EF4-FFF2-40B4-BE49-F238E27FC236}">
                <a16:creationId xmlns:a16="http://schemas.microsoft.com/office/drawing/2014/main" id="{55BFFC2D-7B69-428F-B99F-4253A1340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a:extLst>
              <a:ext uri="{FF2B5EF4-FFF2-40B4-BE49-F238E27FC236}">
                <a16:creationId xmlns:a16="http://schemas.microsoft.com/office/drawing/2014/main" id="{ABEE76DD-4882-4FC1-B278-5C4D234D190A}"/>
              </a:ext>
            </a:extLst>
          </p:cNvPr>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a:extLst>
              <a:ext uri="{FF2B5EF4-FFF2-40B4-BE49-F238E27FC236}">
                <a16:creationId xmlns:a16="http://schemas.microsoft.com/office/drawing/2014/main" id="{EAB7C519-8119-413D-B8FA-392369F20E8B}"/>
              </a:ext>
            </a:extLst>
          </p:cNvPr>
          <p:cNvSpPr>
            <a:spLocks noGrp="1"/>
          </p:cNvSpPr>
          <p:nvPr>
            <p:ph type="dt" sz="half" idx="10"/>
          </p:nvPr>
        </p:nvSpPr>
        <p:spPr/>
        <p:txBody>
          <a:bodyPr/>
          <a:lstStyle/>
          <a:p>
            <a:fld id="{E6B7D7CA-9E2C-4CDE-ABE1-CB4812B5818F}" type="datetimeFigureOut">
              <a:rPr lang="zh-CN" altLang="en-US" smtClean="0"/>
              <a:t>2022/8/27</a:t>
            </a:fld>
            <a:endParaRPr lang="zh-CN" altLang="en-US"/>
          </a:p>
        </p:txBody>
      </p:sp>
      <p:sp>
        <p:nvSpPr>
          <p:cNvPr id="8" name="页脚占位符 7">
            <a:extLst>
              <a:ext uri="{FF2B5EF4-FFF2-40B4-BE49-F238E27FC236}">
                <a16:creationId xmlns:a16="http://schemas.microsoft.com/office/drawing/2014/main" id="{4EFAFF58-9F7B-4795-9FF0-B8255CF73EC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81DDBAA-6846-44C8-A94B-7A81ABC884FB}"/>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3293272886"/>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13F16-50FA-46A9-82EF-D9FE84883050}"/>
              </a:ext>
            </a:extLst>
          </p:cNvPr>
          <p:cNvSpPr>
            <a:spLocks noGrp="1"/>
          </p:cNvSpPr>
          <p:nvPr>
            <p:ph type="title"/>
          </p:nvPr>
        </p:nvSpPr>
        <p:spPr/>
        <p:txBody>
          <a:bodyPr/>
          <a:lstStyle/>
          <a:p>
            <a:r>
              <a:rPr lang="en-US" altLang="zh-CN"/>
              <a:t>Click to edit Master title style</a:t>
            </a:r>
            <a:endParaRPr lang="zh-CN" altLang="en-US"/>
          </a:p>
        </p:txBody>
      </p:sp>
      <p:sp>
        <p:nvSpPr>
          <p:cNvPr id="3" name="日期占位符 2">
            <a:extLst>
              <a:ext uri="{FF2B5EF4-FFF2-40B4-BE49-F238E27FC236}">
                <a16:creationId xmlns:a16="http://schemas.microsoft.com/office/drawing/2014/main" id="{AB243468-E366-4212-ADFD-2A5EDCE6A637}"/>
              </a:ext>
            </a:extLst>
          </p:cNvPr>
          <p:cNvSpPr>
            <a:spLocks noGrp="1"/>
          </p:cNvSpPr>
          <p:nvPr>
            <p:ph type="dt" sz="half" idx="10"/>
          </p:nvPr>
        </p:nvSpPr>
        <p:spPr/>
        <p:txBody>
          <a:bodyPr/>
          <a:lstStyle/>
          <a:p>
            <a:fld id="{E6B7D7CA-9E2C-4CDE-ABE1-CB4812B5818F}" type="datetimeFigureOut">
              <a:rPr lang="zh-CN" altLang="en-US" smtClean="0"/>
              <a:t>2022/8/27</a:t>
            </a:fld>
            <a:endParaRPr lang="zh-CN" altLang="en-US"/>
          </a:p>
        </p:txBody>
      </p:sp>
      <p:sp>
        <p:nvSpPr>
          <p:cNvPr id="4" name="页脚占位符 3">
            <a:extLst>
              <a:ext uri="{FF2B5EF4-FFF2-40B4-BE49-F238E27FC236}">
                <a16:creationId xmlns:a16="http://schemas.microsoft.com/office/drawing/2014/main" id="{4EAF8ECD-5FDB-4D42-AE0D-5938F388187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3CDD2F4-8EC3-4324-8243-BBB9D2F7E452}"/>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662741955"/>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9378D8-BB23-4E9B-A1A3-952786756E6D}"/>
              </a:ext>
            </a:extLst>
          </p:cNvPr>
          <p:cNvSpPr>
            <a:spLocks noGrp="1"/>
          </p:cNvSpPr>
          <p:nvPr>
            <p:ph type="dt" sz="half" idx="10"/>
          </p:nvPr>
        </p:nvSpPr>
        <p:spPr/>
        <p:txBody>
          <a:bodyPr/>
          <a:lstStyle/>
          <a:p>
            <a:fld id="{E6B7D7CA-9E2C-4CDE-ABE1-CB4812B5818F}" type="datetimeFigureOut">
              <a:rPr lang="zh-CN" altLang="en-US" smtClean="0"/>
              <a:t>2022/8/27</a:t>
            </a:fld>
            <a:endParaRPr lang="zh-CN" altLang="en-US"/>
          </a:p>
        </p:txBody>
      </p:sp>
      <p:sp>
        <p:nvSpPr>
          <p:cNvPr id="3" name="页脚占位符 2">
            <a:extLst>
              <a:ext uri="{FF2B5EF4-FFF2-40B4-BE49-F238E27FC236}">
                <a16:creationId xmlns:a16="http://schemas.microsoft.com/office/drawing/2014/main" id="{9B215AEC-7AFB-4356-9DCB-339CFEA1600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472F2CE-F87A-4F11-9AA8-DFCBF2546603}"/>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446108124"/>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B0DE8C-7591-4310-A9E5-1641D1E08849}"/>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6BB250F6-F7F3-406D-8EDC-FB2B45549C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0BF1432C-E371-4393-A6F5-98FA2E5ED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a:extLst>
              <a:ext uri="{FF2B5EF4-FFF2-40B4-BE49-F238E27FC236}">
                <a16:creationId xmlns:a16="http://schemas.microsoft.com/office/drawing/2014/main" id="{21B99B6E-DC76-48AB-8A5C-3F2BCA95EE3C}"/>
              </a:ext>
            </a:extLst>
          </p:cNvPr>
          <p:cNvSpPr>
            <a:spLocks noGrp="1"/>
          </p:cNvSpPr>
          <p:nvPr>
            <p:ph type="dt" sz="half" idx="10"/>
          </p:nvPr>
        </p:nvSpPr>
        <p:spPr/>
        <p:txBody>
          <a:bodyPr/>
          <a:lstStyle/>
          <a:p>
            <a:fld id="{E6B7D7CA-9E2C-4CDE-ABE1-CB4812B5818F}" type="datetimeFigureOut">
              <a:rPr lang="zh-CN" altLang="en-US" smtClean="0"/>
              <a:t>2022/8/27</a:t>
            </a:fld>
            <a:endParaRPr lang="zh-CN" altLang="en-US"/>
          </a:p>
        </p:txBody>
      </p:sp>
      <p:sp>
        <p:nvSpPr>
          <p:cNvPr id="6" name="页脚占位符 5">
            <a:extLst>
              <a:ext uri="{FF2B5EF4-FFF2-40B4-BE49-F238E27FC236}">
                <a16:creationId xmlns:a16="http://schemas.microsoft.com/office/drawing/2014/main" id="{F22C83C6-E8FB-47FD-8D91-48D3669F1F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C3BC93-E3E9-40E1-992C-DA305AFDA7E3}"/>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2262909374"/>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8BDF-CC0B-6388-E3E7-9DC998594C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9568B-5B13-F79D-6084-3F6475591E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3AC77-7FDA-A893-E7A5-0ACE7B1CF33A}"/>
              </a:ext>
            </a:extLst>
          </p:cNvPr>
          <p:cNvSpPr>
            <a:spLocks noGrp="1"/>
          </p:cNvSpPr>
          <p:nvPr>
            <p:ph type="dt" sz="half" idx="10"/>
          </p:nvPr>
        </p:nvSpPr>
        <p:spPr/>
        <p:txBody>
          <a:bodyPr/>
          <a:lstStyle/>
          <a:p>
            <a:fld id="{A4A5B5E3-41D6-4A24-80E6-349BA0B85175}" type="datetimeFigureOut">
              <a:rPr lang="en-US" smtClean="0"/>
              <a:t>27/8/2022</a:t>
            </a:fld>
            <a:endParaRPr lang="en-US"/>
          </a:p>
        </p:txBody>
      </p:sp>
      <p:sp>
        <p:nvSpPr>
          <p:cNvPr id="5" name="Footer Placeholder 4">
            <a:extLst>
              <a:ext uri="{FF2B5EF4-FFF2-40B4-BE49-F238E27FC236}">
                <a16:creationId xmlns:a16="http://schemas.microsoft.com/office/drawing/2014/main" id="{9BF9799E-AAAF-42C6-8130-ABB4B8817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D84A1-DF39-CEBF-DD16-C9B6A36BAF0B}"/>
              </a:ext>
            </a:extLst>
          </p:cNvPr>
          <p:cNvSpPr>
            <a:spLocks noGrp="1"/>
          </p:cNvSpPr>
          <p:nvPr>
            <p:ph type="sldNum" sz="quarter" idx="12"/>
          </p:nvPr>
        </p:nvSpPr>
        <p:spPr/>
        <p:txBody>
          <a:bodyPr/>
          <a:lstStyle/>
          <a:p>
            <a:fld id="{717E9C79-71AD-43F2-9990-B10BF2407ECC}" type="slidenum">
              <a:rPr lang="en-US" smtClean="0"/>
              <a:t>‹#›</a:t>
            </a:fld>
            <a:endParaRPr lang="en-US"/>
          </a:p>
        </p:txBody>
      </p:sp>
    </p:spTree>
    <p:extLst>
      <p:ext uri="{BB962C8B-B14F-4D97-AF65-F5344CB8AC3E}">
        <p14:creationId xmlns:p14="http://schemas.microsoft.com/office/powerpoint/2010/main" val="355304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78A857-B0D9-48B0-AD0A-90E2373AAE58}"/>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a:extLst>
              <a:ext uri="{FF2B5EF4-FFF2-40B4-BE49-F238E27FC236}">
                <a16:creationId xmlns:a16="http://schemas.microsoft.com/office/drawing/2014/main" id="{8E9FAB48-1BFF-4C12-AB5A-D405C1F30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9DABFBE0-2E30-4122-AA93-A32D8F3C96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a:extLst>
              <a:ext uri="{FF2B5EF4-FFF2-40B4-BE49-F238E27FC236}">
                <a16:creationId xmlns:a16="http://schemas.microsoft.com/office/drawing/2014/main" id="{57933A44-DB7D-4C58-A1C1-92EC34B49876}"/>
              </a:ext>
            </a:extLst>
          </p:cNvPr>
          <p:cNvSpPr>
            <a:spLocks noGrp="1"/>
          </p:cNvSpPr>
          <p:nvPr>
            <p:ph type="dt" sz="half" idx="10"/>
          </p:nvPr>
        </p:nvSpPr>
        <p:spPr/>
        <p:txBody>
          <a:bodyPr/>
          <a:lstStyle/>
          <a:p>
            <a:fld id="{E6B7D7CA-9E2C-4CDE-ABE1-CB4812B5818F}" type="datetimeFigureOut">
              <a:rPr lang="zh-CN" altLang="en-US" smtClean="0"/>
              <a:t>2022/8/27</a:t>
            </a:fld>
            <a:endParaRPr lang="zh-CN" altLang="en-US"/>
          </a:p>
        </p:txBody>
      </p:sp>
      <p:sp>
        <p:nvSpPr>
          <p:cNvPr id="6" name="页脚占位符 5">
            <a:extLst>
              <a:ext uri="{FF2B5EF4-FFF2-40B4-BE49-F238E27FC236}">
                <a16:creationId xmlns:a16="http://schemas.microsoft.com/office/drawing/2014/main" id="{8A94D68C-102F-4B6C-8BA4-CA84EE1198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E3ABF5F-7753-4584-9925-55379494AD38}"/>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415113806"/>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A2F3D43-8F2F-4668-9DC8-6E91A8FE57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4217783769"/>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A376684-79A3-4179-AEA7-7F78ED2827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910320988"/>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FFCA0-0787-4E13-A87A-CA72C34842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29849611"/>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CA911F-7C6B-4C1F-9601-DA6F92FE27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896777214"/>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4BFAC1D-934F-4252-ABAB-413A2C88916A}" type="datetimeFigureOut">
              <a:rPr lang="zh-CN" altLang="en-US" smtClean="0">
                <a:solidFill>
                  <a:prstClr val="black">
                    <a:tint val="75000"/>
                  </a:prstClr>
                </a:solidFill>
              </a:rPr>
              <a:pPr/>
              <a:t>2022/8/27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718A83C-7B8C-437B-8781-FF72742E65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6029316"/>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4BFAC1D-934F-4252-ABAB-413A2C88916A}" type="datetimeFigureOut">
              <a:rPr lang="zh-CN" altLang="en-US" smtClean="0">
                <a:solidFill>
                  <a:prstClr val="black">
                    <a:tint val="75000"/>
                  </a:prstClr>
                </a:solidFill>
              </a:rPr>
              <a:pPr/>
              <a:t>2022/8/27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718A83C-7B8C-437B-8781-FF72742E65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8578166"/>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90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63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4BFAC1D-934F-4252-ABAB-413A2C88916A}" type="datetimeFigureOut">
              <a:rPr lang="zh-CN" altLang="en-US" smtClean="0">
                <a:solidFill>
                  <a:prstClr val="black">
                    <a:tint val="75000"/>
                  </a:prstClr>
                </a:solidFill>
              </a:rPr>
              <a:pPr/>
              <a:t>2022/8/27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718A83C-7B8C-437B-8781-FF72742E65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9535998"/>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4BFAC1D-934F-4252-ABAB-413A2C88916A}" type="datetimeFigureOut">
              <a:rPr lang="zh-CN" altLang="en-US" smtClean="0">
                <a:solidFill>
                  <a:prstClr val="black">
                    <a:tint val="75000"/>
                  </a:prstClr>
                </a:solidFill>
              </a:rPr>
              <a:pPr/>
              <a:t>2022/8/27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718A83C-7B8C-437B-8781-FF72742E65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3428217"/>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4BFAC1D-934F-4252-ABAB-413A2C88916A}" type="datetimeFigureOut">
              <a:rPr lang="zh-CN" altLang="en-US" smtClean="0">
                <a:solidFill>
                  <a:prstClr val="black">
                    <a:tint val="75000"/>
                  </a:prstClr>
                </a:solidFill>
              </a:rPr>
              <a:pPr/>
              <a:t>2022/8/27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718A83C-7B8C-437B-8781-FF72742E65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5433314"/>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F026A-26A6-8773-54A2-559FEC3961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4C24D1-DF50-55C6-4212-80C4CBC979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0C49E7-1744-E0AB-2982-488A018CE254}"/>
              </a:ext>
            </a:extLst>
          </p:cNvPr>
          <p:cNvSpPr>
            <a:spLocks noGrp="1"/>
          </p:cNvSpPr>
          <p:nvPr>
            <p:ph type="dt" sz="half" idx="10"/>
          </p:nvPr>
        </p:nvSpPr>
        <p:spPr/>
        <p:txBody>
          <a:bodyPr/>
          <a:lstStyle/>
          <a:p>
            <a:fld id="{A4A5B5E3-41D6-4A24-80E6-349BA0B85175}" type="datetimeFigureOut">
              <a:rPr lang="en-US" smtClean="0"/>
              <a:t>27/8/2022</a:t>
            </a:fld>
            <a:endParaRPr lang="en-US"/>
          </a:p>
        </p:txBody>
      </p:sp>
      <p:sp>
        <p:nvSpPr>
          <p:cNvPr id="5" name="Footer Placeholder 4">
            <a:extLst>
              <a:ext uri="{FF2B5EF4-FFF2-40B4-BE49-F238E27FC236}">
                <a16:creationId xmlns:a16="http://schemas.microsoft.com/office/drawing/2014/main" id="{3D411315-DBDA-47B8-66B0-EEA6C65D5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423C-B1AE-1B9F-1C20-E7F081552FF6}"/>
              </a:ext>
            </a:extLst>
          </p:cNvPr>
          <p:cNvSpPr>
            <a:spLocks noGrp="1"/>
          </p:cNvSpPr>
          <p:nvPr>
            <p:ph type="sldNum" sz="quarter" idx="12"/>
          </p:nvPr>
        </p:nvSpPr>
        <p:spPr/>
        <p:txBody>
          <a:bodyPr/>
          <a:lstStyle/>
          <a:p>
            <a:fld id="{717E9C79-71AD-43F2-9990-B10BF2407ECC}" type="slidenum">
              <a:rPr lang="en-US" smtClean="0"/>
              <a:t>‹#›</a:t>
            </a:fld>
            <a:endParaRPr lang="en-US"/>
          </a:p>
        </p:txBody>
      </p:sp>
    </p:spTree>
    <p:extLst>
      <p:ext uri="{BB962C8B-B14F-4D97-AF65-F5344CB8AC3E}">
        <p14:creationId xmlns:p14="http://schemas.microsoft.com/office/powerpoint/2010/main" val="3785835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4BFAC1D-934F-4252-ABAB-413A2C88916A}" type="datetimeFigureOut">
              <a:rPr lang="zh-CN" altLang="en-US" smtClean="0">
                <a:solidFill>
                  <a:prstClr val="black">
                    <a:tint val="75000"/>
                  </a:prstClr>
                </a:solidFill>
              </a:rPr>
              <a:pPr/>
              <a:t>2022/8/27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718A83C-7B8C-437B-8781-FF72742E65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5247766"/>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4BFAC1D-934F-4252-ABAB-413A2C88916A}" type="datetimeFigureOut">
              <a:rPr lang="zh-CN" altLang="en-US" smtClean="0">
                <a:solidFill>
                  <a:prstClr val="black">
                    <a:tint val="75000"/>
                  </a:prstClr>
                </a:solidFill>
              </a:rPr>
              <a:pPr/>
              <a:t>2022/8/27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718A83C-7B8C-437B-8781-FF72742E65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301526"/>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59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4BFAC1D-934F-4252-ABAB-413A2C88916A}" type="datetimeFigureOut">
              <a:rPr lang="zh-CN" altLang="en-US" smtClean="0">
                <a:solidFill>
                  <a:prstClr val="black">
                    <a:tint val="75000"/>
                  </a:prstClr>
                </a:solidFill>
              </a:rPr>
              <a:pPr/>
              <a:t>2022/8/27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718A83C-7B8C-437B-8781-FF72742E65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9702898"/>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59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4BFAC1D-934F-4252-ABAB-413A2C88916A}" type="datetimeFigureOut">
              <a:rPr lang="zh-CN" altLang="en-US" smtClean="0">
                <a:solidFill>
                  <a:prstClr val="black">
                    <a:tint val="75000"/>
                  </a:prstClr>
                </a:solidFill>
              </a:rPr>
              <a:pPr/>
              <a:t>2022/8/27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718A83C-7B8C-437B-8781-FF72742E65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2513824"/>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4BFAC1D-934F-4252-ABAB-413A2C88916A}" type="datetimeFigureOut">
              <a:rPr lang="zh-CN" altLang="en-US" smtClean="0">
                <a:solidFill>
                  <a:prstClr val="black">
                    <a:tint val="75000"/>
                  </a:prstClr>
                </a:solidFill>
              </a:rPr>
              <a:pPr/>
              <a:t>2022/8/27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718A83C-7B8C-437B-8781-FF72742E65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9868335"/>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4BFAC1D-934F-4252-ABAB-413A2C88916A}" type="datetimeFigureOut">
              <a:rPr lang="zh-CN" altLang="en-US" smtClean="0">
                <a:solidFill>
                  <a:prstClr val="black">
                    <a:tint val="75000"/>
                  </a:prstClr>
                </a:solidFill>
              </a:rPr>
              <a:pPr/>
              <a:t>2022/8/27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718A83C-7B8C-437B-8781-FF72742E65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8815665"/>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BBB80-108A-FFD5-9C5B-025F8440E3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FA634E-D9CB-89DE-C622-81B35175D2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B043B-9F87-8412-EA57-9749C85B14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8A3FA1-A847-10C7-B444-758FE0A0A21D}"/>
              </a:ext>
            </a:extLst>
          </p:cNvPr>
          <p:cNvSpPr>
            <a:spLocks noGrp="1"/>
          </p:cNvSpPr>
          <p:nvPr>
            <p:ph type="dt" sz="half" idx="10"/>
          </p:nvPr>
        </p:nvSpPr>
        <p:spPr/>
        <p:txBody>
          <a:bodyPr/>
          <a:lstStyle/>
          <a:p>
            <a:fld id="{A4A5B5E3-41D6-4A24-80E6-349BA0B85175}" type="datetimeFigureOut">
              <a:rPr lang="en-US" smtClean="0"/>
              <a:t>27/8/2022</a:t>
            </a:fld>
            <a:endParaRPr lang="en-US"/>
          </a:p>
        </p:txBody>
      </p:sp>
      <p:sp>
        <p:nvSpPr>
          <p:cNvPr id="6" name="Footer Placeholder 5">
            <a:extLst>
              <a:ext uri="{FF2B5EF4-FFF2-40B4-BE49-F238E27FC236}">
                <a16:creationId xmlns:a16="http://schemas.microsoft.com/office/drawing/2014/main" id="{25964429-3F08-266B-41FA-95A327C26D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BA3DAC-A30B-0358-1843-DF41AEB85002}"/>
              </a:ext>
            </a:extLst>
          </p:cNvPr>
          <p:cNvSpPr>
            <a:spLocks noGrp="1"/>
          </p:cNvSpPr>
          <p:nvPr>
            <p:ph type="sldNum" sz="quarter" idx="12"/>
          </p:nvPr>
        </p:nvSpPr>
        <p:spPr/>
        <p:txBody>
          <a:bodyPr/>
          <a:lstStyle/>
          <a:p>
            <a:fld id="{717E9C79-71AD-43F2-9990-B10BF2407ECC}" type="slidenum">
              <a:rPr lang="en-US" smtClean="0"/>
              <a:t>‹#›</a:t>
            </a:fld>
            <a:endParaRPr lang="en-US"/>
          </a:p>
        </p:txBody>
      </p:sp>
    </p:spTree>
    <p:extLst>
      <p:ext uri="{BB962C8B-B14F-4D97-AF65-F5344CB8AC3E}">
        <p14:creationId xmlns:p14="http://schemas.microsoft.com/office/powerpoint/2010/main" val="1589479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9AEDC-1F2A-9DA4-0E50-6EF39443AF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FDEC16-DFA3-42A7-E2E1-3A8C3A30A2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64BF65-BD74-0616-F024-FAECCBE701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F82FD3-D61C-A197-E18A-32D21AC722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AA4D08-2A8A-75A1-0DEC-055499CD62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BFDA9F-84D6-2986-B030-696C55A96E30}"/>
              </a:ext>
            </a:extLst>
          </p:cNvPr>
          <p:cNvSpPr>
            <a:spLocks noGrp="1"/>
          </p:cNvSpPr>
          <p:nvPr>
            <p:ph type="dt" sz="half" idx="10"/>
          </p:nvPr>
        </p:nvSpPr>
        <p:spPr/>
        <p:txBody>
          <a:bodyPr/>
          <a:lstStyle/>
          <a:p>
            <a:fld id="{A4A5B5E3-41D6-4A24-80E6-349BA0B85175}" type="datetimeFigureOut">
              <a:rPr lang="en-US" smtClean="0"/>
              <a:t>27/8/2022</a:t>
            </a:fld>
            <a:endParaRPr lang="en-US"/>
          </a:p>
        </p:txBody>
      </p:sp>
      <p:sp>
        <p:nvSpPr>
          <p:cNvPr id="8" name="Footer Placeholder 7">
            <a:extLst>
              <a:ext uri="{FF2B5EF4-FFF2-40B4-BE49-F238E27FC236}">
                <a16:creationId xmlns:a16="http://schemas.microsoft.com/office/drawing/2014/main" id="{F93525A4-6C70-B984-9EFA-CFAC90584B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146057-B237-C883-F0CA-6E01D657A0C3}"/>
              </a:ext>
            </a:extLst>
          </p:cNvPr>
          <p:cNvSpPr>
            <a:spLocks noGrp="1"/>
          </p:cNvSpPr>
          <p:nvPr>
            <p:ph type="sldNum" sz="quarter" idx="12"/>
          </p:nvPr>
        </p:nvSpPr>
        <p:spPr/>
        <p:txBody>
          <a:bodyPr/>
          <a:lstStyle/>
          <a:p>
            <a:fld id="{717E9C79-71AD-43F2-9990-B10BF2407ECC}" type="slidenum">
              <a:rPr lang="en-US" smtClean="0"/>
              <a:t>‹#›</a:t>
            </a:fld>
            <a:endParaRPr lang="en-US"/>
          </a:p>
        </p:txBody>
      </p:sp>
    </p:spTree>
    <p:extLst>
      <p:ext uri="{BB962C8B-B14F-4D97-AF65-F5344CB8AC3E}">
        <p14:creationId xmlns:p14="http://schemas.microsoft.com/office/powerpoint/2010/main" val="701100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D8AC-70FE-A8E7-6DAB-90F1BCFCCA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A27BD8-0E60-ABC2-8EC5-E0C19A135076}"/>
              </a:ext>
            </a:extLst>
          </p:cNvPr>
          <p:cNvSpPr>
            <a:spLocks noGrp="1"/>
          </p:cNvSpPr>
          <p:nvPr>
            <p:ph type="dt" sz="half" idx="10"/>
          </p:nvPr>
        </p:nvSpPr>
        <p:spPr/>
        <p:txBody>
          <a:bodyPr/>
          <a:lstStyle/>
          <a:p>
            <a:fld id="{A4A5B5E3-41D6-4A24-80E6-349BA0B85175}" type="datetimeFigureOut">
              <a:rPr lang="en-US" smtClean="0"/>
              <a:t>27/8/2022</a:t>
            </a:fld>
            <a:endParaRPr lang="en-US"/>
          </a:p>
        </p:txBody>
      </p:sp>
      <p:sp>
        <p:nvSpPr>
          <p:cNvPr id="4" name="Footer Placeholder 3">
            <a:extLst>
              <a:ext uri="{FF2B5EF4-FFF2-40B4-BE49-F238E27FC236}">
                <a16:creationId xmlns:a16="http://schemas.microsoft.com/office/drawing/2014/main" id="{9B1E32A2-6FB0-1D0F-DC5D-D404A2BBB0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D8F229-D53B-6887-6EC2-F727464B82DC}"/>
              </a:ext>
            </a:extLst>
          </p:cNvPr>
          <p:cNvSpPr>
            <a:spLocks noGrp="1"/>
          </p:cNvSpPr>
          <p:nvPr>
            <p:ph type="sldNum" sz="quarter" idx="12"/>
          </p:nvPr>
        </p:nvSpPr>
        <p:spPr/>
        <p:txBody>
          <a:bodyPr/>
          <a:lstStyle/>
          <a:p>
            <a:fld id="{717E9C79-71AD-43F2-9990-B10BF2407ECC}" type="slidenum">
              <a:rPr lang="en-US" smtClean="0"/>
              <a:t>‹#›</a:t>
            </a:fld>
            <a:endParaRPr lang="en-US"/>
          </a:p>
        </p:txBody>
      </p:sp>
    </p:spTree>
    <p:extLst>
      <p:ext uri="{BB962C8B-B14F-4D97-AF65-F5344CB8AC3E}">
        <p14:creationId xmlns:p14="http://schemas.microsoft.com/office/powerpoint/2010/main" val="1640900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1EE3B-4C97-6417-C185-4B3C84461376}"/>
              </a:ext>
            </a:extLst>
          </p:cNvPr>
          <p:cNvSpPr>
            <a:spLocks noGrp="1"/>
          </p:cNvSpPr>
          <p:nvPr>
            <p:ph type="dt" sz="half" idx="10"/>
          </p:nvPr>
        </p:nvSpPr>
        <p:spPr/>
        <p:txBody>
          <a:bodyPr/>
          <a:lstStyle/>
          <a:p>
            <a:fld id="{A4A5B5E3-41D6-4A24-80E6-349BA0B85175}" type="datetimeFigureOut">
              <a:rPr lang="en-US" smtClean="0"/>
              <a:t>27/8/2022</a:t>
            </a:fld>
            <a:endParaRPr lang="en-US"/>
          </a:p>
        </p:txBody>
      </p:sp>
      <p:sp>
        <p:nvSpPr>
          <p:cNvPr id="3" name="Footer Placeholder 2">
            <a:extLst>
              <a:ext uri="{FF2B5EF4-FFF2-40B4-BE49-F238E27FC236}">
                <a16:creationId xmlns:a16="http://schemas.microsoft.com/office/drawing/2014/main" id="{5033BFA5-DBF8-C0E9-2199-24D14E419C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618328-1F52-0BF8-452D-32B06E6009A7}"/>
              </a:ext>
            </a:extLst>
          </p:cNvPr>
          <p:cNvSpPr>
            <a:spLocks noGrp="1"/>
          </p:cNvSpPr>
          <p:nvPr>
            <p:ph type="sldNum" sz="quarter" idx="12"/>
          </p:nvPr>
        </p:nvSpPr>
        <p:spPr/>
        <p:txBody>
          <a:bodyPr/>
          <a:lstStyle/>
          <a:p>
            <a:fld id="{717E9C79-71AD-43F2-9990-B10BF2407ECC}" type="slidenum">
              <a:rPr lang="en-US" smtClean="0"/>
              <a:t>‹#›</a:t>
            </a:fld>
            <a:endParaRPr lang="en-US"/>
          </a:p>
        </p:txBody>
      </p:sp>
    </p:spTree>
    <p:extLst>
      <p:ext uri="{BB962C8B-B14F-4D97-AF65-F5344CB8AC3E}">
        <p14:creationId xmlns:p14="http://schemas.microsoft.com/office/powerpoint/2010/main" val="2333266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E879-A27F-ACD4-3CB7-33D23965B4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E2CC2-0D98-2F6B-A3B9-36EB2C110C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B2BDB5-3D4F-B53D-911A-BC1EA6673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707EF-B61F-CB9C-9ED1-13BD50077CAC}"/>
              </a:ext>
            </a:extLst>
          </p:cNvPr>
          <p:cNvSpPr>
            <a:spLocks noGrp="1"/>
          </p:cNvSpPr>
          <p:nvPr>
            <p:ph type="dt" sz="half" idx="10"/>
          </p:nvPr>
        </p:nvSpPr>
        <p:spPr/>
        <p:txBody>
          <a:bodyPr/>
          <a:lstStyle/>
          <a:p>
            <a:fld id="{A4A5B5E3-41D6-4A24-80E6-349BA0B85175}" type="datetimeFigureOut">
              <a:rPr lang="en-US" smtClean="0"/>
              <a:t>27/8/2022</a:t>
            </a:fld>
            <a:endParaRPr lang="en-US"/>
          </a:p>
        </p:txBody>
      </p:sp>
      <p:sp>
        <p:nvSpPr>
          <p:cNvPr id="6" name="Footer Placeholder 5">
            <a:extLst>
              <a:ext uri="{FF2B5EF4-FFF2-40B4-BE49-F238E27FC236}">
                <a16:creationId xmlns:a16="http://schemas.microsoft.com/office/drawing/2014/main" id="{C90B0448-9A71-F730-56B9-0CF3682628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C3A75-1515-D5E9-F545-8A1742B7AE19}"/>
              </a:ext>
            </a:extLst>
          </p:cNvPr>
          <p:cNvSpPr>
            <a:spLocks noGrp="1"/>
          </p:cNvSpPr>
          <p:nvPr>
            <p:ph type="sldNum" sz="quarter" idx="12"/>
          </p:nvPr>
        </p:nvSpPr>
        <p:spPr/>
        <p:txBody>
          <a:bodyPr/>
          <a:lstStyle/>
          <a:p>
            <a:fld id="{717E9C79-71AD-43F2-9990-B10BF2407ECC}" type="slidenum">
              <a:rPr lang="en-US" smtClean="0"/>
              <a:t>‹#›</a:t>
            </a:fld>
            <a:endParaRPr lang="en-US"/>
          </a:p>
        </p:txBody>
      </p:sp>
    </p:spTree>
    <p:extLst>
      <p:ext uri="{BB962C8B-B14F-4D97-AF65-F5344CB8AC3E}">
        <p14:creationId xmlns:p14="http://schemas.microsoft.com/office/powerpoint/2010/main" val="4181483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8902-1390-161F-30A4-66AFA7487B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1AF33D-2571-DAE9-CE5B-5C157DC134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FCD41C-52CF-E5CA-42EB-ABE6FE258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A1FE16-7C14-BA2C-98D9-8AC5BEF1C9EF}"/>
              </a:ext>
            </a:extLst>
          </p:cNvPr>
          <p:cNvSpPr>
            <a:spLocks noGrp="1"/>
          </p:cNvSpPr>
          <p:nvPr>
            <p:ph type="dt" sz="half" idx="10"/>
          </p:nvPr>
        </p:nvSpPr>
        <p:spPr/>
        <p:txBody>
          <a:bodyPr/>
          <a:lstStyle/>
          <a:p>
            <a:fld id="{A4A5B5E3-41D6-4A24-80E6-349BA0B85175}" type="datetimeFigureOut">
              <a:rPr lang="en-US" smtClean="0"/>
              <a:t>27/8/2022</a:t>
            </a:fld>
            <a:endParaRPr lang="en-US"/>
          </a:p>
        </p:txBody>
      </p:sp>
      <p:sp>
        <p:nvSpPr>
          <p:cNvPr id="6" name="Footer Placeholder 5">
            <a:extLst>
              <a:ext uri="{FF2B5EF4-FFF2-40B4-BE49-F238E27FC236}">
                <a16:creationId xmlns:a16="http://schemas.microsoft.com/office/drawing/2014/main" id="{B2E69631-4DB6-3BCD-5D61-A5CB332F33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20232-636D-0F81-7468-EEF5C533FE5C}"/>
              </a:ext>
            </a:extLst>
          </p:cNvPr>
          <p:cNvSpPr>
            <a:spLocks noGrp="1"/>
          </p:cNvSpPr>
          <p:nvPr>
            <p:ph type="sldNum" sz="quarter" idx="12"/>
          </p:nvPr>
        </p:nvSpPr>
        <p:spPr/>
        <p:txBody>
          <a:bodyPr/>
          <a:lstStyle/>
          <a:p>
            <a:fld id="{717E9C79-71AD-43F2-9990-B10BF2407ECC}" type="slidenum">
              <a:rPr lang="en-US" smtClean="0"/>
              <a:t>‹#›</a:t>
            </a:fld>
            <a:endParaRPr lang="en-US"/>
          </a:p>
        </p:txBody>
      </p:sp>
    </p:spTree>
    <p:extLst>
      <p:ext uri="{BB962C8B-B14F-4D97-AF65-F5344CB8AC3E}">
        <p14:creationId xmlns:p14="http://schemas.microsoft.com/office/powerpoint/2010/main" val="2356172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A4972-3EB8-7BBF-8CBA-3DA37A2FFA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8CD4E9-991E-03CD-E68D-F9C349E915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1E653-D26B-169C-57A2-5A178E79A4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5B5E3-41D6-4A24-80E6-349BA0B85175}" type="datetimeFigureOut">
              <a:rPr lang="en-US" smtClean="0"/>
              <a:t>27/8/2022</a:t>
            </a:fld>
            <a:endParaRPr lang="en-US"/>
          </a:p>
        </p:txBody>
      </p:sp>
      <p:sp>
        <p:nvSpPr>
          <p:cNvPr id="5" name="Footer Placeholder 4">
            <a:extLst>
              <a:ext uri="{FF2B5EF4-FFF2-40B4-BE49-F238E27FC236}">
                <a16:creationId xmlns:a16="http://schemas.microsoft.com/office/drawing/2014/main" id="{FFF2E229-FE1B-0F92-720E-910BA0A814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91A940-33CF-A491-EC70-E2798ADD50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E9C79-71AD-43F2-9990-B10BF2407ECC}" type="slidenum">
              <a:rPr lang="en-US" smtClean="0"/>
              <a:t>‹#›</a:t>
            </a:fld>
            <a:endParaRPr lang="en-US"/>
          </a:p>
        </p:txBody>
      </p:sp>
    </p:spTree>
    <p:extLst>
      <p:ext uri="{BB962C8B-B14F-4D97-AF65-F5344CB8AC3E}">
        <p14:creationId xmlns:p14="http://schemas.microsoft.com/office/powerpoint/2010/main" val="2496994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9B75AF6-B02C-43B4-81B5-C9C3E47257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1B9FCFA-AFE2-4142-BCAC-B2144BCAFD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B26096-5416-4BD9-96A4-2174086741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7D7CA-9E2C-4CDE-ABE1-CB4812B5818F}" type="datetimeFigureOut">
              <a:rPr lang="zh-CN" altLang="en-US" smtClean="0"/>
              <a:t>2022/8/27</a:t>
            </a:fld>
            <a:endParaRPr lang="zh-CN" altLang="en-US"/>
          </a:p>
        </p:txBody>
      </p:sp>
      <p:sp>
        <p:nvSpPr>
          <p:cNvPr id="5" name="页脚占位符 4">
            <a:extLst>
              <a:ext uri="{FF2B5EF4-FFF2-40B4-BE49-F238E27FC236}">
                <a16:creationId xmlns:a16="http://schemas.microsoft.com/office/drawing/2014/main" id="{AB3DB54C-07DE-4B98-B507-34DEFBAACA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DFCA895-3328-46F3-A230-1F8C3DE7DF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361033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52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BFAC1D-934F-4252-ABAB-413A2C88916A}" type="datetimeFigureOut">
              <a:rPr lang="zh-CN" altLang="en-US" smtClean="0">
                <a:solidFill>
                  <a:prstClr val="black">
                    <a:tint val="75000"/>
                  </a:prstClr>
                </a:solidFill>
              </a:rPr>
              <a:pPr/>
              <a:t>2022/8/27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52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52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8A83C-7B8C-437B-8781-FF72742E65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1846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6.xml"/><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slide" Target="slide5.xml"/><Relationship Id="rId17" Type="http://schemas.microsoft.com/office/2007/relationships/hdphoto" Target="../media/hdphoto1.wdp"/><Relationship Id="rId2" Type="http://schemas.openxmlformats.org/officeDocument/2006/relationships/audio" Target="../media/audio1.wav"/><Relationship Id="rId16"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slide" Target="slide4.xml"/><Relationship Id="rId5" Type="http://schemas.openxmlformats.org/officeDocument/2006/relationships/image" Target="../media/image7.png"/><Relationship Id="rId15" Type="http://schemas.openxmlformats.org/officeDocument/2006/relationships/slide" Target="slide8.xml"/><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26.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 Id="rId9" Type="http://schemas.microsoft.com/office/2007/relationships/hdphoto" Target="../media/hdphoto4.wdp"/></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image" Target="../media/image18.png"/><Relationship Id="rId1" Type="http://schemas.openxmlformats.org/officeDocument/2006/relationships/slideLayout" Target="../slideLayouts/slideLayout26.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image" Target="../media/image19.jpg"/><Relationship Id="rId1" Type="http://schemas.openxmlformats.org/officeDocument/2006/relationships/slideLayout" Target="../slideLayouts/slideLayout26.xml"/><Relationship Id="rId6" Type="http://schemas.openxmlformats.org/officeDocument/2006/relationships/image" Target="../media/image16.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6.xml"/><Relationship Id="rId7" Type="http://schemas.openxmlformats.org/officeDocument/2006/relationships/image" Target="../media/image16.png"/><Relationship Id="rId12" Type="http://schemas.openxmlformats.org/officeDocument/2006/relationships/image" Target="../media/image20.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71AA10-A5F8-33C1-6336-EFE4EFF6678D}"/>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DE6FF21-8ACD-BC48-D307-C5DA2ED45186}"/>
              </a:ext>
            </a:extLst>
          </p:cNvPr>
          <p:cNvSpPr txBox="1"/>
          <p:nvPr/>
        </p:nvSpPr>
        <p:spPr>
          <a:xfrm>
            <a:off x="752030" y="1657348"/>
            <a:ext cx="9955851" cy="1569660"/>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KÍNH CHÀO	 QUÝ THẦY CÔ GIÁO CÙNG CÁC EM HỌC SINH  </a:t>
            </a:r>
          </a:p>
        </p:txBody>
      </p:sp>
      <p:sp>
        <p:nvSpPr>
          <p:cNvPr id="9" name="TextBox 8">
            <a:extLst>
              <a:ext uri="{FF2B5EF4-FFF2-40B4-BE49-F238E27FC236}">
                <a16:creationId xmlns:a16="http://schemas.microsoft.com/office/drawing/2014/main" id="{FD33F2B1-CD99-DEE0-3226-AA286081878E}"/>
              </a:ext>
            </a:extLst>
          </p:cNvPr>
          <p:cNvSpPr txBox="1"/>
          <p:nvPr/>
        </p:nvSpPr>
        <p:spPr>
          <a:xfrm>
            <a:off x="2073885" y="3858858"/>
            <a:ext cx="6907746" cy="830997"/>
          </a:xfrm>
          <a:prstGeom prst="rect">
            <a:avLst/>
          </a:prstGeom>
          <a:noFill/>
        </p:spPr>
        <p:txBody>
          <a:bodyPr wrap="square" rtlCol="0">
            <a:spAutoFit/>
          </a:bodyPr>
          <a:lstStyle/>
          <a:p>
            <a:pPr algn="ctr"/>
            <a:r>
              <a:rPr lang="en-US" sz="4800" b="1" dirty="0" err="1">
                <a:latin typeface="Times New Roman" panose="02020603050405020304" pitchFamily="18" charset="0"/>
                <a:cs typeface="Times New Roman" panose="02020603050405020304" pitchFamily="18" charset="0"/>
              </a:rPr>
              <a:t>Giáo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viên</a:t>
            </a:r>
            <a:r>
              <a:rPr lang="en-US" sz="4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4064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D8332DF-F110-8367-6A2A-53AAA5E72D1B}"/>
              </a:ext>
            </a:extLst>
          </p:cNvPr>
          <p:cNvSpPr txBox="1"/>
          <p:nvPr/>
        </p:nvSpPr>
        <p:spPr>
          <a:xfrm>
            <a:off x="1224793" y="1934329"/>
            <a:ext cx="822309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8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069026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D8332DF-F110-8367-6A2A-53AAA5E72D1B}"/>
              </a:ext>
            </a:extLst>
          </p:cNvPr>
          <p:cNvSpPr txBox="1"/>
          <p:nvPr/>
        </p:nvSpPr>
        <p:spPr>
          <a:xfrm>
            <a:off x="1140903" y="1347100"/>
            <a:ext cx="8223093" cy="2554545"/>
          </a:xfrm>
          <a:prstGeom prst="rect">
            <a:avLst/>
          </a:prstGeom>
          <a:noFill/>
        </p:spPr>
        <p:txBody>
          <a:bodyPr wrap="square" rtlCol="0">
            <a:spAutoFit/>
          </a:bodyPr>
          <a:lstStyle/>
          <a:p>
            <a:pPr lvl="0" algn="ctr">
              <a:defRPr/>
            </a:pPr>
            <a:r>
              <a:rPr lang="en-US" sz="8000" b="1" dirty="0">
                <a:solidFill>
                  <a:prstClr val="black"/>
                </a:solidFill>
                <a:latin typeface="Times New Roman" panose="02020603050405020304" pitchFamily="18" charset="0"/>
                <a:cs typeface="Times New Roman" panose="02020603050405020304" pitchFamily="18" charset="0"/>
              </a:rPr>
              <a:t>I. </a:t>
            </a:r>
            <a:r>
              <a:rPr lang="en-US" sz="8000" b="1" dirty="0" err="1">
                <a:solidFill>
                  <a:prstClr val="black"/>
                </a:solidFill>
                <a:latin typeface="Times New Roman" panose="02020603050405020304" pitchFamily="18" charset="0"/>
                <a:cs typeface="Times New Roman" panose="02020603050405020304" pitchFamily="18" charset="0"/>
              </a:rPr>
              <a:t>Đọc</a:t>
            </a:r>
            <a:r>
              <a:rPr lang="en-US" sz="8000" b="1" dirty="0">
                <a:solidFill>
                  <a:prstClr val="black"/>
                </a:solidFill>
                <a:latin typeface="Times New Roman" panose="02020603050405020304" pitchFamily="18" charset="0"/>
                <a:cs typeface="Times New Roman" panose="02020603050405020304" pitchFamily="18" charset="0"/>
              </a:rPr>
              <a:t> - </a:t>
            </a:r>
            <a:r>
              <a:rPr lang="en-US" sz="8000" b="1" dirty="0" err="1">
                <a:solidFill>
                  <a:prstClr val="black"/>
                </a:solidFill>
                <a:latin typeface="Times New Roman" panose="02020603050405020304" pitchFamily="18" charset="0"/>
                <a:cs typeface="Times New Roman" panose="02020603050405020304" pitchFamily="18" charset="0"/>
              </a:rPr>
              <a:t>Tìm</a:t>
            </a:r>
            <a:r>
              <a:rPr lang="en-US" sz="8000" b="1" dirty="0">
                <a:solidFill>
                  <a:prstClr val="black"/>
                </a:solidFill>
                <a:latin typeface="Times New Roman" panose="02020603050405020304" pitchFamily="18" charset="0"/>
                <a:cs typeface="Times New Roman" panose="02020603050405020304" pitchFamily="18" charset="0"/>
              </a:rPr>
              <a:t> </a:t>
            </a:r>
            <a:r>
              <a:rPr lang="en-US" sz="8000" b="1" dirty="0" err="1">
                <a:solidFill>
                  <a:prstClr val="black"/>
                </a:solidFill>
                <a:latin typeface="Times New Roman" panose="02020603050405020304" pitchFamily="18" charset="0"/>
                <a:cs typeface="Times New Roman" panose="02020603050405020304" pitchFamily="18" charset="0"/>
              </a:rPr>
              <a:t>hiểu</a:t>
            </a:r>
            <a:r>
              <a:rPr lang="en-US" sz="8000" b="1" dirty="0">
                <a:solidFill>
                  <a:prstClr val="black"/>
                </a:solidFill>
                <a:latin typeface="Times New Roman" panose="02020603050405020304" pitchFamily="18" charset="0"/>
                <a:cs typeface="Times New Roman" panose="02020603050405020304" pitchFamily="18" charset="0"/>
              </a:rPr>
              <a:t> </a:t>
            </a:r>
            <a:r>
              <a:rPr lang="en-US" sz="8000" b="1" dirty="0" err="1">
                <a:solidFill>
                  <a:prstClr val="black"/>
                </a:solidFill>
                <a:latin typeface="Times New Roman" panose="02020603050405020304" pitchFamily="18" charset="0"/>
                <a:cs typeface="Times New Roman" panose="02020603050405020304" pitchFamily="18" charset="0"/>
              </a:rPr>
              <a:t>chung</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339987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D8332DF-F110-8367-6A2A-53AAA5E72D1B}"/>
              </a:ext>
            </a:extLst>
          </p:cNvPr>
          <p:cNvSpPr txBox="1"/>
          <p:nvPr/>
        </p:nvSpPr>
        <p:spPr>
          <a:xfrm>
            <a:off x="2290194" y="0"/>
            <a:ext cx="5228223" cy="707886"/>
          </a:xfrm>
          <a:prstGeom prst="rect">
            <a:avLst/>
          </a:prstGeom>
          <a:noFill/>
        </p:spPr>
        <p:txBody>
          <a:bodyPr wrap="square" rtlCol="0">
            <a:spAutoFit/>
          </a:bodyPr>
          <a:lstStyle/>
          <a:p>
            <a:pPr lvl="0" algn="ctr">
              <a:defRPr/>
            </a:pPr>
            <a:r>
              <a:rPr lang="en-US"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văn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bản</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0C1916E-3304-8DA4-B8E4-70448E2D0820}"/>
              </a:ext>
            </a:extLst>
          </p:cNvPr>
          <p:cNvPicPr>
            <a:picLocks noChangeAspect="1"/>
          </p:cNvPicPr>
          <p:nvPr/>
        </p:nvPicPr>
        <p:blipFill>
          <a:blip r:embed="rId3"/>
          <a:stretch>
            <a:fillRect/>
          </a:stretch>
        </p:blipFill>
        <p:spPr>
          <a:xfrm>
            <a:off x="1266737" y="1001129"/>
            <a:ext cx="7516536" cy="5231891"/>
          </a:xfrm>
          <a:prstGeom prst="rect">
            <a:avLst/>
          </a:prstGeom>
        </p:spPr>
      </p:pic>
    </p:spTree>
    <p:extLst>
      <p:ext uri="{BB962C8B-B14F-4D97-AF65-F5344CB8AC3E}">
        <p14:creationId xmlns:p14="http://schemas.microsoft.com/office/powerpoint/2010/main" val="1188346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D8332DF-F110-8367-6A2A-53AAA5E72D1B}"/>
              </a:ext>
            </a:extLst>
          </p:cNvPr>
          <p:cNvSpPr txBox="1"/>
          <p:nvPr/>
        </p:nvSpPr>
        <p:spPr>
          <a:xfrm>
            <a:off x="4639112" y="-100668"/>
            <a:ext cx="5228223" cy="707886"/>
          </a:xfrm>
          <a:prstGeom prst="rect">
            <a:avLst/>
          </a:prstGeom>
          <a:noFill/>
        </p:spPr>
        <p:txBody>
          <a:bodyPr wrap="square" rtlCol="0">
            <a:spAutoFit/>
          </a:bodyPr>
          <a:lstStyle/>
          <a:p>
            <a:pPr lvl="0" algn="ctr">
              <a:defRPr/>
            </a:pPr>
            <a:r>
              <a:rPr lang="en-US" sz="4000" b="1" dirty="0" err="1">
                <a:solidFill>
                  <a:srgbClr val="FF0000"/>
                </a:solidFill>
                <a:latin typeface="Times New Roman" panose="02020603050405020304" pitchFamily="18" charset="0"/>
                <a:cs typeface="Times New Roman" panose="02020603050405020304" pitchFamily="18" charset="0"/>
              </a:rPr>
              <a:t>Thơ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duyên</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998B786-3788-01DA-0EE0-297FD4A71C3B}"/>
              </a:ext>
            </a:extLst>
          </p:cNvPr>
          <p:cNvSpPr txBox="1"/>
          <p:nvPr/>
        </p:nvSpPr>
        <p:spPr>
          <a:xfrm>
            <a:off x="92978" y="607218"/>
            <a:ext cx="6450436" cy="61247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2800" b="1" i="0" dirty="0">
                <a:solidFill>
                  <a:srgbClr val="00264D"/>
                </a:solidFill>
                <a:effectLst/>
                <a:latin typeface="+mj-lt"/>
              </a:rPr>
              <a:t>Chiều mộng hoà thơ trên nhánh duyên,</a:t>
            </a:r>
            <a:br>
              <a:rPr lang="vi-VN" sz="2800" b="1" dirty="0">
                <a:latin typeface="+mj-lt"/>
              </a:rPr>
            </a:br>
            <a:r>
              <a:rPr lang="vi-VN" sz="2800" b="1" i="0" dirty="0">
                <a:solidFill>
                  <a:srgbClr val="00264D"/>
                </a:solidFill>
                <a:effectLst/>
                <a:latin typeface="+mj-lt"/>
              </a:rPr>
              <a:t>Cây me ríu rít cặp chim chuyền.</a:t>
            </a:r>
            <a:br>
              <a:rPr lang="vi-VN" sz="2800" b="1" dirty="0">
                <a:latin typeface="+mj-lt"/>
              </a:rPr>
            </a:br>
            <a:r>
              <a:rPr lang="vi-VN" sz="2800" b="1" i="0" dirty="0">
                <a:solidFill>
                  <a:srgbClr val="00264D"/>
                </a:solidFill>
                <a:effectLst/>
                <a:latin typeface="+mj-lt"/>
              </a:rPr>
              <a:t>Đổ trời xanh ngọc qua muôn lá,</a:t>
            </a:r>
            <a:br>
              <a:rPr lang="vi-VN" sz="2800" b="1" dirty="0">
                <a:latin typeface="+mj-lt"/>
              </a:rPr>
            </a:br>
            <a:r>
              <a:rPr lang="vi-VN" sz="2800" b="1" i="0" dirty="0">
                <a:solidFill>
                  <a:srgbClr val="00264D"/>
                </a:solidFill>
                <a:effectLst/>
                <a:latin typeface="+mj-lt"/>
              </a:rPr>
              <a:t>Thu đến - nơi nơi động tiếng huyền.</a:t>
            </a:r>
            <a:br>
              <a:rPr lang="vi-VN" sz="2800" b="1" dirty="0">
                <a:latin typeface="+mj-lt"/>
              </a:rPr>
            </a:br>
            <a:br>
              <a:rPr lang="vi-VN" sz="2800" b="1" dirty="0">
                <a:latin typeface="+mj-lt"/>
              </a:rPr>
            </a:br>
            <a:r>
              <a:rPr lang="vi-VN" sz="2800" b="1" i="0" dirty="0">
                <a:solidFill>
                  <a:srgbClr val="00264D"/>
                </a:solidFill>
                <a:effectLst/>
                <a:latin typeface="+mj-lt"/>
              </a:rPr>
              <a:t>Con đường nhỏ nhỏ gió xiêu xiêu,</a:t>
            </a:r>
            <a:br>
              <a:rPr lang="vi-VN" sz="2800" b="1" dirty="0">
                <a:latin typeface="+mj-lt"/>
              </a:rPr>
            </a:br>
            <a:r>
              <a:rPr lang="vi-VN" sz="2800" b="1" i="0" dirty="0">
                <a:solidFill>
                  <a:srgbClr val="00264D"/>
                </a:solidFill>
                <a:effectLst/>
                <a:latin typeface="+mj-lt"/>
              </a:rPr>
              <a:t>Lả lả cành hoang nắng trở chiều.</a:t>
            </a:r>
            <a:br>
              <a:rPr lang="vi-VN" sz="2800" b="1" dirty="0">
                <a:latin typeface="+mj-lt"/>
              </a:rPr>
            </a:br>
            <a:r>
              <a:rPr lang="vi-VN" sz="2800" b="1" i="0" dirty="0">
                <a:solidFill>
                  <a:srgbClr val="00264D"/>
                </a:solidFill>
                <a:effectLst/>
                <a:latin typeface="+mj-lt"/>
              </a:rPr>
              <a:t>Buổi ấy lòng ta nghe ý bạn,</a:t>
            </a:r>
            <a:br>
              <a:rPr lang="vi-VN" sz="2800" b="1" dirty="0">
                <a:latin typeface="+mj-lt"/>
              </a:rPr>
            </a:br>
            <a:r>
              <a:rPr lang="vi-VN" sz="2800" b="1" i="0" dirty="0">
                <a:solidFill>
                  <a:srgbClr val="00264D"/>
                </a:solidFill>
                <a:effectLst/>
                <a:latin typeface="+mj-lt"/>
              </a:rPr>
              <a:t>Lần đầu rung động nỗi thương yêu.</a:t>
            </a:r>
            <a:br>
              <a:rPr lang="vi-VN" sz="2800" b="1" dirty="0">
                <a:latin typeface="+mj-lt"/>
              </a:rPr>
            </a:br>
            <a:br>
              <a:rPr lang="vi-VN" sz="2800" b="1" dirty="0">
                <a:latin typeface="+mj-lt"/>
              </a:rPr>
            </a:br>
            <a:r>
              <a:rPr lang="vi-VN" sz="2800" b="1" i="0" dirty="0">
                <a:solidFill>
                  <a:srgbClr val="00264D"/>
                </a:solidFill>
                <a:effectLst/>
                <a:latin typeface="+mj-lt"/>
              </a:rPr>
              <a:t>Em bước điềm nhiên không vướng chân,</a:t>
            </a:r>
            <a:br>
              <a:rPr lang="vi-VN" sz="2800" b="1" dirty="0">
                <a:latin typeface="+mj-lt"/>
              </a:rPr>
            </a:br>
            <a:r>
              <a:rPr lang="vi-VN" sz="2800" b="1" i="0" dirty="0">
                <a:solidFill>
                  <a:srgbClr val="00264D"/>
                </a:solidFill>
                <a:effectLst/>
                <a:latin typeface="+mj-lt"/>
              </a:rPr>
              <a:t>Anh đi lững đững chẳng theo gần.</a:t>
            </a:r>
            <a:br>
              <a:rPr lang="vi-VN" sz="2800" b="1" dirty="0">
                <a:latin typeface="+mj-lt"/>
              </a:rPr>
            </a:br>
            <a:r>
              <a:rPr lang="vi-VN" sz="2800" b="1" i="0" dirty="0">
                <a:solidFill>
                  <a:srgbClr val="00264D"/>
                </a:solidFill>
                <a:effectLst/>
                <a:latin typeface="+mj-lt"/>
              </a:rPr>
              <a:t>Vô tâm - nhưng giữa bài thơ dịu,</a:t>
            </a:r>
            <a:br>
              <a:rPr lang="vi-VN" sz="2800" b="1" dirty="0">
                <a:latin typeface="+mj-lt"/>
              </a:rPr>
            </a:br>
            <a:r>
              <a:rPr lang="vi-VN" sz="2800" b="1" i="0" dirty="0">
                <a:solidFill>
                  <a:srgbClr val="00264D"/>
                </a:solidFill>
                <a:effectLst/>
                <a:latin typeface="+mj-lt"/>
              </a:rPr>
              <a:t>Anh với em như một cặp vần.</a:t>
            </a:r>
            <a:endParaRPr lang="en-US" sz="2800" b="1" dirty="0">
              <a:latin typeface="+mj-lt"/>
            </a:endParaRPr>
          </a:p>
        </p:txBody>
      </p:sp>
      <p:sp>
        <p:nvSpPr>
          <p:cNvPr id="6" name="TextBox 5">
            <a:extLst>
              <a:ext uri="{FF2B5EF4-FFF2-40B4-BE49-F238E27FC236}">
                <a16:creationId xmlns:a16="http://schemas.microsoft.com/office/drawing/2014/main" id="{DD5B245C-F27E-3BD8-97BF-74C146B86066}"/>
              </a:ext>
            </a:extLst>
          </p:cNvPr>
          <p:cNvSpPr txBox="1"/>
          <p:nvPr/>
        </p:nvSpPr>
        <p:spPr>
          <a:xfrm>
            <a:off x="5761446" y="1039069"/>
            <a:ext cx="6202611" cy="39703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2800" b="1" i="0" dirty="0">
                <a:solidFill>
                  <a:srgbClr val="00264D"/>
                </a:solidFill>
                <a:effectLst/>
                <a:latin typeface="Times New Roman" panose="02020603050405020304" pitchFamily="18" charset="0"/>
                <a:cs typeface="Times New Roman" panose="02020603050405020304" pitchFamily="18" charset="0"/>
              </a:rPr>
              <a:t>Mây biếc về đâu bay gấp gấp,</a:t>
            </a:r>
            <a:br>
              <a:rPr lang="vi-VN" sz="2800" b="1" dirty="0">
                <a:latin typeface="Times New Roman" panose="02020603050405020304" pitchFamily="18" charset="0"/>
                <a:cs typeface="Times New Roman" panose="02020603050405020304" pitchFamily="18" charset="0"/>
              </a:rPr>
            </a:br>
            <a:r>
              <a:rPr lang="vi-VN" sz="2800" b="1" i="0" dirty="0">
                <a:solidFill>
                  <a:srgbClr val="00264D"/>
                </a:solidFill>
                <a:effectLst/>
                <a:latin typeface="Times New Roman" panose="02020603050405020304" pitchFamily="18" charset="0"/>
                <a:cs typeface="Times New Roman" panose="02020603050405020304" pitchFamily="18" charset="0"/>
              </a:rPr>
              <a:t>Con cò trên ruộng cánh phân vân.</a:t>
            </a:r>
            <a:br>
              <a:rPr lang="vi-VN" sz="2800" b="1" dirty="0">
                <a:latin typeface="Times New Roman" panose="02020603050405020304" pitchFamily="18" charset="0"/>
                <a:cs typeface="Times New Roman" panose="02020603050405020304" pitchFamily="18" charset="0"/>
              </a:rPr>
            </a:br>
            <a:r>
              <a:rPr lang="vi-VN" sz="2800" b="1" i="0" dirty="0">
                <a:solidFill>
                  <a:srgbClr val="00264D"/>
                </a:solidFill>
                <a:effectLst/>
                <a:latin typeface="Times New Roman" panose="02020603050405020304" pitchFamily="18" charset="0"/>
                <a:cs typeface="Times New Roman" panose="02020603050405020304" pitchFamily="18" charset="0"/>
              </a:rPr>
              <a:t>Chim nghe trời rộng giang thêm cánh,</a:t>
            </a:r>
            <a:br>
              <a:rPr lang="vi-VN" sz="2800" b="1" dirty="0">
                <a:latin typeface="Times New Roman" panose="02020603050405020304" pitchFamily="18" charset="0"/>
                <a:cs typeface="Times New Roman" panose="02020603050405020304" pitchFamily="18" charset="0"/>
              </a:rPr>
            </a:br>
            <a:r>
              <a:rPr lang="vi-VN" sz="2800" b="1" i="0" dirty="0">
                <a:solidFill>
                  <a:srgbClr val="00264D"/>
                </a:solidFill>
                <a:effectLst/>
                <a:latin typeface="Times New Roman" panose="02020603050405020304" pitchFamily="18" charset="0"/>
                <a:cs typeface="Times New Roman" panose="02020603050405020304" pitchFamily="18" charset="0"/>
              </a:rPr>
              <a:t>Hoa lạnh chiều thưa sương xuống dần.</a:t>
            </a:r>
            <a:br>
              <a:rPr lang="vi-VN" sz="2800" b="1" dirty="0">
                <a:latin typeface="Times New Roman" panose="02020603050405020304" pitchFamily="18" charset="0"/>
                <a:cs typeface="Times New Roman" panose="02020603050405020304" pitchFamily="18" charset="0"/>
              </a:rPr>
            </a:br>
            <a:br>
              <a:rPr lang="vi-VN" sz="2800" b="1" dirty="0">
                <a:latin typeface="Times New Roman" panose="02020603050405020304" pitchFamily="18" charset="0"/>
                <a:cs typeface="Times New Roman" panose="02020603050405020304" pitchFamily="18" charset="0"/>
              </a:rPr>
            </a:br>
            <a:r>
              <a:rPr lang="vi-VN" sz="2800" b="1" i="0" dirty="0">
                <a:solidFill>
                  <a:srgbClr val="00264D"/>
                </a:solidFill>
                <a:effectLst/>
                <a:latin typeface="Times New Roman" panose="02020603050405020304" pitchFamily="18" charset="0"/>
                <a:cs typeface="Times New Roman" panose="02020603050405020304" pitchFamily="18" charset="0"/>
              </a:rPr>
              <a:t>Ai hay tuy lặng bước thu êm,</a:t>
            </a:r>
            <a:br>
              <a:rPr lang="vi-VN" sz="2800" b="1" dirty="0">
                <a:latin typeface="Times New Roman" panose="02020603050405020304" pitchFamily="18" charset="0"/>
                <a:cs typeface="Times New Roman" panose="02020603050405020304" pitchFamily="18" charset="0"/>
              </a:rPr>
            </a:br>
            <a:r>
              <a:rPr lang="vi-VN" sz="2800" b="1" i="0" dirty="0">
                <a:solidFill>
                  <a:srgbClr val="00264D"/>
                </a:solidFill>
                <a:effectLst/>
                <a:latin typeface="Times New Roman" panose="02020603050405020304" pitchFamily="18" charset="0"/>
                <a:cs typeface="Times New Roman" panose="02020603050405020304" pitchFamily="18" charset="0"/>
              </a:rPr>
              <a:t>Tuy chẳng </a:t>
            </a:r>
            <a:r>
              <a:rPr lang="vi-VN" sz="2800" b="1" i="0" dirty="0">
                <a:solidFill>
                  <a:srgbClr val="0066CC"/>
                </a:solidFill>
                <a:effectLst/>
                <a:latin typeface="Times New Roman" panose="02020603050405020304" pitchFamily="18" charset="0"/>
                <a:cs typeface="Times New Roman" panose="02020603050405020304" pitchFamily="18" charset="0"/>
              </a:rPr>
              <a:t>băng nhân</a:t>
            </a:r>
            <a:r>
              <a:rPr lang="vi-VN" sz="2800" b="1" i="0" dirty="0">
                <a:solidFill>
                  <a:srgbClr val="00264D"/>
                </a:solidFill>
                <a:effectLst/>
                <a:latin typeface="Times New Roman" panose="02020603050405020304" pitchFamily="18" charset="0"/>
                <a:cs typeface="Times New Roman" panose="02020603050405020304" pitchFamily="18" charset="0"/>
              </a:rPr>
              <a:t> gạ tỏ niềm.</a:t>
            </a:r>
            <a:br>
              <a:rPr lang="vi-VN" sz="2800" b="1" dirty="0">
                <a:latin typeface="Times New Roman" panose="02020603050405020304" pitchFamily="18" charset="0"/>
                <a:cs typeface="Times New Roman" panose="02020603050405020304" pitchFamily="18" charset="0"/>
              </a:rPr>
            </a:br>
            <a:r>
              <a:rPr lang="vi-VN" sz="2800" b="1" i="0" dirty="0">
                <a:solidFill>
                  <a:srgbClr val="00264D"/>
                </a:solidFill>
                <a:effectLst/>
                <a:latin typeface="Times New Roman" panose="02020603050405020304" pitchFamily="18" charset="0"/>
                <a:cs typeface="Times New Roman" panose="02020603050405020304" pitchFamily="18" charset="0"/>
              </a:rPr>
              <a:t>Trông thấy chiều hôm ngơ ngẩn vậy,</a:t>
            </a:r>
            <a:br>
              <a:rPr lang="vi-VN" sz="2800" b="1" dirty="0">
                <a:latin typeface="Times New Roman" panose="02020603050405020304" pitchFamily="18" charset="0"/>
                <a:cs typeface="Times New Roman" panose="02020603050405020304" pitchFamily="18" charset="0"/>
              </a:rPr>
            </a:br>
            <a:r>
              <a:rPr lang="vi-VN" sz="2800" b="1" i="0" dirty="0">
                <a:solidFill>
                  <a:srgbClr val="00264D"/>
                </a:solidFill>
                <a:effectLst/>
                <a:latin typeface="Times New Roman" panose="02020603050405020304" pitchFamily="18" charset="0"/>
                <a:cs typeface="Times New Roman" panose="02020603050405020304" pitchFamily="18" charset="0"/>
              </a:rPr>
              <a:t>Lòng anh thôi đã cưới lòng em.</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19949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DE9DF06-CC0C-33B1-5E3E-E31B2D77C074}"/>
              </a:ext>
            </a:extLst>
          </p:cNvPr>
          <p:cNvPicPr>
            <a:picLocks noChangeAspect="1"/>
          </p:cNvPicPr>
          <p:nvPr/>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1153515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1F3681-4FD4-733A-05A6-5C56C72D7786}"/>
              </a:ext>
            </a:extLst>
          </p:cNvPr>
          <p:cNvPicPr>
            <a:picLocks noChangeAspect="1"/>
          </p:cNvPicPr>
          <p:nvPr/>
        </p:nvPicPr>
        <p:blipFill>
          <a:blip r:embed="rId2"/>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C18F4162-F9AD-E5E1-6D1D-0CA7E51A278A}"/>
              </a:ext>
            </a:extLst>
          </p:cNvPr>
          <p:cNvSpPr txBox="1"/>
          <p:nvPr/>
        </p:nvSpPr>
        <p:spPr>
          <a:xfrm>
            <a:off x="4127384" y="0"/>
            <a:ext cx="2944535" cy="986360"/>
          </a:xfrm>
          <a:prstGeom prst="rect">
            <a:avLst/>
          </a:prstGeom>
          <a:noFill/>
        </p:spPr>
        <p:txBody>
          <a:bodyPr wrap="square">
            <a:spAutoFit/>
          </a:bodyPr>
          <a:lstStyle/>
          <a:p>
            <a:pPr algn="just">
              <a:lnSpc>
                <a:spcPct val="150000"/>
              </a:lnSpc>
              <a:spcAft>
                <a:spcPts val="800"/>
              </a:spcAft>
              <a:tabLst>
                <a:tab pos="90170" algn="l"/>
                <a:tab pos="180340" algn="l"/>
              </a:tabLst>
            </a:pPr>
            <a:r>
              <a:rPr lang="en-US" sz="44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4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FA78229-0C5C-46DB-7F3F-B31F6F08F44D}"/>
              </a:ext>
            </a:extLst>
          </p:cNvPr>
          <p:cNvPicPr>
            <a:picLocks noChangeAspect="1"/>
          </p:cNvPicPr>
          <p:nvPr/>
        </p:nvPicPr>
        <p:blipFill>
          <a:blip r:embed="rId3"/>
          <a:stretch>
            <a:fillRect/>
          </a:stretch>
        </p:blipFill>
        <p:spPr>
          <a:xfrm>
            <a:off x="411433" y="986360"/>
            <a:ext cx="3061609" cy="4021868"/>
          </a:xfrm>
          <a:prstGeom prst="rect">
            <a:avLst/>
          </a:prstGeom>
          <a:ln>
            <a:noFill/>
          </a:ln>
          <a:effectLst>
            <a:softEdge rad="112500"/>
          </a:effectLst>
        </p:spPr>
      </p:pic>
      <p:sp>
        <p:nvSpPr>
          <p:cNvPr id="10" name="TextBox 9">
            <a:extLst>
              <a:ext uri="{FF2B5EF4-FFF2-40B4-BE49-F238E27FC236}">
                <a16:creationId xmlns:a16="http://schemas.microsoft.com/office/drawing/2014/main" id="{14C4635F-02F9-E615-5ADC-F4FCFABDF383}"/>
              </a:ext>
            </a:extLst>
          </p:cNvPr>
          <p:cNvSpPr txBox="1"/>
          <p:nvPr/>
        </p:nvSpPr>
        <p:spPr>
          <a:xfrm>
            <a:off x="3884475" y="986360"/>
            <a:ext cx="6153324" cy="1077218"/>
          </a:xfrm>
          <a:prstGeom prst="rect">
            <a:avLst/>
          </a:prstGeom>
          <a:noFill/>
        </p:spPr>
        <p:txBody>
          <a:bodyPr wrap="square">
            <a:spAutoFit/>
          </a:bodyPr>
          <a:lstStyle/>
          <a:p>
            <a:r>
              <a:rPr lang="en-US" sz="3200" b="1" dirty="0" err="1">
                <a:latin typeface="Times New Roman" panose="02020603050405020304" pitchFamily="18" charset="0"/>
                <a:cs typeface="Times New Roman" panose="02020603050405020304" pitchFamily="18" charset="0"/>
              </a:rPr>
              <a:t>Xuân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Diệu</a:t>
            </a:r>
            <a:r>
              <a:rPr lang="en-US" sz="3200" b="1" dirty="0">
                <a:latin typeface="Times New Roman" panose="02020603050405020304" pitchFamily="18" charset="0"/>
                <a:cs typeface="Times New Roman" panose="02020603050405020304" pitchFamily="18" charset="0"/>
              </a:rPr>
              <a:t> (1916 - 1985)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Diệu</a:t>
            </a:r>
            <a:r>
              <a:rPr lang="en-US" sz="3200"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A88DB808-84D4-25AA-42FE-99C10443A9FC}"/>
              </a:ext>
            </a:extLst>
          </p:cNvPr>
          <p:cNvSpPr txBox="1"/>
          <p:nvPr/>
        </p:nvSpPr>
        <p:spPr>
          <a:xfrm>
            <a:off x="3884475" y="2351782"/>
            <a:ext cx="6153324" cy="584775"/>
          </a:xfrm>
          <a:prstGeom prst="rect">
            <a:avLst/>
          </a:prstGeom>
          <a:noFill/>
        </p:spPr>
        <p:txBody>
          <a:bodyPr wrap="square">
            <a:spAutoFit/>
          </a:bodyPr>
          <a:lstStyle/>
          <a:p>
            <a:r>
              <a:rPr lang="en-US" sz="3200" b="1">
                <a:latin typeface="Times New Roman" panose="02020603050405020304" pitchFamily="18" charset="0"/>
                <a:cs typeface="Times New Roman" panose="02020603050405020304" pitchFamily="18" charset="0"/>
              </a:rPr>
              <a:t>Quê quán: Can Lộc – Hà Tĩnh.</a:t>
            </a:r>
            <a:endParaRPr lang="en-US" sz="32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F864AFD-B64E-9DBB-FCE7-22AA21A721B4}"/>
              </a:ext>
            </a:extLst>
          </p:cNvPr>
          <p:cNvSpPr txBox="1"/>
          <p:nvPr/>
        </p:nvSpPr>
        <p:spPr>
          <a:xfrm>
            <a:off x="3995257" y="3339534"/>
            <a:ext cx="5274578" cy="1077218"/>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rPr>
              <a:t>là một trong những nhà văn, nhà thơ lớn của Việt Nam.</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9916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31" dur="10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 calcmode="lin" valueType="num">
                                      <p:cBhvr>
                                        <p:cTn id="36"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7"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38"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39"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1F3681-4FD4-733A-05A6-5C56C72D7786}"/>
              </a:ext>
            </a:extLst>
          </p:cNvPr>
          <p:cNvPicPr>
            <a:picLocks noChangeAspect="1"/>
          </p:cNvPicPr>
          <p:nvPr/>
        </p:nvPicPr>
        <p:blipFill>
          <a:blip r:embed="rId2"/>
          <a:stretch>
            <a:fillRect/>
          </a:stretch>
        </p:blipFill>
        <p:spPr>
          <a:xfrm>
            <a:off x="0" y="1"/>
            <a:ext cx="12192000" cy="6857999"/>
          </a:xfrm>
          <a:prstGeom prst="rect">
            <a:avLst/>
          </a:prstGeom>
        </p:spPr>
      </p:pic>
      <p:sp>
        <p:nvSpPr>
          <p:cNvPr id="2" name="TextBox 1">
            <a:extLst>
              <a:ext uri="{FF2B5EF4-FFF2-40B4-BE49-F238E27FC236}">
                <a16:creationId xmlns:a16="http://schemas.microsoft.com/office/drawing/2014/main" id="{685065A4-3347-6249-9019-F69306FE9B16}"/>
              </a:ext>
            </a:extLst>
          </p:cNvPr>
          <p:cNvSpPr txBox="1"/>
          <p:nvPr/>
        </p:nvSpPr>
        <p:spPr>
          <a:xfrm>
            <a:off x="4127384" y="0"/>
            <a:ext cx="2944535" cy="986360"/>
          </a:xfrm>
          <a:prstGeom prst="rect">
            <a:avLst/>
          </a:prstGeom>
          <a:noFill/>
        </p:spPr>
        <p:txBody>
          <a:bodyPr wrap="square">
            <a:spAutoFit/>
          </a:bodyPr>
          <a:lstStyle/>
          <a:p>
            <a:pPr algn="just">
              <a:lnSpc>
                <a:spcPct val="150000"/>
              </a:lnSpc>
              <a:spcAft>
                <a:spcPts val="800"/>
              </a:spcAft>
              <a:tabLst>
                <a:tab pos="90170" algn="l"/>
                <a:tab pos="180340" algn="l"/>
              </a:tabLst>
            </a:pPr>
            <a:r>
              <a:rPr lang="en-US" sz="44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4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8E2E7CB-DBB8-DE07-3693-DE36CF11AE13}"/>
              </a:ext>
            </a:extLst>
          </p:cNvPr>
          <p:cNvPicPr>
            <a:picLocks noChangeAspect="1"/>
          </p:cNvPicPr>
          <p:nvPr/>
        </p:nvPicPr>
        <p:blipFill>
          <a:blip r:embed="rId3"/>
          <a:stretch>
            <a:fillRect/>
          </a:stretch>
        </p:blipFill>
        <p:spPr>
          <a:xfrm>
            <a:off x="824567" y="900899"/>
            <a:ext cx="2944535" cy="4364222"/>
          </a:xfrm>
          <a:prstGeom prst="rect">
            <a:avLst/>
          </a:prstGeom>
        </p:spPr>
      </p:pic>
      <p:sp>
        <p:nvSpPr>
          <p:cNvPr id="7" name="TextBox 6">
            <a:extLst>
              <a:ext uri="{FF2B5EF4-FFF2-40B4-BE49-F238E27FC236}">
                <a16:creationId xmlns:a16="http://schemas.microsoft.com/office/drawing/2014/main" id="{F063B806-05B8-2B92-DBDC-ADAA61AEDB6D}"/>
              </a:ext>
            </a:extLst>
          </p:cNvPr>
          <p:cNvSpPr txBox="1"/>
          <p:nvPr/>
        </p:nvSpPr>
        <p:spPr>
          <a:xfrm>
            <a:off x="4209176" y="1518298"/>
            <a:ext cx="6153324" cy="954107"/>
          </a:xfrm>
          <a:prstGeom prst="rect">
            <a:avLst/>
          </a:prstGeom>
          <a:noFill/>
        </p:spPr>
        <p:txBody>
          <a:bodyPr wrap="square">
            <a:spAutoFit/>
          </a:bodyPr>
          <a:lstStyle/>
          <a:p>
            <a:r>
              <a:rPr lang="vi-VN" sz="2800" b="1" dirty="0">
                <a:latin typeface="+mj-lt"/>
              </a:rPr>
              <a:t>Là nhà thơ mới nhất trong các nhà thơ mới. </a:t>
            </a:r>
            <a:endParaRPr lang="en-US" sz="2800" b="1" dirty="0">
              <a:latin typeface="+mj-lt"/>
            </a:endParaRPr>
          </a:p>
        </p:txBody>
      </p:sp>
      <p:sp>
        <p:nvSpPr>
          <p:cNvPr id="8" name="TextBox 7">
            <a:extLst>
              <a:ext uri="{FF2B5EF4-FFF2-40B4-BE49-F238E27FC236}">
                <a16:creationId xmlns:a16="http://schemas.microsoft.com/office/drawing/2014/main" id="{07DB25DC-A523-12AA-1EDA-F68A9E34D1D5}"/>
              </a:ext>
            </a:extLst>
          </p:cNvPr>
          <p:cNvSpPr txBox="1"/>
          <p:nvPr/>
        </p:nvSpPr>
        <p:spPr>
          <a:xfrm>
            <a:off x="4209176" y="2833869"/>
            <a:ext cx="6153324" cy="954107"/>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Đ</a:t>
            </a:r>
            <a:r>
              <a:rPr lang="vi-VN" sz="2800" b="1" dirty="0">
                <a:latin typeface="Times New Roman" panose="02020603050405020304" pitchFamily="18" charset="0"/>
                <a:cs typeface="Times New Roman" panose="02020603050405020304" pitchFamily="18" charset="0"/>
              </a:rPr>
              <a:t>óng góp to lớn trên nhiều lĩnh vực đối với nền văn học VN hiện đại</a:t>
            </a:r>
            <a:r>
              <a:rPr lang="en-US" sz="2800" b="1" dirty="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A563E892-EFD3-A42A-6150-EE5AFDC7DF6C}"/>
              </a:ext>
            </a:extLst>
          </p:cNvPr>
          <p:cNvPicPr>
            <a:picLocks noChangeAspect="1"/>
          </p:cNvPicPr>
          <p:nvPr/>
        </p:nvPicPr>
        <p:blipFill>
          <a:blip r:embed="rId4"/>
          <a:stretch>
            <a:fillRect/>
          </a:stretch>
        </p:blipFill>
        <p:spPr>
          <a:xfrm>
            <a:off x="3952875" y="4024131"/>
            <a:ext cx="2143125" cy="2143125"/>
          </a:xfrm>
          <a:prstGeom prst="rect">
            <a:avLst/>
          </a:prstGeom>
        </p:spPr>
      </p:pic>
    </p:spTree>
    <p:extLst>
      <p:ext uri="{BB962C8B-B14F-4D97-AF65-F5344CB8AC3E}">
        <p14:creationId xmlns:p14="http://schemas.microsoft.com/office/powerpoint/2010/main" val="3991675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p:cTn id="29"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1F3681-4FD4-733A-05A6-5C56C72D7786}"/>
              </a:ext>
            </a:extLst>
          </p:cNvPr>
          <p:cNvPicPr>
            <a:picLocks noChangeAspect="1"/>
          </p:cNvPicPr>
          <p:nvPr/>
        </p:nvPicPr>
        <p:blipFill>
          <a:blip r:embed="rId2"/>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11D1B906-D508-4A4C-C3C8-E787DB7F8B7E}"/>
              </a:ext>
            </a:extLst>
          </p:cNvPr>
          <p:cNvSpPr txBox="1"/>
          <p:nvPr/>
        </p:nvSpPr>
        <p:spPr>
          <a:xfrm>
            <a:off x="2841771" y="46867"/>
            <a:ext cx="5446552" cy="584775"/>
          </a:xfrm>
          <a:prstGeom prst="rect">
            <a:avLst/>
          </a:prstGeom>
          <a:noFill/>
        </p:spPr>
        <p:txBody>
          <a:bodyPr wrap="square">
            <a:spAutoFit/>
          </a:bodyPr>
          <a:lstStyle/>
          <a:p>
            <a:pPr algn="l"/>
            <a:r>
              <a:rPr lang="en-US" sz="3200" b="1" i="0" dirty="0">
                <a:solidFill>
                  <a:srgbClr val="202124"/>
                </a:solidFill>
                <a:effectLst/>
                <a:latin typeface="Times New Roman" panose="02020603050405020304" pitchFamily="18" charset="0"/>
                <a:cs typeface="Times New Roman" panose="02020603050405020304" pitchFamily="18" charset="0"/>
              </a:rPr>
              <a:t>TÁC PHẨM </a:t>
            </a:r>
            <a:r>
              <a:rPr lang="en-US" sz="3200" b="1" dirty="0">
                <a:solidFill>
                  <a:srgbClr val="202124"/>
                </a:solidFill>
                <a:latin typeface="Times New Roman" panose="02020603050405020304" pitchFamily="18" charset="0"/>
                <a:cs typeface="Times New Roman" panose="02020603050405020304" pitchFamily="18" charset="0"/>
              </a:rPr>
              <a:t>TIÊU BIỂU</a:t>
            </a:r>
            <a:endParaRPr lang="vi-VN" sz="3200" b="1" i="0" dirty="0">
              <a:solidFill>
                <a:srgbClr val="202124"/>
              </a:solidFill>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0C10B87B-BB7E-F9E4-131F-18364A26AE70}"/>
              </a:ext>
            </a:extLst>
          </p:cNvPr>
          <p:cNvPicPr>
            <a:picLocks noChangeAspect="1"/>
          </p:cNvPicPr>
          <p:nvPr/>
        </p:nvPicPr>
        <p:blipFill>
          <a:blip r:embed="rId3"/>
          <a:stretch>
            <a:fillRect/>
          </a:stretch>
        </p:blipFill>
        <p:spPr>
          <a:xfrm>
            <a:off x="290554" y="1030841"/>
            <a:ext cx="2687538" cy="2618370"/>
          </a:xfrm>
          <a:prstGeom prst="rect">
            <a:avLst/>
          </a:prstGeom>
        </p:spPr>
      </p:pic>
      <p:pic>
        <p:nvPicPr>
          <p:cNvPr id="13" name="Picture 12">
            <a:extLst>
              <a:ext uri="{FF2B5EF4-FFF2-40B4-BE49-F238E27FC236}">
                <a16:creationId xmlns:a16="http://schemas.microsoft.com/office/drawing/2014/main" id="{E489CB1A-DE89-925B-3BEB-A405A2BFBA5F}"/>
              </a:ext>
            </a:extLst>
          </p:cNvPr>
          <p:cNvPicPr>
            <a:picLocks noChangeAspect="1"/>
          </p:cNvPicPr>
          <p:nvPr/>
        </p:nvPicPr>
        <p:blipFill>
          <a:blip r:embed="rId4"/>
          <a:stretch>
            <a:fillRect/>
          </a:stretch>
        </p:blipFill>
        <p:spPr>
          <a:xfrm>
            <a:off x="3576137" y="1030841"/>
            <a:ext cx="2752017" cy="2600325"/>
          </a:xfrm>
          <a:prstGeom prst="rect">
            <a:avLst/>
          </a:prstGeom>
        </p:spPr>
      </p:pic>
      <p:pic>
        <p:nvPicPr>
          <p:cNvPr id="15" name="Picture 14">
            <a:extLst>
              <a:ext uri="{FF2B5EF4-FFF2-40B4-BE49-F238E27FC236}">
                <a16:creationId xmlns:a16="http://schemas.microsoft.com/office/drawing/2014/main" id="{9DEDFBE3-674C-F413-365C-B3994E45F13E}"/>
              </a:ext>
            </a:extLst>
          </p:cNvPr>
          <p:cNvPicPr>
            <a:picLocks noChangeAspect="1"/>
          </p:cNvPicPr>
          <p:nvPr/>
        </p:nvPicPr>
        <p:blipFill>
          <a:blip r:embed="rId5"/>
          <a:stretch>
            <a:fillRect/>
          </a:stretch>
        </p:blipFill>
        <p:spPr>
          <a:xfrm>
            <a:off x="7167629" y="1058411"/>
            <a:ext cx="3100496" cy="2590800"/>
          </a:xfrm>
          <a:prstGeom prst="rect">
            <a:avLst/>
          </a:prstGeom>
        </p:spPr>
      </p:pic>
      <p:pic>
        <p:nvPicPr>
          <p:cNvPr id="16" name="Picture 15">
            <a:extLst>
              <a:ext uri="{FF2B5EF4-FFF2-40B4-BE49-F238E27FC236}">
                <a16:creationId xmlns:a16="http://schemas.microsoft.com/office/drawing/2014/main" id="{877EB21C-8A02-DA4E-22F1-3F8A38FD2C1D}"/>
              </a:ext>
            </a:extLst>
          </p:cNvPr>
          <p:cNvPicPr>
            <a:picLocks noChangeAspect="1"/>
          </p:cNvPicPr>
          <p:nvPr/>
        </p:nvPicPr>
        <p:blipFill>
          <a:blip r:embed="rId6"/>
          <a:stretch>
            <a:fillRect/>
          </a:stretch>
        </p:blipFill>
        <p:spPr>
          <a:xfrm>
            <a:off x="290554" y="3867306"/>
            <a:ext cx="2687538" cy="2664280"/>
          </a:xfrm>
          <a:prstGeom prst="rect">
            <a:avLst/>
          </a:prstGeom>
        </p:spPr>
      </p:pic>
      <p:pic>
        <p:nvPicPr>
          <p:cNvPr id="17" name="Picture 16">
            <a:extLst>
              <a:ext uri="{FF2B5EF4-FFF2-40B4-BE49-F238E27FC236}">
                <a16:creationId xmlns:a16="http://schemas.microsoft.com/office/drawing/2014/main" id="{5B972642-4A49-853F-0D6C-CE82E10F2CBC}"/>
              </a:ext>
            </a:extLst>
          </p:cNvPr>
          <p:cNvPicPr>
            <a:picLocks noChangeAspect="1"/>
          </p:cNvPicPr>
          <p:nvPr/>
        </p:nvPicPr>
        <p:blipFill>
          <a:blip r:embed="rId7"/>
          <a:stretch>
            <a:fillRect/>
          </a:stretch>
        </p:blipFill>
        <p:spPr>
          <a:xfrm>
            <a:off x="3576137" y="3867306"/>
            <a:ext cx="2752017" cy="2514600"/>
          </a:xfrm>
          <a:prstGeom prst="rect">
            <a:avLst/>
          </a:prstGeom>
        </p:spPr>
      </p:pic>
    </p:spTree>
    <p:extLst>
      <p:ext uri="{BB962C8B-B14F-4D97-AF65-F5344CB8AC3E}">
        <p14:creationId xmlns:p14="http://schemas.microsoft.com/office/powerpoint/2010/main" val="3662464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1F3681-4FD4-733A-05A6-5C56C72D7786}"/>
              </a:ext>
            </a:extLst>
          </p:cNvPr>
          <p:cNvPicPr>
            <a:picLocks noChangeAspect="1"/>
          </p:cNvPicPr>
          <p:nvPr/>
        </p:nvPicPr>
        <p:blipFill>
          <a:blip r:embed="rId2"/>
          <a:stretch>
            <a:fillRect/>
          </a:stretch>
        </p:blipFill>
        <p:spPr>
          <a:xfrm>
            <a:off x="0" y="1"/>
            <a:ext cx="12192000" cy="6857999"/>
          </a:xfrm>
          <a:prstGeom prst="rect">
            <a:avLst/>
          </a:prstGeom>
        </p:spPr>
      </p:pic>
      <p:graphicFrame>
        <p:nvGraphicFramePr>
          <p:cNvPr id="2" name="Table 1">
            <a:extLst>
              <a:ext uri="{FF2B5EF4-FFF2-40B4-BE49-F238E27FC236}">
                <a16:creationId xmlns:a16="http://schemas.microsoft.com/office/drawing/2014/main" id="{BBEF0D66-EB1C-464D-252F-03320A17FAAD}"/>
              </a:ext>
            </a:extLst>
          </p:cNvPr>
          <p:cNvGraphicFramePr>
            <a:graphicFrameLocks noGrp="1"/>
          </p:cNvGraphicFramePr>
          <p:nvPr/>
        </p:nvGraphicFramePr>
        <p:xfrm>
          <a:off x="536894" y="121845"/>
          <a:ext cx="8271545" cy="4465320"/>
        </p:xfrm>
        <a:graphic>
          <a:graphicData uri="http://schemas.openxmlformats.org/drawingml/2006/table">
            <a:tbl>
              <a:tblPr/>
              <a:tblGrid>
                <a:gridCol w="8271545">
                  <a:extLst>
                    <a:ext uri="{9D8B030D-6E8A-4147-A177-3AD203B41FA5}">
                      <a16:colId xmlns:a16="http://schemas.microsoft.com/office/drawing/2014/main" val="2017770935"/>
                    </a:ext>
                  </a:extLst>
                </a:gridCol>
              </a:tblGrid>
              <a:tr h="0">
                <a:tc>
                  <a:txBody>
                    <a:bodyPr/>
                    <a:lstStyle/>
                    <a:p>
                      <a:pPr algn="just" fontAlgn="t"/>
                      <a:r>
                        <a:rPr lang="vi-VN" sz="3200" b="1" i="1" dirty="0">
                          <a:effectLst/>
                          <a:latin typeface="+mj-lt"/>
                        </a:rPr>
                        <a:t>Xuân Diệu mới nhất trong các nhà thơ mới - nên chỉ những người còn trẻ mới thích đọc Xuân Diệu, mà đã thích thì phải mê. Xuân Diệu không như Huy Cận vừa bước vào làng thơ đã được người ta dành ngay cho chỗ ngồi yên ổn. Xuân Diệu đến giữa chúng ta tới nay đã ngót năm năm mà những tiếng khen chê chưa ngớt. Người khen, khen hết sức; người chê, chê không tiếc lời“</a:t>
                      </a:r>
                      <a:r>
                        <a:rPr lang="en-US" sz="3200" b="1" i="1" dirty="0">
                          <a:effectLst/>
                          <a:latin typeface="+mj-lt"/>
                        </a:rPr>
                        <a:t> – </a:t>
                      </a:r>
                      <a:r>
                        <a:rPr lang="en-US" sz="3200" b="1" i="1" dirty="0" err="1">
                          <a:effectLst/>
                          <a:latin typeface="Times New Roman" panose="02020603050405020304" pitchFamily="18" charset="0"/>
                          <a:cs typeface="Times New Roman" panose="02020603050405020304" pitchFamily="18" charset="0"/>
                        </a:rPr>
                        <a:t>Thi</a:t>
                      </a:r>
                      <a:r>
                        <a:rPr lang="en-US" sz="3200" b="1" i="1" dirty="0">
                          <a:effectLst/>
                          <a:latin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cs typeface="Times New Roman" panose="02020603050405020304" pitchFamily="18" charset="0"/>
                        </a:rPr>
                        <a:t>nhân</a:t>
                      </a:r>
                      <a:r>
                        <a:rPr lang="en-US" sz="3200" b="1" i="1" dirty="0">
                          <a:effectLst/>
                          <a:latin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cs typeface="Times New Roman" panose="02020603050405020304" pitchFamily="18" charset="0"/>
                        </a:rPr>
                        <a:t>Việt</a:t>
                      </a:r>
                      <a:r>
                        <a:rPr lang="en-US" sz="3200" b="1" i="1" dirty="0">
                          <a:effectLst/>
                          <a:latin typeface="Times New Roman" panose="02020603050405020304" pitchFamily="18" charset="0"/>
                          <a:cs typeface="Times New Roman" panose="02020603050405020304" pitchFamily="18" charset="0"/>
                        </a:rPr>
                        <a:t> Nam</a:t>
                      </a:r>
                      <a:endParaRPr lang="vi-VN" sz="3200" b="1" dirty="0">
                        <a:effectLst/>
                        <a:latin typeface="Times New Roman" panose="02020603050405020304" pitchFamily="18" charset="0"/>
                        <a:cs typeface="Times New Roman" panose="02020603050405020304" pitchFamily="18" charset="0"/>
                      </a:endParaRPr>
                    </a:p>
                  </a:txBody>
                  <a:tcPr marL="95250" marR="95250" marT="38100" marB="38100">
                    <a:lnL>
                      <a:noFill/>
                    </a:lnL>
                    <a:lnR>
                      <a:noFill/>
                    </a:lnR>
                    <a:lnT>
                      <a:noFill/>
                    </a:lnT>
                    <a:lnB>
                      <a:noFill/>
                    </a:lnB>
                  </a:tcPr>
                </a:tc>
                <a:extLst>
                  <a:ext uri="{0D108BD9-81ED-4DB2-BD59-A6C34878D82A}">
                    <a16:rowId xmlns:a16="http://schemas.microsoft.com/office/drawing/2014/main" val="4034739927"/>
                  </a:ext>
                </a:extLst>
              </a:tr>
            </a:tbl>
          </a:graphicData>
        </a:graphic>
      </p:graphicFrame>
      <p:sp>
        <p:nvSpPr>
          <p:cNvPr id="4" name="Rectangle 1">
            <a:extLst>
              <a:ext uri="{FF2B5EF4-FFF2-40B4-BE49-F238E27FC236}">
                <a16:creationId xmlns:a16="http://schemas.microsoft.com/office/drawing/2014/main" id="{01E7ACDF-5900-EA74-8264-187AC9E6E284}"/>
              </a:ext>
            </a:extLst>
          </p:cNvPr>
          <p:cNvSpPr>
            <a:spLocks noChangeArrowheads="1"/>
          </p:cNvSpPr>
          <p:nvPr/>
        </p:nvSpPr>
        <p:spPr bwMode="auto">
          <a:xfrm>
            <a:off x="923022" y="121845"/>
            <a:ext cx="56455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2529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1F3681-4FD4-733A-05A6-5C56C72D7786}"/>
              </a:ext>
            </a:extLst>
          </p:cNvPr>
          <p:cNvPicPr>
            <a:picLocks noChangeAspect="1"/>
          </p:cNvPicPr>
          <p:nvPr/>
        </p:nvPicPr>
        <p:blipFill>
          <a:blip r:embed="rId2"/>
          <a:stretch>
            <a:fillRect/>
          </a:stretch>
        </p:blipFill>
        <p:spPr>
          <a:xfrm>
            <a:off x="0" y="1"/>
            <a:ext cx="12192000" cy="6857999"/>
          </a:xfrm>
          <a:prstGeom prst="rect">
            <a:avLst/>
          </a:prstGeom>
        </p:spPr>
      </p:pic>
      <p:graphicFrame>
        <p:nvGraphicFramePr>
          <p:cNvPr id="2" name="Table 1">
            <a:extLst>
              <a:ext uri="{FF2B5EF4-FFF2-40B4-BE49-F238E27FC236}">
                <a16:creationId xmlns:a16="http://schemas.microsoft.com/office/drawing/2014/main" id="{BBEF0D66-EB1C-464D-252F-03320A17FAAD}"/>
              </a:ext>
            </a:extLst>
          </p:cNvPr>
          <p:cNvGraphicFramePr>
            <a:graphicFrameLocks noGrp="1"/>
          </p:cNvGraphicFramePr>
          <p:nvPr>
            <p:extLst>
              <p:ext uri="{D42A27DB-BD31-4B8C-83A1-F6EECF244321}">
                <p14:modId xmlns:p14="http://schemas.microsoft.com/office/powerpoint/2010/main" val="2368590938"/>
              </p:ext>
            </p:extLst>
          </p:nvPr>
        </p:nvGraphicFramePr>
        <p:xfrm>
          <a:off x="864066" y="869252"/>
          <a:ext cx="7734648" cy="3489960"/>
        </p:xfrm>
        <a:graphic>
          <a:graphicData uri="http://schemas.openxmlformats.org/drawingml/2006/table">
            <a:tbl>
              <a:tblPr/>
              <a:tblGrid>
                <a:gridCol w="7734648">
                  <a:extLst>
                    <a:ext uri="{9D8B030D-6E8A-4147-A177-3AD203B41FA5}">
                      <a16:colId xmlns:a16="http://schemas.microsoft.com/office/drawing/2014/main" val="2017770935"/>
                    </a:ext>
                  </a:extLst>
                </a:gridCol>
              </a:tblGrid>
              <a:tr h="0">
                <a:tc>
                  <a:txBody>
                    <a:bodyPr/>
                    <a:lstStyle/>
                    <a:p>
                      <a:pPr algn="just" fontAlgn="t"/>
                      <a:r>
                        <a:rPr lang="vi-VN" sz="3200" b="1" i="1" dirty="0">
                          <a:effectLst/>
                          <a:latin typeface="+mj-lt"/>
                        </a:rPr>
                        <a:t>Ngày một ngày hai cơ hồ ta không còn để ý đến những lối dùng chữ đặt câu quá Tây của Xuân Diệu, ta quên cả những ý tứ người đã mượn trong thơ Pháp. Cái dáng dấp yêu kiều, cái cốt cách phong nhã của điệu thơ, một cái gì rất Việt Nam, đã quyến rũ ta"</a:t>
                      </a:r>
                      <a:r>
                        <a:rPr lang="en-US" sz="3200" b="1" i="1" dirty="0">
                          <a:effectLst/>
                          <a:latin typeface="+mj-lt"/>
                        </a:rPr>
                        <a:t>– </a:t>
                      </a:r>
                      <a:r>
                        <a:rPr lang="en-US" sz="3200" b="1" i="1" dirty="0" err="1">
                          <a:effectLst/>
                          <a:latin typeface="Times New Roman" panose="02020603050405020304" pitchFamily="18" charset="0"/>
                          <a:cs typeface="Times New Roman" panose="02020603050405020304" pitchFamily="18" charset="0"/>
                        </a:rPr>
                        <a:t>Thi</a:t>
                      </a:r>
                      <a:r>
                        <a:rPr lang="en-US" sz="3200" b="1" i="1" dirty="0">
                          <a:effectLst/>
                          <a:latin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cs typeface="Times New Roman" panose="02020603050405020304" pitchFamily="18" charset="0"/>
                        </a:rPr>
                        <a:t>nhân</a:t>
                      </a:r>
                      <a:r>
                        <a:rPr lang="en-US" sz="3200" b="1" i="1" dirty="0">
                          <a:effectLst/>
                          <a:latin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cs typeface="Times New Roman" panose="02020603050405020304" pitchFamily="18" charset="0"/>
                        </a:rPr>
                        <a:t>Việt</a:t>
                      </a:r>
                      <a:r>
                        <a:rPr lang="en-US" sz="3200" b="1" i="1" dirty="0">
                          <a:effectLst/>
                          <a:latin typeface="Times New Roman" panose="02020603050405020304" pitchFamily="18" charset="0"/>
                          <a:cs typeface="Times New Roman" panose="02020603050405020304" pitchFamily="18" charset="0"/>
                        </a:rPr>
                        <a:t> Nam</a:t>
                      </a:r>
                      <a:endParaRPr lang="vi-VN" sz="3200" b="1" dirty="0">
                        <a:effectLst/>
                        <a:latin typeface="Times New Roman" panose="02020603050405020304" pitchFamily="18" charset="0"/>
                        <a:cs typeface="Times New Roman" panose="02020603050405020304" pitchFamily="18" charset="0"/>
                      </a:endParaRPr>
                    </a:p>
                  </a:txBody>
                  <a:tcPr marL="95250" marR="95250" marT="38100" marB="38100">
                    <a:lnL>
                      <a:noFill/>
                    </a:lnL>
                    <a:lnR>
                      <a:noFill/>
                    </a:lnR>
                    <a:lnT>
                      <a:noFill/>
                    </a:lnT>
                    <a:lnB>
                      <a:noFill/>
                    </a:lnB>
                  </a:tcPr>
                </a:tc>
                <a:extLst>
                  <a:ext uri="{0D108BD9-81ED-4DB2-BD59-A6C34878D82A}">
                    <a16:rowId xmlns:a16="http://schemas.microsoft.com/office/drawing/2014/main" val="4034739927"/>
                  </a:ext>
                </a:extLst>
              </a:tr>
            </a:tbl>
          </a:graphicData>
        </a:graphic>
      </p:graphicFrame>
      <p:sp>
        <p:nvSpPr>
          <p:cNvPr id="4" name="Rectangle 1">
            <a:extLst>
              <a:ext uri="{FF2B5EF4-FFF2-40B4-BE49-F238E27FC236}">
                <a16:creationId xmlns:a16="http://schemas.microsoft.com/office/drawing/2014/main" id="{01E7ACDF-5900-EA74-8264-187AC9E6E284}"/>
              </a:ext>
            </a:extLst>
          </p:cNvPr>
          <p:cNvSpPr>
            <a:spLocks noChangeArrowheads="1"/>
          </p:cNvSpPr>
          <p:nvPr/>
        </p:nvSpPr>
        <p:spPr bwMode="auto">
          <a:xfrm>
            <a:off x="923022" y="121845"/>
            <a:ext cx="56455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7565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D8332DF-F110-8367-6A2A-53AAA5E72D1B}"/>
              </a:ext>
            </a:extLst>
          </p:cNvPr>
          <p:cNvSpPr txBox="1"/>
          <p:nvPr/>
        </p:nvSpPr>
        <p:spPr>
          <a:xfrm>
            <a:off x="2521010" y="2093720"/>
            <a:ext cx="672554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4765104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1F3681-4FD4-733A-05A6-5C56C72D7786}"/>
              </a:ext>
            </a:extLst>
          </p:cNvPr>
          <p:cNvPicPr>
            <a:picLocks noChangeAspect="1"/>
          </p:cNvPicPr>
          <p:nvPr/>
        </p:nvPicPr>
        <p:blipFill>
          <a:blip r:embed="rId2"/>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33F6E581-017F-A680-D7F4-FAC6DFFFE7DF}"/>
              </a:ext>
            </a:extLst>
          </p:cNvPr>
          <p:cNvSpPr txBox="1"/>
          <p:nvPr/>
        </p:nvSpPr>
        <p:spPr>
          <a:xfrm>
            <a:off x="4905462" y="512916"/>
            <a:ext cx="3131191" cy="823752"/>
          </a:xfrm>
          <a:prstGeom prst="rect">
            <a:avLst/>
          </a:prstGeom>
          <a:noFill/>
        </p:spPr>
        <p:txBody>
          <a:bodyPr wrap="square">
            <a:spAutoFit/>
          </a:bodyPr>
          <a:lstStyle/>
          <a:p>
            <a:pPr algn="just">
              <a:lnSpc>
                <a:spcPct val="150000"/>
              </a:lnSpc>
              <a:spcAft>
                <a:spcPts val="800"/>
              </a:spcAft>
              <a:tabLst>
                <a:tab pos="90170" algn="l"/>
                <a:tab pos="180340" algn="l"/>
              </a:tabLst>
            </a:pPr>
            <a:r>
              <a:rPr lang="en-US" sz="36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6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0F6D3ED-AED9-026B-4D6D-99A50676B617}"/>
              </a:ext>
            </a:extLst>
          </p:cNvPr>
          <p:cNvPicPr>
            <a:picLocks noChangeAspect="1"/>
          </p:cNvPicPr>
          <p:nvPr/>
        </p:nvPicPr>
        <p:blipFill>
          <a:blip r:embed="rId3"/>
          <a:stretch>
            <a:fillRect/>
          </a:stretch>
        </p:blipFill>
        <p:spPr>
          <a:xfrm>
            <a:off x="511728" y="1061965"/>
            <a:ext cx="3221403" cy="3996596"/>
          </a:xfrm>
          <a:prstGeom prst="rect">
            <a:avLst/>
          </a:prstGeom>
        </p:spPr>
      </p:pic>
      <p:sp>
        <p:nvSpPr>
          <p:cNvPr id="7" name="TextBox 6">
            <a:extLst>
              <a:ext uri="{FF2B5EF4-FFF2-40B4-BE49-F238E27FC236}">
                <a16:creationId xmlns:a16="http://schemas.microsoft.com/office/drawing/2014/main" id="{B8C3CA63-4B85-E58A-242A-582356B4BC04}"/>
              </a:ext>
            </a:extLst>
          </p:cNvPr>
          <p:cNvSpPr txBox="1"/>
          <p:nvPr/>
        </p:nvSpPr>
        <p:spPr>
          <a:xfrm>
            <a:off x="4244859" y="1446911"/>
            <a:ext cx="4355982" cy="2554545"/>
          </a:xfrm>
          <a:prstGeom prst="rect">
            <a:avLst/>
          </a:prstGeom>
          <a:noFill/>
        </p:spPr>
        <p:txBody>
          <a:bodyPr wrap="square">
            <a:spAutoFit/>
          </a:bodyPr>
          <a:lstStyle/>
          <a:p>
            <a:pPr algn="just"/>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xứ</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Văn bản in trong Tuyển tập Xuân Diệu (Thơ), NXB Văn học, Hà Nội, 1986, 100 - 101)</a:t>
            </a:r>
            <a:endParaRPr lang="en-US" sz="32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F19A9E9-90C5-73F3-05B5-E52DC17D86DA}"/>
              </a:ext>
            </a:extLst>
          </p:cNvPr>
          <p:cNvSpPr txBox="1"/>
          <p:nvPr/>
        </p:nvSpPr>
        <p:spPr>
          <a:xfrm>
            <a:off x="4244859" y="4133816"/>
            <a:ext cx="4355982" cy="1077218"/>
          </a:xfrm>
          <a:prstGeom prst="rect">
            <a:avLst/>
          </a:prstGeom>
          <a:noFill/>
        </p:spPr>
        <p:txBody>
          <a:bodyPr wrap="square">
            <a:spAutoFit/>
          </a:bodyPr>
          <a:lstStyle/>
          <a:p>
            <a:pPr algn="just"/>
            <a:r>
              <a:rPr lang="vi-VN" sz="3200" b="1">
                <a:latin typeface="Times New Roman" panose="02020603050405020304" pitchFamily="18" charset="0"/>
                <a:cs typeface="Times New Roman" panose="02020603050405020304" pitchFamily="18" charset="0"/>
              </a:rPr>
              <a:t>Thể thơ: thất ngôn (7 chữ)</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536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 calcmode="lin" valueType="num">
                                      <p:cBhvr>
                                        <p:cTn id="22"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 calcmode="lin" valueType="num">
                                      <p:cBhvr>
                                        <p:cTn id="30"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1"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32"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33"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1F3681-4FD4-733A-05A6-5C56C72D7786}"/>
              </a:ext>
            </a:extLst>
          </p:cNvPr>
          <p:cNvPicPr>
            <a:picLocks noChangeAspect="1"/>
          </p:cNvPicPr>
          <p:nvPr/>
        </p:nvPicPr>
        <p:blipFill>
          <a:blip r:embed="rId2"/>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33F6E581-017F-A680-D7F4-FAC6DFFFE7DF}"/>
              </a:ext>
            </a:extLst>
          </p:cNvPr>
          <p:cNvSpPr txBox="1"/>
          <p:nvPr/>
        </p:nvSpPr>
        <p:spPr>
          <a:xfrm>
            <a:off x="4645403" y="182645"/>
            <a:ext cx="3131191" cy="823752"/>
          </a:xfrm>
          <a:prstGeom prst="rect">
            <a:avLst/>
          </a:prstGeom>
          <a:noFill/>
        </p:spPr>
        <p:txBody>
          <a:bodyPr wrap="square">
            <a:spAutoFit/>
          </a:bodyPr>
          <a:lstStyle/>
          <a:p>
            <a:pPr algn="just">
              <a:lnSpc>
                <a:spcPct val="150000"/>
              </a:lnSpc>
              <a:spcAft>
                <a:spcPts val="800"/>
              </a:spcAft>
              <a:tabLst>
                <a:tab pos="90170" algn="l"/>
                <a:tab pos="180340" algn="l"/>
              </a:tabLst>
            </a:pPr>
            <a:r>
              <a:rPr lang="en-US" sz="36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Bố</a:t>
            </a:r>
            <a:r>
              <a:rPr lang="en-US" sz="3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cục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EB5FB75-BFA6-8DF6-63C3-983A61FC7E2B}"/>
              </a:ext>
            </a:extLst>
          </p:cNvPr>
          <p:cNvSpPr txBox="1"/>
          <p:nvPr/>
        </p:nvSpPr>
        <p:spPr>
          <a:xfrm>
            <a:off x="99271" y="1207733"/>
            <a:ext cx="2945933" cy="2062103"/>
          </a:xfrm>
          <a:prstGeom prst="rect">
            <a:avLst/>
          </a:prstGeom>
          <a:noFill/>
          <a:ln w="57150">
            <a:solidFill>
              <a:schemeClr val="tx1"/>
            </a:solidFill>
          </a:ln>
        </p:spPr>
        <p:txBody>
          <a:bodyPr wrap="square">
            <a:spAutoFit/>
          </a:bodyPr>
          <a:lstStyle/>
          <a:p>
            <a:pPr algn="just">
              <a:spcAft>
                <a:spcPts val="800"/>
              </a:spcAft>
              <a:tabLst>
                <a:tab pos="90170" algn="l"/>
                <a:tab pos="180340" algn="l"/>
              </a:tabLs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CD9F6B8-BCB2-A278-903F-054115D05B60}"/>
              </a:ext>
            </a:extLst>
          </p:cNvPr>
          <p:cNvSpPr txBox="1"/>
          <p:nvPr/>
        </p:nvSpPr>
        <p:spPr>
          <a:xfrm>
            <a:off x="3489820" y="3641259"/>
            <a:ext cx="3365382" cy="1569660"/>
          </a:xfrm>
          <a:prstGeom prst="rect">
            <a:avLst/>
          </a:prstGeom>
          <a:noFill/>
          <a:ln w="57150">
            <a:solidFill>
              <a:schemeClr val="tx1"/>
            </a:solidFill>
          </a:ln>
        </p:spPr>
        <p:txBody>
          <a:bodyPr wrap="square">
            <a:spAutoFit/>
          </a:bodyPr>
          <a:lstStyle/>
          <a:p>
            <a:pPr algn="just">
              <a:spcAft>
                <a:spcPts val="800"/>
              </a:spcAft>
              <a:tabLst>
                <a:tab pos="90170" algn="l"/>
                <a:tab pos="180340" algn="l"/>
              </a:tabLs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2, 3):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7F11D16-D377-758A-03F8-0C727981058E}"/>
              </a:ext>
            </a:extLst>
          </p:cNvPr>
          <p:cNvSpPr txBox="1"/>
          <p:nvPr/>
        </p:nvSpPr>
        <p:spPr>
          <a:xfrm>
            <a:off x="7415869" y="944101"/>
            <a:ext cx="3365382" cy="2062103"/>
          </a:xfrm>
          <a:prstGeom prst="rect">
            <a:avLst/>
          </a:prstGeom>
          <a:noFill/>
          <a:ln w="57150">
            <a:solidFill>
              <a:schemeClr val="tx1"/>
            </a:solidFill>
          </a:ln>
        </p:spPr>
        <p:txBody>
          <a:bodyPr wrap="square">
            <a:spAutoFit/>
          </a:bodyPr>
          <a:lstStyle/>
          <a:p>
            <a:pPr algn="just">
              <a:spcAft>
                <a:spcPts val="800"/>
              </a:spcAft>
              <a:tabLst>
                <a:tab pos="90170" algn="l"/>
                <a:tab pos="180340" algn="l"/>
              </a:tabLs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4, 5):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Vạn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duyên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linh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Arrow: Curved Up 9">
            <a:extLst>
              <a:ext uri="{FF2B5EF4-FFF2-40B4-BE49-F238E27FC236}">
                <a16:creationId xmlns:a16="http://schemas.microsoft.com/office/drawing/2014/main" id="{BC73DFF1-EC82-B2F2-49CB-33D7B2B3BBB0}"/>
              </a:ext>
            </a:extLst>
          </p:cNvPr>
          <p:cNvSpPr/>
          <p:nvPr/>
        </p:nvSpPr>
        <p:spPr>
          <a:xfrm rot="1442239">
            <a:off x="2072081" y="3428999"/>
            <a:ext cx="1216152" cy="731520"/>
          </a:xfrm>
          <a:prstGeom prst="curvedUp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Up 10">
            <a:extLst>
              <a:ext uri="{FF2B5EF4-FFF2-40B4-BE49-F238E27FC236}">
                <a16:creationId xmlns:a16="http://schemas.microsoft.com/office/drawing/2014/main" id="{1C527BD5-C0CB-9E73-A471-16F88F6E454D}"/>
              </a:ext>
            </a:extLst>
          </p:cNvPr>
          <p:cNvSpPr/>
          <p:nvPr/>
        </p:nvSpPr>
        <p:spPr>
          <a:xfrm rot="18201847">
            <a:off x="7361464" y="3401900"/>
            <a:ext cx="1216152" cy="731520"/>
          </a:xfrm>
          <a:prstGeom prst="curvedUp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34654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90"/>
                                          </p:val>
                                        </p:tav>
                                        <p:tav tm="100000">
                                          <p:val>
                                            <p:fltVal val="0"/>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style.rotation</p:attrName>
                                        </p:attrNameLst>
                                      </p:cBhvr>
                                      <p:tavLst>
                                        <p:tav tm="0">
                                          <p:val>
                                            <p:fltVal val="90"/>
                                          </p:val>
                                        </p:tav>
                                        <p:tav tm="100000">
                                          <p:val>
                                            <p:fltVal val="0"/>
                                          </p:val>
                                        </p:tav>
                                      </p:tavLst>
                                    </p:anim>
                                    <p:animEffect transition="in" filter="fade">
                                      <p:cBhvr>
                                        <p:cTn id="4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1F3681-4FD4-733A-05A6-5C56C72D7786}"/>
              </a:ext>
            </a:extLst>
          </p:cNvPr>
          <p:cNvPicPr>
            <a:picLocks noChangeAspect="1"/>
          </p:cNvPicPr>
          <p:nvPr/>
        </p:nvPicPr>
        <p:blipFill>
          <a:blip r:embed="rId2"/>
          <a:stretch>
            <a:fillRect/>
          </a:stretch>
        </p:blipFill>
        <p:spPr>
          <a:xfrm>
            <a:off x="-1398" y="1"/>
            <a:ext cx="12192000" cy="6857999"/>
          </a:xfrm>
          <a:prstGeom prst="rect">
            <a:avLst/>
          </a:prstGeom>
        </p:spPr>
      </p:pic>
      <p:sp>
        <p:nvSpPr>
          <p:cNvPr id="2" name="TextBox 1">
            <a:extLst>
              <a:ext uri="{FF2B5EF4-FFF2-40B4-BE49-F238E27FC236}">
                <a16:creationId xmlns:a16="http://schemas.microsoft.com/office/drawing/2014/main" id="{C16C3108-EB0B-C95C-EAB5-A3B767DE0F61}"/>
              </a:ext>
            </a:extLst>
          </p:cNvPr>
          <p:cNvSpPr txBox="1"/>
          <p:nvPr/>
        </p:nvSpPr>
        <p:spPr>
          <a:xfrm>
            <a:off x="2407640" y="182645"/>
            <a:ext cx="6837027" cy="1200329"/>
          </a:xfrm>
          <a:prstGeom prst="rect">
            <a:avLst/>
          </a:prstGeom>
          <a:noFill/>
        </p:spPr>
        <p:txBody>
          <a:bodyPr wrap="square">
            <a:spAutoFit/>
          </a:bodyPr>
          <a:lstStyle/>
          <a:p>
            <a:pPr algn="ctr">
              <a:spcAft>
                <a:spcPts val="800"/>
              </a:spcAft>
              <a:tabLst>
                <a:tab pos="90170" algn="l"/>
                <a:tab pos="180340" algn="l"/>
              </a:tabLst>
            </a:pPr>
            <a:r>
              <a:rPr lang="vi-VN" sz="3600" b="1" i="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Cách hiểu về từ "duyên" trong Thơ duyên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C788077-1F98-33EA-597A-B79DA4816B64}"/>
              </a:ext>
            </a:extLst>
          </p:cNvPr>
          <p:cNvSpPr txBox="1"/>
          <p:nvPr/>
        </p:nvSpPr>
        <p:spPr>
          <a:xfrm>
            <a:off x="313538" y="1565618"/>
            <a:ext cx="5156084" cy="4031873"/>
          </a:xfrm>
          <a:prstGeom prst="rect">
            <a:avLst/>
          </a:prstGeom>
          <a:noFill/>
          <a:ln w="57150">
            <a:solidFill>
              <a:schemeClr val="tx1"/>
            </a:solidFill>
          </a:ln>
        </p:spPr>
        <p:txBody>
          <a:bodyPr wrap="square">
            <a:spAutoFit/>
          </a:bodyPr>
          <a:lstStyle/>
          <a:p>
            <a:pPr algn="just"/>
            <a:r>
              <a:rPr lang="vi-VN" sz="3200" b="1" dirty="0">
                <a:solidFill>
                  <a:srgbClr val="000000"/>
                </a:solidFill>
                <a:effectLst/>
                <a:latin typeface="Times New Roman" panose="02020603050405020304" pitchFamily="18" charset="0"/>
                <a:ea typeface="Times New Roman" panose="02020603050405020304" pitchFamily="18" charset="0"/>
              </a:rPr>
              <a:t>Bức tranh thu ở đây là sự giao hoà, giao duyên tựa như tự nhiên mà có giữa thiên nhiên với thiên nhiên, con ngư</a:t>
            </a:r>
            <a:r>
              <a:rPr lang="en-US" sz="3200" b="1" dirty="0" err="1">
                <a:solidFill>
                  <a:srgbClr val="000000"/>
                </a:solidFill>
                <a:effectLst/>
                <a:latin typeface="Times New Roman" panose="02020603050405020304" pitchFamily="18" charset="0"/>
                <a:ea typeface="Times New Roman" panose="02020603050405020304" pitchFamily="18" charset="0"/>
              </a:rPr>
              <a:t>ời</a:t>
            </a:r>
            <a:r>
              <a:rPr lang="vi-VN" sz="3200" b="1" dirty="0">
                <a:solidFill>
                  <a:srgbClr val="000000"/>
                </a:solidFill>
                <a:effectLst/>
                <a:latin typeface="Times New Roman" panose="02020603050405020304" pitchFamily="18" charset="0"/>
                <a:ea typeface="Times New Roman" panose="02020603050405020304" pitchFamily="18" charset="0"/>
              </a:rPr>
              <a:t> với thiên nhiên và con người với con người. Thơ duyên nói về những duyên tình đẹp đẽ ấy.</a:t>
            </a:r>
            <a:endParaRPr lang="en-US" sz="3200" b="1" dirty="0"/>
          </a:p>
        </p:txBody>
      </p:sp>
      <p:pic>
        <p:nvPicPr>
          <p:cNvPr id="6" name="Picture 5">
            <a:extLst>
              <a:ext uri="{FF2B5EF4-FFF2-40B4-BE49-F238E27FC236}">
                <a16:creationId xmlns:a16="http://schemas.microsoft.com/office/drawing/2014/main" id="{27EC29E9-156C-86E6-24CC-DC76791B9ECA}"/>
              </a:ext>
            </a:extLst>
          </p:cNvPr>
          <p:cNvPicPr>
            <a:picLocks noChangeAspect="1"/>
          </p:cNvPicPr>
          <p:nvPr/>
        </p:nvPicPr>
        <p:blipFill>
          <a:blip r:embed="rId3"/>
          <a:stretch>
            <a:fillRect/>
          </a:stretch>
        </p:blipFill>
        <p:spPr>
          <a:xfrm>
            <a:off x="6094602" y="1663036"/>
            <a:ext cx="4500693" cy="3244523"/>
          </a:xfrm>
          <a:prstGeom prst="rect">
            <a:avLst/>
          </a:prstGeom>
        </p:spPr>
      </p:pic>
    </p:spTree>
    <p:extLst>
      <p:ext uri="{BB962C8B-B14F-4D97-AF65-F5344CB8AC3E}">
        <p14:creationId xmlns:p14="http://schemas.microsoft.com/office/powerpoint/2010/main" val="1115083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D8332DF-F110-8367-6A2A-53AAA5E72D1B}"/>
              </a:ext>
            </a:extLst>
          </p:cNvPr>
          <p:cNvSpPr txBox="1"/>
          <p:nvPr/>
        </p:nvSpPr>
        <p:spPr>
          <a:xfrm>
            <a:off x="1140903" y="1347100"/>
            <a:ext cx="822309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ngẫm</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hồi</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29633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1F3681-4FD4-733A-05A6-5C56C72D7786}"/>
              </a:ext>
            </a:extLst>
          </p:cNvPr>
          <p:cNvPicPr>
            <a:picLocks noChangeAspect="1"/>
          </p:cNvPicPr>
          <p:nvPr/>
        </p:nvPicPr>
        <p:blipFill>
          <a:blip r:embed="rId2"/>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40B2FF6D-98DB-59CF-C2E1-74DF30E66471}"/>
              </a:ext>
            </a:extLst>
          </p:cNvPr>
          <p:cNvSpPr txBox="1"/>
          <p:nvPr/>
        </p:nvSpPr>
        <p:spPr>
          <a:xfrm>
            <a:off x="2715936" y="0"/>
            <a:ext cx="6153324" cy="742511"/>
          </a:xfrm>
          <a:prstGeom prst="rect">
            <a:avLst/>
          </a:prstGeom>
          <a:noFill/>
        </p:spPr>
        <p:txBody>
          <a:bodyPr wrap="square">
            <a:spAutoFit/>
          </a:bodyPr>
          <a:lstStyle/>
          <a:p>
            <a:pPr algn="just">
              <a:lnSpc>
                <a:spcPct val="150000"/>
              </a:lnSpc>
              <a:spcAft>
                <a:spcPts val="800"/>
              </a:spcAft>
              <a:tabLst>
                <a:tab pos="90170" algn="l"/>
                <a:tab pos="180340" algn="l"/>
              </a:tabLst>
            </a:pP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9D33C15C-FD62-6750-5814-C9D5D5223AD3}"/>
              </a:ext>
            </a:extLst>
          </p:cNvPr>
          <p:cNvGraphicFramePr>
            <a:graphicFrameLocks noGrp="1"/>
          </p:cNvGraphicFramePr>
          <p:nvPr>
            <p:extLst>
              <p:ext uri="{D42A27DB-BD31-4B8C-83A1-F6EECF244321}">
                <p14:modId xmlns:p14="http://schemas.microsoft.com/office/powerpoint/2010/main" val="681265163"/>
              </p:ext>
            </p:extLst>
          </p:nvPr>
        </p:nvGraphicFramePr>
        <p:xfrm>
          <a:off x="1167346" y="879898"/>
          <a:ext cx="8177991" cy="4444685"/>
        </p:xfrm>
        <a:graphic>
          <a:graphicData uri="http://schemas.openxmlformats.org/drawingml/2006/table">
            <a:tbl>
              <a:tblPr firstRow="1" firstCol="1" bandRow="1"/>
              <a:tblGrid>
                <a:gridCol w="2725997">
                  <a:extLst>
                    <a:ext uri="{9D8B030D-6E8A-4147-A177-3AD203B41FA5}">
                      <a16:colId xmlns:a16="http://schemas.microsoft.com/office/drawing/2014/main" val="155868576"/>
                    </a:ext>
                  </a:extLst>
                </a:gridCol>
                <a:gridCol w="2725997">
                  <a:extLst>
                    <a:ext uri="{9D8B030D-6E8A-4147-A177-3AD203B41FA5}">
                      <a16:colId xmlns:a16="http://schemas.microsoft.com/office/drawing/2014/main" val="2014366577"/>
                    </a:ext>
                  </a:extLst>
                </a:gridCol>
                <a:gridCol w="2725997">
                  <a:extLst>
                    <a:ext uri="{9D8B030D-6E8A-4147-A177-3AD203B41FA5}">
                      <a16:colId xmlns:a16="http://schemas.microsoft.com/office/drawing/2014/main" val="747934339"/>
                    </a:ext>
                  </a:extLst>
                </a:gridCol>
              </a:tblGrid>
              <a:tr h="1250174">
                <a:tc>
                  <a:txBody>
                    <a:bodyPr/>
                    <a:lstStyle/>
                    <a:p>
                      <a:pPr algn="just">
                        <a:lnSpc>
                          <a:spcPct val="150000"/>
                        </a:lnSpc>
                        <a:spcAft>
                          <a:spcPts val="800"/>
                        </a:spcAft>
                        <a:tabLst>
                          <a:tab pos="90170" algn="l"/>
                          <a:tab pos="180340" algn="l"/>
                        </a:tabLst>
                      </a:pP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tabLst>
                          <a:tab pos="90170" algn="l"/>
                          <a:tab pos="180340" algn="l"/>
                        </a:tabLst>
                      </a:pP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tabLst>
                          <a:tab pos="90170" algn="l"/>
                          <a:tab pos="180340" algn="l"/>
                        </a:tabLs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Duyên tình anh và em</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3449620"/>
                  </a:ext>
                </a:extLst>
              </a:tr>
              <a:tr h="585315">
                <a:tc>
                  <a:txBody>
                    <a:bodyPr/>
                    <a:lstStyle/>
                    <a:p>
                      <a:pPr algn="just">
                        <a:lnSpc>
                          <a:spcPct val="150000"/>
                        </a:lnSpc>
                        <a:spcAft>
                          <a:spcPts val="800"/>
                        </a:spcAft>
                        <a:tabLst>
                          <a:tab pos="90170" algn="l"/>
                          <a:tab pos="180340" algn="l"/>
                        </a:tabLs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Khổ 1</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tabLst>
                          <a:tab pos="90170" algn="l"/>
                          <a:tab pos="180340" algn="l"/>
                        </a:tabLs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tabLst>
                          <a:tab pos="90170" algn="l"/>
                          <a:tab pos="180340" algn="l"/>
                        </a:tabLs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0500351"/>
                  </a:ext>
                </a:extLst>
              </a:tr>
              <a:tr h="585315">
                <a:tc>
                  <a:txBody>
                    <a:bodyPr/>
                    <a:lstStyle/>
                    <a:p>
                      <a:pPr algn="just">
                        <a:lnSpc>
                          <a:spcPct val="150000"/>
                        </a:lnSpc>
                        <a:spcAft>
                          <a:spcPts val="800"/>
                        </a:spcAft>
                        <a:tabLst>
                          <a:tab pos="90170" algn="l"/>
                          <a:tab pos="180340" algn="l"/>
                        </a:tabLs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Khổ 2, 3</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tabLst>
                          <a:tab pos="90170" algn="l"/>
                          <a:tab pos="180340" algn="l"/>
                        </a:tabLs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tabLst>
                          <a:tab pos="90170" algn="l"/>
                          <a:tab pos="180340" algn="l"/>
                        </a:tabLs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3379730"/>
                  </a:ext>
                </a:extLst>
              </a:tr>
              <a:tr h="585315">
                <a:tc>
                  <a:txBody>
                    <a:bodyPr/>
                    <a:lstStyle/>
                    <a:p>
                      <a:pPr algn="just">
                        <a:lnSpc>
                          <a:spcPct val="150000"/>
                        </a:lnSpc>
                        <a:spcAft>
                          <a:spcPts val="800"/>
                        </a:spcAft>
                        <a:tabLst>
                          <a:tab pos="90170" algn="l"/>
                          <a:tab pos="180340" algn="l"/>
                        </a:tabLs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Khổ 4</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tabLst>
                          <a:tab pos="90170" algn="l"/>
                          <a:tab pos="180340" algn="l"/>
                        </a:tabLs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tabLst>
                          <a:tab pos="90170" algn="l"/>
                          <a:tab pos="180340" algn="l"/>
                        </a:tabLs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9728431"/>
                  </a:ext>
                </a:extLst>
              </a:tr>
              <a:tr h="585315">
                <a:tc>
                  <a:txBody>
                    <a:bodyPr/>
                    <a:lstStyle/>
                    <a:p>
                      <a:pPr algn="just">
                        <a:lnSpc>
                          <a:spcPct val="150000"/>
                        </a:lnSpc>
                        <a:spcAft>
                          <a:spcPts val="800"/>
                        </a:spcAft>
                        <a:tabLst>
                          <a:tab pos="90170" algn="l"/>
                          <a:tab pos="180340" algn="l"/>
                        </a:tabLs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Khổ 5</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tabLst>
                          <a:tab pos="90170" algn="l"/>
                          <a:tab pos="180340" algn="l"/>
                        </a:tabLs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tabLst>
                          <a:tab pos="90170" algn="l"/>
                          <a:tab pos="180340" algn="l"/>
                        </a:tabLs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4809728"/>
                  </a:ext>
                </a:extLst>
              </a:tr>
            </a:tbl>
          </a:graphicData>
        </a:graphic>
      </p:graphicFrame>
    </p:spTree>
    <p:extLst>
      <p:ext uri="{BB962C8B-B14F-4D97-AF65-F5344CB8AC3E}">
        <p14:creationId xmlns:p14="http://schemas.microsoft.com/office/powerpoint/2010/main" val="3166401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A292A3-9E1C-A990-543C-2AF44B8AFAB5}"/>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C6F498AF-1537-E31C-D4DD-4C59668BA61D}"/>
              </a:ext>
            </a:extLst>
          </p:cNvPr>
          <p:cNvSpPr txBox="1"/>
          <p:nvPr/>
        </p:nvSpPr>
        <p:spPr>
          <a:xfrm>
            <a:off x="2598490" y="637498"/>
            <a:ext cx="7065628" cy="2062103"/>
          </a:xfrm>
          <a:prstGeom prst="rect">
            <a:avLst/>
          </a:prstGeom>
          <a:noFill/>
        </p:spPr>
        <p:txBody>
          <a:bodyPr wrap="square">
            <a:spAutoFit/>
          </a:bodyPr>
          <a:lstStyle/>
          <a:p>
            <a:r>
              <a:rPr lang="vi-VN" sz="3200" b="1" i="0" dirty="0">
                <a:solidFill>
                  <a:srgbClr val="00264D"/>
                </a:solidFill>
                <a:effectLst/>
                <a:latin typeface="+mj-lt"/>
              </a:rPr>
              <a:t>Chiều mộng hoà thơ trên nhánh duyên,</a:t>
            </a:r>
            <a:br>
              <a:rPr lang="vi-VN" sz="3200" b="1" dirty="0">
                <a:latin typeface="+mj-lt"/>
              </a:rPr>
            </a:br>
            <a:r>
              <a:rPr lang="vi-VN" sz="3200" b="1" i="0" dirty="0">
                <a:solidFill>
                  <a:srgbClr val="00264D"/>
                </a:solidFill>
                <a:effectLst/>
                <a:latin typeface="+mj-lt"/>
              </a:rPr>
              <a:t>Cây me ríu rít cặp chim chuyền.</a:t>
            </a:r>
            <a:br>
              <a:rPr lang="vi-VN" sz="3200" b="1" dirty="0">
                <a:latin typeface="+mj-lt"/>
              </a:rPr>
            </a:br>
            <a:r>
              <a:rPr lang="vi-VN" sz="3200" b="1" i="0" dirty="0">
                <a:solidFill>
                  <a:srgbClr val="00264D"/>
                </a:solidFill>
                <a:effectLst/>
                <a:latin typeface="+mj-lt"/>
              </a:rPr>
              <a:t>Đổ trời xanh ngọc qua muôn lá,</a:t>
            </a:r>
            <a:br>
              <a:rPr lang="vi-VN" sz="3200" b="1" dirty="0">
                <a:latin typeface="+mj-lt"/>
              </a:rPr>
            </a:br>
            <a:r>
              <a:rPr lang="vi-VN" sz="3200" b="1" i="0" dirty="0">
                <a:solidFill>
                  <a:srgbClr val="00264D"/>
                </a:solidFill>
                <a:effectLst/>
                <a:latin typeface="+mj-lt"/>
              </a:rPr>
              <a:t>Thu đến - nơi nơi động tiếng huyền.</a:t>
            </a:r>
            <a:endParaRPr lang="en-US" sz="3200" dirty="0"/>
          </a:p>
        </p:txBody>
      </p:sp>
      <p:sp>
        <p:nvSpPr>
          <p:cNvPr id="8" name="TextBox 7">
            <a:extLst>
              <a:ext uri="{FF2B5EF4-FFF2-40B4-BE49-F238E27FC236}">
                <a16:creationId xmlns:a16="http://schemas.microsoft.com/office/drawing/2014/main" id="{A30898FA-E2F0-8E79-3957-C060F3AFEBA8}"/>
              </a:ext>
            </a:extLst>
          </p:cNvPr>
          <p:cNvSpPr txBox="1"/>
          <p:nvPr/>
        </p:nvSpPr>
        <p:spPr>
          <a:xfrm>
            <a:off x="2598490" y="18531"/>
            <a:ext cx="6153324" cy="584775"/>
          </a:xfrm>
          <a:prstGeom prst="rect">
            <a:avLst/>
          </a:prstGeom>
          <a:noFill/>
        </p:spPr>
        <p:txBody>
          <a:bodyPr wrap="square">
            <a:spAutoFit/>
          </a:bodyPr>
          <a:lstStyle/>
          <a:p>
            <a:pPr marL="0" marR="0" lvl="0" indent="0" algn="ctr" defTabSz="914400" rtl="0" eaLnBrk="1" fontAlgn="auto" latinLnBrk="0" hangingPunct="1">
              <a:spcBef>
                <a:spcPts val="0"/>
              </a:spcBef>
              <a:spcAft>
                <a:spcPts val="800"/>
              </a:spcAft>
              <a:buClrTx/>
              <a:buSzTx/>
              <a:buFontTx/>
              <a:buNone/>
              <a:tabLst>
                <a:tab pos="90170" algn="l"/>
                <a:tab pos="180340" algn="l"/>
              </a:tabLst>
              <a:defRPr/>
            </a:pPr>
            <a:r>
              <a:rPr kumimoji="0" lang="vi-VN" sz="3200" b="1" i="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Khổ thơ 1</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2D3689EC-4E24-B62A-0F24-ED9F5B9B8396}"/>
              </a:ext>
            </a:extLst>
          </p:cNvPr>
          <p:cNvCxnSpPr>
            <a:cxnSpLocks/>
          </p:cNvCxnSpPr>
          <p:nvPr/>
        </p:nvCxnSpPr>
        <p:spPr>
          <a:xfrm>
            <a:off x="4890781" y="1159516"/>
            <a:ext cx="67112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22E255-16D1-B8C9-E189-9DF5599DDD8F}"/>
              </a:ext>
            </a:extLst>
          </p:cNvPr>
          <p:cNvCxnSpPr>
            <a:cxnSpLocks/>
          </p:cNvCxnSpPr>
          <p:nvPr/>
        </p:nvCxnSpPr>
        <p:spPr>
          <a:xfrm>
            <a:off x="4676862" y="1651771"/>
            <a:ext cx="54947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A8DC29-A87C-92E6-9609-194CB686ED30}"/>
              </a:ext>
            </a:extLst>
          </p:cNvPr>
          <p:cNvCxnSpPr>
            <a:cxnSpLocks/>
          </p:cNvCxnSpPr>
          <p:nvPr/>
        </p:nvCxnSpPr>
        <p:spPr>
          <a:xfrm>
            <a:off x="2724324" y="2105637"/>
            <a:ext cx="63966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99BAB7E-3622-2C74-3A58-AB88B6F2FC71}"/>
              </a:ext>
            </a:extLst>
          </p:cNvPr>
          <p:cNvCxnSpPr>
            <a:cxnSpLocks/>
          </p:cNvCxnSpPr>
          <p:nvPr/>
        </p:nvCxnSpPr>
        <p:spPr>
          <a:xfrm>
            <a:off x="5864604" y="2105637"/>
            <a:ext cx="6396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12C9C70-EE6A-A504-AD48-2C6776233ECF}"/>
              </a:ext>
            </a:extLst>
          </p:cNvPr>
          <p:cNvSpPr txBox="1"/>
          <p:nvPr/>
        </p:nvSpPr>
        <p:spPr>
          <a:xfrm>
            <a:off x="2348919" y="2767279"/>
            <a:ext cx="6153324" cy="1323439"/>
          </a:xfrm>
          <a:prstGeom prst="rect">
            <a:avLst/>
          </a:prstGeom>
          <a:noFill/>
        </p:spPr>
        <p:txBody>
          <a:bodyPr wrap="square">
            <a:spAutoFit/>
          </a:bodyPr>
          <a:lstStyle/>
          <a:p>
            <a:r>
              <a:rPr lang="en-US" sz="4000" b="1" dirty="0">
                <a:solidFill>
                  <a:srgbClr val="FF0000"/>
                </a:solidFill>
                <a:effectLst/>
                <a:latin typeface="Times New Roman" panose="02020603050405020304" pitchFamily="18" charset="0"/>
                <a:ea typeface="Times New Roman" panose="02020603050405020304" pitchFamily="18" charset="0"/>
              </a:rPr>
              <a:t>=&gt; </a:t>
            </a:r>
            <a:r>
              <a:rPr lang="en-US" sz="4000" b="1" dirty="0" err="1">
                <a:solidFill>
                  <a:srgbClr val="FF0000"/>
                </a:solidFill>
                <a:effectLst/>
                <a:latin typeface="Times New Roman" panose="02020603050405020304" pitchFamily="18" charset="0"/>
                <a:ea typeface="Times New Roman" panose="02020603050405020304" pitchFamily="18" charset="0"/>
              </a:rPr>
              <a:t>Những</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từ</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ngữ</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chỉ</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mối</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quan</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hệ</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giữa</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các</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sự</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vật</a:t>
            </a:r>
            <a:endParaRPr lang="en-US" sz="4000" b="1" dirty="0">
              <a:solidFill>
                <a:srgbClr val="FF0000"/>
              </a:solidFill>
            </a:endParaRPr>
          </a:p>
        </p:txBody>
      </p:sp>
      <p:pic>
        <p:nvPicPr>
          <p:cNvPr id="20" name="Picture 19">
            <a:extLst>
              <a:ext uri="{FF2B5EF4-FFF2-40B4-BE49-F238E27FC236}">
                <a16:creationId xmlns:a16="http://schemas.microsoft.com/office/drawing/2014/main" id="{1331210E-D913-64ED-204A-3AA6E86C98E7}"/>
              </a:ext>
            </a:extLst>
          </p:cNvPr>
          <p:cNvPicPr>
            <a:picLocks noChangeAspect="1"/>
          </p:cNvPicPr>
          <p:nvPr/>
        </p:nvPicPr>
        <p:blipFill>
          <a:blip r:embed="rId3"/>
          <a:stretch>
            <a:fillRect/>
          </a:stretch>
        </p:blipFill>
        <p:spPr>
          <a:xfrm>
            <a:off x="184558" y="1176294"/>
            <a:ext cx="1979803" cy="2308137"/>
          </a:xfrm>
          <a:prstGeom prst="rect">
            <a:avLst/>
          </a:prstGeom>
          <a:ln>
            <a:noFill/>
          </a:ln>
          <a:effectLst>
            <a:softEdge rad="112500"/>
          </a:effectLst>
        </p:spPr>
      </p:pic>
      <p:sp>
        <p:nvSpPr>
          <p:cNvPr id="22" name="TextBox 21">
            <a:extLst>
              <a:ext uri="{FF2B5EF4-FFF2-40B4-BE49-F238E27FC236}">
                <a16:creationId xmlns:a16="http://schemas.microsoft.com/office/drawing/2014/main" id="{57828B85-EF86-9EFC-6089-763FC5C59163}"/>
              </a:ext>
            </a:extLst>
          </p:cNvPr>
          <p:cNvSpPr txBox="1"/>
          <p:nvPr/>
        </p:nvSpPr>
        <p:spPr>
          <a:xfrm>
            <a:off x="327172" y="4332324"/>
            <a:ext cx="7273253" cy="1323439"/>
          </a:xfrm>
          <a:prstGeom prst="rect">
            <a:avLst/>
          </a:prstGeom>
          <a:noFill/>
        </p:spPr>
        <p:txBody>
          <a:bodyPr wrap="square">
            <a:spAutoFit/>
          </a:bodyPr>
          <a:lstStyle/>
          <a:p>
            <a:r>
              <a:rPr lang="en-US" sz="4000" b="1" dirty="0">
                <a:solidFill>
                  <a:srgbClr val="FF0000"/>
                </a:solidFill>
                <a:latin typeface="Times New Roman" panose="02020603050405020304" pitchFamily="18" charset="0"/>
                <a:ea typeface="Times New Roman" panose="02020603050405020304" pitchFamily="18" charset="0"/>
              </a:rPr>
              <a:t>=&gt; </a:t>
            </a:r>
            <a:r>
              <a:rPr lang="en-US" sz="4000" b="1" dirty="0" err="1">
                <a:solidFill>
                  <a:srgbClr val="FF0000"/>
                </a:solidFill>
                <a:latin typeface="Times New Roman" panose="02020603050405020304" pitchFamily="18" charset="0"/>
                <a:ea typeface="Times New Roman" panose="02020603050405020304" pitchFamily="18" charset="0"/>
              </a:rPr>
              <a:t>Một</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chiều</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thu</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với</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cái</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đẹp</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rất</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riêng</a:t>
            </a:r>
            <a:endParaRPr lang="en-US" sz="4000" b="1" dirty="0">
              <a:solidFill>
                <a:srgbClr val="FF0000"/>
              </a:solidFill>
            </a:endParaRPr>
          </a:p>
        </p:txBody>
      </p:sp>
    </p:spTree>
    <p:extLst>
      <p:ext uri="{BB962C8B-B14F-4D97-AF65-F5344CB8AC3E}">
        <p14:creationId xmlns:p14="http://schemas.microsoft.com/office/powerpoint/2010/main" val="390456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53" presetClass="entr" presetSubtype="16"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par>
                                <p:cTn id="36" presetID="53"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9"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2" name="TextBox 1">
            <a:extLst>
              <a:ext uri="{FF2B5EF4-FFF2-40B4-BE49-F238E27FC236}">
                <a16:creationId xmlns:a16="http://schemas.microsoft.com/office/drawing/2014/main" id="{372FEC37-E1AB-C75D-D73A-9758B5837A30}"/>
              </a:ext>
            </a:extLst>
          </p:cNvPr>
          <p:cNvSpPr txBox="1"/>
          <p:nvPr/>
        </p:nvSpPr>
        <p:spPr>
          <a:xfrm>
            <a:off x="2535573" y="201995"/>
            <a:ext cx="6153324" cy="584775"/>
          </a:xfrm>
          <a:prstGeom prst="rect">
            <a:avLst/>
          </a:prstGeom>
          <a:noFill/>
        </p:spPr>
        <p:txBody>
          <a:bodyPr wrap="square">
            <a:spAutoFit/>
          </a:bodyPr>
          <a:lstStyle/>
          <a:p>
            <a:pPr lvl="0" algn="ctr">
              <a:spcAft>
                <a:spcPts val="800"/>
              </a:spcAft>
              <a:tabLst>
                <a:tab pos="90170" algn="l"/>
                <a:tab pos="180340" algn="l"/>
              </a:tabLst>
              <a:defRPr/>
            </a:pPr>
            <a:r>
              <a:rPr lang="vi-VN"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Khổ thơ 2</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6C1B9EC-2F3F-85FB-26AC-90376FAE4AA5}"/>
              </a:ext>
            </a:extLst>
          </p:cNvPr>
          <p:cNvSpPr txBox="1"/>
          <p:nvPr/>
        </p:nvSpPr>
        <p:spPr>
          <a:xfrm>
            <a:off x="2673990" y="788500"/>
            <a:ext cx="7216629" cy="2062103"/>
          </a:xfrm>
          <a:prstGeom prst="rect">
            <a:avLst/>
          </a:prstGeom>
          <a:noFill/>
        </p:spPr>
        <p:txBody>
          <a:bodyPr wrap="square">
            <a:spAutoFit/>
          </a:bodyPr>
          <a:lstStyle/>
          <a:p>
            <a:pPr lvl="0">
              <a:spcAft>
                <a:spcPts val="800"/>
              </a:spcAft>
              <a:tabLst>
                <a:tab pos="90170" algn="l"/>
                <a:tab pos="180340" algn="l"/>
              </a:tabLst>
              <a:defRPr/>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Con đường nhỏ nhỏ gió xiêu xiêu,</a:t>
            </a:r>
            <a:br>
              <a:rPr lang="vi-VN" sz="3200" b="1" dirty="0">
                <a:latin typeface="Times New Roman" panose="02020603050405020304" pitchFamily="18" charset="0"/>
                <a:ea typeface="Times New Roman" panose="02020603050405020304" pitchFamily="18" charset="0"/>
                <a:cs typeface="Times New Roman" panose="02020603050405020304" pitchFamily="18" charset="0"/>
              </a:rPr>
            </a:b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Lả lả cành hoang nắng trở chiều.</a:t>
            </a:r>
            <a:br>
              <a:rPr lang="vi-VN" sz="3200" b="1" dirty="0">
                <a:latin typeface="Times New Roman" panose="02020603050405020304" pitchFamily="18" charset="0"/>
                <a:ea typeface="Times New Roman" panose="02020603050405020304" pitchFamily="18" charset="0"/>
                <a:cs typeface="Times New Roman" panose="02020603050405020304" pitchFamily="18" charset="0"/>
              </a:rPr>
            </a:b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Buổi ấy lòng ta nghe ý bạn,</a:t>
            </a:r>
            <a:br>
              <a:rPr lang="vi-VN" sz="3200" b="1" dirty="0">
                <a:latin typeface="Times New Roman" panose="02020603050405020304" pitchFamily="18" charset="0"/>
                <a:ea typeface="Times New Roman" panose="02020603050405020304" pitchFamily="18" charset="0"/>
                <a:cs typeface="Times New Roman" panose="02020603050405020304" pitchFamily="18" charset="0"/>
              </a:rPr>
            </a:b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Lần đầu rung động nỗi thương yêu.</a:t>
            </a:r>
            <a:endParaRPr kumimoji="0" lang="en-US" sz="3200" b="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BF5691FA-89E0-69B8-2EEA-F391B3326E71}"/>
              </a:ext>
            </a:extLst>
          </p:cNvPr>
          <p:cNvCxnSpPr>
            <a:cxnSpLocks/>
          </p:cNvCxnSpPr>
          <p:nvPr/>
        </p:nvCxnSpPr>
        <p:spPr>
          <a:xfrm>
            <a:off x="2793534" y="1298761"/>
            <a:ext cx="187074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2109FF-3AE0-CD6F-50D3-CA084338FA06}"/>
              </a:ext>
            </a:extLst>
          </p:cNvPr>
          <p:cNvCxnSpPr>
            <a:cxnSpLocks/>
          </p:cNvCxnSpPr>
          <p:nvPr/>
        </p:nvCxnSpPr>
        <p:spPr>
          <a:xfrm>
            <a:off x="2734811" y="1818018"/>
            <a:ext cx="99409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B17929-BBCD-AA1D-FCCF-52C8738AEF29}"/>
              </a:ext>
            </a:extLst>
          </p:cNvPr>
          <p:cNvCxnSpPr>
            <a:cxnSpLocks/>
          </p:cNvCxnSpPr>
          <p:nvPr/>
        </p:nvCxnSpPr>
        <p:spPr>
          <a:xfrm>
            <a:off x="4920143" y="1296368"/>
            <a:ext cx="117585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2718994-7448-CD8B-3068-450D1DC60995}"/>
              </a:ext>
            </a:extLst>
          </p:cNvPr>
          <p:cNvCxnSpPr>
            <a:cxnSpLocks/>
          </p:cNvCxnSpPr>
          <p:nvPr/>
        </p:nvCxnSpPr>
        <p:spPr>
          <a:xfrm>
            <a:off x="6363049" y="1269668"/>
            <a:ext cx="220211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41A932-EFE4-4323-8A0B-B8E99B029790}"/>
              </a:ext>
            </a:extLst>
          </p:cNvPr>
          <p:cNvCxnSpPr>
            <a:cxnSpLocks/>
          </p:cNvCxnSpPr>
          <p:nvPr/>
        </p:nvCxnSpPr>
        <p:spPr>
          <a:xfrm>
            <a:off x="3819087" y="1756229"/>
            <a:ext cx="179314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8A7573-8100-50AE-D952-50A65A52791F}"/>
              </a:ext>
            </a:extLst>
          </p:cNvPr>
          <p:cNvCxnSpPr>
            <a:cxnSpLocks/>
          </p:cNvCxnSpPr>
          <p:nvPr/>
        </p:nvCxnSpPr>
        <p:spPr>
          <a:xfrm>
            <a:off x="5897459" y="1739451"/>
            <a:ext cx="2348919"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0B01AB1-0B20-496C-E324-5558680F1844}"/>
              </a:ext>
            </a:extLst>
          </p:cNvPr>
          <p:cNvPicPr>
            <a:picLocks noChangeAspect="1"/>
          </p:cNvPicPr>
          <p:nvPr/>
        </p:nvPicPr>
        <p:blipFill>
          <a:blip r:embed="rId3"/>
          <a:stretch>
            <a:fillRect/>
          </a:stretch>
        </p:blipFill>
        <p:spPr>
          <a:xfrm>
            <a:off x="123868" y="884691"/>
            <a:ext cx="2177514" cy="1743075"/>
          </a:xfrm>
          <a:prstGeom prst="rect">
            <a:avLst/>
          </a:prstGeom>
        </p:spPr>
      </p:pic>
      <p:pic>
        <p:nvPicPr>
          <p:cNvPr id="21" name="Picture 20">
            <a:extLst>
              <a:ext uri="{FF2B5EF4-FFF2-40B4-BE49-F238E27FC236}">
                <a16:creationId xmlns:a16="http://schemas.microsoft.com/office/drawing/2014/main" id="{2967CFD0-3BF5-6906-9CEF-D35E6B2B57AB}"/>
              </a:ext>
            </a:extLst>
          </p:cNvPr>
          <p:cNvPicPr>
            <a:picLocks noChangeAspect="1"/>
          </p:cNvPicPr>
          <p:nvPr/>
        </p:nvPicPr>
        <p:blipFill>
          <a:blip r:embed="rId4"/>
          <a:stretch>
            <a:fillRect/>
          </a:stretch>
        </p:blipFill>
        <p:spPr>
          <a:xfrm>
            <a:off x="7813864" y="3162126"/>
            <a:ext cx="2823376" cy="3406454"/>
          </a:xfrm>
          <a:prstGeom prst="rect">
            <a:avLst/>
          </a:prstGeom>
        </p:spPr>
      </p:pic>
      <p:sp>
        <p:nvSpPr>
          <p:cNvPr id="23" name="TextBox 22">
            <a:extLst>
              <a:ext uri="{FF2B5EF4-FFF2-40B4-BE49-F238E27FC236}">
                <a16:creationId xmlns:a16="http://schemas.microsoft.com/office/drawing/2014/main" id="{91F6C7BA-E57E-2C42-8417-CA505DDBEF49}"/>
              </a:ext>
            </a:extLst>
          </p:cNvPr>
          <p:cNvSpPr txBox="1"/>
          <p:nvPr/>
        </p:nvSpPr>
        <p:spPr>
          <a:xfrm>
            <a:off x="633369" y="2973848"/>
            <a:ext cx="6191074" cy="1077218"/>
          </a:xfrm>
          <a:prstGeom prst="rect">
            <a:avLst/>
          </a:prstGeom>
          <a:noFill/>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=&gt;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yếu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hòa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duyên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EAB9866-2773-CDC3-6F68-AF2E93B34B85}"/>
              </a:ext>
            </a:extLst>
          </p:cNvPr>
          <p:cNvSpPr txBox="1"/>
          <p:nvPr/>
        </p:nvSpPr>
        <p:spPr>
          <a:xfrm>
            <a:off x="723550" y="4377314"/>
            <a:ext cx="6191074" cy="1077218"/>
          </a:xfrm>
          <a:prstGeom prst="rect">
            <a:avLst/>
          </a:prstGeom>
          <a:noFill/>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=&gt; </a:t>
            </a:r>
            <a:r>
              <a:rPr lang="en-US" sz="3200" b="1" dirty="0" err="1">
                <a:solidFill>
                  <a:srgbClr val="FF0000"/>
                </a:solidFill>
                <a:latin typeface="Times New Roman" panose="02020603050405020304" pitchFamily="18" charset="0"/>
                <a:cs typeface="Times New Roman" panose="02020603050405020304" pitchFamily="18" charset="0"/>
              </a:rPr>
              <a:t>Tạo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gian</a:t>
            </a:r>
            <a:r>
              <a:rPr lang="en-US" sz="32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932986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cTn>
                              </p:par>
                              <p:par>
                                <p:cTn id="48" presetID="53" presetClass="entr" presetSubtype="16"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par>
                                <p:cTn id="53" presetID="53" presetClass="entr" presetSubtype="16"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par>
                                <p:cTn id="58" presetID="53" presetClass="entr" presetSubtype="16"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3">
                                            <p:txEl>
                                              <p:pRg st="0" end="0"/>
                                            </p:txEl>
                                          </p:spTgt>
                                        </p:tgtEl>
                                        <p:attrNameLst>
                                          <p:attrName>style.visibility</p:attrName>
                                        </p:attrNameLst>
                                      </p:cBhvr>
                                      <p:to>
                                        <p:strVal val="visible"/>
                                      </p:to>
                                    </p:set>
                                    <p:animEffect transition="in" filter="barn(inVertical)">
                                      <p:cBhvr>
                                        <p:cTn id="67" dur="500"/>
                                        <p:tgtEl>
                                          <p:spTgt spid="23">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4">
                                            <p:txEl>
                                              <p:pRg st="0" end="0"/>
                                            </p:txEl>
                                          </p:spTgt>
                                        </p:tgtEl>
                                        <p:attrNameLst>
                                          <p:attrName>style.visibility</p:attrName>
                                        </p:attrNameLst>
                                      </p:cBhvr>
                                      <p:to>
                                        <p:strVal val="visible"/>
                                      </p:to>
                                    </p:set>
                                    <p:animEffect transition="in" filter="barn(inVertical)">
                                      <p:cBhvr>
                                        <p:cTn id="7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2" name="TextBox 1">
            <a:extLst>
              <a:ext uri="{FF2B5EF4-FFF2-40B4-BE49-F238E27FC236}">
                <a16:creationId xmlns:a16="http://schemas.microsoft.com/office/drawing/2014/main" id="{1D8606FB-4506-3BEC-AA2E-DA7193C59407}"/>
              </a:ext>
            </a:extLst>
          </p:cNvPr>
          <p:cNvSpPr txBox="1"/>
          <p:nvPr/>
        </p:nvSpPr>
        <p:spPr>
          <a:xfrm>
            <a:off x="2535573" y="201995"/>
            <a:ext cx="6153324" cy="584775"/>
          </a:xfrm>
          <a:prstGeom prst="rect">
            <a:avLst/>
          </a:prstGeom>
          <a:noFill/>
        </p:spPr>
        <p:txBody>
          <a:bodyPr wrap="square">
            <a:spAutoFit/>
          </a:bodyPr>
          <a:lstStyle/>
          <a:p>
            <a:pPr lvl="0" algn="ctr">
              <a:spcAft>
                <a:spcPts val="800"/>
              </a:spcAft>
              <a:tabLst>
                <a:tab pos="90170" algn="l"/>
                <a:tab pos="180340" algn="l"/>
              </a:tabLst>
              <a:defRPr/>
            </a:pPr>
            <a:r>
              <a:rPr lang="vi-VN"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Khổ thơ </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E7B9CEF-17E1-93C9-57A5-8F0F2B947998}"/>
              </a:ext>
            </a:extLst>
          </p:cNvPr>
          <p:cNvSpPr txBox="1"/>
          <p:nvPr/>
        </p:nvSpPr>
        <p:spPr>
          <a:xfrm>
            <a:off x="2387017" y="1158421"/>
            <a:ext cx="7417965" cy="1815882"/>
          </a:xfrm>
          <a:prstGeom prst="rect">
            <a:avLst/>
          </a:prstGeom>
          <a:noFill/>
        </p:spPr>
        <p:txBody>
          <a:bodyPr wrap="square">
            <a:spAutoFit/>
          </a:bodyPr>
          <a:lstStyle/>
          <a:p>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Em bước điềm nhiên không vướng chân,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Anh đi lững đững chẳng theo gần.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Vô tâm - nhưng giữa bài thơ dịu,</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Anh với em như một cặp vần.</a:t>
            </a:r>
            <a:endParaRPr lang="en-US" dirty="0"/>
          </a:p>
        </p:txBody>
      </p:sp>
      <p:sp>
        <p:nvSpPr>
          <p:cNvPr id="7" name="TextBox 6">
            <a:extLst>
              <a:ext uri="{FF2B5EF4-FFF2-40B4-BE49-F238E27FC236}">
                <a16:creationId xmlns:a16="http://schemas.microsoft.com/office/drawing/2014/main" id="{694D44FA-8DEA-D034-6C1C-4D152958BB1E}"/>
              </a:ext>
            </a:extLst>
          </p:cNvPr>
          <p:cNvSpPr txBox="1"/>
          <p:nvPr/>
        </p:nvSpPr>
        <p:spPr>
          <a:xfrm>
            <a:off x="1093715" y="3427308"/>
            <a:ext cx="6153324" cy="2062103"/>
          </a:xfrm>
          <a:prstGeom prst="rect">
            <a:avLst/>
          </a:prstGeom>
          <a:noFill/>
        </p:spPr>
        <p:txBody>
          <a:bodyPr wrap="square">
            <a:spAutoFit/>
          </a:bodyPr>
          <a:lstStyle/>
          <a:p>
            <a:pPr algn="just"/>
            <a:r>
              <a:rPr lang="en-US" sz="3200" b="1" dirty="0">
                <a:solidFill>
                  <a:srgbClr val="FF0000"/>
                </a:solidFill>
                <a:latin typeface="+mj-lt"/>
              </a:rPr>
              <a:t>=&gt; </a:t>
            </a:r>
            <a:r>
              <a:rPr lang="vi-VN" sz="3200" b="1" dirty="0">
                <a:solidFill>
                  <a:srgbClr val="FF0000"/>
                </a:solidFill>
                <a:latin typeface="+mj-lt"/>
              </a:rPr>
              <a:t>Nghe tiếng lòng mình, lòng nhau cùng rung động; sự gắn bó mặc nhiên, anh với em đã gắn bó như"một cặp vần".</a:t>
            </a:r>
            <a:endParaRPr lang="en-US" sz="3200" b="1" dirty="0">
              <a:solidFill>
                <a:srgbClr val="FF0000"/>
              </a:solidFill>
              <a:latin typeface="+mj-lt"/>
            </a:endParaRPr>
          </a:p>
        </p:txBody>
      </p:sp>
      <p:cxnSp>
        <p:nvCxnSpPr>
          <p:cNvPr id="8" name="Straight Connector 7">
            <a:extLst>
              <a:ext uri="{FF2B5EF4-FFF2-40B4-BE49-F238E27FC236}">
                <a16:creationId xmlns:a16="http://schemas.microsoft.com/office/drawing/2014/main" id="{1843827A-CB3C-7F2E-0C00-FAF440537379}"/>
              </a:ext>
            </a:extLst>
          </p:cNvPr>
          <p:cNvCxnSpPr>
            <a:cxnSpLocks/>
          </p:cNvCxnSpPr>
          <p:nvPr/>
        </p:nvCxnSpPr>
        <p:spPr>
          <a:xfrm>
            <a:off x="2464265" y="1627464"/>
            <a:ext cx="63966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D526A8E-2FA6-5B4B-7F18-5843ACD0B759}"/>
              </a:ext>
            </a:extLst>
          </p:cNvPr>
          <p:cNvCxnSpPr>
            <a:cxnSpLocks/>
          </p:cNvCxnSpPr>
          <p:nvPr/>
        </p:nvCxnSpPr>
        <p:spPr>
          <a:xfrm>
            <a:off x="4007839" y="1568741"/>
            <a:ext cx="150372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9D701D-921E-3ECE-EF35-D3BF4B58C5AB}"/>
              </a:ext>
            </a:extLst>
          </p:cNvPr>
          <p:cNvCxnSpPr>
            <a:cxnSpLocks/>
          </p:cNvCxnSpPr>
          <p:nvPr/>
        </p:nvCxnSpPr>
        <p:spPr>
          <a:xfrm>
            <a:off x="5794694" y="1627464"/>
            <a:ext cx="269496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8BB697-4D99-E45F-4510-F51F7C6800FF}"/>
              </a:ext>
            </a:extLst>
          </p:cNvPr>
          <p:cNvCxnSpPr>
            <a:cxnSpLocks/>
          </p:cNvCxnSpPr>
          <p:nvPr/>
        </p:nvCxnSpPr>
        <p:spPr>
          <a:xfrm>
            <a:off x="2535573" y="2021747"/>
            <a:ext cx="568353"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5E56C7-3546-B51B-D10F-860484FA6E98}"/>
              </a:ext>
            </a:extLst>
          </p:cNvPr>
          <p:cNvCxnSpPr>
            <a:cxnSpLocks/>
          </p:cNvCxnSpPr>
          <p:nvPr/>
        </p:nvCxnSpPr>
        <p:spPr>
          <a:xfrm>
            <a:off x="3273804" y="1988191"/>
            <a:ext cx="1742813"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3F0903-2018-6EFC-1333-BB5032ADD87D}"/>
              </a:ext>
            </a:extLst>
          </p:cNvPr>
          <p:cNvCxnSpPr>
            <a:cxnSpLocks/>
          </p:cNvCxnSpPr>
          <p:nvPr/>
        </p:nvCxnSpPr>
        <p:spPr>
          <a:xfrm>
            <a:off x="5287162" y="2021747"/>
            <a:ext cx="224615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60A6514-FB55-91BF-657B-F2C25FC08B6E}"/>
              </a:ext>
            </a:extLst>
          </p:cNvPr>
          <p:cNvCxnSpPr>
            <a:cxnSpLocks/>
          </p:cNvCxnSpPr>
          <p:nvPr/>
        </p:nvCxnSpPr>
        <p:spPr>
          <a:xfrm>
            <a:off x="2535573" y="2910980"/>
            <a:ext cx="424273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CA2B073-B369-5545-F9A1-BE2DE9D4BCA2}"/>
              </a:ext>
            </a:extLst>
          </p:cNvPr>
          <p:cNvCxnSpPr>
            <a:cxnSpLocks/>
          </p:cNvCxnSpPr>
          <p:nvPr/>
        </p:nvCxnSpPr>
        <p:spPr>
          <a:xfrm>
            <a:off x="2489432" y="1627464"/>
            <a:ext cx="63966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673512-C69F-D365-5411-DDEF239A0A92}"/>
              </a:ext>
            </a:extLst>
          </p:cNvPr>
          <p:cNvCxnSpPr>
            <a:cxnSpLocks/>
          </p:cNvCxnSpPr>
          <p:nvPr/>
        </p:nvCxnSpPr>
        <p:spPr>
          <a:xfrm>
            <a:off x="4033006" y="1568741"/>
            <a:ext cx="150372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2FD23A-C26C-94E9-45CE-6039D354E42D}"/>
              </a:ext>
            </a:extLst>
          </p:cNvPr>
          <p:cNvCxnSpPr>
            <a:cxnSpLocks/>
          </p:cNvCxnSpPr>
          <p:nvPr/>
        </p:nvCxnSpPr>
        <p:spPr>
          <a:xfrm>
            <a:off x="2560740" y="2021747"/>
            <a:ext cx="568353"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5CA29FE-21DA-AD4A-1EF3-715214A85269}"/>
              </a:ext>
            </a:extLst>
          </p:cNvPr>
          <p:cNvCxnSpPr>
            <a:cxnSpLocks/>
          </p:cNvCxnSpPr>
          <p:nvPr/>
        </p:nvCxnSpPr>
        <p:spPr>
          <a:xfrm>
            <a:off x="3298971" y="1988191"/>
            <a:ext cx="1742813"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77D05B5-C730-68D0-68EC-1264CF43C633}"/>
              </a:ext>
            </a:extLst>
          </p:cNvPr>
          <p:cNvPicPr>
            <a:picLocks noChangeAspect="1"/>
          </p:cNvPicPr>
          <p:nvPr/>
        </p:nvPicPr>
        <p:blipFill>
          <a:blip r:embed="rId3"/>
          <a:stretch>
            <a:fillRect/>
          </a:stretch>
        </p:blipFill>
        <p:spPr>
          <a:xfrm>
            <a:off x="7922804" y="3042092"/>
            <a:ext cx="2822693" cy="3407959"/>
          </a:xfrm>
          <a:prstGeom prst="rect">
            <a:avLst/>
          </a:prstGeom>
        </p:spPr>
      </p:pic>
    </p:spTree>
    <p:extLst>
      <p:ext uri="{BB962C8B-B14F-4D97-AF65-F5344CB8AC3E}">
        <p14:creationId xmlns:p14="http://schemas.microsoft.com/office/powerpoint/2010/main" val="5193345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16" presetClass="entr" presetSubtype="21"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16" presetClass="entr" presetSubtype="21"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par>
                                <p:cTn id="52" presetID="16" presetClass="entr" presetSubtype="21"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par>
                                <p:cTn id="55" presetID="16" presetClass="entr" presetSubtype="21"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1000" fill="hold"/>
                                        <p:tgtEl>
                                          <p:spTgt spid="7"/>
                                        </p:tgtEl>
                                        <p:attrNameLst>
                                          <p:attrName>ppt_w</p:attrName>
                                        </p:attrNameLst>
                                      </p:cBhvr>
                                      <p:tavLst>
                                        <p:tav tm="0">
                                          <p:val>
                                            <p:fltVal val="0"/>
                                          </p:val>
                                        </p:tav>
                                        <p:tav tm="100000">
                                          <p:val>
                                            <p:strVal val="#ppt_w"/>
                                          </p:val>
                                        </p:tav>
                                      </p:tavLst>
                                    </p:anim>
                                    <p:anim calcmode="lin" valueType="num">
                                      <p:cBhvr>
                                        <p:cTn id="68" dur="1000" fill="hold"/>
                                        <p:tgtEl>
                                          <p:spTgt spid="7"/>
                                        </p:tgtEl>
                                        <p:attrNameLst>
                                          <p:attrName>ppt_h</p:attrName>
                                        </p:attrNameLst>
                                      </p:cBhvr>
                                      <p:tavLst>
                                        <p:tav tm="0">
                                          <p:val>
                                            <p:fltVal val="0"/>
                                          </p:val>
                                        </p:tav>
                                        <p:tav tm="100000">
                                          <p:val>
                                            <p:strVal val="#ppt_h"/>
                                          </p:val>
                                        </p:tav>
                                      </p:tavLst>
                                    </p:anim>
                                    <p:anim calcmode="lin" valueType="num">
                                      <p:cBhvr>
                                        <p:cTn id="69" dur="1000" fill="hold"/>
                                        <p:tgtEl>
                                          <p:spTgt spid="7"/>
                                        </p:tgtEl>
                                        <p:attrNameLst>
                                          <p:attrName>style.rotation</p:attrName>
                                        </p:attrNameLst>
                                      </p:cBhvr>
                                      <p:tavLst>
                                        <p:tav tm="0">
                                          <p:val>
                                            <p:fltVal val="90"/>
                                          </p:val>
                                        </p:tav>
                                        <p:tav tm="100000">
                                          <p:val>
                                            <p:fltVal val="0"/>
                                          </p:val>
                                        </p:tav>
                                      </p:tavLst>
                                    </p:anim>
                                    <p:animEffect transition="in" filter="fade">
                                      <p:cBhvr>
                                        <p:cTn id="7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1"/>
            <a:ext cx="12192000" cy="6857999"/>
          </a:xfrm>
          <a:prstGeom prst="rect">
            <a:avLst/>
          </a:prstGeom>
        </p:spPr>
      </p:pic>
      <p:sp>
        <p:nvSpPr>
          <p:cNvPr id="2" name="TextBox 1">
            <a:extLst>
              <a:ext uri="{FF2B5EF4-FFF2-40B4-BE49-F238E27FC236}">
                <a16:creationId xmlns:a16="http://schemas.microsoft.com/office/drawing/2014/main" id="{DEB0DDC9-E00A-32D7-ACB5-FD7FCE8C0B64}"/>
              </a:ext>
            </a:extLst>
          </p:cNvPr>
          <p:cNvSpPr txBox="1"/>
          <p:nvPr/>
        </p:nvSpPr>
        <p:spPr>
          <a:xfrm>
            <a:off x="2535573" y="201995"/>
            <a:ext cx="6153324" cy="584775"/>
          </a:xfrm>
          <a:prstGeom prst="rect">
            <a:avLst/>
          </a:prstGeom>
          <a:noFill/>
        </p:spPr>
        <p:txBody>
          <a:bodyPr wrap="square">
            <a:spAutoFit/>
          </a:bodyPr>
          <a:lstStyle/>
          <a:p>
            <a:pPr lvl="0" algn="ctr">
              <a:spcAft>
                <a:spcPts val="800"/>
              </a:spcAft>
              <a:tabLst>
                <a:tab pos="90170" algn="l"/>
                <a:tab pos="180340" algn="l"/>
              </a:tabLst>
              <a:defRPr/>
            </a:pPr>
            <a:r>
              <a:rPr lang="vi-VN"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Khổ thơ </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4</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8E2C675-9F2B-C5AE-551B-94FAE02A7409}"/>
              </a:ext>
            </a:extLst>
          </p:cNvPr>
          <p:cNvSpPr txBox="1"/>
          <p:nvPr/>
        </p:nvSpPr>
        <p:spPr>
          <a:xfrm>
            <a:off x="3019338" y="1389036"/>
            <a:ext cx="6153324" cy="1815882"/>
          </a:xfrm>
          <a:prstGeom prst="rect">
            <a:avLst/>
          </a:prstGeom>
          <a:noFill/>
        </p:spPr>
        <p:txBody>
          <a:bodyPr wrap="square">
            <a:spAutoFit/>
          </a:bodyPr>
          <a:lstStyle/>
          <a:p>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Mây biếc về đâu bay gấp gấp,</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Con cò trên ruộng cánh phân vân.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Chim nghe trời rộng giang thêm cánh,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Hoa lạnh chiều thưa sương xuống dần.</a:t>
            </a:r>
            <a:endParaRPr lang="en-US" dirty="0"/>
          </a:p>
        </p:txBody>
      </p:sp>
      <p:pic>
        <p:nvPicPr>
          <p:cNvPr id="6" name="Picture 5">
            <a:extLst>
              <a:ext uri="{FF2B5EF4-FFF2-40B4-BE49-F238E27FC236}">
                <a16:creationId xmlns:a16="http://schemas.microsoft.com/office/drawing/2014/main" id="{2D687834-9A10-A9DC-244A-9F5CA21DA27A}"/>
              </a:ext>
            </a:extLst>
          </p:cNvPr>
          <p:cNvPicPr>
            <a:picLocks noChangeAspect="1"/>
          </p:cNvPicPr>
          <p:nvPr/>
        </p:nvPicPr>
        <p:blipFill>
          <a:blip r:embed="rId3"/>
          <a:stretch>
            <a:fillRect/>
          </a:stretch>
        </p:blipFill>
        <p:spPr>
          <a:xfrm>
            <a:off x="3102280" y="1831639"/>
            <a:ext cx="1352274" cy="54869"/>
          </a:xfrm>
          <a:prstGeom prst="rect">
            <a:avLst/>
          </a:prstGeom>
        </p:spPr>
      </p:pic>
      <p:pic>
        <p:nvPicPr>
          <p:cNvPr id="7" name="Picture 6">
            <a:extLst>
              <a:ext uri="{FF2B5EF4-FFF2-40B4-BE49-F238E27FC236}">
                <a16:creationId xmlns:a16="http://schemas.microsoft.com/office/drawing/2014/main" id="{563EBB6C-D3BE-30C9-2C20-75D9FED079F2}"/>
              </a:ext>
            </a:extLst>
          </p:cNvPr>
          <p:cNvPicPr>
            <a:picLocks noChangeAspect="1"/>
          </p:cNvPicPr>
          <p:nvPr/>
        </p:nvPicPr>
        <p:blipFill>
          <a:blip r:embed="rId3"/>
          <a:stretch>
            <a:fillRect/>
          </a:stretch>
        </p:blipFill>
        <p:spPr>
          <a:xfrm>
            <a:off x="5055515" y="1823637"/>
            <a:ext cx="2499221" cy="62871"/>
          </a:xfrm>
          <a:prstGeom prst="rect">
            <a:avLst/>
          </a:prstGeom>
        </p:spPr>
      </p:pic>
      <p:pic>
        <p:nvPicPr>
          <p:cNvPr id="8" name="Picture 7">
            <a:extLst>
              <a:ext uri="{FF2B5EF4-FFF2-40B4-BE49-F238E27FC236}">
                <a16:creationId xmlns:a16="http://schemas.microsoft.com/office/drawing/2014/main" id="{28883530-16A0-0C38-9B52-8004209066D7}"/>
              </a:ext>
            </a:extLst>
          </p:cNvPr>
          <p:cNvPicPr>
            <a:picLocks noChangeAspect="1"/>
          </p:cNvPicPr>
          <p:nvPr/>
        </p:nvPicPr>
        <p:blipFill>
          <a:blip r:embed="rId3"/>
          <a:stretch>
            <a:fillRect/>
          </a:stretch>
        </p:blipFill>
        <p:spPr>
          <a:xfrm flipV="1">
            <a:off x="3102280" y="2239795"/>
            <a:ext cx="1925751" cy="48444"/>
          </a:xfrm>
          <a:prstGeom prst="rect">
            <a:avLst/>
          </a:prstGeom>
        </p:spPr>
      </p:pic>
      <p:pic>
        <p:nvPicPr>
          <p:cNvPr id="9" name="Picture 8">
            <a:extLst>
              <a:ext uri="{FF2B5EF4-FFF2-40B4-BE49-F238E27FC236}">
                <a16:creationId xmlns:a16="http://schemas.microsoft.com/office/drawing/2014/main" id="{901D23AA-80DD-6FF7-FB8C-A326B6A20634}"/>
              </a:ext>
            </a:extLst>
          </p:cNvPr>
          <p:cNvPicPr>
            <a:picLocks noChangeAspect="1"/>
          </p:cNvPicPr>
          <p:nvPr/>
        </p:nvPicPr>
        <p:blipFill>
          <a:blip r:embed="rId3"/>
          <a:stretch>
            <a:fillRect/>
          </a:stretch>
        </p:blipFill>
        <p:spPr>
          <a:xfrm>
            <a:off x="5110973" y="2223565"/>
            <a:ext cx="3216031" cy="80903"/>
          </a:xfrm>
          <a:prstGeom prst="rect">
            <a:avLst/>
          </a:prstGeom>
        </p:spPr>
      </p:pic>
      <p:pic>
        <p:nvPicPr>
          <p:cNvPr id="10" name="Picture 9">
            <a:extLst>
              <a:ext uri="{FF2B5EF4-FFF2-40B4-BE49-F238E27FC236}">
                <a16:creationId xmlns:a16="http://schemas.microsoft.com/office/drawing/2014/main" id="{AD8C26C6-B76D-AA54-4C3A-C322C13ED4F4}"/>
              </a:ext>
            </a:extLst>
          </p:cNvPr>
          <p:cNvPicPr>
            <a:picLocks noChangeAspect="1"/>
          </p:cNvPicPr>
          <p:nvPr/>
        </p:nvPicPr>
        <p:blipFill>
          <a:blip r:embed="rId3"/>
          <a:stretch>
            <a:fillRect/>
          </a:stretch>
        </p:blipFill>
        <p:spPr>
          <a:xfrm>
            <a:off x="3019338" y="2698134"/>
            <a:ext cx="1925731" cy="48444"/>
          </a:xfrm>
          <a:prstGeom prst="rect">
            <a:avLst/>
          </a:prstGeom>
        </p:spPr>
      </p:pic>
      <p:pic>
        <p:nvPicPr>
          <p:cNvPr id="11" name="Picture 10">
            <a:extLst>
              <a:ext uri="{FF2B5EF4-FFF2-40B4-BE49-F238E27FC236}">
                <a16:creationId xmlns:a16="http://schemas.microsoft.com/office/drawing/2014/main" id="{546FFEED-7C7E-FF9B-1CC9-67A3CDE71D43}"/>
              </a:ext>
            </a:extLst>
          </p:cNvPr>
          <p:cNvPicPr>
            <a:picLocks noChangeAspect="1"/>
          </p:cNvPicPr>
          <p:nvPr/>
        </p:nvPicPr>
        <p:blipFill>
          <a:blip r:embed="rId3"/>
          <a:stretch>
            <a:fillRect/>
          </a:stretch>
        </p:blipFill>
        <p:spPr>
          <a:xfrm flipV="1">
            <a:off x="4945069" y="2677312"/>
            <a:ext cx="3853490" cy="48444"/>
          </a:xfrm>
          <a:prstGeom prst="rect">
            <a:avLst/>
          </a:prstGeom>
        </p:spPr>
      </p:pic>
      <p:pic>
        <p:nvPicPr>
          <p:cNvPr id="12" name="Picture 11">
            <a:extLst>
              <a:ext uri="{FF2B5EF4-FFF2-40B4-BE49-F238E27FC236}">
                <a16:creationId xmlns:a16="http://schemas.microsoft.com/office/drawing/2014/main" id="{DEC6852A-4EA3-DC1E-9D86-475CB11F8EF9}"/>
              </a:ext>
            </a:extLst>
          </p:cNvPr>
          <p:cNvPicPr>
            <a:picLocks noChangeAspect="1"/>
          </p:cNvPicPr>
          <p:nvPr/>
        </p:nvPicPr>
        <p:blipFill>
          <a:blip r:embed="rId3"/>
          <a:stretch>
            <a:fillRect/>
          </a:stretch>
        </p:blipFill>
        <p:spPr>
          <a:xfrm flipV="1">
            <a:off x="2952276" y="3225452"/>
            <a:ext cx="3636729" cy="45719"/>
          </a:xfrm>
          <a:prstGeom prst="rect">
            <a:avLst/>
          </a:prstGeom>
        </p:spPr>
      </p:pic>
      <p:pic>
        <p:nvPicPr>
          <p:cNvPr id="13" name="Picture 12">
            <a:extLst>
              <a:ext uri="{FF2B5EF4-FFF2-40B4-BE49-F238E27FC236}">
                <a16:creationId xmlns:a16="http://schemas.microsoft.com/office/drawing/2014/main" id="{AAA946AE-B76C-2606-9FE6-310AAD87E3B1}"/>
              </a:ext>
            </a:extLst>
          </p:cNvPr>
          <p:cNvPicPr>
            <a:picLocks noChangeAspect="1"/>
          </p:cNvPicPr>
          <p:nvPr/>
        </p:nvPicPr>
        <p:blipFill>
          <a:blip r:embed="rId3"/>
          <a:stretch>
            <a:fillRect/>
          </a:stretch>
        </p:blipFill>
        <p:spPr>
          <a:xfrm flipV="1">
            <a:off x="6589005" y="3138997"/>
            <a:ext cx="3636729" cy="45719"/>
          </a:xfrm>
          <a:prstGeom prst="rect">
            <a:avLst/>
          </a:prstGeom>
        </p:spPr>
      </p:pic>
      <p:pic>
        <p:nvPicPr>
          <p:cNvPr id="14" name="Picture 13">
            <a:extLst>
              <a:ext uri="{FF2B5EF4-FFF2-40B4-BE49-F238E27FC236}">
                <a16:creationId xmlns:a16="http://schemas.microsoft.com/office/drawing/2014/main" id="{47F474CC-1339-CE6F-747A-3A9F56D543E9}"/>
              </a:ext>
            </a:extLst>
          </p:cNvPr>
          <p:cNvPicPr>
            <a:picLocks noChangeAspect="1"/>
          </p:cNvPicPr>
          <p:nvPr/>
        </p:nvPicPr>
        <p:blipFill>
          <a:blip r:embed="rId4"/>
          <a:stretch>
            <a:fillRect/>
          </a:stretch>
        </p:blipFill>
        <p:spPr>
          <a:xfrm>
            <a:off x="336964" y="494382"/>
            <a:ext cx="2466975" cy="3691724"/>
          </a:xfrm>
          <a:prstGeom prst="rect">
            <a:avLst/>
          </a:prstGeom>
        </p:spPr>
      </p:pic>
      <p:pic>
        <p:nvPicPr>
          <p:cNvPr id="15" name="Picture 14">
            <a:extLst>
              <a:ext uri="{FF2B5EF4-FFF2-40B4-BE49-F238E27FC236}">
                <a16:creationId xmlns:a16="http://schemas.microsoft.com/office/drawing/2014/main" id="{3D9706FD-F50B-5B44-F702-9461031D2375}"/>
              </a:ext>
            </a:extLst>
          </p:cNvPr>
          <p:cNvPicPr>
            <a:picLocks noChangeAspect="1"/>
          </p:cNvPicPr>
          <p:nvPr/>
        </p:nvPicPr>
        <p:blipFill>
          <a:blip r:embed="rId5"/>
          <a:stretch>
            <a:fillRect/>
          </a:stretch>
        </p:blipFill>
        <p:spPr>
          <a:xfrm>
            <a:off x="7811788" y="3628561"/>
            <a:ext cx="2721748" cy="3095636"/>
          </a:xfrm>
          <a:prstGeom prst="rect">
            <a:avLst/>
          </a:prstGeom>
        </p:spPr>
      </p:pic>
      <p:sp>
        <p:nvSpPr>
          <p:cNvPr id="17" name="TextBox 16">
            <a:extLst>
              <a:ext uri="{FF2B5EF4-FFF2-40B4-BE49-F238E27FC236}">
                <a16:creationId xmlns:a16="http://schemas.microsoft.com/office/drawing/2014/main" id="{3B01A355-EE98-5403-2980-397303869588}"/>
              </a:ext>
            </a:extLst>
          </p:cNvPr>
          <p:cNvSpPr txBox="1"/>
          <p:nvPr/>
        </p:nvSpPr>
        <p:spPr>
          <a:xfrm>
            <a:off x="435681" y="5360929"/>
            <a:ext cx="6153324"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a:solidFill>
                  <a:srgbClr val="FF0000"/>
                </a:solidFill>
                <a:latin typeface="Times New Roman" panose="02020603050405020304" pitchFamily="18" charset="0"/>
                <a:cs typeface="Times New Roman" panose="02020603050405020304" pitchFamily="18" charset="0"/>
              </a:rPr>
              <a:t>=&gt; </a:t>
            </a:r>
            <a:r>
              <a:rPr lang="en-US" sz="3200" b="1" dirty="0" err="1">
                <a:solidFill>
                  <a:srgbClr val="FF0000"/>
                </a:solidFill>
                <a:latin typeface="Times New Roman" panose="02020603050405020304" pitchFamily="18" charset="0"/>
                <a:cs typeface="Times New Roman" panose="02020603050405020304" pitchFamily="18" charset="0"/>
              </a:rPr>
              <a:t>Xao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gợi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nhắc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thôi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đôi</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91D53952-B851-C4E1-2107-9F25634A97D0}"/>
              </a:ext>
            </a:extLst>
          </p:cNvPr>
          <p:cNvSpPr txBox="1"/>
          <p:nvPr/>
        </p:nvSpPr>
        <p:spPr>
          <a:xfrm>
            <a:off x="3019338" y="3508683"/>
            <a:ext cx="4606256" cy="1569660"/>
          </a:xfrm>
          <a:prstGeom prst="rect">
            <a:avLst/>
          </a:prstGeom>
          <a:noFill/>
        </p:spPr>
        <p:txBody>
          <a:bodyPr wrap="square">
            <a:spAutoFit/>
          </a:bodyPr>
          <a:lstStyle/>
          <a:p>
            <a:pPr algn="just"/>
            <a:r>
              <a:rPr lang="en-US" sz="3200" b="1" dirty="0">
                <a:solidFill>
                  <a:srgbClr val="FF0000"/>
                </a:solidFill>
                <a:latin typeface="Times New Roman" panose="02020603050405020304" pitchFamily="18" charset="0"/>
                <a:cs typeface="Times New Roman" panose="02020603050405020304" pitchFamily="18" charset="0"/>
              </a:rPr>
              <a:t>=&gt; </a:t>
            </a:r>
            <a:r>
              <a:rPr lang="vi-VN" sz="3200" b="1" dirty="0">
                <a:solidFill>
                  <a:srgbClr val="FF0000"/>
                </a:solidFill>
                <a:latin typeface="Times New Roman" panose="02020603050405020304" pitchFamily="18" charset="0"/>
                <a:cs typeface="Times New Roman" panose="02020603050405020304" pitchFamily="18" charset="0"/>
              </a:rPr>
              <a:t>Bước chuyển sự sống, không gian cuối buổi chiều, trước hoàng hôn.</a:t>
            </a:r>
          </a:p>
        </p:txBody>
      </p:sp>
    </p:spTree>
    <p:extLst>
      <p:ext uri="{BB962C8B-B14F-4D97-AF65-F5344CB8AC3E}">
        <p14:creationId xmlns:p14="http://schemas.microsoft.com/office/powerpoint/2010/main" val="41111464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1000" fill="hold"/>
                                        <p:tgtEl>
                                          <p:spTgt spid="14"/>
                                        </p:tgtEl>
                                        <p:attrNameLst>
                                          <p:attrName>ppt_w</p:attrName>
                                        </p:attrNameLst>
                                      </p:cBhvr>
                                      <p:tavLst>
                                        <p:tav tm="0">
                                          <p:val>
                                            <p:fltVal val="0"/>
                                          </p:val>
                                        </p:tav>
                                        <p:tav tm="100000">
                                          <p:val>
                                            <p:strVal val="#ppt_w"/>
                                          </p:val>
                                        </p:tav>
                                      </p:tavLst>
                                    </p:anim>
                                    <p:anim calcmode="lin" valueType="num">
                                      <p:cBhvr>
                                        <p:cTn id="76" dur="1000" fill="hold"/>
                                        <p:tgtEl>
                                          <p:spTgt spid="14"/>
                                        </p:tgtEl>
                                        <p:attrNameLst>
                                          <p:attrName>ppt_h</p:attrName>
                                        </p:attrNameLst>
                                      </p:cBhvr>
                                      <p:tavLst>
                                        <p:tav tm="0">
                                          <p:val>
                                            <p:fltVal val="0"/>
                                          </p:val>
                                        </p:tav>
                                        <p:tav tm="100000">
                                          <p:val>
                                            <p:strVal val="#ppt_h"/>
                                          </p:val>
                                        </p:tav>
                                      </p:tavLst>
                                    </p:anim>
                                    <p:anim calcmode="lin" valueType="num">
                                      <p:cBhvr>
                                        <p:cTn id="77" dur="1000" fill="hold"/>
                                        <p:tgtEl>
                                          <p:spTgt spid="14"/>
                                        </p:tgtEl>
                                        <p:attrNameLst>
                                          <p:attrName>style.rotation</p:attrName>
                                        </p:attrNameLst>
                                      </p:cBhvr>
                                      <p:tavLst>
                                        <p:tav tm="0">
                                          <p:val>
                                            <p:fltVal val="90"/>
                                          </p:val>
                                        </p:tav>
                                        <p:tav tm="100000">
                                          <p:val>
                                            <p:fltVal val="0"/>
                                          </p:val>
                                        </p:tav>
                                      </p:tavLst>
                                    </p:anim>
                                    <p:animEffect transition="in" filter="fade">
                                      <p:cBhvr>
                                        <p:cTn id="78" dur="10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nodeType="click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p:cTn id="83" dur="1000" fill="hold"/>
                                        <p:tgtEl>
                                          <p:spTgt spid="15"/>
                                        </p:tgtEl>
                                        <p:attrNameLst>
                                          <p:attrName>ppt_w</p:attrName>
                                        </p:attrNameLst>
                                      </p:cBhvr>
                                      <p:tavLst>
                                        <p:tav tm="0">
                                          <p:val>
                                            <p:fltVal val="0"/>
                                          </p:val>
                                        </p:tav>
                                        <p:tav tm="100000">
                                          <p:val>
                                            <p:strVal val="#ppt_w"/>
                                          </p:val>
                                        </p:tav>
                                      </p:tavLst>
                                    </p:anim>
                                    <p:anim calcmode="lin" valueType="num">
                                      <p:cBhvr>
                                        <p:cTn id="84" dur="1000" fill="hold"/>
                                        <p:tgtEl>
                                          <p:spTgt spid="15"/>
                                        </p:tgtEl>
                                        <p:attrNameLst>
                                          <p:attrName>ppt_h</p:attrName>
                                        </p:attrNameLst>
                                      </p:cBhvr>
                                      <p:tavLst>
                                        <p:tav tm="0">
                                          <p:val>
                                            <p:fltVal val="0"/>
                                          </p:val>
                                        </p:tav>
                                        <p:tav tm="100000">
                                          <p:val>
                                            <p:strVal val="#ppt_h"/>
                                          </p:val>
                                        </p:tav>
                                      </p:tavLst>
                                    </p:anim>
                                    <p:anim calcmode="lin" valueType="num">
                                      <p:cBhvr>
                                        <p:cTn id="85" dur="1000" fill="hold"/>
                                        <p:tgtEl>
                                          <p:spTgt spid="15"/>
                                        </p:tgtEl>
                                        <p:attrNameLst>
                                          <p:attrName>style.rotation</p:attrName>
                                        </p:attrNameLst>
                                      </p:cBhvr>
                                      <p:tavLst>
                                        <p:tav tm="0">
                                          <p:val>
                                            <p:fltVal val="90"/>
                                          </p:val>
                                        </p:tav>
                                        <p:tav tm="100000">
                                          <p:val>
                                            <p:fltVal val="0"/>
                                          </p:val>
                                        </p:tav>
                                      </p:tavLst>
                                    </p:anim>
                                    <p:animEffect transition="in" filter="fade">
                                      <p:cBhvr>
                                        <p:cTn id="86" dur="10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p:cTn id="91" dur="500" fill="hold"/>
                                        <p:tgtEl>
                                          <p:spTgt spid="19"/>
                                        </p:tgtEl>
                                        <p:attrNameLst>
                                          <p:attrName>ppt_w</p:attrName>
                                        </p:attrNameLst>
                                      </p:cBhvr>
                                      <p:tavLst>
                                        <p:tav tm="0">
                                          <p:val>
                                            <p:fltVal val="0"/>
                                          </p:val>
                                        </p:tav>
                                        <p:tav tm="100000">
                                          <p:val>
                                            <p:strVal val="#ppt_w"/>
                                          </p:val>
                                        </p:tav>
                                      </p:tavLst>
                                    </p:anim>
                                    <p:anim calcmode="lin" valueType="num">
                                      <p:cBhvr>
                                        <p:cTn id="92" dur="500" fill="hold"/>
                                        <p:tgtEl>
                                          <p:spTgt spid="19"/>
                                        </p:tgtEl>
                                        <p:attrNameLst>
                                          <p:attrName>ppt_h</p:attrName>
                                        </p:attrNameLst>
                                      </p:cBhvr>
                                      <p:tavLst>
                                        <p:tav tm="0">
                                          <p:val>
                                            <p:fltVal val="0"/>
                                          </p:val>
                                        </p:tav>
                                        <p:tav tm="100000">
                                          <p:val>
                                            <p:strVal val="#ppt_h"/>
                                          </p:val>
                                        </p:tav>
                                      </p:tavLst>
                                    </p:anim>
                                    <p:animEffect transition="in" filter="fade">
                                      <p:cBhvr>
                                        <p:cTn id="93" dur="5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 calcmode="lin" valueType="num">
                                      <p:cBhvr>
                                        <p:cTn id="98" dur="500" fill="hold"/>
                                        <p:tgtEl>
                                          <p:spTgt spid="17"/>
                                        </p:tgtEl>
                                        <p:attrNameLst>
                                          <p:attrName>ppt_w</p:attrName>
                                        </p:attrNameLst>
                                      </p:cBhvr>
                                      <p:tavLst>
                                        <p:tav tm="0">
                                          <p:val>
                                            <p:fltVal val="0"/>
                                          </p:val>
                                        </p:tav>
                                        <p:tav tm="100000">
                                          <p:val>
                                            <p:strVal val="#ppt_w"/>
                                          </p:val>
                                        </p:tav>
                                      </p:tavLst>
                                    </p:anim>
                                    <p:anim calcmode="lin" valueType="num">
                                      <p:cBhvr>
                                        <p:cTn id="99" dur="500" fill="hold"/>
                                        <p:tgtEl>
                                          <p:spTgt spid="17"/>
                                        </p:tgtEl>
                                        <p:attrNameLst>
                                          <p:attrName>ppt_h</p:attrName>
                                        </p:attrNameLst>
                                      </p:cBhvr>
                                      <p:tavLst>
                                        <p:tav tm="0">
                                          <p:val>
                                            <p:fltVal val="0"/>
                                          </p:val>
                                        </p:tav>
                                        <p:tav tm="100000">
                                          <p:val>
                                            <p:strVal val="#ppt_h"/>
                                          </p:val>
                                        </p:tav>
                                      </p:tavLst>
                                    </p:anim>
                                    <p:animEffect transition="in" filter="fade">
                                      <p:cBhvr>
                                        <p:cTn id="10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7" grpId="0" animBg="1"/>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2" name="TextBox 1">
            <a:extLst>
              <a:ext uri="{FF2B5EF4-FFF2-40B4-BE49-F238E27FC236}">
                <a16:creationId xmlns:a16="http://schemas.microsoft.com/office/drawing/2014/main" id="{DEB0DDC9-E00A-32D7-ACB5-FD7FCE8C0B64}"/>
              </a:ext>
            </a:extLst>
          </p:cNvPr>
          <p:cNvSpPr txBox="1"/>
          <p:nvPr/>
        </p:nvSpPr>
        <p:spPr>
          <a:xfrm>
            <a:off x="2535573" y="201995"/>
            <a:ext cx="6153324" cy="584775"/>
          </a:xfrm>
          <a:prstGeom prst="rect">
            <a:avLst/>
          </a:prstGeom>
          <a:noFill/>
        </p:spPr>
        <p:txBody>
          <a:bodyPr wrap="square">
            <a:spAutoFit/>
          </a:bodyPr>
          <a:lstStyle/>
          <a:p>
            <a:pPr lvl="0" algn="ctr">
              <a:spcAft>
                <a:spcPts val="800"/>
              </a:spcAft>
              <a:tabLst>
                <a:tab pos="90170" algn="l"/>
                <a:tab pos="180340" algn="l"/>
              </a:tabLst>
              <a:defRPr/>
            </a:pPr>
            <a:r>
              <a:rPr lang="vi-VN"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Khổ thơ </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5</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8E2C675-9F2B-C5AE-551B-94FAE02A7409}"/>
              </a:ext>
            </a:extLst>
          </p:cNvPr>
          <p:cNvSpPr txBox="1"/>
          <p:nvPr/>
        </p:nvSpPr>
        <p:spPr>
          <a:xfrm>
            <a:off x="2885113" y="786770"/>
            <a:ext cx="6153324" cy="1815882"/>
          </a:xfrm>
          <a:prstGeom prst="rect">
            <a:avLst/>
          </a:prstGeom>
          <a:noFill/>
        </p:spPr>
        <p:txBody>
          <a:bodyPr wrap="square">
            <a:spAutoFit/>
          </a:bodyPr>
          <a:lstStyle/>
          <a:p>
            <a:r>
              <a:rPr lang="vi-VN" sz="2800" b="1" dirty="0">
                <a:solidFill>
                  <a:srgbClr val="00264D"/>
                </a:solidFill>
                <a:latin typeface="Times New Roman" panose="02020603050405020304" pitchFamily="18" charset="0"/>
                <a:cs typeface="Times New Roman" panose="02020603050405020304" pitchFamily="18" charset="0"/>
              </a:rPr>
              <a:t>Ai hay tuy lặng bước thu êm,</a:t>
            </a:r>
            <a:br>
              <a:rPr lang="vi-VN" sz="2800" b="1" dirty="0">
                <a:solidFill>
                  <a:srgbClr val="00264D"/>
                </a:solidFill>
                <a:latin typeface="Times New Roman" panose="02020603050405020304" pitchFamily="18" charset="0"/>
                <a:cs typeface="Times New Roman" panose="02020603050405020304" pitchFamily="18" charset="0"/>
              </a:rPr>
            </a:br>
            <a:r>
              <a:rPr lang="vi-VN" sz="2800" b="1" dirty="0">
                <a:solidFill>
                  <a:srgbClr val="00264D"/>
                </a:solidFill>
                <a:latin typeface="Times New Roman" panose="02020603050405020304" pitchFamily="18" charset="0"/>
                <a:cs typeface="Times New Roman" panose="02020603050405020304" pitchFamily="18" charset="0"/>
              </a:rPr>
              <a:t>Tuy chẳng băng nhân gạ tỏ niềm.</a:t>
            </a:r>
            <a:br>
              <a:rPr lang="vi-VN" sz="2800" b="1" dirty="0">
                <a:solidFill>
                  <a:srgbClr val="00264D"/>
                </a:solidFill>
                <a:latin typeface="Times New Roman" panose="02020603050405020304" pitchFamily="18" charset="0"/>
                <a:cs typeface="Times New Roman" panose="02020603050405020304" pitchFamily="18" charset="0"/>
              </a:rPr>
            </a:br>
            <a:r>
              <a:rPr lang="vi-VN" sz="2800" b="1" dirty="0">
                <a:solidFill>
                  <a:srgbClr val="00264D"/>
                </a:solidFill>
                <a:latin typeface="Times New Roman" panose="02020603050405020304" pitchFamily="18" charset="0"/>
                <a:cs typeface="Times New Roman" panose="02020603050405020304" pitchFamily="18" charset="0"/>
              </a:rPr>
              <a:t>Trông thấy chiều hôm ngơ ngẩn vậy,</a:t>
            </a:r>
            <a:br>
              <a:rPr lang="vi-VN" sz="2800" b="1" dirty="0">
                <a:solidFill>
                  <a:srgbClr val="00264D"/>
                </a:solidFill>
                <a:latin typeface="Times New Roman" panose="02020603050405020304" pitchFamily="18" charset="0"/>
                <a:cs typeface="Times New Roman" panose="02020603050405020304" pitchFamily="18" charset="0"/>
              </a:rPr>
            </a:br>
            <a:r>
              <a:rPr lang="vi-VN" sz="2800" b="1" dirty="0">
                <a:solidFill>
                  <a:srgbClr val="00264D"/>
                </a:solidFill>
                <a:latin typeface="Times New Roman" panose="02020603050405020304" pitchFamily="18" charset="0"/>
                <a:cs typeface="Times New Roman" panose="02020603050405020304" pitchFamily="18" charset="0"/>
              </a:rPr>
              <a:t>Lòng anh thôi đã cưới lòng em.</a:t>
            </a:r>
            <a:endParaRPr lang="en-US" dirty="0"/>
          </a:p>
        </p:txBody>
      </p:sp>
      <p:cxnSp>
        <p:nvCxnSpPr>
          <p:cNvPr id="3" name="Straight Connector 2">
            <a:extLst>
              <a:ext uri="{FF2B5EF4-FFF2-40B4-BE49-F238E27FC236}">
                <a16:creationId xmlns:a16="http://schemas.microsoft.com/office/drawing/2014/main" id="{F68131EB-1848-AA6E-B4B5-4D0C726EC2A3}"/>
              </a:ext>
            </a:extLst>
          </p:cNvPr>
          <p:cNvCxnSpPr>
            <a:cxnSpLocks/>
          </p:cNvCxnSpPr>
          <p:nvPr/>
        </p:nvCxnSpPr>
        <p:spPr>
          <a:xfrm>
            <a:off x="2986480" y="1268573"/>
            <a:ext cx="3355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7B48439-0FE0-5B2D-8548-D7B7F09D8E62}"/>
              </a:ext>
            </a:extLst>
          </p:cNvPr>
          <p:cNvCxnSpPr>
            <a:cxnSpLocks/>
          </p:cNvCxnSpPr>
          <p:nvPr/>
        </p:nvCxnSpPr>
        <p:spPr>
          <a:xfrm>
            <a:off x="4655890" y="1285351"/>
            <a:ext cx="60400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025DC3-3E49-B00D-55C6-B9220CC71110}"/>
              </a:ext>
            </a:extLst>
          </p:cNvPr>
          <p:cNvCxnSpPr>
            <a:cxnSpLocks/>
          </p:cNvCxnSpPr>
          <p:nvPr/>
        </p:nvCxnSpPr>
        <p:spPr>
          <a:xfrm>
            <a:off x="5385732" y="1262019"/>
            <a:ext cx="190430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EDE70C-5E31-DD88-A832-0B75F8E5D782}"/>
              </a:ext>
            </a:extLst>
          </p:cNvPr>
          <p:cNvCxnSpPr>
            <a:cxnSpLocks/>
          </p:cNvCxnSpPr>
          <p:nvPr/>
        </p:nvCxnSpPr>
        <p:spPr>
          <a:xfrm>
            <a:off x="4678260" y="1681468"/>
            <a:ext cx="135342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EF76B9-D84D-FA68-049F-5F22C136AE22}"/>
              </a:ext>
            </a:extLst>
          </p:cNvPr>
          <p:cNvCxnSpPr>
            <a:cxnSpLocks/>
          </p:cNvCxnSpPr>
          <p:nvPr/>
        </p:nvCxnSpPr>
        <p:spPr>
          <a:xfrm>
            <a:off x="6381225" y="2092529"/>
            <a:ext cx="135342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739F69-4A2B-B27A-F1C1-B3206074DCCF}"/>
              </a:ext>
            </a:extLst>
          </p:cNvPr>
          <p:cNvCxnSpPr>
            <a:cxnSpLocks/>
          </p:cNvCxnSpPr>
          <p:nvPr/>
        </p:nvCxnSpPr>
        <p:spPr>
          <a:xfrm>
            <a:off x="2986480" y="2597933"/>
            <a:ext cx="4412610" cy="4719"/>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1E667C7-C124-68F6-A24A-F1AFFB76E764}"/>
              </a:ext>
            </a:extLst>
          </p:cNvPr>
          <p:cNvPicPr>
            <a:picLocks noChangeAspect="1"/>
          </p:cNvPicPr>
          <p:nvPr/>
        </p:nvPicPr>
        <p:blipFill>
          <a:blip r:embed="rId3"/>
          <a:stretch>
            <a:fillRect/>
          </a:stretch>
        </p:blipFill>
        <p:spPr>
          <a:xfrm>
            <a:off x="167166" y="655433"/>
            <a:ext cx="2469773" cy="4398409"/>
          </a:xfrm>
          <a:prstGeom prst="rect">
            <a:avLst/>
          </a:prstGeom>
          <a:ln>
            <a:noFill/>
          </a:ln>
          <a:effectLst>
            <a:softEdge rad="112500"/>
          </a:effectLst>
        </p:spPr>
      </p:pic>
      <p:sp>
        <p:nvSpPr>
          <p:cNvPr id="18" name="TextBox 17">
            <a:extLst>
              <a:ext uri="{FF2B5EF4-FFF2-40B4-BE49-F238E27FC236}">
                <a16:creationId xmlns:a16="http://schemas.microsoft.com/office/drawing/2014/main" id="{F077B6C6-CE9E-0E3D-F0DC-85DE29DD8172}"/>
              </a:ext>
            </a:extLst>
          </p:cNvPr>
          <p:cNvSpPr txBox="1"/>
          <p:nvPr/>
        </p:nvSpPr>
        <p:spPr>
          <a:xfrm>
            <a:off x="2992773" y="3078651"/>
            <a:ext cx="4297260"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=&gt; </a:t>
            </a:r>
            <a:r>
              <a:rPr lang="en-US" sz="2800" b="1" dirty="0" err="1">
                <a:solidFill>
                  <a:srgbClr val="FF0000"/>
                </a:solidFill>
                <a:latin typeface="Times New Roman" panose="02020603050405020304" pitchFamily="18" charset="0"/>
                <a:cs typeface="Times New Roman" panose="02020603050405020304" pitchFamily="18" charset="0"/>
              </a:rPr>
              <a:t>Mùa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nhẹ</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E7BE222-7C78-BABC-6A80-9C8EE50EDE5A}"/>
              </a:ext>
            </a:extLst>
          </p:cNvPr>
          <p:cNvSpPr txBox="1"/>
          <p:nvPr/>
        </p:nvSpPr>
        <p:spPr>
          <a:xfrm>
            <a:off x="2986480" y="3928232"/>
            <a:ext cx="4297260" cy="954107"/>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=&gt;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xui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đầy</a:t>
            </a:r>
            <a:r>
              <a:rPr lang="en-US" sz="2800" b="1" dirty="0">
                <a:solidFill>
                  <a:srgbClr val="FF0000"/>
                </a:solidFill>
                <a:latin typeface="Times New Roman" panose="02020603050405020304" pitchFamily="18" charset="0"/>
                <a:cs typeface="Times New Roman" panose="02020603050405020304" pitchFamily="18" charset="0"/>
              </a:rPr>
              <a:t> ma </a:t>
            </a:r>
            <a:r>
              <a:rPr lang="en-US" sz="2800" b="1" dirty="0" err="1">
                <a:solidFill>
                  <a:srgbClr val="FF0000"/>
                </a:solidFill>
                <a:latin typeface="Times New Roman" panose="02020603050405020304" pitchFamily="18" charset="0"/>
                <a:cs typeface="Times New Roman" panose="02020603050405020304" pitchFamily="18" charset="0"/>
              </a:rPr>
              <a:t>lực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C98F7C08-1391-E7C8-8E6C-76B51075FF2A}"/>
              </a:ext>
            </a:extLst>
          </p:cNvPr>
          <p:cNvSpPr txBox="1"/>
          <p:nvPr/>
        </p:nvSpPr>
        <p:spPr>
          <a:xfrm>
            <a:off x="3044155" y="5056026"/>
            <a:ext cx="4297260" cy="954107"/>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=&gt; </a:t>
            </a:r>
            <a:r>
              <a:rPr lang="vi-VN" sz="2800" b="1" dirty="0">
                <a:solidFill>
                  <a:srgbClr val="FF0000"/>
                </a:solidFill>
                <a:latin typeface="Times New Roman" panose="02020603050405020304" pitchFamily="18" charset="0"/>
                <a:cs typeface="Times New Roman" panose="02020603050405020304" pitchFamily="18" charset="0"/>
              </a:rPr>
              <a:t>Lòng anh thôi đã cưới lòng em</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23679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par>
                                <p:cTn id="42" presetID="53" presetClass="entr" presetSubtype="16"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1000" fill="hold"/>
                                        <p:tgtEl>
                                          <p:spTgt spid="18"/>
                                        </p:tgtEl>
                                        <p:attrNameLst>
                                          <p:attrName>ppt_w</p:attrName>
                                        </p:attrNameLst>
                                      </p:cBhvr>
                                      <p:tavLst>
                                        <p:tav tm="0">
                                          <p:val>
                                            <p:fltVal val="0"/>
                                          </p:val>
                                        </p:tav>
                                        <p:tav tm="100000">
                                          <p:val>
                                            <p:strVal val="#ppt_w"/>
                                          </p:val>
                                        </p:tav>
                                      </p:tavLst>
                                    </p:anim>
                                    <p:anim calcmode="lin" valueType="num">
                                      <p:cBhvr>
                                        <p:cTn id="57" dur="1000" fill="hold"/>
                                        <p:tgtEl>
                                          <p:spTgt spid="18"/>
                                        </p:tgtEl>
                                        <p:attrNameLst>
                                          <p:attrName>ppt_h</p:attrName>
                                        </p:attrNameLst>
                                      </p:cBhvr>
                                      <p:tavLst>
                                        <p:tav tm="0">
                                          <p:val>
                                            <p:fltVal val="0"/>
                                          </p:val>
                                        </p:tav>
                                        <p:tav tm="100000">
                                          <p:val>
                                            <p:strVal val="#ppt_h"/>
                                          </p:val>
                                        </p:tav>
                                      </p:tavLst>
                                    </p:anim>
                                    <p:anim calcmode="lin" valueType="num">
                                      <p:cBhvr>
                                        <p:cTn id="58" dur="1000" fill="hold"/>
                                        <p:tgtEl>
                                          <p:spTgt spid="18"/>
                                        </p:tgtEl>
                                        <p:attrNameLst>
                                          <p:attrName>style.rotation</p:attrName>
                                        </p:attrNameLst>
                                      </p:cBhvr>
                                      <p:tavLst>
                                        <p:tav tm="0">
                                          <p:val>
                                            <p:fltVal val="90"/>
                                          </p:val>
                                        </p:tav>
                                        <p:tav tm="100000">
                                          <p:val>
                                            <p:fltVal val="0"/>
                                          </p:val>
                                        </p:tav>
                                      </p:tavLst>
                                    </p:anim>
                                    <p:animEffect transition="in" filter="fade">
                                      <p:cBhvr>
                                        <p:cTn id="59" dur="10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1000" fill="hold"/>
                                        <p:tgtEl>
                                          <p:spTgt spid="19"/>
                                        </p:tgtEl>
                                        <p:attrNameLst>
                                          <p:attrName>ppt_w</p:attrName>
                                        </p:attrNameLst>
                                      </p:cBhvr>
                                      <p:tavLst>
                                        <p:tav tm="0">
                                          <p:val>
                                            <p:fltVal val="0"/>
                                          </p:val>
                                        </p:tav>
                                        <p:tav tm="100000">
                                          <p:val>
                                            <p:strVal val="#ppt_w"/>
                                          </p:val>
                                        </p:tav>
                                      </p:tavLst>
                                    </p:anim>
                                    <p:anim calcmode="lin" valueType="num">
                                      <p:cBhvr>
                                        <p:cTn id="65" dur="1000" fill="hold"/>
                                        <p:tgtEl>
                                          <p:spTgt spid="19"/>
                                        </p:tgtEl>
                                        <p:attrNameLst>
                                          <p:attrName>ppt_h</p:attrName>
                                        </p:attrNameLst>
                                      </p:cBhvr>
                                      <p:tavLst>
                                        <p:tav tm="0">
                                          <p:val>
                                            <p:fltVal val="0"/>
                                          </p:val>
                                        </p:tav>
                                        <p:tav tm="100000">
                                          <p:val>
                                            <p:strVal val="#ppt_h"/>
                                          </p:val>
                                        </p:tav>
                                      </p:tavLst>
                                    </p:anim>
                                    <p:anim calcmode="lin" valueType="num">
                                      <p:cBhvr>
                                        <p:cTn id="66" dur="1000" fill="hold"/>
                                        <p:tgtEl>
                                          <p:spTgt spid="19"/>
                                        </p:tgtEl>
                                        <p:attrNameLst>
                                          <p:attrName>style.rotation</p:attrName>
                                        </p:attrNameLst>
                                      </p:cBhvr>
                                      <p:tavLst>
                                        <p:tav tm="0">
                                          <p:val>
                                            <p:fltVal val="90"/>
                                          </p:val>
                                        </p:tav>
                                        <p:tav tm="100000">
                                          <p:val>
                                            <p:fltVal val="0"/>
                                          </p:val>
                                        </p:tav>
                                      </p:tavLst>
                                    </p:anim>
                                    <p:animEffect transition="in" filter="fade">
                                      <p:cBhvr>
                                        <p:cTn id="67" dur="10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1000" fill="hold"/>
                                        <p:tgtEl>
                                          <p:spTgt spid="20"/>
                                        </p:tgtEl>
                                        <p:attrNameLst>
                                          <p:attrName>ppt_w</p:attrName>
                                        </p:attrNameLst>
                                      </p:cBhvr>
                                      <p:tavLst>
                                        <p:tav tm="0">
                                          <p:val>
                                            <p:fltVal val="0"/>
                                          </p:val>
                                        </p:tav>
                                        <p:tav tm="100000">
                                          <p:val>
                                            <p:strVal val="#ppt_w"/>
                                          </p:val>
                                        </p:tav>
                                      </p:tavLst>
                                    </p:anim>
                                    <p:anim calcmode="lin" valueType="num">
                                      <p:cBhvr>
                                        <p:cTn id="73" dur="1000" fill="hold"/>
                                        <p:tgtEl>
                                          <p:spTgt spid="20"/>
                                        </p:tgtEl>
                                        <p:attrNameLst>
                                          <p:attrName>ppt_h</p:attrName>
                                        </p:attrNameLst>
                                      </p:cBhvr>
                                      <p:tavLst>
                                        <p:tav tm="0">
                                          <p:val>
                                            <p:fltVal val="0"/>
                                          </p:val>
                                        </p:tav>
                                        <p:tav tm="100000">
                                          <p:val>
                                            <p:strVal val="#ppt_h"/>
                                          </p:val>
                                        </p:tav>
                                      </p:tavLst>
                                    </p:anim>
                                    <p:anim calcmode="lin" valueType="num">
                                      <p:cBhvr>
                                        <p:cTn id="74" dur="1000" fill="hold"/>
                                        <p:tgtEl>
                                          <p:spTgt spid="20"/>
                                        </p:tgtEl>
                                        <p:attrNameLst>
                                          <p:attrName>style.rotation</p:attrName>
                                        </p:attrNameLst>
                                      </p:cBhvr>
                                      <p:tavLst>
                                        <p:tav tm="0">
                                          <p:val>
                                            <p:fltVal val="90"/>
                                          </p:val>
                                        </p:tav>
                                        <p:tav tm="100000">
                                          <p:val>
                                            <p:fltVal val="0"/>
                                          </p:val>
                                        </p:tav>
                                      </p:tavLst>
                                    </p:anim>
                                    <p:animEffect transition="in" filter="fade">
                                      <p:cBhvr>
                                        <p:cTn id="7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E83CEC-21DB-8EED-A9EA-AE5A8B868EAD}"/>
              </a:ext>
            </a:extLst>
          </p:cNvPr>
          <p:cNvPicPr>
            <a:picLocks noChangeAspect="1"/>
          </p:cNvPicPr>
          <p:nvPr/>
        </p:nvPicPr>
        <p:blipFill>
          <a:blip r:embed="rId4"/>
          <a:stretch>
            <a:fillRect/>
          </a:stretch>
        </p:blipFill>
        <p:spPr>
          <a:xfrm>
            <a:off x="-22900" y="0"/>
            <a:ext cx="12312771" cy="6996418"/>
          </a:xfrm>
          <a:prstGeom prst="rect">
            <a:avLst/>
          </a:prstGeom>
        </p:spPr>
      </p:pic>
      <p:pic>
        <p:nvPicPr>
          <p:cNvPr id="4" name="Picture 3">
            <a:extLst>
              <a:ext uri="{FF2B5EF4-FFF2-40B4-BE49-F238E27FC236}">
                <a16:creationId xmlns:a16="http://schemas.microsoft.com/office/drawing/2014/main" id="{8291CF4E-63D3-2D00-1648-59D1CFDD7A6B}"/>
              </a:ext>
            </a:extLst>
          </p:cNvPr>
          <p:cNvPicPr>
            <a:picLocks noChangeAspect="1"/>
          </p:cNvPicPr>
          <p:nvPr/>
        </p:nvPicPr>
        <p:blipFill>
          <a:blip r:embed="rId5"/>
          <a:stretch>
            <a:fillRect/>
          </a:stretch>
        </p:blipFill>
        <p:spPr>
          <a:xfrm>
            <a:off x="4400249" y="1829423"/>
            <a:ext cx="5132415" cy="3987076"/>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51DECB72-122E-2FBE-4229-F4FAC42023D9}"/>
              </a:ext>
            </a:extLst>
          </p:cNvPr>
          <p:cNvPicPr>
            <a:picLocks noChangeAspect="1"/>
          </p:cNvPicPr>
          <p:nvPr/>
        </p:nvPicPr>
        <p:blipFill>
          <a:blip r:embed="rId6"/>
          <a:stretch>
            <a:fillRect/>
          </a:stretch>
        </p:blipFill>
        <p:spPr>
          <a:xfrm>
            <a:off x="4144909" y="1622308"/>
            <a:ext cx="5594709" cy="4249280"/>
          </a:xfrm>
          <a:prstGeom prst="rect">
            <a:avLst/>
          </a:prstGeom>
          <a:ln w="228600" cap="sq" cmpd="thickThin">
            <a:solidFill>
              <a:srgbClr val="000000"/>
            </a:solidFill>
            <a:prstDash val="solid"/>
            <a:miter lim="800000"/>
          </a:ln>
          <a:effectLst>
            <a:innerShdw blurRad="76200">
              <a:srgbClr val="000000"/>
            </a:innerShdw>
          </a:effectLst>
        </p:spPr>
      </p:pic>
      <p:pic>
        <p:nvPicPr>
          <p:cNvPr id="19" name="Picture 18">
            <a:extLst>
              <a:ext uri="{FF2B5EF4-FFF2-40B4-BE49-F238E27FC236}">
                <a16:creationId xmlns:a16="http://schemas.microsoft.com/office/drawing/2014/main" id="{ED402AD9-BC67-470C-BC98-06035C46CE47}"/>
              </a:ext>
            </a:extLst>
          </p:cNvPr>
          <p:cNvPicPr>
            <a:picLocks noChangeAspect="1"/>
          </p:cNvPicPr>
          <p:nvPr/>
        </p:nvPicPr>
        <p:blipFill>
          <a:blip r:embed="rId7"/>
          <a:stretch>
            <a:fillRect/>
          </a:stretch>
        </p:blipFill>
        <p:spPr>
          <a:xfrm>
            <a:off x="4075832" y="1556901"/>
            <a:ext cx="2865368" cy="2243522"/>
          </a:xfrm>
          <a:prstGeom prst="rect">
            <a:avLst/>
          </a:prstGeom>
        </p:spPr>
      </p:pic>
      <p:pic>
        <p:nvPicPr>
          <p:cNvPr id="22" name="Picture 21">
            <a:extLst>
              <a:ext uri="{FF2B5EF4-FFF2-40B4-BE49-F238E27FC236}">
                <a16:creationId xmlns:a16="http://schemas.microsoft.com/office/drawing/2014/main" id="{73E2662D-DC38-4CA1-9605-E4A97C56E3A2}"/>
              </a:ext>
            </a:extLst>
          </p:cNvPr>
          <p:cNvPicPr>
            <a:picLocks noChangeAspect="1"/>
          </p:cNvPicPr>
          <p:nvPr/>
        </p:nvPicPr>
        <p:blipFill>
          <a:blip r:embed="rId8"/>
          <a:stretch>
            <a:fillRect/>
          </a:stretch>
        </p:blipFill>
        <p:spPr>
          <a:xfrm>
            <a:off x="6966457" y="3782134"/>
            <a:ext cx="2865368" cy="2243522"/>
          </a:xfrm>
          <a:prstGeom prst="rect">
            <a:avLst/>
          </a:prstGeom>
        </p:spPr>
      </p:pic>
      <p:pic>
        <p:nvPicPr>
          <p:cNvPr id="26" name="Picture 25">
            <a:extLst>
              <a:ext uri="{FF2B5EF4-FFF2-40B4-BE49-F238E27FC236}">
                <a16:creationId xmlns:a16="http://schemas.microsoft.com/office/drawing/2014/main" id="{1E00D015-D5D4-4E1D-BF35-1D0091925190}"/>
              </a:ext>
            </a:extLst>
          </p:cNvPr>
          <p:cNvPicPr>
            <a:picLocks noChangeAspect="1"/>
          </p:cNvPicPr>
          <p:nvPr/>
        </p:nvPicPr>
        <p:blipFill>
          <a:blip r:embed="rId9"/>
          <a:stretch>
            <a:fillRect/>
          </a:stretch>
        </p:blipFill>
        <p:spPr>
          <a:xfrm>
            <a:off x="4114712" y="3800423"/>
            <a:ext cx="2853175" cy="2206943"/>
          </a:xfrm>
          <a:prstGeom prst="rect">
            <a:avLst/>
          </a:prstGeom>
        </p:spPr>
      </p:pic>
      <p:pic>
        <p:nvPicPr>
          <p:cNvPr id="34" name="Picture 33">
            <a:extLst>
              <a:ext uri="{FF2B5EF4-FFF2-40B4-BE49-F238E27FC236}">
                <a16:creationId xmlns:a16="http://schemas.microsoft.com/office/drawing/2014/main" id="{1F1B82A9-A40E-4403-A733-9071597CC2F0}"/>
              </a:ext>
            </a:extLst>
          </p:cNvPr>
          <p:cNvPicPr>
            <a:picLocks noChangeAspect="1"/>
          </p:cNvPicPr>
          <p:nvPr/>
        </p:nvPicPr>
        <p:blipFill>
          <a:blip r:embed="rId10"/>
          <a:stretch>
            <a:fillRect/>
          </a:stretch>
        </p:blipFill>
        <p:spPr>
          <a:xfrm>
            <a:off x="6966457" y="1568312"/>
            <a:ext cx="2865368" cy="2213040"/>
          </a:xfrm>
          <a:prstGeom prst="rect">
            <a:avLst/>
          </a:prstGeom>
        </p:spPr>
      </p:pic>
      <p:sp>
        <p:nvSpPr>
          <p:cNvPr id="35" name="Rectangle: Rounded Corners 34">
            <a:hlinkClick r:id="rId11" action="ppaction://hlinksldjump"/>
            <a:extLst>
              <a:ext uri="{FF2B5EF4-FFF2-40B4-BE49-F238E27FC236}">
                <a16:creationId xmlns:a16="http://schemas.microsoft.com/office/drawing/2014/main" id="{CC51CB61-E7C2-44B0-94CC-9E66AE4610B0}"/>
              </a:ext>
            </a:extLst>
          </p:cNvPr>
          <p:cNvSpPr/>
          <p:nvPr/>
        </p:nvSpPr>
        <p:spPr>
          <a:xfrm>
            <a:off x="2399251" y="201336"/>
            <a:ext cx="914400" cy="914400"/>
          </a:xfrm>
          <a:prstGeom prst="roundRect">
            <a:avLst/>
          </a:prstGeom>
          <a:ln w="762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6" name="Rectangle: Rounded Corners 35">
            <a:hlinkClick r:id="rId12" action="ppaction://hlinksldjump"/>
            <a:extLst>
              <a:ext uri="{FF2B5EF4-FFF2-40B4-BE49-F238E27FC236}">
                <a16:creationId xmlns:a16="http://schemas.microsoft.com/office/drawing/2014/main" id="{215CDAED-8974-4B15-AAFE-7E242DDB3697}"/>
              </a:ext>
            </a:extLst>
          </p:cNvPr>
          <p:cNvSpPr/>
          <p:nvPr/>
        </p:nvSpPr>
        <p:spPr>
          <a:xfrm>
            <a:off x="3313651" y="201336"/>
            <a:ext cx="914400" cy="914400"/>
          </a:xfrm>
          <a:prstGeom prst="roundRect">
            <a:avLst/>
          </a:prstGeom>
          <a:ln w="762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7" name="Rectangle: Rounded Corners 36">
            <a:hlinkClick r:id="rId13" action="ppaction://hlinksldjump"/>
            <a:extLst>
              <a:ext uri="{FF2B5EF4-FFF2-40B4-BE49-F238E27FC236}">
                <a16:creationId xmlns:a16="http://schemas.microsoft.com/office/drawing/2014/main" id="{D54D81A0-F711-4E8B-B917-FAC13DE30804}"/>
              </a:ext>
            </a:extLst>
          </p:cNvPr>
          <p:cNvSpPr/>
          <p:nvPr/>
        </p:nvSpPr>
        <p:spPr>
          <a:xfrm>
            <a:off x="4228051" y="219625"/>
            <a:ext cx="914400" cy="914400"/>
          </a:xfrm>
          <a:prstGeom prst="roundRect">
            <a:avLst/>
          </a:prstGeom>
          <a:ln w="762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8" name="Rectangle: Rounded Corners 37">
            <a:hlinkClick r:id="rId14" action="ppaction://hlinksldjump"/>
            <a:extLst>
              <a:ext uri="{FF2B5EF4-FFF2-40B4-BE49-F238E27FC236}">
                <a16:creationId xmlns:a16="http://schemas.microsoft.com/office/drawing/2014/main" id="{A8F4C982-E42F-4CA0-B9A8-3B42D669A31E}"/>
              </a:ext>
            </a:extLst>
          </p:cNvPr>
          <p:cNvSpPr/>
          <p:nvPr/>
        </p:nvSpPr>
        <p:spPr>
          <a:xfrm>
            <a:off x="5142451" y="219625"/>
            <a:ext cx="914400" cy="914400"/>
          </a:xfrm>
          <a:prstGeom prst="roundRect">
            <a:avLst/>
          </a:prstGeom>
          <a:ln w="762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39" name="Rectangle: Rounded Corners 38">
            <a:hlinkClick r:id="rId15" action="ppaction://hlinksldjump"/>
            <a:extLst>
              <a:ext uri="{FF2B5EF4-FFF2-40B4-BE49-F238E27FC236}">
                <a16:creationId xmlns:a16="http://schemas.microsoft.com/office/drawing/2014/main" id="{DF9EBB43-E91C-41E3-B355-B5ECCAA0DFE3}"/>
              </a:ext>
            </a:extLst>
          </p:cNvPr>
          <p:cNvSpPr/>
          <p:nvPr/>
        </p:nvSpPr>
        <p:spPr>
          <a:xfrm>
            <a:off x="8682605" y="286737"/>
            <a:ext cx="2617366" cy="914400"/>
          </a:xfrm>
          <a:prstGeom prst="roundRect">
            <a:avLst/>
          </a:prstGeom>
          <a:ln w="762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a:extLst>
              <a:ext uri="{FF2B5EF4-FFF2-40B4-BE49-F238E27FC236}">
                <a16:creationId xmlns:a16="http://schemas.microsoft.com/office/drawing/2014/main" id="{DACBB5C9-2066-4308-AF37-FE847AF6900B}"/>
              </a:ext>
            </a:extLst>
          </p:cNvPr>
          <p:cNvSpPr txBox="1"/>
          <p:nvPr/>
        </p:nvSpPr>
        <p:spPr>
          <a:xfrm>
            <a:off x="1942203" y="1765785"/>
            <a:ext cx="1769925"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D2433F"/>
                  </a:solid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4000" b="1" i="0" u="none" strike="noStrike" kern="1200" cap="none" spc="0" normalizeH="0" baseline="0" noProof="0" dirty="0">
                <a:ln>
                  <a:solidFill>
                    <a:srgbClr val="D2433F"/>
                  </a:solid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solidFill>
                    <a:srgbClr val="D2433F"/>
                  </a:solidFill>
                </a:ln>
                <a:solidFill>
                  <a:prstClr val="black"/>
                </a:solidFill>
                <a:effectLst/>
                <a:uLnTx/>
                <a:uFillTx/>
                <a:latin typeface="Times New Roman" panose="02020603050405020304" pitchFamily="18" charset="0"/>
                <a:ea typeface="+mn-ea"/>
                <a:cs typeface="Times New Roman" panose="02020603050405020304" pitchFamily="18" charset="0"/>
              </a:rPr>
              <a:t>ch</a:t>
            </a:r>
            <a:r>
              <a:rPr kumimoji="0" lang="vi-VN" sz="4000" b="1" i="0" u="none" strike="noStrike" kern="1200" cap="none" spc="0" normalizeH="0" baseline="0" noProof="0" dirty="0">
                <a:ln>
                  <a:solidFill>
                    <a:srgbClr val="D2433F"/>
                  </a:solid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US" sz="4000" b="1" i="0" u="none" strike="noStrike" kern="1200" cap="none" spc="0" normalizeH="0" baseline="0" noProof="0" dirty="0" err="1">
                <a:ln>
                  <a:solidFill>
                    <a:srgbClr val="D2433F"/>
                  </a:solid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4000" b="1" i="0" u="none" strike="noStrike" kern="1200" cap="none" spc="0" normalizeH="0" baseline="0" noProof="0" dirty="0">
                <a:ln>
                  <a:solidFill>
                    <a:srgbClr val="D2433F"/>
                  </a:solid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solidFill>
                    <a:srgbClr val="D2433F"/>
                  </a:solidFill>
                </a:ln>
                <a:solidFill>
                  <a:prstClr val="black"/>
                </a:solidFill>
                <a:effectLst/>
                <a:uLnTx/>
                <a:uFillTx/>
                <a:latin typeface="Times New Roman" panose="02020603050405020304" pitchFamily="18" charset="0"/>
                <a:ea typeface="+mn-ea"/>
                <a:cs typeface="Times New Roman" panose="02020603050405020304" pitchFamily="18" charset="0"/>
              </a:rPr>
              <a:t>Bức</a:t>
            </a:r>
            <a:r>
              <a:rPr kumimoji="0" lang="en-US" sz="4000" b="1" i="0" u="none" strike="noStrike" kern="1200" cap="none" spc="0" normalizeH="0" baseline="0" noProof="0" dirty="0">
                <a:ln>
                  <a:solidFill>
                    <a:srgbClr val="D2433F"/>
                  </a:solid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solidFill>
                    <a:srgbClr val="D2433F"/>
                  </a:solid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000" b="1" i="0" u="none" strike="noStrike" kern="1200" cap="none" spc="0" normalizeH="0" baseline="0" noProof="0" dirty="0">
                <a:ln>
                  <a:solidFill>
                    <a:srgbClr val="D2433F"/>
                  </a:solid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solidFill>
                    <a:srgbClr val="D2433F"/>
                  </a:solidFill>
                </a:ln>
                <a:solidFill>
                  <a:prstClr val="black"/>
                </a:solidFill>
                <a:effectLst/>
                <a:uLnTx/>
                <a:uFillTx/>
                <a:latin typeface="Times New Roman" panose="02020603050405020304" pitchFamily="18" charset="0"/>
                <a:ea typeface="+mn-ea"/>
                <a:cs typeface="Times New Roman" panose="02020603050405020304" pitchFamily="18" charset="0"/>
              </a:rPr>
              <a:t>bí</a:t>
            </a:r>
            <a:r>
              <a:rPr kumimoji="0" lang="en-US" sz="4000" b="1" i="0" u="none" strike="noStrike" kern="1200" cap="none" spc="0" normalizeH="0" baseline="0" noProof="0" dirty="0">
                <a:ln>
                  <a:solidFill>
                    <a:srgbClr val="D2433F"/>
                  </a:solid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solidFill>
                    <a:srgbClr val="D2433F"/>
                  </a:solidFill>
                </a:ln>
                <a:solidFill>
                  <a:prstClr val="black"/>
                </a:solidFill>
                <a:effectLst/>
                <a:uLnTx/>
                <a:uFillTx/>
                <a:latin typeface="Times New Roman" panose="02020603050405020304" pitchFamily="18" charset="0"/>
                <a:ea typeface="+mn-ea"/>
                <a:cs typeface="Times New Roman" panose="02020603050405020304" pitchFamily="18" charset="0"/>
              </a:rPr>
              <a:t>ẩn</a:t>
            </a:r>
            <a:endParaRPr kumimoji="0" lang="en-US" sz="4000" b="1" i="0" u="none" strike="noStrike" kern="1200" cap="none" spc="0" normalizeH="0" baseline="0" noProof="0" dirty="0">
              <a:ln>
                <a:solidFill>
                  <a:srgbClr val="D2433F"/>
                </a:solid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6FD08F1F-25D8-989D-B104-3FD2509816BA}"/>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000" b="94667" l="8444" r="93778">
                        <a14:foregroundMark x1="36444" y1="93333" x2="36444" y2="93333"/>
                        <a14:foregroundMark x1="36444" y1="92889" x2="36444" y2="92889"/>
                        <a14:foregroundMark x1="43556" y1="93333" x2="44889" y2="93778"/>
                        <a14:foregroundMark x1="53778" y1="95111" x2="53778" y2="95111"/>
                        <a14:foregroundMark x1="53778" y1="95111" x2="53778" y2="95111"/>
                        <a14:foregroundMark x1="79556" y1="75111" x2="79556" y2="75111"/>
                        <a14:foregroundMark x1="80889" y1="74667" x2="80889" y2="74667"/>
                        <a14:foregroundMark x1="86222" y1="68444" x2="86222" y2="68444"/>
                        <a14:foregroundMark x1="86222" y1="68444" x2="86222" y2="68444"/>
                        <a14:foregroundMark x1="88444" y1="67111" x2="88444" y2="67111"/>
                        <a14:foregroundMark x1="92000" y1="65333" x2="94222" y2="61333"/>
                        <a14:foregroundMark x1="69778" y1="54222" x2="69778" y2="54222"/>
                        <a14:foregroundMark x1="69778" y1="54222" x2="69778" y2="54222"/>
                        <a14:foregroundMark x1="69778" y1="54222" x2="69778" y2="54222"/>
                        <a14:foregroundMark x1="70222" y1="54222" x2="70222" y2="54222"/>
                        <a14:foregroundMark x1="70222" y1="54222" x2="70222" y2="54222"/>
                        <a14:foregroundMark x1="68000" y1="58667" x2="68000" y2="58667"/>
                        <a14:foregroundMark x1="67111" y1="60000" x2="67111" y2="60000"/>
                        <a14:foregroundMark x1="69333" y1="51556" x2="69333" y2="51556"/>
                        <a14:foregroundMark x1="69333" y1="51111" x2="69333" y2="51111"/>
                        <a14:foregroundMark x1="69333" y1="50222" x2="69333" y2="50222"/>
                        <a14:foregroundMark x1="70667" y1="27556" x2="70667" y2="27556"/>
                        <a14:foregroundMark x1="70667" y1="27556" x2="70667" y2="27556"/>
                        <a14:foregroundMark x1="72000" y1="27556" x2="72000" y2="27556"/>
                        <a14:foregroundMark x1="72444" y1="25333" x2="71111" y2="24444"/>
                        <a14:foregroundMark x1="70222" y1="24000" x2="70222" y2="24000"/>
                        <a14:foregroundMark x1="56000" y1="8000" x2="56000" y2="8000"/>
                        <a14:foregroundMark x1="56000" y1="8000" x2="56000" y2="8000"/>
                        <a14:foregroundMark x1="56000" y1="8000" x2="56000" y2="8000"/>
                        <a14:foregroundMark x1="54222" y1="8000" x2="54222" y2="8000"/>
                        <a14:foregroundMark x1="21778" y1="68444" x2="21778" y2="68444"/>
                        <a14:foregroundMark x1="20889" y1="67556" x2="20889" y2="67556"/>
                        <a14:foregroundMark x1="19556" y1="65333" x2="19556" y2="65333"/>
                        <a14:foregroundMark x1="19556" y1="49333" x2="19556" y2="49333"/>
                        <a14:foregroundMark x1="19556" y1="49333" x2="19556" y2="49333"/>
                        <a14:foregroundMark x1="25333" y1="57333" x2="25333" y2="57333"/>
                        <a14:foregroundMark x1="25333" y1="58222" x2="25333" y2="60000"/>
                        <a14:foregroundMark x1="24000" y1="64889" x2="23111" y2="63556"/>
                        <a14:foregroundMark x1="22667" y1="55556" x2="22222" y2="54222"/>
                        <a14:foregroundMark x1="21333" y1="50667" x2="21333" y2="50667"/>
                        <a14:foregroundMark x1="21333" y1="50667" x2="21333" y2="50667"/>
                        <a14:foregroundMark x1="20889" y1="48889" x2="20889" y2="48889"/>
                        <a14:foregroundMark x1="20444" y1="47111" x2="20444" y2="47111"/>
                        <a14:foregroundMark x1="8444" y1="72444" x2="8444" y2="72444"/>
                        <a14:foregroundMark x1="13778" y1="74667" x2="13778" y2="74667"/>
                        <a14:foregroundMark x1="15556" y1="76444" x2="16444" y2="77778"/>
                        <a14:foregroundMark x1="17778" y1="79556" x2="17778" y2="79556"/>
                        <a14:foregroundMark x1="16444" y1="74667" x2="16444" y2="74667"/>
                        <a14:foregroundMark x1="11556" y1="77333" x2="11556" y2="77333"/>
                        <a14:foregroundMark x1="10667" y1="77333" x2="9778" y2="76889"/>
                        <a14:foregroundMark x1="9333" y1="76000" x2="9333" y2="76000"/>
                        <a14:foregroundMark x1="8000" y1="75111" x2="8000" y2="75111"/>
                        <a14:foregroundMark x1="8000" y1="74667" x2="8000" y2="74667"/>
                        <a14:foregroundMark x1="8000" y1="72000" x2="8000" y2="72000"/>
                        <a14:foregroundMark x1="79556" y1="69333" x2="79556" y2="69333"/>
                      </a14:backgroundRemoval>
                    </a14:imgEffect>
                  </a14:imgLayer>
                </a14:imgProps>
              </a:ext>
            </a:extLst>
          </a:blip>
          <a:stretch>
            <a:fillRect/>
          </a:stretch>
        </p:blipFill>
        <p:spPr>
          <a:xfrm>
            <a:off x="71235" y="2801923"/>
            <a:ext cx="2143125" cy="3938631"/>
          </a:xfrm>
          <a:prstGeom prst="rect">
            <a:avLst/>
          </a:prstGeom>
        </p:spPr>
      </p:pic>
    </p:spTree>
    <p:extLst>
      <p:ext uri="{BB962C8B-B14F-4D97-AF65-F5344CB8AC3E}">
        <p14:creationId xmlns:p14="http://schemas.microsoft.com/office/powerpoint/2010/main" val="419738003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8.33333E-7 4.07407E-6 L -8.33333E-7 -0.07223 " pathEditMode="relative" rAng="0" ptsTypes="AA">
                                      <p:cBhvr>
                                        <p:cTn id="6" dur="250" accel="50000" decel="50000" autoRev="1" fill="hold">
                                          <p:stCondLst>
                                            <p:cond delay="0"/>
                                          </p:stCondLst>
                                        </p:cTn>
                                        <p:tgtEl>
                                          <p:spTgt spid="40"/>
                                        </p:tgtEl>
                                        <p:attrNameLst>
                                          <p:attrName>ppt_x</p:attrName>
                                          <p:attrName>ppt_y</p:attrName>
                                        </p:attrNameLst>
                                      </p:cBhvr>
                                      <p:rCtr x="0" y="-3611"/>
                                    </p:animMotion>
                                    <p:animRot by="1500000">
                                      <p:cBhvr>
                                        <p:cTn id="7" dur="125" fill="hold">
                                          <p:stCondLst>
                                            <p:cond delay="0"/>
                                          </p:stCondLst>
                                        </p:cTn>
                                        <p:tgtEl>
                                          <p:spTgt spid="40"/>
                                        </p:tgtEl>
                                        <p:attrNameLst>
                                          <p:attrName>r</p:attrName>
                                        </p:attrNameLst>
                                      </p:cBhvr>
                                    </p:animRot>
                                    <p:animRot by="-1500000">
                                      <p:cBhvr>
                                        <p:cTn id="8" dur="125" fill="hold">
                                          <p:stCondLst>
                                            <p:cond delay="125"/>
                                          </p:stCondLst>
                                        </p:cTn>
                                        <p:tgtEl>
                                          <p:spTgt spid="40"/>
                                        </p:tgtEl>
                                        <p:attrNameLst>
                                          <p:attrName>r</p:attrName>
                                        </p:attrNameLst>
                                      </p:cBhvr>
                                    </p:animRot>
                                    <p:animRot by="-1500000">
                                      <p:cBhvr>
                                        <p:cTn id="9" dur="125" fill="hold">
                                          <p:stCondLst>
                                            <p:cond delay="250"/>
                                          </p:stCondLst>
                                        </p:cTn>
                                        <p:tgtEl>
                                          <p:spTgt spid="40"/>
                                        </p:tgtEl>
                                        <p:attrNameLst>
                                          <p:attrName>r</p:attrName>
                                        </p:attrNameLst>
                                      </p:cBhvr>
                                    </p:animRot>
                                    <p:animRot by="1500000">
                                      <p:cBhvr>
                                        <p:cTn id="10" dur="125" fill="hold">
                                          <p:stCondLst>
                                            <p:cond delay="375"/>
                                          </p:stCondLst>
                                        </p:cTn>
                                        <p:tgtEl>
                                          <p:spTgt spid="4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1" nodeType="clickEffect">
                                  <p:stCondLst>
                                    <p:cond delay="0"/>
                                  </p:stCondLst>
                                  <p:iterate type="lt">
                                    <p:tmAbs val="25"/>
                                  </p:iterate>
                                  <p:childTnLst>
                                    <p:set>
                                      <p:cBhvr override="childStyle">
                                        <p:cTn id="14" dur="indefinite"/>
                                        <p:tgtEl>
                                          <p:spTgt spid="40"/>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grpId="2" nodeType="clickEffect">
                                  <p:stCondLst>
                                    <p:cond delay="0"/>
                                  </p:stCondLst>
                                  <p:iterate type="lt">
                                    <p:tmPct val="10000"/>
                                  </p:iterate>
                                  <p:childTnLst>
                                    <p:animMotion origin="layout" path="M -8.33333E-7 4.07407E-6 L -8.33333E-7 -0.07223 " pathEditMode="relative" rAng="0" ptsTypes="AA">
                                      <p:cBhvr>
                                        <p:cTn id="18" dur="250" accel="50000" decel="50000" autoRev="1" fill="hold">
                                          <p:stCondLst>
                                            <p:cond delay="0"/>
                                          </p:stCondLst>
                                        </p:cTn>
                                        <p:tgtEl>
                                          <p:spTgt spid="40"/>
                                        </p:tgtEl>
                                        <p:attrNameLst>
                                          <p:attrName>ppt_x</p:attrName>
                                          <p:attrName>ppt_y</p:attrName>
                                        </p:attrNameLst>
                                      </p:cBhvr>
                                      <p:rCtr x="0" y="-3611"/>
                                    </p:animMotion>
                                    <p:animRot by="1500000">
                                      <p:cBhvr>
                                        <p:cTn id="19" dur="125" fill="hold">
                                          <p:stCondLst>
                                            <p:cond delay="0"/>
                                          </p:stCondLst>
                                        </p:cTn>
                                        <p:tgtEl>
                                          <p:spTgt spid="40"/>
                                        </p:tgtEl>
                                        <p:attrNameLst>
                                          <p:attrName>r</p:attrName>
                                        </p:attrNameLst>
                                      </p:cBhvr>
                                    </p:animRot>
                                    <p:animRot by="-1500000">
                                      <p:cBhvr>
                                        <p:cTn id="20" dur="125" fill="hold">
                                          <p:stCondLst>
                                            <p:cond delay="125"/>
                                          </p:stCondLst>
                                        </p:cTn>
                                        <p:tgtEl>
                                          <p:spTgt spid="40"/>
                                        </p:tgtEl>
                                        <p:attrNameLst>
                                          <p:attrName>r</p:attrName>
                                        </p:attrNameLst>
                                      </p:cBhvr>
                                    </p:animRot>
                                    <p:animRot by="-1500000">
                                      <p:cBhvr>
                                        <p:cTn id="21" dur="125" fill="hold">
                                          <p:stCondLst>
                                            <p:cond delay="250"/>
                                          </p:stCondLst>
                                        </p:cTn>
                                        <p:tgtEl>
                                          <p:spTgt spid="40"/>
                                        </p:tgtEl>
                                        <p:attrNameLst>
                                          <p:attrName>r</p:attrName>
                                        </p:attrNameLst>
                                      </p:cBhvr>
                                    </p:animRot>
                                    <p:animRot by="1500000">
                                      <p:cBhvr>
                                        <p:cTn id="22" dur="125" fill="hold">
                                          <p:stCondLst>
                                            <p:cond delay="375"/>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34"/>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4"/>
                                        </p:tgtEl>
                                      </p:cBhvr>
                                    </p:animEffect>
                                    <p:set>
                                      <p:cBhvr>
                                        <p:cTn id="46"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childTnLst>
        </p:cTn>
      </p:par>
    </p:tnLst>
    <p:bldLst>
      <p:bldP spid="40" grpId="0"/>
      <p:bldP spid="40" grpId="1"/>
      <p:bldP spid="40"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graphicFrame>
        <p:nvGraphicFramePr>
          <p:cNvPr id="2" name="Table 1">
            <a:extLst>
              <a:ext uri="{FF2B5EF4-FFF2-40B4-BE49-F238E27FC236}">
                <a16:creationId xmlns:a16="http://schemas.microsoft.com/office/drawing/2014/main" id="{619B7EC2-DF71-FB07-92CE-39CB6602BE62}"/>
              </a:ext>
            </a:extLst>
          </p:cNvPr>
          <p:cNvGraphicFramePr>
            <a:graphicFrameLocks noGrp="1"/>
          </p:cNvGraphicFramePr>
          <p:nvPr>
            <p:extLst>
              <p:ext uri="{D42A27DB-BD31-4B8C-83A1-F6EECF244321}">
                <p14:modId xmlns:p14="http://schemas.microsoft.com/office/powerpoint/2010/main" val="208577739"/>
              </p:ext>
            </p:extLst>
          </p:nvPr>
        </p:nvGraphicFramePr>
        <p:xfrm>
          <a:off x="0" y="64619"/>
          <a:ext cx="12256316" cy="6583680"/>
        </p:xfrm>
        <a:graphic>
          <a:graphicData uri="http://schemas.openxmlformats.org/drawingml/2006/table">
            <a:tbl>
              <a:tblPr/>
              <a:tblGrid>
                <a:gridCol w="1510327">
                  <a:extLst>
                    <a:ext uri="{9D8B030D-6E8A-4147-A177-3AD203B41FA5}">
                      <a16:colId xmlns:a16="http://schemas.microsoft.com/office/drawing/2014/main" val="3956210581"/>
                    </a:ext>
                  </a:extLst>
                </a:gridCol>
                <a:gridCol w="4993755">
                  <a:extLst>
                    <a:ext uri="{9D8B030D-6E8A-4147-A177-3AD203B41FA5}">
                      <a16:colId xmlns:a16="http://schemas.microsoft.com/office/drawing/2014/main" val="3934593397"/>
                    </a:ext>
                  </a:extLst>
                </a:gridCol>
                <a:gridCol w="5752234">
                  <a:extLst>
                    <a:ext uri="{9D8B030D-6E8A-4147-A177-3AD203B41FA5}">
                      <a16:colId xmlns:a16="http://schemas.microsoft.com/office/drawing/2014/main" val="4083020189"/>
                    </a:ext>
                  </a:extLst>
                </a:gridCol>
              </a:tblGrid>
              <a:tr h="0">
                <a:tc>
                  <a:txBody>
                    <a:bodyPr/>
                    <a:lstStyle/>
                    <a:p>
                      <a:pPr algn="ctr">
                        <a:lnSpc>
                          <a:spcPct val="100000"/>
                        </a:lnSpc>
                        <a:spcAft>
                          <a:spcPts val="0"/>
                        </a:spcAft>
                      </a:pPr>
                      <a:r>
                        <a:rPr lang="vi-VN"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Khổ thơ</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0"/>
                        </a:spcAft>
                      </a:pPr>
                      <a:r>
                        <a:rPr lang="vi-VN" sz="24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Sắc thái thiên nhiên</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0"/>
                        </a:spcAft>
                      </a:pPr>
                      <a:r>
                        <a:rPr lang="vi-VN" sz="24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Duyên t</a:t>
                      </a:r>
                      <a:r>
                        <a:rPr lang="en-US" sz="24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4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 "anh" và "em"</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70786488"/>
                  </a:ext>
                </a:extLst>
              </a:tr>
              <a:tr h="366596">
                <a:tc>
                  <a:txBody>
                    <a:bodyPr/>
                    <a:lstStyle/>
                    <a:p>
                      <a:pPr algn="just">
                        <a:lnSpc>
                          <a:spcPct val="100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 1</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Chiểu thu tươi vui, trong sáng, hữu tình, huy</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diệu.</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gian, thời gian khơi gợi duyên tình.</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1891432"/>
                  </a:ext>
                </a:extLst>
              </a:tr>
              <a:tr h="1341399">
                <a:tc>
                  <a:txBody>
                    <a:bodyPr/>
                    <a:lstStyle/>
                    <a:p>
                      <a:pPr algn="just">
                        <a:lnSpc>
                          <a:spcPct val="100000"/>
                        </a:lnSpc>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 2 và 3</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đường thu nhỏ nhỏ, cây lá lả lơi, yểu điệu trong gió... mời gọi những bước chân đ</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lứa.</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bước "điềm nhiên", anh đi "lững đững"nhưng"... lòng ta"đã "nghe ý bạn", “lần đầu rung động nỗi thương yêu". Nghe tiếng lòng mình, lòng nhau cùng rung động; sự gắn bó mặc nhiên, anh với em đã gắn bó như"một cặp vần".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261718"/>
                  </a:ext>
                </a:extLst>
              </a:tr>
              <a:tr h="1403292">
                <a:tc>
                  <a:txBody>
                    <a:bodyPr/>
                    <a:lstStyle/>
                    <a:p>
                      <a:pPr algn="just">
                        <a:lnSpc>
                          <a:spcPct val="100000"/>
                        </a:lnSpc>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 4</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Chiều thu sương lạnh xuống d</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chòm mây 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đơn, cánh chim cô độc..., đều tìm vể nơi chốn của mình.</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 chuyển sự sống, không gian cuối buổi chiều, trước hoàng hôn.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 hồn rung động hoà nhịp với mây biếc/cò tr</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ắ</a:t>
                      </a: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ng/cánh chim/hoa sương/...</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Xao động tâm hồn, gợi nhắc, thôi thúc kết đ</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85826963"/>
                  </a:ext>
                </a:extLst>
              </a:tr>
              <a:tr h="1013370">
                <a:tc>
                  <a:txBody>
                    <a:bodyPr/>
                    <a:lstStyle/>
                    <a:p>
                      <a:pPr algn="just">
                        <a:lnSpc>
                          <a:spcPct val="100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 5</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 thu đến rất nhẹ,"thu lặng",“thu êm"; không gian chan hoà sắc thu, tình thu.</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 chiều h</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 lặng, êm, ngơ 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a:t>
                      </a: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 xui khiến đ</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ma lực:"kết duyên".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Trông cảnh chiều thu mà lòng "ngơ ngần", khiến: Lòng anh thôi đã cưới lòng em.</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97954775"/>
                  </a:ext>
                </a:extLst>
              </a:tr>
            </a:tbl>
          </a:graphicData>
        </a:graphic>
      </p:graphicFrame>
    </p:spTree>
    <p:extLst>
      <p:ext uri="{BB962C8B-B14F-4D97-AF65-F5344CB8AC3E}">
        <p14:creationId xmlns:p14="http://schemas.microsoft.com/office/powerpoint/2010/main" val="3929378828"/>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77735740-0493-71D0-1BF0-30AC7810A3F6}"/>
              </a:ext>
            </a:extLst>
          </p:cNvPr>
          <p:cNvSpPr txBox="1"/>
          <p:nvPr/>
        </p:nvSpPr>
        <p:spPr>
          <a:xfrm>
            <a:off x="2548157" y="0"/>
            <a:ext cx="6153324" cy="742511"/>
          </a:xfrm>
          <a:prstGeom prst="rect">
            <a:avLst/>
          </a:prstGeom>
          <a:noFill/>
        </p:spPr>
        <p:txBody>
          <a:bodyPr wrap="square">
            <a:spAutoFit/>
          </a:bodyPr>
          <a:lstStyle/>
          <a:p>
            <a:pPr algn="just">
              <a:lnSpc>
                <a:spcPct val="150000"/>
              </a:lnSpc>
              <a:spcAft>
                <a:spcPts val="800"/>
              </a:spcAft>
              <a:tabLst>
                <a:tab pos="90170" algn="l"/>
                <a:tab pos="180340" algn="l"/>
              </a:tabLst>
            </a:pP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Duyên</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6BD180D-B988-289B-A661-682E87C957E2}"/>
              </a:ext>
            </a:extLst>
          </p:cNvPr>
          <p:cNvSpPr txBox="1"/>
          <p:nvPr/>
        </p:nvSpPr>
        <p:spPr>
          <a:xfrm>
            <a:off x="861969" y="1295910"/>
            <a:ext cx="4246926" cy="3046988"/>
          </a:xfrm>
          <a:prstGeom prst="rect">
            <a:avLst/>
          </a:prstGeom>
          <a:noFill/>
        </p:spPr>
        <p:txBody>
          <a:bodyPr wrap="square">
            <a:spAutoFit/>
          </a:bodyPr>
          <a:lstStyle/>
          <a:p>
            <a:pPr algn="just"/>
            <a:r>
              <a:rPr lang="en-US" sz="3200" dirty="0"/>
              <a:t>-</a:t>
            </a:r>
            <a:r>
              <a:rPr lang="en-US" dirty="0"/>
              <a:t> </a:t>
            </a:r>
            <a:r>
              <a:rPr lang="vi-VN" sz="3200" b="1" dirty="0">
                <a:latin typeface="Times New Roman" panose="02020603050405020304" pitchFamily="18" charset="0"/>
                <a:cs typeface="Times New Roman" panose="02020603050405020304" pitchFamily="18" charset="0"/>
              </a:rPr>
              <a:t>"Anh" và "em" đều là những tâm hồn giàu cảm xúc; xao xuyến, rung động trước vẻ đẹp của thiên nhiên chiều thu.</a:t>
            </a:r>
            <a:endParaRPr lang="en-US" sz="32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B44EA73-7E5E-F147-1D86-9AEF2D4C9B6B}"/>
              </a:ext>
            </a:extLst>
          </p:cNvPr>
          <p:cNvPicPr>
            <a:picLocks noChangeAspect="1"/>
          </p:cNvPicPr>
          <p:nvPr/>
        </p:nvPicPr>
        <p:blipFill>
          <a:blip r:embed="rId3"/>
          <a:stretch>
            <a:fillRect/>
          </a:stretch>
        </p:blipFill>
        <p:spPr>
          <a:xfrm>
            <a:off x="5843981" y="1295910"/>
            <a:ext cx="4558368" cy="4156934"/>
          </a:xfrm>
          <a:prstGeom prst="rect">
            <a:avLst/>
          </a:prstGeom>
        </p:spPr>
      </p:pic>
    </p:spTree>
    <p:extLst>
      <p:ext uri="{BB962C8B-B14F-4D97-AF65-F5344CB8AC3E}">
        <p14:creationId xmlns:p14="http://schemas.microsoft.com/office/powerpoint/2010/main" val="12027746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77735740-0493-71D0-1BF0-30AC7810A3F6}"/>
              </a:ext>
            </a:extLst>
          </p:cNvPr>
          <p:cNvSpPr txBox="1"/>
          <p:nvPr/>
        </p:nvSpPr>
        <p:spPr>
          <a:xfrm>
            <a:off x="2548157" y="0"/>
            <a:ext cx="6153324" cy="742511"/>
          </a:xfrm>
          <a:prstGeom prst="rect">
            <a:avLst/>
          </a:prstGeom>
          <a:noFill/>
        </p:spPr>
        <p:txBody>
          <a:bodyPr wrap="square">
            <a:spAutoFit/>
          </a:bodyPr>
          <a:lstStyle/>
          <a:p>
            <a:pPr algn="just">
              <a:lnSpc>
                <a:spcPct val="150000"/>
              </a:lnSpc>
              <a:spcAft>
                <a:spcPts val="800"/>
              </a:spcAft>
              <a:tabLst>
                <a:tab pos="90170" algn="l"/>
                <a:tab pos="180340" algn="l"/>
              </a:tabLst>
            </a:pP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Duyên</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6BD180D-B988-289B-A661-682E87C957E2}"/>
              </a:ext>
            </a:extLst>
          </p:cNvPr>
          <p:cNvSpPr txBox="1"/>
          <p:nvPr/>
        </p:nvSpPr>
        <p:spPr>
          <a:xfrm>
            <a:off x="861969" y="1295910"/>
            <a:ext cx="4246926" cy="2554545"/>
          </a:xfrm>
          <a:prstGeom prst="rect">
            <a:avLst/>
          </a:prstGeom>
          <a:noFill/>
        </p:spPr>
        <p:txBody>
          <a:bodyPr wrap="square">
            <a:spAutoFit/>
          </a:bodyPr>
          <a:lstStyle/>
          <a:p>
            <a:pPr algn="just"/>
            <a:r>
              <a:rPr lang="en-US" sz="3200" b="1" dirty="0">
                <a:latin typeface="+mj-lt"/>
              </a:rPr>
              <a:t>- </a:t>
            </a:r>
            <a:r>
              <a:rPr lang="vi-VN" sz="3200" b="1" dirty="0">
                <a:latin typeface="+mj-lt"/>
              </a:rPr>
              <a:t>Chiều thu hữu tình, mọi vật đều có lứa đôi khiến con người cũng mong muốn có đôi có lứa</a:t>
            </a:r>
            <a:endParaRPr lang="en-US" sz="3200" b="1" dirty="0">
              <a:latin typeface="+mj-lt"/>
              <a:cs typeface="Times New Roman" panose="02020603050405020304" pitchFamily="18" charset="0"/>
            </a:endParaRPr>
          </a:p>
        </p:txBody>
      </p:sp>
      <p:pic>
        <p:nvPicPr>
          <p:cNvPr id="7" name="Picture 6">
            <a:extLst>
              <a:ext uri="{FF2B5EF4-FFF2-40B4-BE49-F238E27FC236}">
                <a16:creationId xmlns:a16="http://schemas.microsoft.com/office/drawing/2014/main" id="{7B44EA73-7E5E-F147-1D86-9AEF2D4C9B6B}"/>
              </a:ext>
            </a:extLst>
          </p:cNvPr>
          <p:cNvPicPr>
            <a:picLocks noChangeAspect="1"/>
          </p:cNvPicPr>
          <p:nvPr/>
        </p:nvPicPr>
        <p:blipFill>
          <a:blip r:embed="rId3"/>
          <a:stretch>
            <a:fillRect/>
          </a:stretch>
        </p:blipFill>
        <p:spPr>
          <a:xfrm>
            <a:off x="5843981" y="1295910"/>
            <a:ext cx="4558368" cy="4156934"/>
          </a:xfrm>
          <a:prstGeom prst="rect">
            <a:avLst/>
          </a:prstGeom>
        </p:spPr>
      </p:pic>
    </p:spTree>
    <p:extLst>
      <p:ext uri="{BB962C8B-B14F-4D97-AF65-F5344CB8AC3E}">
        <p14:creationId xmlns:p14="http://schemas.microsoft.com/office/powerpoint/2010/main" val="19549958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77735740-0493-71D0-1BF0-30AC7810A3F6}"/>
              </a:ext>
            </a:extLst>
          </p:cNvPr>
          <p:cNvSpPr txBox="1"/>
          <p:nvPr/>
        </p:nvSpPr>
        <p:spPr>
          <a:xfrm>
            <a:off x="2548157" y="0"/>
            <a:ext cx="6153324" cy="742511"/>
          </a:xfrm>
          <a:prstGeom prst="rect">
            <a:avLst/>
          </a:prstGeom>
          <a:noFill/>
        </p:spPr>
        <p:txBody>
          <a:bodyPr wrap="square">
            <a:spAutoFit/>
          </a:bodyPr>
          <a:lstStyle/>
          <a:p>
            <a:pPr algn="just">
              <a:lnSpc>
                <a:spcPct val="150000"/>
              </a:lnSpc>
              <a:spcAft>
                <a:spcPts val="800"/>
              </a:spcAft>
              <a:tabLst>
                <a:tab pos="90170" algn="l"/>
                <a:tab pos="180340" algn="l"/>
              </a:tabLst>
            </a:pP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Duyên</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6BD180D-B988-289B-A661-682E87C957E2}"/>
              </a:ext>
            </a:extLst>
          </p:cNvPr>
          <p:cNvSpPr txBox="1"/>
          <p:nvPr/>
        </p:nvSpPr>
        <p:spPr>
          <a:xfrm>
            <a:off x="861969" y="1295910"/>
            <a:ext cx="4246926" cy="3046988"/>
          </a:xfrm>
          <a:prstGeom prst="rect">
            <a:avLst/>
          </a:prstGeom>
          <a:noFill/>
        </p:spPr>
        <p:txBody>
          <a:bodyPr wrap="square">
            <a:spAutoFit/>
          </a:bodyPr>
          <a:lstStyle/>
          <a:p>
            <a:pPr algn="just"/>
            <a:r>
              <a:rPr lang="en-US" sz="3200" b="1" dirty="0">
                <a:latin typeface="+mj-lt"/>
              </a:rPr>
              <a:t>- </a:t>
            </a:r>
            <a:r>
              <a:rPr lang="vi-VN" sz="3200" b="1" dirty="0">
                <a:latin typeface="+mj-lt"/>
              </a:rPr>
              <a:t>Cảm xúc của anh/em trước thiên nhiên chiều thu đều có vai trò dẫn dắt, kết nối duyên tình gắn bó giữa "anh" và "em".</a:t>
            </a:r>
            <a:endParaRPr lang="en-US" sz="3200" b="1" dirty="0">
              <a:latin typeface="+mj-lt"/>
              <a:cs typeface="Times New Roman" panose="02020603050405020304" pitchFamily="18" charset="0"/>
            </a:endParaRPr>
          </a:p>
        </p:txBody>
      </p:sp>
      <p:pic>
        <p:nvPicPr>
          <p:cNvPr id="7" name="Picture 6">
            <a:extLst>
              <a:ext uri="{FF2B5EF4-FFF2-40B4-BE49-F238E27FC236}">
                <a16:creationId xmlns:a16="http://schemas.microsoft.com/office/drawing/2014/main" id="{7B44EA73-7E5E-F147-1D86-9AEF2D4C9B6B}"/>
              </a:ext>
            </a:extLst>
          </p:cNvPr>
          <p:cNvPicPr>
            <a:picLocks noChangeAspect="1"/>
          </p:cNvPicPr>
          <p:nvPr/>
        </p:nvPicPr>
        <p:blipFill>
          <a:blip r:embed="rId3"/>
          <a:stretch>
            <a:fillRect/>
          </a:stretch>
        </p:blipFill>
        <p:spPr>
          <a:xfrm>
            <a:off x="5843981" y="1295910"/>
            <a:ext cx="4558368" cy="4156934"/>
          </a:xfrm>
          <a:prstGeom prst="rect">
            <a:avLst/>
          </a:prstGeom>
        </p:spPr>
      </p:pic>
    </p:spTree>
    <p:extLst>
      <p:ext uri="{BB962C8B-B14F-4D97-AF65-F5344CB8AC3E}">
        <p14:creationId xmlns:p14="http://schemas.microsoft.com/office/powerpoint/2010/main" val="26661038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D8332DF-F110-8367-6A2A-53AAA5E72D1B}"/>
              </a:ext>
            </a:extLst>
          </p:cNvPr>
          <p:cNvSpPr txBox="1"/>
          <p:nvPr/>
        </p:nvSpPr>
        <p:spPr>
          <a:xfrm>
            <a:off x="1140903" y="1347100"/>
            <a:ext cx="822309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Tổng</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896149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duotone>
              <a:prstClr val="black"/>
              <a:srgbClr val="D9C3A5">
                <a:tint val="50000"/>
                <a:satMod val="180000"/>
              </a:srgbClr>
            </a:duotone>
          </a:blip>
          <a:stretch>
            <a:fillRect/>
          </a:stretch>
        </p:blipFill>
        <p:spPr>
          <a:xfrm>
            <a:off x="0" y="18875"/>
            <a:ext cx="12192000" cy="6857999"/>
          </a:xfrm>
          <a:prstGeom prst="rect">
            <a:avLst/>
          </a:prstGeom>
        </p:spPr>
      </p:pic>
      <p:sp>
        <p:nvSpPr>
          <p:cNvPr id="2" name="TextBox 1">
            <a:extLst>
              <a:ext uri="{FF2B5EF4-FFF2-40B4-BE49-F238E27FC236}">
                <a16:creationId xmlns:a16="http://schemas.microsoft.com/office/drawing/2014/main" id="{5FC48598-6355-5103-7DE1-282995A461E5}"/>
              </a:ext>
            </a:extLst>
          </p:cNvPr>
          <p:cNvSpPr txBox="1"/>
          <p:nvPr/>
        </p:nvSpPr>
        <p:spPr>
          <a:xfrm>
            <a:off x="2548157" y="0"/>
            <a:ext cx="6153324" cy="742511"/>
          </a:xfrm>
          <a:prstGeom prst="rect">
            <a:avLst/>
          </a:prstGeom>
          <a:noFill/>
        </p:spPr>
        <p:txBody>
          <a:bodyPr wrap="square">
            <a:spAutoFit/>
          </a:bodyPr>
          <a:lstStyle/>
          <a:p>
            <a:pPr algn="just">
              <a:lnSpc>
                <a:spcPct val="150000"/>
              </a:lnSpc>
              <a:spcAft>
                <a:spcPts val="800"/>
              </a:spcAft>
              <a:tabLst>
                <a:tab pos="90170" algn="l"/>
                <a:tab pos="180340" algn="l"/>
              </a:tabLst>
            </a:pP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Duyên</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FC4DC58-82C8-5090-BB2E-77CA319E9921}"/>
              </a:ext>
            </a:extLst>
          </p:cNvPr>
          <p:cNvPicPr>
            <a:picLocks noChangeAspect="1"/>
          </p:cNvPicPr>
          <p:nvPr/>
        </p:nvPicPr>
        <p:blipFill>
          <a:blip r:embed="rId3"/>
          <a:stretch>
            <a:fillRect/>
          </a:stretch>
        </p:blipFill>
        <p:spPr>
          <a:xfrm>
            <a:off x="6560192" y="1062515"/>
            <a:ext cx="4133674" cy="2556186"/>
          </a:xfrm>
          <a:prstGeom prst="rect">
            <a:avLst/>
          </a:prstGeom>
        </p:spPr>
      </p:pic>
      <p:sp>
        <p:nvSpPr>
          <p:cNvPr id="6" name="Rectangle: Rounded Corners 5">
            <a:extLst>
              <a:ext uri="{FF2B5EF4-FFF2-40B4-BE49-F238E27FC236}">
                <a16:creationId xmlns:a16="http://schemas.microsoft.com/office/drawing/2014/main" id="{FF0B6702-063C-30C7-6CB1-84F1F0973999}"/>
              </a:ext>
            </a:extLst>
          </p:cNvPr>
          <p:cNvSpPr/>
          <p:nvPr/>
        </p:nvSpPr>
        <p:spPr>
          <a:xfrm>
            <a:off x="411061" y="1853967"/>
            <a:ext cx="5536733" cy="318781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a:t>
            </a:r>
          </a:p>
        </p:txBody>
      </p:sp>
      <p:sp>
        <p:nvSpPr>
          <p:cNvPr id="8" name="TextBox 7">
            <a:extLst>
              <a:ext uri="{FF2B5EF4-FFF2-40B4-BE49-F238E27FC236}">
                <a16:creationId xmlns:a16="http://schemas.microsoft.com/office/drawing/2014/main" id="{96D941D7-D631-D102-A5A7-5295FD7F112F}"/>
              </a:ext>
            </a:extLst>
          </p:cNvPr>
          <p:cNvSpPr txBox="1"/>
          <p:nvPr/>
        </p:nvSpPr>
        <p:spPr>
          <a:xfrm>
            <a:off x="277886" y="816775"/>
            <a:ext cx="6153324" cy="923330"/>
          </a:xfrm>
          <a:prstGeom prst="rect">
            <a:avLst/>
          </a:prstGeom>
          <a:noFill/>
        </p:spPr>
        <p:txBody>
          <a:bodyPr wrap="square">
            <a:spAutoFit/>
          </a:bodyPr>
          <a:lstStyle/>
          <a:p>
            <a:pPr algn="just"/>
            <a:r>
              <a:rPr lang="vi-VN" b="1" dirty="0"/>
              <a:t>Trước những sắc thái và thời khắc khác nhau của bức tranh thiên nhiên chiều thu, duyên tình giữa “anh” và “em” có sự thay đổi như thế nào theo các khổ thơ?</a:t>
            </a:r>
            <a:endParaRPr lang="en-US" b="1" dirty="0"/>
          </a:p>
        </p:txBody>
      </p:sp>
      <p:sp>
        <p:nvSpPr>
          <p:cNvPr id="9" name="Rectangle: Rounded Corners 8">
            <a:extLst>
              <a:ext uri="{FF2B5EF4-FFF2-40B4-BE49-F238E27FC236}">
                <a16:creationId xmlns:a16="http://schemas.microsoft.com/office/drawing/2014/main" id="{466B16F1-95B8-434B-B3EC-3B1EF5463F3D}"/>
              </a:ext>
            </a:extLst>
          </p:cNvPr>
          <p:cNvSpPr/>
          <p:nvPr/>
        </p:nvSpPr>
        <p:spPr>
          <a:xfrm>
            <a:off x="128631" y="1769789"/>
            <a:ext cx="5536733" cy="318781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a:t>
            </a:r>
          </a:p>
        </p:txBody>
      </p:sp>
      <p:sp>
        <p:nvSpPr>
          <p:cNvPr id="10" name="Rectangle: Rounded Corners 9">
            <a:extLst>
              <a:ext uri="{FF2B5EF4-FFF2-40B4-BE49-F238E27FC236}">
                <a16:creationId xmlns:a16="http://schemas.microsoft.com/office/drawing/2014/main" id="{5F6BA038-3DCD-9BA3-BD37-B609ABD0B686}"/>
              </a:ext>
            </a:extLst>
          </p:cNvPr>
          <p:cNvSpPr/>
          <p:nvPr/>
        </p:nvSpPr>
        <p:spPr>
          <a:xfrm>
            <a:off x="5947794" y="3732563"/>
            <a:ext cx="5833145" cy="292200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a:t>
            </a:r>
          </a:p>
        </p:txBody>
      </p:sp>
      <p:sp>
        <p:nvSpPr>
          <p:cNvPr id="11" name="TextBox 10">
            <a:extLst>
              <a:ext uri="{FF2B5EF4-FFF2-40B4-BE49-F238E27FC236}">
                <a16:creationId xmlns:a16="http://schemas.microsoft.com/office/drawing/2014/main" id="{B0DD9530-F162-D658-5F68-3FD54C5B317B}"/>
              </a:ext>
            </a:extLst>
          </p:cNvPr>
          <p:cNvSpPr txBox="1"/>
          <p:nvPr/>
        </p:nvSpPr>
        <p:spPr>
          <a:xfrm>
            <a:off x="171973" y="5731235"/>
            <a:ext cx="5634606"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b="1" dirty="0"/>
              <a:t>C</a:t>
            </a:r>
            <a:r>
              <a:rPr lang="vi-VN" b="1" dirty="0"/>
              <a:t>ảm xúc của anh và em trước thiên nhiên chiều thu giữ vai trò như thế nào trong việc hình thành, phát triển duyên tình gắn bó giữa “anh” và “em”?</a:t>
            </a:r>
            <a:endParaRPr lang="en-US" b="1" dirty="0"/>
          </a:p>
        </p:txBody>
      </p:sp>
      <p:pic>
        <p:nvPicPr>
          <p:cNvPr id="12" name="Picture 11">
            <a:extLst>
              <a:ext uri="{FF2B5EF4-FFF2-40B4-BE49-F238E27FC236}">
                <a16:creationId xmlns:a16="http://schemas.microsoft.com/office/drawing/2014/main" id="{505C3BE1-852A-CEFE-599B-697350A06E0E}"/>
              </a:ext>
            </a:extLst>
          </p:cNvPr>
          <p:cNvPicPr>
            <a:picLocks noChangeAspect="1"/>
          </p:cNvPicPr>
          <p:nvPr/>
        </p:nvPicPr>
        <p:blipFill>
          <a:blip r:embed="rId4"/>
          <a:stretch>
            <a:fillRect/>
          </a:stretch>
        </p:blipFill>
        <p:spPr>
          <a:xfrm>
            <a:off x="-528" y="40299"/>
            <a:ext cx="12192528" cy="6981286"/>
          </a:xfrm>
          <a:prstGeom prst="rect">
            <a:avLst/>
          </a:prstGeom>
        </p:spPr>
      </p:pic>
    </p:spTree>
    <p:extLst>
      <p:ext uri="{BB962C8B-B14F-4D97-AF65-F5344CB8AC3E}">
        <p14:creationId xmlns:p14="http://schemas.microsoft.com/office/powerpoint/2010/main" val="9960387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13C5D2AA-CD1D-5E56-BF33-9B6D00BDC6E4}"/>
              </a:ext>
            </a:extLst>
          </p:cNvPr>
          <p:cNvSpPr txBox="1"/>
          <p:nvPr/>
        </p:nvSpPr>
        <p:spPr>
          <a:xfrm>
            <a:off x="3915561" y="252600"/>
            <a:ext cx="6153324" cy="584775"/>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a:t>
            </a:r>
          </a:p>
        </p:txBody>
      </p:sp>
      <p:sp>
        <p:nvSpPr>
          <p:cNvPr id="6" name="TextBox 5">
            <a:extLst>
              <a:ext uri="{FF2B5EF4-FFF2-40B4-BE49-F238E27FC236}">
                <a16:creationId xmlns:a16="http://schemas.microsoft.com/office/drawing/2014/main" id="{859F3DF0-301E-168F-B25F-63DE7D6FA2A1}"/>
              </a:ext>
            </a:extLst>
          </p:cNvPr>
          <p:cNvSpPr txBox="1"/>
          <p:nvPr/>
        </p:nvSpPr>
        <p:spPr>
          <a:xfrm>
            <a:off x="543188" y="1089974"/>
            <a:ext cx="4649597" cy="3539430"/>
          </a:xfrm>
          <a:prstGeom prst="rect">
            <a:avLst/>
          </a:prstGeom>
          <a:noFill/>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 Qua việc miêu tả thiên nhiên để bộc lộ tình yêu lứa đôi, tình yêu với cuộc sống, với con người, và sự giao hòa, hòa hợp tuyệt diệu giữa thiên nhiên và con người.</a:t>
            </a:r>
          </a:p>
        </p:txBody>
      </p:sp>
      <p:pic>
        <p:nvPicPr>
          <p:cNvPr id="8" name="Picture 7">
            <a:extLst>
              <a:ext uri="{FF2B5EF4-FFF2-40B4-BE49-F238E27FC236}">
                <a16:creationId xmlns:a16="http://schemas.microsoft.com/office/drawing/2014/main" id="{9D23A9C1-B209-EE10-DFA6-659C564672EE}"/>
              </a:ext>
            </a:extLst>
          </p:cNvPr>
          <p:cNvPicPr>
            <a:picLocks noChangeAspect="1"/>
          </p:cNvPicPr>
          <p:nvPr/>
        </p:nvPicPr>
        <p:blipFill>
          <a:blip r:embed="rId3"/>
          <a:stretch>
            <a:fillRect/>
          </a:stretch>
        </p:blipFill>
        <p:spPr>
          <a:xfrm>
            <a:off x="5369384" y="1089974"/>
            <a:ext cx="6646017" cy="4218571"/>
          </a:xfrm>
          <a:prstGeom prst="rect">
            <a:avLst/>
          </a:prstGeom>
        </p:spPr>
      </p:pic>
    </p:spTree>
    <p:extLst>
      <p:ext uri="{BB962C8B-B14F-4D97-AF65-F5344CB8AC3E}">
        <p14:creationId xmlns:p14="http://schemas.microsoft.com/office/powerpoint/2010/main" val="34101415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13C5D2AA-CD1D-5E56-BF33-9B6D00BDC6E4}"/>
              </a:ext>
            </a:extLst>
          </p:cNvPr>
          <p:cNvSpPr txBox="1"/>
          <p:nvPr/>
        </p:nvSpPr>
        <p:spPr>
          <a:xfrm>
            <a:off x="4800421" y="278311"/>
            <a:ext cx="2386680" cy="584775"/>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a:t>
            </a:r>
          </a:p>
        </p:txBody>
      </p:sp>
      <p:sp>
        <p:nvSpPr>
          <p:cNvPr id="7" name="TextBox 6">
            <a:extLst>
              <a:ext uri="{FF2B5EF4-FFF2-40B4-BE49-F238E27FC236}">
                <a16:creationId xmlns:a16="http://schemas.microsoft.com/office/drawing/2014/main" id="{CB02EFF4-6C25-DC9E-EBB0-AB6E4266DFEB}"/>
              </a:ext>
            </a:extLst>
          </p:cNvPr>
          <p:cNvSpPr txBox="1"/>
          <p:nvPr/>
        </p:nvSpPr>
        <p:spPr>
          <a:xfrm>
            <a:off x="1034041" y="1020785"/>
            <a:ext cx="5452217" cy="4031873"/>
          </a:xfrm>
          <a:prstGeom prst="rect">
            <a:avLst/>
          </a:prstGeom>
          <a:noFill/>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 Cảm hứng chủ đạo của bài thơ thể hiện niềm mộng mơ của chủ thể trữ tình trước cảnh trời đất vào thu. Trời đất xe duyên, vạn vật hữu duyên khiến duyên tình của anh và em tất yếu gắn bó, vô tình mà hữu ý.</a:t>
            </a:r>
          </a:p>
        </p:txBody>
      </p:sp>
      <p:pic>
        <p:nvPicPr>
          <p:cNvPr id="2" name="Picture 1">
            <a:extLst>
              <a:ext uri="{FF2B5EF4-FFF2-40B4-BE49-F238E27FC236}">
                <a16:creationId xmlns:a16="http://schemas.microsoft.com/office/drawing/2014/main" id="{0C4B55C9-C2FB-260A-C082-23B5316D65A6}"/>
              </a:ext>
            </a:extLst>
          </p:cNvPr>
          <p:cNvPicPr>
            <a:picLocks noChangeAspect="1"/>
          </p:cNvPicPr>
          <p:nvPr/>
        </p:nvPicPr>
        <p:blipFill>
          <a:blip r:embed="rId3"/>
          <a:stretch>
            <a:fillRect/>
          </a:stretch>
        </p:blipFill>
        <p:spPr>
          <a:xfrm>
            <a:off x="7187100" y="3124517"/>
            <a:ext cx="4435181" cy="3455172"/>
          </a:xfrm>
          <a:prstGeom prst="rect">
            <a:avLst/>
          </a:prstGeom>
        </p:spPr>
      </p:pic>
    </p:spTree>
    <p:extLst>
      <p:ext uri="{BB962C8B-B14F-4D97-AF65-F5344CB8AC3E}">
        <p14:creationId xmlns:p14="http://schemas.microsoft.com/office/powerpoint/2010/main" val="26948782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anim calcmode="lin" valueType="num">
                                      <p:cBhvr>
                                        <p:cTn id="24" dur="2000" fill="hold"/>
                                        <p:tgtEl>
                                          <p:spTgt spid="2"/>
                                        </p:tgtEl>
                                        <p:attrNameLst>
                                          <p:attrName>ppt_w</p:attrName>
                                        </p:attrNameLst>
                                      </p:cBhvr>
                                      <p:tavLst>
                                        <p:tav tm="0" fmla="#ppt_w*sin(2.5*pi*$)">
                                          <p:val>
                                            <p:fltVal val="0"/>
                                          </p:val>
                                        </p:tav>
                                        <p:tav tm="100000">
                                          <p:val>
                                            <p:fltVal val="1"/>
                                          </p:val>
                                        </p:tav>
                                      </p:tavLst>
                                    </p:anim>
                                    <p:anim calcmode="lin" valueType="num">
                                      <p:cBhvr>
                                        <p:cTn id="25"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0FF12802-F4B0-94AB-A3A7-EC58E80A4642}"/>
              </a:ext>
            </a:extLst>
          </p:cNvPr>
          <p:cNvSpPr txBox="1"/>
          <p:nvPr/>
        </p:nvSpPr>
        <p:spPr>
          <a:xfrm>
            <a:off x="2412050" y="0"/>
            <a:ext cx="6157244" cy="707886"/>
          </a:xfrm>
          <a:prstGeom prst="rect">
            <a:avLst/>
          </a:prstGeom>
          <a:noFill/>
        </p:spPr>
        <p:txBody>
          <a:bodyPr wrap="square">
            <a:spAutoFit/>
          </a:bodyPr>
          <a:lstStyle/>
          <a:p>
            <a:r>
              <a:rPr lang="vi-VN" sz="4000" b="1" dirty="0">
                <a:latin typeface="Times New Roman" panose="02020603050405020304" pitchFamily="18" charset="0"/>
                <a:cs typeface="Times New Roman" panose="02020603050405020304" pitchFamily="18" charset="0"/>
              </a:rPr>
              <a:t>2. Nghệ thuật</a:t>
            </a:r>
          </a:p>
        </p:txBody>
      </p:sp>
      <p:sp>
        <p:nvSpPr>
          <p:cNvPr id="5" name="TextBox 4">
            <a:extLst>
              <a:ext uri="{FF2B5EF4-FFF2-40B4-BE49-F238E27FC236}">
                <a16:creationId xmlns:a16="http://schemas.microsoft.com/office/drawing/2014/main" id="{0F47D48C-854D-A81C-4EF8-5510AF451E2B}"/>
              </a:ext>
            </a:extLst>
          </p:cNvPr>
          <p:cNvSpPr txBox="1"/>
          <p:nvPr/>
        </p:nvSpPr>
        <p:spPr>
          <a:xfrm>
            <a:off x="984901" y="841693"/>
            <a:ext cx="6157244" cy="707886"/>
          </a:xfrm>
          <a:prstGeom prst="rect">
            <a:avLst/>
          </a:prstGeom>
          <a:noFill/>
        </p:spPr>
        <p:txBody>
          <a:bodyPr wrap="square">
            <a:spAutoFit/>
          </a:bodyPr>
          <a:lstStyle/>
          <a:p>
            <a:r>
              <a:rPr lang="vi-VN" sz="4000" b="1" dirty="0">
                <a:latin typeface="Times New Roman" panose="02020603050405020304" pitchFamily="18" charset="0"/>
                <a:cs typeface="Times New Roman" panose="02020603050405020304" pitchFamily="18" charset="0"/>
              </a:rPr>
              <a:t>- Sử dụng các từ láy.</a:t>
            </a:r>
          </a:p>
        </p:txBody>
      </p:sp>
      <p:sp>
        <p:nvSpPr>
          <p:cNvPr id="6" name="TextBox 5">
            <a:extLst>
              <a:ext uri="{FF2B5EF4-FFF2-40B4-BE49-F238E27FC236}">
                <a16:creationId xmlns:a16="http://schemas.microsoft.com/office/drawing/2014/main" id="{3467C3C5-57A5-CEC9-9466-E08C97C12A11}"/>
              </a:ext>
            </a:extLst>
          </p:cNvPr>
          <p:cNvSpPr txBox="1"/>
          <p:nvPr/>
        </p:nvSpPr>
        <p:spPr>
          <a:xfrm>
            <a:off x="984901" y="1549579"/>
            <a:ext cx="6157244" cy="1323439"/>
          </a:xfrm>
          <a:prstGeom prst="rect">
            <a:avLst/>
          </a:prstGeom>
          <a:noFill/>
        </p:spPr>
        <p:txBody>
          <a:bodyPr wrap="square">
            <a:spAutoFit/>
          </a:bodyPr>
          <a:lstStyle/>
          <a:p>
            <a:r>
              <a:rPr lang="vi-VN" sz="4000" b="1" dirty="0">
                <a:latin typeface="Times New Roman" panose="02020603050405020304" pitchFamily="18" charset="0"/>
                <a:cs typeface="Times New Roman" panose="02020603050405020304" pitchFamily="18" charset="0"/>
              </a:rPr>
              <a:t>- Phép nhân hóa linh hoạt.</a:t>
            </a:r>
          </a:p>
          <a:p>
            <a:r>
              <a:rPr lang="vi-VN" sz="4000" b="1"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C72A665E-DCBA-43F5-2B5B-81FEE9171B11}"/>
              </a:ext>
            </a:extLst>
          </p:cNvPr>
          <p:cNvSpPr txBox="1"/>
          <p:nvPr/>
        </p:nvSpPr>
        <p:spPr>
          <a:xfrm>
            <a:off x="984901" y="2257465"/>
            <a:ext cx="6157244" cy="1938992"/>
          </a:xfrm>
          <a:prstGeom prst="rect">
            <a:avLst/>
          </a:prstGeom>
          <a:noFill/>
        </p:spPr>
        <p:txBody>
          <a:bodyPr wrap="square">
            <a:spAutoFit/>
          </a:bodyPr>
          <a:lstStyle/>
          <a:p>
            <a:r>
              <a:rPr lang="vi-VN" sz="4000" b="1" dirty="0">
                <a:latin typeface="Times New Roman" panose="02020603050405020304" pitchFamily="18" charset="0"/>
                <a:cs typeface="Times New Roman" panose="02020603050405020304" pitchFamily="18" charset="0"/>
              </a:rPr>
              <a:t>- Các từ ngữ đặc sắc một nét khá đặc biệt trong bài thơ là cách ngắt câu.</a:t>
            </a:r>
          </a:p>
        </p:txBody>
      </p:sp>
      <p:pic>
        <p:nvPicPr>
          <p:cNvPr id="8" name="Picture 7">
            <a:extLst>
              <a:ext uri="{FF2B5EF4-FFF2-40B4-BE49-F238E27FC236}">
                <a16:creationId xmlns:a16="http://schemas.microsoft.com/office/drawing/2014/main" id="{1747A2D6-F69E-B291-E681-796DB9EF2A49}"/>
              </a:ext>
            </a:extLst>
          </p:cNvPr>
          <p:cNvPicPr>
            <a:picLocks noChangeAspect="1"/>
          </p:cNvPicPr>
          <p:nvPr/>
        </p:nvPicPr>
        <p:blipFill>
          <a:blip r:embed="rId3"/>
          <a:stretch>
            <a:fillRect/>
          </a:stretch>
        </p:blipFill>
        <p:spPr>
          <a:xfrm>
            <a:off x="7007552" y="353943"/>
            <a:ext cx="4614728" cy="3633378"/>
          </a:xfrm>
          <a:prstGeom prst="rect">
            <a:avLst/>
          </a:prstGeom>
        </p:spPr>
      </p:pic>
    </p:spTree>
    <p:extLst>
      <p:ext uri="{BB962C8B-B14F-4D97-AF65-F5344CB8AC3E}">
        <p14:creationId xmlns:p14="http://schemas.microsoft.com/office/powerpoint/2010/main" val="41224183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D8332DF-F110-8367-6A2A-53AAA5E72D1B}"/>
              </a:ext>
            </a:extLst>
          </p:cNvPr>
          <p:cNvSpPr txBox="1"/>
          <p:nvPr/>
        </p:nvSpPr>
        <p:spPr>
          <a:xfrm>
            <a:off x="1140903" y="1347100"/>
            <a:ext cx="822309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8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TẬP</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435196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DAB381-9FD1-5807-540D-D784E3C03F7F}"/>
              </a:ext>
            </a:extLst>
          </p:cNvPr>
          <p:cNvPicPr>
            <a:picLocks noChangeAspect="1"/>
          </p:cNvPicPr>
          <p:nvPr/>
        </p:nvPicPr>
        <p:blipFill>
          <a:blip r:embed="rId2"/>
          <a:stretch>
            <a:fillRect/>
          </a:stretch>
        </p:blipFill>
        <p:spPr>
          <a:xfrm>
            <a:off x="0" y="0"/>
            <a:ext cx="12192000" cy="6858000"/>
          </a:xfrm>
          <a:prstGeom prst="rect">
            <a:avLst/>
          </a:prstGeom>
        </p:spPr>
      </p:pic>
      <p:sp>
        <p:nvSpPr>
          <p:cNvPr id="4" name="Snip Diagonal Corner Rectangle 11">
            <a:extLst>
              <a:ext uri="{FF2B5EF4-FFF2-40B4-BE49-F238E27FC236}">
                <a16:creationId xmlns:a16="http://schemas.microsoft.com/office/drawing/2014/main" id="{13A615C4-0B74-47D2-90B0-91FD85267181}"/>
              </a:ext>
            </a:extLst>
          </p:cNvPr>
          <p:cNvSpPr/>
          <p:nvPr/>
        </p:nvSpPr>
        <p:spPr>
          <a:xfrm>
            <a:off x="780175" y="228600"/>
            <a:ext cx="10914077" cy="2590800"/>
          </a:xfrm>
          <a:prstGeom prst="snip2DiagRect">
            <a:avLst>
              <a:gd name="adj1" fmla="val 0"/>
              <a:gd name="adj2" fmla="val 24222"/>
            </a:avLst>
          </a:prstGeom>
          <a:blipFill dpi="0" rotWithShape="1">
            <a:blip r:embed="rId3" cstate="print">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eaLnBrk="0" fontAlgn="base" hangingPunct="0">
              <a:spcBef>
                <a:spcPct val="0"/>
              </a:spcBef>
              <a:spcAft>
                <a:spcPct val="0"/>
              </a:spcAf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1: </a:t>
            </a:r>
            <a:r>
              <a:rPr lang="vi-VN" sz="4000" b="1" dirty="0">
                <a:solidFill>
                  <a:prstClr val="black"/>
                </a:solidFill>
                <a:latin typeface="Times New Roman" panose="02020603050405020304" pitchFamily="18" charset="0"/>
              </a:rPr>
              <a:t>Làm sao cắt nghĩa được</a:t>
            </a:r>
            <a:r>
              <a:rPr lang="en-US" sz="4000" b="1" dirty="0">
                <a:solidFill>
                  <a:prstClr val="black"/>
                </a:solidFill>
                <a:latin typeface="Times New Roman" panose="02020603050405020304" pitchFamily="18" charset="0"/>
              </a:rPr>
              <a:t>……..</a:t>
            </a:r>
            <a:r>
              <a:rPr lang="vi-VN" sz="4000" b="1" dirty="0">
                <a:solidFill>
                  <a:prstClr val="black"/>
                </a:solidFill>
                <a:latin typeface="Times New Roman" panose="02020603050405020304" pitchFamily="18" charset="0"/>
              </a:rPr>
              <a:t>!</a:t>
            </a:r>
          </a:p>
          <a:p>
            <a:pPr lvl="0" algn="ctr" defTabSz="685800" eaLnBrk="0" fontAlgn="base" hangingPunct="0">
              <a:spcBef>
                <a:spcPct val="0"/>
              </a:spcBef>
              <a:spcAft>
                <a:spcPct val="0"/>
              </a:spcAft>
              <a:defRPr/>
            </a:pPr>
            <a:r>
              <a:rPr lang="vi-VN" sz="4000" b="1" dirty="0">
                <a:solidFill>
                  <a:prstClr val="black"/>
                </a:solidFill>
                <a:latin typeface="Times New Roman" panose="02020603050405020304" pitchFamily="18" charset="0"/>
              </a:rPr>
              <a:t>Có nghĩa gì đâu, một buổi chiều</a:t>
            </a:r>
          </a:p>
          <a:p>
            <a:pPr lvl="0" algn="ctr" defTabSz="685800" eaLnBrk="0" fontAlgn="base" hangingPunct="0">
              <a:spcBef>
                <a:spcPct val="0"/>
              </a:spcBef>
              <a:spcAft>
                <a:spcPct val="0"/>
              </a:spcAft>
              <a:defRPr/>
            </a:pPr>
            <a:r>
              <a:rPr lang="vi-VN" sz="4000" b="1" dirty="0">
                <a:solidFill>
                  <a:prstClr val="black"/>
                </a:solidFill>
                <a:latin typeface="Times New Roman" panose="02020603050405020304" pitchFamily="18" charset="0"/>
              </a:rPr>
              <a:t>Nó chiếm hồn ta bằng nắng nhạt,</a:t>
            </a:r>
          </a:p>
          <a:p>
            <a:pPr lvl="0" algn="ctr" defTabSz="685800" eaLnBrk="0" fontAlgn="base" hangingPunct="0">
              <a:spcBef>
                <a:spcPct val="0"/>
              </a:spcBef>
              <a:spcAft>
                <a:spcPct val="0"/>
              </a:spcAft>
              <a:defRPr/>
            </a:pPr>
            <a:r>
              <a:rPr lang="vi-VN" sz="4000" b="1" dirty="0">
                <a:solidFill>
                  <a:prstClr val="black"/>
                </a:solidFill>
                <a:latin typeface="Times New Roman" panose="02020603050405020304" pitchFamily="18" charset="0"/>
              </a:rPr>
              <a:t>Bằng mây nhè nhẹ, gió hiu hiu...</a:t>
            </a:r>
            <a:endPar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Snip Diagonal Corner Rectangle 11">
            <a:extLst>
              <a:ext uri="{FF2B5EF4-FFF2-40B4-BE49-F238E27FC236}">
                <a16:creationId xmlns:a16="http://schemas.microsoft.com/office/drawing/2014/main" id="{28C6533A-AD03-4D4A-9B31-7446457AC2AF}"/>
              </a:ext>
            </a:extLst>
          </p:cNvPr>
          <p:cNvSpPr/>
          <p:nvPr/>
        </p:nvSpPr>
        <p:spPr>
          <a:xfrm>
            <a:off x="3519182" y="4478837"/>
            <a:ext cx="4277932" cy="1143000"/>
          </a:xfrm>
          <a:prstGeom prst="snip2DiagRect">
            <a:avLst>
              <a:gd name="adj1" fmla="val 23289"/>
              <a:gd name="adj2" fmla="val 24222"/>
            </a:avLst>
          </a:prstGeom>
          <a:blipFill dpi="0" rotWithShape="1">
            <a:blip r:embed="rId5" cstate="print">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eaLnBrk="0" fontAlgn="base" hangingPunct="0">
              <a:spcBef>
                <a:spcPct val="0"/>
              </a:spcBef>
              <a:spcAft>
                <a:spcPct val="0"/>
              </a:spcAft>
              <a:defRPr/>
            </a:pPr>
            <a:r>
              <a:rPr lang="en-US" sz="4000" b="1" dirty="0" err="1">
                <a:solidFill>
                  <a:prstClr val="black"/>
                </a:solidFill>
                <a:latin typeface="Times New Roman" panose="02020603050405020304" pitchFamily="18" charset="0"/>
              </a:rPr>
              <a:t>tình</a:t>
            </a:r>
            <a:r>
              <a:rPr lang="en-US" sz="4000" b="1" dirty="0">
                <a:solidFill>
                  <a:prstClr val="black"/>
                </a:solidFill>
                <a:latin typeface="Times New Roman" panose="02020603050405020304" pitchFamily="18" charset="0"/>
              </a:rPr>
              <a:t> </a:t>
            </a:r>
            <a:r>
              <a:rPr lang="en-US" sz="4000" b="1" dirty="0" err="1">
                <a:solidFill>
                  <a:prstClr val="black"/>
                </a:solidFill>
                <a:latin typeface="Times New Roman" panose="02020603050405020304" pitchFamily="18" charset="0"/>
              </a:rPr>
              <a:t>yêu</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Snip Diagonal Corner Rectangle 11">
            <a:hlinkClick r:id="rId7" action="ppaction://hlinksldjump"/>
            <a:extLst>
              <a:ext uri="{FF2B5EF4-FFF2-40B4-BE49-F238E27FC236}">
                <a16:creationId xmlns:a16="http://schemas.microsoft.com/office/drawing/2014/main" id="{AFA17F97-AA52-4BD2-ADC3-234E990BC9B1}"/>
              </a:ext>
            </a:extLst>
          </p:cNvPr>
          <p:cNvSpPr/>
          <p:nvPr/>
        </p:nvSpPr>
        <p:spPr>
          <a:xfrm>
            <a:off x="307598" y="3581400"/>
            <a:ext cx="2725123" cy="897437"/>
          </a:xfrm>
          <a:prstGeom prst="snip2DiagRect">
            <a:avLst>
              <a:gd name="adj1" fmla="val 23289"/>
              <a:gd name="adj2" fmla="val 24222"/>
            </a:avLst>
          </a:prstGeom>
          <a:blipFill dpi="0" rotWithShape="1">
            <a:blip r:embed="rId8" cstate="print">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QUAY LẠI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9867192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E2A10E86-D1DF-6136-419D-08992F905802}"/>
              </a:ext>
            </a:extLst>
          </p:cNvPr>
          <p:cNvSpPr txBox="1"/>
          <p:nvPr/>
        </p:nvSpPr>
        <p:spPr>
          <a:xfrm>
            <a:off x="803245" y="519845"/>
            <a:ext cx="7686413" cy="4524315"/>
          </a:xfrm>
          <a:prstGeom prst="rect">
            <a:avLst/>
          </a:prstGeom>
          <a:noFill/>
        </p:spPr>
        <p:txBody>
          <a:bodyPr wrap="square">
            <a:spAutoFit/>
          </a:bodyPr>
          <a:lstStyle/>
          <a:p>
            <a:pPr algn="just"/>
            <a:r>
              <a:rPr lang="vi-VN" sz="4800" dirty="0">
                <a:latin typeface="Times New Roman" panose="02020603050405020304" pitchFamily="18" charset="0"/>
                <a:cs typeface="Times New Roman" panose="02020603050405020304" pitchFamily="18" charset="0"/>
              </a:rPr>
              <a:t>Chỉ ra nét độc đáo trong cách cảm nhận và miêu tả thiên nhiên mùa thu của Xuân Diệu qua Thơ duyên (có thể so sánh với một vài bài thơ khác để làm rõ nét độc đáo ấy).</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99590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D8332DF-F110-8367-6A2A-53AAA5E72D1B}"/>
              </a:ext>
            </a:extLst>
          </p:cNvPr>
          <p:cNvSpPr txBox="1"/>
          <p:nvPr/>
        </p:nvSpPr>
        <p:spPr>
          <a:xfrm>
            <a:off x="1140903" y="1347100"/>
            <a:ext cx="822309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8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DỤNG</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095172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E2A10E86-D1DF-6136-419D-08992F905802}"/>
              </a:ext>
            </a:extLst>
          </p:cNvPr>
          <p:cNvSpPr txBox="1"/>
          <p:nvPr/>
        </p:nvSpPr>
        <p:spPr>
          <a:xfrm>
            <a:off x="912302" y="1333578"/>
            <a:ext cx="7686413" cy="3046988"/>
          </a:xfrm>
          <a:prstGeom prst="rect">
            <a:avLst/>
          </a:prstGeom>
          <a:noFill/>
        </p:spPr>
        <p:txBody>
          <a:bodyPr wrap="square">
            <a:spAutoFit/>
          </a:bodyPr>
          <a:lstStyle/>
          <a:p>
            <a:pPr lvl="0" algn="just"/>
            <a:r>
              <a:rPr lang="vi-VN" sz="4800" dirty="0">
                <a:solidFill>
                  <a:prstClr val="black"/>
                </a:solidFill>
                <a:latin typeface="Times New Roman" panose="02020603050405020304" pitchFamily="18" charset="0"/>
                <a:cs typeface="Times New Roman" panose="02020603050405020304" pitchFamily="18" charset="0"/>
              </a:rPr>
              <a:t>Viết đoạn văn ngắn nêu cảm nhận của em về bức tranh thiên nhiên và duyên tình thể hiện qua bài thơ.</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201129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D8332DF-F110-8367-6A2A-53AAA5E72D1B}"/>
              </a:ext>
            </a:extLst>
          </p:cNvPr>
          <p:cNvSpPr txBox="1"/>
          <p:nvPr/>
        </p:nvSpPr>
        <p:spPr>
          <a:xfrm>
            <a:off x="1275127" y="80362"/>
            <a:ext cx="822309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HƯỚNG DẪN TỰ HỌC</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4BC71C3-AA49-B518-D0EA-FAD8ED270647}"/>
              </a:ext>
            </a:extLst>
          </p:cNvPr>
          <p:cNvSpPr txBox="1"/>
          <p:nvPr/>
        </p:nvSpPr>
        <p:spPr>
          <a:xfrm>
            <a:off x="855677" y="1204487"/>
            <a:ext cx="822309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Times New Roman" panose="02020603050405020304" pitchFamily="18" charset="0"/>
                <a:cs typeface="Times New Roman" panose="02020603050405020304" pitchFamily="18" charset="0"/>
              </a:rPr>
              <a:t>Bài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cũ</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hệ</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thống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học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bằng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sơ</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đồ</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tư</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duy</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E112C0B-74AF-E15A-BC7E-64DF07009527}"/>
              </a:ext>
            </a:extLst>
          </p:cNvPr>
          <p:cNvSpPr txBox="1"/>
          <p:nvPr/>
        </p:nvSpPr>
        <p:spPr>
          <a:xfrm>
            <a:off x="989901" y="3130626"/>
            <a:ext cx="822309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Times New Roman" panose="02020603050405020304" pitchFamily="18" charset="0"/>
                <a:cs typeface="Times New Roman" panose="02020603050405020304" pitchFamily="18" charset="0"/>
              </a:rPr>
              <a:t>Bài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mới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hàon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thành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phiếu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học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tập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Lời</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má</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năm</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xưa</a:t>
            </a:r>
            <a:r>
              <a:rPr lang="en-US" sz="4400" b="1" dirty="0">
                <a:solidFill>
                  <a:prstClr val="black"/>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431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71AA10-A5F8-33C1-6336-EFE4EFF6678D}"/>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FD33F2B1-CD99-DEE0-3226-AA286081878E}"/>
              </a:ext>
            </a:extLst>
          </p:cNvPr>
          <p:cNvSpPr txBox="1"/>
          <p:nvPr/>
        </p:nvSpPr>
        <p:spPr>
          <a:xfrm>
            <a:off x="2308777" y="1687641"/>
            <a:ext cx="6907746"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XIN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CHÂN THÀNH CẢM ƠN MỌI NGƯỜI ĐÃ CHÚ Ý LẮNG NGHE!</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4628163D-CD4E-0E18-5ED8-3BDE8D229949}"/>
              </a:ext>
            </a:extLst>
          </p:cNvPr>
          <p:cNvSpPr txBox="1"/>
          <p:nvPr/>
        </p:nvSpPr>
        <p:spPr>
          <a:xfrm>
            <a:off x="1411155" y="5590496"/>
            <a:ext cx="69077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84688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BE76F-9595-628D-B055-A140931BDA7F}"/>
              </a:ext>
            </a:extLst>
          </p:cNvPr>
          <p:cNvPicPr>
            <a:picLocks noChangeAspect="1"/>
          </p:cNvPicPr>
          <p:nvPr/>
        </p:nvPicPr>
        <p:blipFill>
          <a:blip r:embed="rId2"/>
          <a:stretch>
            <a:fillRect/>
          </a:stretch>
        </p:blipFill>
        <p:spPr>
          <a:xfrm>
            <a:off x="0" y="-1673"/>
            <a:ext cx="12192000" cy="6857999"/>
          </a:xfrm>
          <a:prstGeom prst="rect">
            <a:avLst/>
          </a:prstGeom>
        </p:spPr>
      </p:pic>
      <p:sp>
        <p:nvSpPr>
          <p:cNvPr id="4" name="Snip Diagonal Corner Rectangle 11">
            <a:extLst>
              <a:ext uri="{FF2B5EF4-FFF2-40B4-BE49-F238E27FC236}">
                <a16:creationId xmlns:a16="http://schemas.microsoft.com/office/drawing/2014/main" id="{13A615C4-0B74-47D2-90B0-91FD85267181}"/>
              </a:ext>
            </a:extLst>
          </p:cNvPr>
          <p:cNvSpPr/>
          <p:nvPr/>
        </p:nvSpPr>
        <p:spPr>
          <a:xfrm>
            <a:off x="1524000" y="228600"/>
            <a:ext cx="8991600" cy="1981200"/>
          </a:xfrm>
          <a:prstGeom prst="snip2DiagRect">
            <a:avLst>
              <a:gd name="adj1" fmla="val 0"/>
              <a:gd name="adj2" fmla="val 24222"/>
            </a:avLst>
          </a:prstGeom>
          <a:blipFill dpi="0" rotWithShape="1">
            <a:blip r:embed="rId3" cstate="print">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2: </a:t>
            </a:r>
            <a:r>
              <a:rPr lang="en-US" sz="3200" b="1" dirty="0" err="1">
                <a:solidFill>
                  <a:prstClr val="black"/>
                </a:solidFill>
                <a:latin typeface="Times New Roman" panose="02020603050405020304" pitchFamily="18" charset="0"/>
              </a:rPr>
              <a:t>Ông</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Hoàng</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của</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thơ</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tình</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Việt</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Nma</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là</a:t>
            </a:r>
            <a:r>
              <a:rPr lang="en-US" sz="3200" b="1" dirty="0">
                <a:solidFill>
                  <a:prstClr val="black"/>
                </a:solidFill>
                <a:latin typeface="Times New Roman" panose="02020603050405020304" pitchFamily="18" charset="0"/>
              </a:rPr>
              <a:t> ai?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Snip Diagonal Corner Rectangle 11">
            <a:extLst>
              <a:ext uri="{FF2B5EF4-FFF2-40B4-BE49-F238E27FC236}">
                <a16:creationId xmlns:a16="http://schemas.microsoft.com/office/drawing/2014/main" id="{28C6533A-AD03-4D4A-9B31-7446457AC2AF}"/>
              </a:ext>
            </a:extLst>
          </p:cNvPr>
          <p:cNvSpPr/>
          <p:nvPr/>
        </p:nvSpPr>
        <p:spPr>
          <a:xfrm>
            <a:off x="1648437" y="3086449"/>
            <a:ext cx="4277932" cy="1143000"/>
          </a:xfrm>
          <a:prstGeom prst="snip2DiagRect">
            <a:avLst>
              <a:gd name="adj1" fmla="val 23289"/>
              <a:gd name="adj2" fmla="val 24222"/>
            </a:avLst>
          </a:prstGeom>
          <a:blipFill dpi="0" rotWithShape="1">
            <a:blip r:embed="rId5" cstate="print">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Xuân</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Diệu</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Snip Diagonal Corner Rectangle 11">
            <a:hlinkClick r:id="rId7" action="ppaction://hlinksldjump"/>
            <a:extLst>
              <a:ext uri="{FF2B5EF4-FFF2-40B4-BE49-F238E27FC236}">
                <a16:creationId xmlns:a16="http://schemas.microsoft.com/office/drawing/2014/main" id="{AFA17F97-AA52-4BD2-ADC3-234E990BC9B1}"/>
              </a:ext>
            </a:extLst>
          </p:cNvPr>
          <p:cNvSpPr/>
          <p:nvPr/>
        </p:nvSpPr>
        <p:spPr>
          <a:xfrm>
            <a:off x="4938320" y="4893065"/>
            <a:ext cx="2725123" cy="897437"/>
          </a:xfrm>
          <a:prstGeom prst="snip2DiagRect">
            <a:avLst>
              <a:gd name="adj1" fmla="val 23289"/>
              <a:gd name="adj2" fmla="val 24222"/>
            </a:avLst>
          </a:prstGeom>
          <a:blipFill dpi="0" rotWithShape="1">
            <a:blip r:embed="rId8" cstate="print">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QUAY LẠI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377749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4000" b="-84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5953E9-31B4-5605-0F63-7972B3248563}"/>
              </a:ext>
            </a:extLst>
          </p:cNvPr>
          <p:cNvPicPr>
            <a:picLocks noChangeAspect="1"/>
          </p:cNvPicPr>
          <p:nvPr/>
        </p:nvPicPr>
        <p:blipFill>
          <a:blip r:embed="rId3"/>
          <a:stretch>
            <a:fillRect/>
          </a:stretch>
        </p:blipFill>
        <p:spPr>
          <a:xfrm>
            <a:off x="0" y="-1673"/>
            <a:ext cx="12192000" cy="6857999"/>
          </a:xfrm>
          <a:prstGeom prst="rect">
            <a:avLst/>
          </a:prstGeom>
        </p:spPr>
      </p:pic>
      <p:sp>
        <p:nvSpPr>
          <p:cNvPr id="4" name="Snip Diagonal Corner Rectangle 11">
            <a:extLst>
              <a:ext uri="{FF2B5EF4-FFF2-40B4-BE49-F238E27FC236}">
                <a16:creationId xmlns:a16="http://schemas.microsoft.com/office/drawing/2014/main" id="{13A615C4-0B74-47D2-90B0-91FD85267181}"/>
              </a:ext>
            </a:extLst>
          </p:cNvPr>
          <p:cNvSpPr/>
          <p:nvPr/>
        </p:nvSpPr>
        <p:spPr>
          <a:xfrm>
            <a:off x="1627464" y="228600"/>
            <a:ext cx="9009776" cy="1981200"/>
          </a:xfrm>
          <a:prstGeom prst="snip2DiagRect">
            <a:avLst>
              <a:gd name="adj1" fmla="val 0"/>
              <a:gd name="adj2" fmla="val 24222"/>
            </a:avLst>
          </a:prstGeom>
          <a:blipFill dpi="0" rotWithShape="1">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3: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Quê</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hương</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của</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cụ</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Nguyễn</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Du ở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tỉnh</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nào</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a:t>
            </a:r>
            <a:endPar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Snip Diagonal Corner Rectangle 11">
            <a:extLst>
              <a:ext uri="{FF2B5EF4-FFF2-40B4-BE49-F238E27FC236}">
                <a16:creationId xmlns:a16="http://schemas.microsoft.com/office/drawing/2014/main" id="{28C6533A-AD03-4D4A-9B31-7446457AC2AF}"/>
              </a:ext>
            </a:extLst>
          </p:cNvPr>
          <p:cNvSpPr/>
          <p:nvPr/>
        </p:nvSpPr>
        <p:spPr>
          <a:xfrm>
            <a:off x="3829574" y="4076701"/>
            <a:ext cx="4277932" cy="1143000"/>
          </a:xfrm>
          <a:prstGeom prst="snip2DiagRect">
            <a:avLst>
              <a:gd name="adj1" fmla="val 23289"/>
              <a:gd name="adj2" fmla="val 24222"/>
            </a:avLst>
          </a:prstGeom>
          <a:blipFill dpi="0" rotWithShape="1">
            <a:blip r:embed="rId6" cstate="print">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Hà</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Tĩnh</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Snip Diagonal Corner Rectangle 11">
            <a:hlinkClick r:id="rId8" action="ppaction://hlinksldjump"/>
            <a:extLst>
              <a:ext uri="{FF2B5EF4-FFF2-40B4-BE49-F238E27FC236}">
                <a16:creationId xmlns:a16="http://schemas.microsoft.com/office/drawing/2014/main" id="{AFA17F97-AA52-4BD2-ADC3-234E990BC9B1}"/>
              </a:ext>
            </a:extLst>
          </p:cNvPr>
          <p:cNvSpPr/>
          <p:nvPr/>
        </p:nvSpPr>
        <p:spPr>
          <a:xfrm>
            <a:off x="332014" y="2978607"/>
            <a:ext cx="2725123" cy="897437"/>
          </a:xfrm>
          <a:prstGeom prst="snip2DiagRect">
            <a:avLst>
              <a:gd name="adj1" fmla="val 23289"/>
              <a:gd name="adj2" fmla="val 24222"/>
            </a:avLst>
          </a:prstGeom>
          <a:blipFill dpi="0" rotWithShape="1">
            <a:blip r:embed="rId9" cstate="print">
              <a:extLst>
                <a:ext uri="{BEBA8EAE-BF5A-486C-A8C5-ECC9F3942E4B}">
                  <a14:imgProps xmlns:a14="http://schemas.microsoft.com/office/drawing/2010/main">
                    <a14:imgLayer r:embed="rId10">
                      <a14:imgEffect>
                        <a14:artisticCrisscrossEtching/>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QUAY LẠI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586514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8DC374-18AF-A589-F573-54ADDC2BAAD8}"/>
              </a:ext>
            </a:extLst>
          </p:cNvPr>
          <p:cNvPicPr>
            <a:picLocks noChangeAspect="1"/>
          </p:cNvPicPr>
          <p:nvPr/>
        </p:nvPicPr>
        <p:blipFill>
          <a:blip r:embed="rId4"/>
          <a:stretch>
            <a:fillRect/>
          </a:stretch>
        </p:blipFill>
        <p:spPr>
          <a:xfrm>
            <a:off x="0" y="0"/>
            <a:ext cx="12192000" cy="6857999"/>
          </a:xfrm>
          <a:prstGeom prst="rect">
            <a:avLst/>
          </a:prstGeom>
        </p:spPr>
      </p:pic>
      <p:sp>
        <p:nvSpPr>
          <p:cNvPr id="4" name="Snip Diagonal Corner Rectangle 11">
            <a:extLst>
              <a:ext uri="{FF2B5EF4-FFF2-40B4-BE49-F238E27FC236}">
                <a16:creationId xmlns:a16="http://schemas.microsoft.com/office/drawing/2014/main" id="{13A615C4-0B74-47D2-90B0-91FD85267181}"/>
              </a:ext>
            </a:extLst>
          </p:cNvPr>
          <p:cNvSpPr/>
          <p:nvPr/>
        </p:nvSpPr>
        <p:spPr>
          <a:xfrm>
            <a:off x="2580068" y="228600"/>
            <a:ext cx="7031864" cy="1981200"/>
          </a:xfrm>
          <a:prstGeom prst="snip2DiagRect">
            <a:avLst>
              <a:gd name="adj1" fmla="val 0"/>
              <a:gd name="adj2" fmla="val 24222"/>
            </a:avLst>
          </a:prstGeom>
          <a:blipFill dpi="0" rotWithShape="1">
            <a:blip r:embed="rId5" cstate="print">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4: Tên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khúc</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này</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là</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gì</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Snip Diagonal Corner Rectangle 11">
            <a:extLst>
              <a:ext uri="{FF2B5EF4-FFF2-40B4-BE49-F238E27FC236}">
                <a16:creationId xmlns:a16="http://schemas.microsoft.com/office/drawing/2014/main" id="{28C6533A-AD03-4D4A-9B31-7446457AC2AF}"/>
              </a:ext>
            </a:extLst>
          </p:cNvPr>
          <p:cNvSpPr/>
          <p:nvPr/>
        </p:nvSpPr>
        <p:spPr>
          <a:xfrm>
            <a:off x="3957034" y="3865834"/>
            <a:ext cx="4277932" cy="1143000"/>
          </a:xfrm>
          <a:prstGeom prst="snip2DiagRect">
            <a:avLst>
              <a:gd name="adj1" fmla="val 23289"/>
              <a:gd name="adj2" fmla="val 24222"/>
            </a:avLst>
          </a:prstGeom>
          <a:blipFill dpi="0" rotWithShape="1">
            <a:blip r:embed="rId7" cstate="print">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lang="en-US" sz="4000" b="1" dirty="0" err="1">
                <a:solidFill>
                  <a:prstClr val="black"/>
                </a:solidFill>
                <a:latin typeface="Times New Roman" panose="02020603050405020304" pitchFamily="18" charset="0"/>
              </a:rPr>
              <a:t>Mùa</a:t>
            </a:r>
            <a:r>
              <a:rPr lang="en-US" sz="4000" b="1" dirty="0">
                <a:solidFill>
                  <a:prstClr val="black"/>
                </a:solidFill>
                <a:latin typeface="Times New Roman" panose="02020603050405020304" pitchFamily="18" charset="0"/>
              </a:rPr>
              <a:t> </a:t>
            </a:r>
            <a:r>
              <a:rPr lang="en-US" sz="4000" b="1" dirty="0" err="1">
                <a:solidFill>
                  <a:prstClr val="black"/>
                </a:solidFill>
                <a:latin typeface="Times New Roman" panose="02020603050405020304" pitchFamily="18" charset="0"/>
              </a:rPr>
              <a:t>thu</a:t>
            </a:r>
            <a:r>
              <a:rPr lang="en-US" sz="4000" b="1" dirty="0">
                <a:solidFill>
                  <a:prstClr val="black"/>
                </a:solidFill>
                <a:latin typeface="Times New Roman" panose="02020603050405020304" pitchFamily="18" charset="0"/>
              </a:rPr>
              <a:t> </a:t>
            </a:r>
            <a:r>
              <a:rPr lang="en-US" sz="4000" b="1" dirty="0" err="1">
                <a:solidFill>
                  <a:prstClr val="black"/>
                </a:solidFill>
                <a:latin typeface="Times New Roman" panose="02020603050405020304" pitchFamily="18" charset="0"/>
              </a:rPr>
              <a:t>vàng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Snip Diagonal Corner Rectangle 11">
            <a:hlinkClick r:id="rId9" action="ppaction://hlinksldjump"/>
            <a:extLst>
              <a:ext uri="{FF2B5EF4-FFF2-40B4-BE49-F238E27FC236}">
                <a16:creationId xmlns:a16="http://schemas.microsoft.com/office/drawing/2014/main" id="{AFA17F97-AA52-4BD2-ADC3-234E990BC9B1}"/>
              </a:ext>
            </a:extLst>
          </p:cNvPr>
          <p:cNvSpPr/>
          <p:nvPr/>
        </p:nvSpPr>
        <p:spPr>
          <a:xfrm>
            <a:off x="399877" y="2674783"/>
            <a:ext cx="2725123" cy="897437"/>
          </a:xfrm>
          <a:prstGeom prst="snip2DiagRect">
            <a:avLst>
              <a:gd name="adj1" fmla="val 23289"/>
              <a:gd name="adj2" fmla="val 24222"/>
            </a:avLst>
          </a:prstGeom>
          <a:blipFill dpi="0" rotWithShape="1">
            <a:blip r:embed="rId10" cstate="print">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QUAY LẠI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
            <a:hlinkClick r:id="" action="ppaction://media"/>
            <a:extLst>
              <a:ext uri="{FF2B5EF4-FFF2-40B4-BE49-F238E27FC236}">
                <a16:creationId xmlns:a16="http://schemas.microsoft.com/office/drawing/2014/main" id="{52D090CD-99AF-F9D2-B7E0-78FA19A8BB8A}"/>
              </a:ext>
            </a:extLst>
          </p:cNvPr>
          <p:cNvPicPr>
            <a:picLocks noChangeAspect="1"/>
          </p:cNvPicPr>
          <p:nvPr>
            <a:videoFile r:link="rId1"/>
            <p:extLst>
              <p:ext uri="{DAA4B4D4-6D71-4841-9C94-3DE7FCFB9230}">
                <p14:media xmlns:p14="http://schemas.microsoft.com/office/powerpoint/2010/main" r:embed="rId2">
                  <p14:trim st="49920" end="163739"/>
                </p14:media>
              </p:ext>
            </p:extLst>
          </p:nvPr>
        </p:nvPicPr>
        <p:blipFill>
          <a:blip r:embed="rId12"/>
          <a:stretch>
            <a:fillRect/>
          </a:stretch>
        </p:blipFill>
        <p:spPr>
          <a:xfrm>
            <a:off x="562299" y="4017104"/>
            <a:ext cx="2860409" cy="1880882"/>
          </a:xfrm>
          <a:prstGeom prst="rect">
            <a:avLst/>
          </a:prstGeom>
        </p:spPr>
      </p:pic>
    </p:spTree>
    <p:extLst>
      <p:ext uri="{BB962C8B-B14F-4D97-AF65-F5344CB8AC3E}">
        <p14:creationId xmlns:p14="http://schemas.microsoft.com/office/powerpoint/2010/main" val="40022911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30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9B575-2BF7-815D-0E66-D4126C461DDB}"/>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D8332DF-F110-8367-6A2A-53AAA5E72D1B}"/>
              </a:ext>
            </a:extLst>
          </p:cNvPr>
          <p:cNvSpPr txBox="1"/>
          <p:nvPr/>
        </p:nvSpPr>
        <p:spPr>
          <a:xfrm>
            <a:off x="729842" y="692758"/>
            <a:ext cx="6629185"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hình dung của bạn, bức tranh mùa thu có những hình ảnh, sắc màu, đường nét đặc trưng nào?</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864097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71AA10-A5F8-33C1-6336-EFE4EFF6678D}"/>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DE6FF21-8ACD-BC48-D307-C5DA2ED45186}"/>
              </a:ext>
            </a:extLst>
          </p:cNvPr>
          <p:cNvSpPr txBox="1"/>
          <p:nvPr/>
        </p:nvSpPr>
        <p:spPr>
          <a:xfrm>
            <a:off x="877865" y="852005"/>
            <a:ext cx="995585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FD33F2B1-CD99-DEE0-3226-AA286081878E}"/>
              </a:ext>
            </a:extLst>
          </p:cNvPr>
          <p:cNvSpPr txBox="1"/>
          <p:nvPr/>
        </p:nvSpPr>
        <p:spPr>
          <a:xfrm>
            <a:off x="2132608" y="2526540"/>
            <a:ext cx="69077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DUYÊN</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AF09BC92-BDFC-8E61-946D-5B953B2B7C19}"/>
              </a:ext>
            </a:extLst>
          </p:cNvPr>
          <p:cNvSpPr txBox="1"/>
          <p:nvPr/>
        </p:nvSpPr>
        <p:spPr>
          <a:xfrm>
            <a:off x="4280190" y="3803242"/>
            <a:ext cx="69077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Diệu</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4628163D-CD4E-0E18-5ED8-3BDE8D229949}"/>
              </a:ext>
            </a:extLst>
          </p:cNvPr>
          <p:cNvSpPr txBox="1"/>
          <p:nvPr/>
        </p:nvSpPr>
        <p:spPr>
          <a:xfrm>
            <a:off x="1411155" y="5590496"/>
            <a:ext cx="69077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63943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1860</Words>
  <Application>Microsoft Office PowerPoint</Application>
  <PresentationFormat>Widescreen</PresentationFormat>
  <Paragraphs>143</Paragraphs>
  <Slides>44</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等线</vt:lpstr>
      <vt:lpstr>等线 Light</vt:lpstr>
      <vt:lpstr>Arial</vt:lpstr>
      <vt:lpstr>Calibri</vt:lpstr>
      <vt:lpstr>Calibri Light</vt:lpstr>
      <vt:lpstr>Times New Roman</vt:lpstr>
      <vt:lpstr>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19</cp:revision>
  <dcterms:created xsi:type="dcterms:W3CDTF">2022-08-27T12:31:41Z</dcterms:created>
  <dcterms:modified xsi:type="dcterms:W3CDTF">2022-08-27T14:44:30Z</dcterms:modified>
</cp:coreProperties>
</file>