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9" r:id="rId3"/>
    <p:sldId id="256" r:id="rId4"/>
    <p:sldId id="257"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2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EF58D-B62B-40BB-83AA-9D07CFC4ED26}"/>
              </a:ext>
            </a:extLst>
          </p:cNvPr>
          <p:cNvSpPr>
            <a:spLocks noGrp="1"/>
          </p:cNvSpPr>
          <p:nvPr>
            <p:ph type="ctrTitle"/>
          </p:nvPr>
        </p:nvSpPr>
        <p:spPr>
          <a:xfrm>
            <a:off x="612648" y="557783"/>
            <a:ext cx="10969752" cy="3130807"/>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66AC06D3-F571-4213-A2A4-6A1915120CED}"/>
              </a:ext>
            </a:extLst>
          </p:cNvPr>
          <p:cNvSpPr>
            <a:spLocks noGrp="1"/>
          </p:cNvSpPr>
          <p:nvPr>
            <p:ph type="subTitle" idx="1"/>
          </p:nvPr>
        </p:nvSpPr>
        <p:spPr>
          <a:xfrm>
            <a:off x="612648" y="3902206"/>
            <a:ext cx="10969752" cy="2240529"/>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5A10580-AD31-4B8F-8448-55A666AC1725}"/>
              </a:ext>
            </a:extLst>
          </p:cNvPr>
          <p:cNvSpPr>
            <a:spLocks noGrp="1"/>
          </p:cNvSpPr>
          <p:nvPr>
            <p:ph type="dt" sz="half" idx="10"/>
          </p:nvPr>
        </p:nvSpPr>
        <p:spPr/>
        <p:txBody>
          <a:bodyPr/>
          <a:lstStyle/>
          <a:p>
            <a:fld id="{79C5A860-F335-4252-AA00-24FB67ED2982}" type="datetime1">
              <a:rPr lang="en-US" smtClean="0"/>
              <a:t>8/27/2022</a:t>
            </a:fld>
            <a:endParaRPr lang="en-US"/>
          </a:p>
        </p:txBody>
      </p:sp>
      <p:sp>
        <p:nvSpPr>
          <p:cNvPr id="5" name="Footer Placeholder 4">
            <a:extLst>
              <a:ext uri="{FF2B5EF4-FFF2-40B4-BE49-F238E27FC236}">
                <a16:creationId xmlns:a16="http://schemas.microsoft.com/office/drawing/2014/main" id="{15EC99C8-515A-4FEA-9CD2-6D0BF46CF6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72AF1B-1868-4C05-B6C3-9EBF29A50ADD}"/>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3329406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170B0-C1C5-4976-80E8-6B4F90EB3626}"/>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097593EE-493E-4BCE-8992-24CA63E1E0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80919F-FDDD-42FB-8422-A0665D558D00}"/>
              </a:ext>
            </a:extLst>
          </p:cNvPr>
          <p:cNvSpPr>
            <a:spLocks noGrp="1"/>
          </p:cNvSpPr>
          <p:nvPr>
            <p:ph type="dt" sz="half" idx="10"/>
          </p:nvPr>
        </p:nvSpPr>
        <p:spPr/>
        <p:txBody>
          <a:bodyPr/>
          <a:lstStyle/>
          <a:p>
            <a:fld id="{46AB1048-0047-48CA-88BA-D69B470942CF}" type="datetime1">
              <a:rPr lang="en-US" smtClean="0"/>
              <a:t>8/27/2022</a:t>
            </a:fld>
            <a:endParaRPr lang="en-US"/>
          </a:p>
        </p:txBody>
      </p:sp>
      <p:sp>
        <p:nvSpPr>
          <p:cNvPr id="5" name="Footer Placeholder 4">
            <a:extLst>
              <a:ext uri="{FF2B5EF4-FFF2-40B4-BE49-F238E27FC236}">
                <a16:creationId xmlns:a16="http://schemas.microsoft.com/office/drawing/2014/main" id="{A216D38A-35F8-4667-A1F4-49644471E9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9CC230-78B7-487B-9C95-CB00868F6F1F}"/>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781654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4CB826-D9AA-4689-B8C0-38D999F0D065}"/>
              </a:ext>
            </a:extLst>
          </p:cNvPr>
          <p:cNvSpPr>
            <a:spLocks noGrp="1"/>
          </p:cNvSpPr>
          <p:nvPr>
            <p:ph type="title" orient="vert"/>
          </p:nvPr>
        </p:nvSpPr>
        <p:spPr>
          <a:xfrm>
            <a:off x="8724900" y="557784"/>
            <a:ext cx="2854452" cy="5643420"/>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A61F1CDD-16FB-45E0-9887-24374C567647}"/>
              </a:ext>
            </a:extLst>
          </p:cNvPr>
          <p:cNvSpPr>
            <a:spLocks noGrp="1"/>
          </p:cNvSpPr>
          <p:nvPr>
            <p:ph type="body" orient="vert" idx="1"/>
          </p:nvPr>
        </p:nvSpPr>
        <p:spPr>
          <a:xfrm>
            <a:off x="612648" y="557784"/>
            <a:ext cx="7734300" cy="56434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6846397-BBD2-4426-B1F5-FD6EA3CDC866}"/>
              </a:ext>
            </a:extLst>
          </p:cNvPr>
          <p:cNvSpPr>
            <a:spLocks noGrp="1"/>
          </p:cNvSpPr>
          <p:nvPr>
            <p:ph type="dt" sz="half" idx="10"/>
          </p:nvPr>
        </p:nvSpPr>
        <p:spPr/>
        <p:txBody>
          <a:bodyPr/>
          <a:lstStyle/>
          <a:p>
            <a:fld id="{5BD83879-648C-49A9-81A2-0EF5946532D0}" type="datetime1">
              <a:rPr lang="en-US" smtClean="0"/>
              <a:t>8/27/2022</a:t>
            </a:fld>
            <a:endParaRPr lang="en-US"/>
          </a:p>
        </p:txBody>
      </p:sp>
      <p:sp>
        <p:nvSpPr>
          <p:cNvPr id="5" name="Footer Placeholder 4">
            <a:extLst>
              <a:ext uri="{FF2B5EF4-FFF2-40B4-BE49-F238E27FC236}">
                <a16:creationId xmlns:a16="http://schemas.microsoft.com/office/drawing/2014/main" id="{FDAB91E4-73D0-4ACD-8F54-00EE6FB1D6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B28C61-59FE-44D6-A7D6-AAD292232778}"/>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26413169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ABA5791C-1589-7671-75C6-A69E02FD3120}"/>
              </a:ext>
            </a:extLst>
          </p:cNvPr>
          <p:cNvSpPr>
            <a:spLocks noGrp="1"/>
          </p:cNvSpPr>
          <p:nvPr>
            <p:ph type="ctrTitle"/>
          </p:nvPr>
        </p:nvSpPr>
        <p:spPr>
          <a:xfrm>
            <a:off x="1524000" y="1122363"/>
            <a:ext cx="9144000" cy="2387600"/>
          </a:xfrm>
        </p:spPr>
        <p:txBody>
          <a:bodyPr anchor="b"/>
          <a:lstStyle>
            <a:lvl1pPr algn="ctr">
              <a:defRPr sz="6000"/>
            </a:lvl1pPr>
          </a:lstStyle>
          <a:p>
            <a:r>
              <a:rPr lang="vi-VN"/>
              <a:t>Bấm để sửa kiểu tiêu đề Bản cái</a:t>
            </a:r>
            <a:endParaRPr lang="en-US"/>
          </a:p>
        </p:txBody>
      </p:sp>
      <p:sp>
        <p:nvSpPr>
          <p:cNvPr id="3" name="Tiêu đề phụ 2">
            <a:extLst>
              <a:ext uri="{FF2B5EF4-FFF2-40B4-BE49-F238E27FC236}">
                <a16:creationId xmlns:a16="http://schemas.microsoft.com/office/drawing/2014/main" id="{58941B03-B14D-6696-8965-83C814759F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endParaRPr lang="en-US"/>
          </a:p>
        </p:txBody>
      </p:sp>
      <p:sp>
        <p:nvSpPr>
          <p:cNvPr id="4" name="Chỗ dành sẵn cho Ngày tháng 3">
            <a:extLst>
              <a:ext uri="{FF2B5EF4-FFF2-40B4-BE49-F238E27FC236}">
                <a16:creationId xmlns:a16="http://schemas.microsoft.com/office/drawing/2014/main" id="{CFE2D4AD-5F82-0049-3166-A9FF611EDCA8}"/>
              </a:ext>
            </a:extLst>
          </p:cNvPr>
          <p:cNvSpPr>
            <a:spLocks noGrp="1"/>
          </p:cNvSpPr>
          <p:nvPr>
            <p:ph type="dt" sz="half" idx="10"/>
          </p:nvPr>
        </p:nvSpPr>
        <p:spPr/>
        <p:txBody>
          <a:bodyPr/>
          <a:lstStyle/>
          <a:p>
            <a:fld id="{F481A142-DA77-4A5F-AD1F-14E6C18F0F5F}" type="datetime1">
              <a:rPr lang="en-US" smtClean="0"/>
              <a:t>8/27/2022</a:t>
            </a:fld>
            <a:endParaRPr lang="en-US"/>
          </a:p>
        </p:txBody>
      </p:sp>
      <p:sp>
        <p:nvSpPr>
          <p:cNvPr id="5" name="Chỗ dành sẵn cho Chân trang 4">
            <a:extLst>
              <a:ext uri="{FF2B5EF4-FFF2-40B4-BE49-F238E27FC236}">
                <a16:creationId xmlns:a16="http://schemas.microsoft.com/office/drawing/2014/main" id="{9785A5CD-20D1-C76D-122A-127B612869F0}"/>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0417314E-C14C-7B6C-E6B4-2DE951FFE664}"/>
              </a:ext>
            </a:extLst>
          </p:cNvPr>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344819126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598896E1-2A41-C48F-18C3-129BDD2DBF80}"/>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0E1B9195-E2E5-6B8C-FBA7-216CD4350BCB}"/>
              </a:ext>
            </a:extLst>
          </p:cNvPr>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E363BCFE-E4A3-065A-5E6D-A68BCE8D25B7}"/>
              </a:ext>
            </a:extLst>
          </p:cNvPr>
          <p:cNvSpPr>
            <a:spLocks noGrp="1"/>
          </p:cNvSpPr>
          <p:nvPr>
            <p:ph type="dt" sz="half" idx="10"/>
          </p:nvPr>
        </p:nvSpPr>
        <p:spPr/>
        <p:txBody>
          <a:bodyPr/>
          <a:lstStyle/>
          <a:p>
            <a:fld id="{F481A142-DA77-4A5F-AD1F-14E6C18F0F5F}" type="datetime1">
              <a:rPr lang="en-US" smtClean="0"/>
              <a:t>8/27/2022</a:t>
            </a:fld>
            <a:endParaRPr lang="en-US"/>
          </a:p>
        </p:txBody>
      </p:sp>
      <p:sp>
        <p:nvSpPr>
          <p:cNvPr id="5" name="Chỗ dành sẵn cho Chân trang 4">
            <a:extLst>
              <a:ext uri="{FF2B5EF4-FFF2-40B4-BE49-F238E27FC236}">
                <a16:creationId xmlns:a16="http://schemas.microsoft.com/office/drawing/2014/main" id="{A9AECEFB-105C-8197-324D-534A0BBE36C1}"/>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02B71340-6235-4D73-9F54-DFFC484C1BB9}"/>
              </a:ext>
            </a:extLst>
          </p:cNvPr>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69263363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C966689F-579A-B2F6-A4DC-7E204CE52C87}"/>
              </a:ext>
            </a:extLst>
          </p:cNvPr>
          <p:cNvSpPr>
            <a:spLocks noGrp="1"/>
          </p:cNvSpPr>
          <p:nvPr>
            <p:ph type="title"/>
          </p:nvPr>
        </p:nvSpPr>
        <p:spPr>
          <a:xfrm>
            <a:off x="831850" y="1709738"/>
            <a:ext cx="10515600" cy="2852737"/>
          </a:xfrm>
        </p:spPr>
        <p:txBody>
          <a:bodyPr anchor="b"/>
          <a:lstStyle>
            <a:lvl1pPr>
              <a:defRPr sz="6000"/>
            </a:lvl1p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DF74E89D-72DE-8285-1350-ED40E89C26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a:t>Bấm để chỉnh sửa kiểu văn bản của Bản cái</a:t>
            </a:r>
          </a:p>
        </p:txBody>
      </p:sp>
      <p:sp>
        <p:nvSpPr>
          <p:cNvPr id="4" name="Chỗ dành sẵn cho Ngày tháng 3">
            <a:extLst>
              <a:ext uri="{FF2B5EF4-FFF2-40B4-BE49-F238E27FC236}">
                <a16:creationId xmlns:a16="http://schemas.microsoft.com/office/drawing/2014/main" id="{CB320F1C-760F-8705-635A-360F337204B5}"/>
              </a:ext>
            </a:extLst>
          </p:cNvPr>
          <p:cNvSpPr>
            <a:spLocks noGrp="1"/>
          </p:cNvSpPr>
          <p:nvPr>
            <p:ph type="dt" sz="half" idx="10"/>
          </p:nvPr>
        </p:nvSpPr>
        <p:spPr/>
        <p:txBody>
          <a:bodyPr/>
          <a:lstStyle/>
          <a:p>
            <a:fld id="{F481A142-DA77-4A5F-AD1F-14E6C18F0F5F}" type="datetime1">
              <a:rPr lang="en-US" smtClean="0"/>
              <a:t>8/27/2022</a:t>
            </a:fld>
            <a:endParaRPr lang="en-US"/>
          </a:p>
        </p:txBody>
      </p:sp>
      <p:sp>
        <p:nvSpPr>
          <p:cNvPr id="5" name="Chỗ dành sẵn cho Chân trang 4">
            <a:extLst>
              <a:ext uri="{FF2B5EF4-FFF2-40B4-BE49-F238E27FC236}">
                <a16:creationId xmlns:a16="http://schemas.microsoft.com/office/drawing/2014/main" id="{49DA0A14-6F75-BCFE-D5C6-71317330B726}"/>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0EAAEDFD-9C92-FD80-E82F-AFEC62EA9754}"/>
              </a:ext>
            </a:extLst>
          </p:cNvPr>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349476453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C993F000-3205-70EE-8F22-4CE7BD6EB698}"/>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2FAB450F-B02F-4DD1-2129-4C3500764B65}"/>
              </a:ext>
            </a:extLst>
          </p:cNvPr>
          <p:cNvSpPr>
            <a:spLocks noGrp="1"/>
          </p:cNvSpPr>
          <p:nvPr>
            <p:ph sz="half" idx="1"/>
          </p:nvPr>
        </p:nvSpPr>
        <p:spPr>
          <a:xfrm>
            <a:off x="838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ội dung 3">
            <a:extLst>
              <a:ext uri="{FF2B5EF4-FFF2-40B4-BE49-F238E27FC236}">
                <a16:creationId xmlns:a16="http://schemas.microsoft.com/office/drawing/2014/main" id="{55E0C7A6-9A3A-E333-F410-CC3884B87DB6}"/>
              </a:ext>
            </a:extLst>
          </p:cNvPr>
          <p:cNvSpPr>
            <a:spLocks noGrp="1"/>
          </p:cNvSpPr>
          <p:nvPr>
            <p:ph sz="half" idx="2"/>
          </p:nvPr>
        </p:nvSpPr>
        <p:spPr>
          <a:xfrm>
            <a:off x="6172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Ngày tháng 4">
            <a:extLst>
              <a:ext uri="{FF2B5EF4-FFF2-40B4-BE49-F238E27FC236}">
                <a16:creationId xmlns:a16="http://schemas.microsoft.com/office/drawing/2014/main" id="{E20A4DE7-2116-D46B-3D95-8D32B4477650}"/>
              </a:ext>
            </a:extLst>
          </p:cNvPr>
          <p:cNvSpPr>
            <a:spLocks noGrp="1"/>
          </p:cNvSpPr>
          <p:nvPr>
            <p:ph type="dt" sz="half" idx="10"/>
          </p:nvPr>
        </p:nvSpPr>
        <p:spPr/>
        <p:txBody>
          <a:bodyPr/>
          <a:lstStyle/>
          <a:p>
            <a:fld id="{F481A142-DA77-4A5F-AD1F-14E6C18F0F5F}" type="datetime1">
              <a:rPr lang="en-US" smtClean="0"/>
              <a:t>8/27/2022</a:t>
            </a:fld>
            <a:endParaRPr lang="en-US"/>
          </a:p>
        </p:txBody>
      </p:sp>
      <p:sp>
        <p:nvSpPr>
          <p:cNvPr id="6" name="Chỗ dành sẵn cho Chân trang 5">
            <a:extLst>
              <a:ext uri="{FF2B5EF4-FFF2-40B4-BE49-F238E27FC236}">
                <a16:creationId xmlns:a16="http://schemas.microsoft.com/office/drawing/2014/main" id="{A7BBFF50-5838-A9DD-842E-6EF6C77BE7CA}"/>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2B1B064A-A639-C706-C526-F933D0CAC52E}"/>
              </a:ext>
            </a:extLst>
          </p:cNvPr>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3757182432"/>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8F65D4CC-7BC7-4817-766B-62CA6269033B}"/>
              </a:ext>
            </a:extLst>
          </p:cNvPr>
          <p:cNvSpPr>
            <a:spLocks noGrp="1"/>
          </p:cNvSpPr>
          <p:nvPr>
            <p:ph type="title"/>
          </p:nvPr>
        </p:nvSpPr>
        <p:spPr>
          <a:xfrm>
            <a:off x="839788" y="365125"/>
            <a:ext cx="10515600" cy="1325563"/>
          </a:xfrm>
        </p:spPr>
        <p:txBody>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B968779C-D833-50DF-F137-031E86F882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hỗ dành sẵn cho Nội dung 3">
            <a:extLst>
              <a:ext uri="{FF2B5EF4-FFF2-40B4-BE49-F238E27FC236}">
                <a16:creationId xmlns:a16="http://schemas.microsoft.com/office/drawing/2014/main" id="{0E70EBF2-0C8A-6D2C-79B6-F3726E156563}"/>
              </a:ext>
            </a:extLst>
          </p:cNvPr>
          <p:cNvSpPr>
            <a:spLocks noGrp="1"/>
          </p:cNvSpPr>
          <p:nvPr>
            <p:ph sz="half" idx="2"/>
          </p:nvPr>
        </p:nvSpPr>
        <p:spPr>
          <a:xfrm>
            <a:off x="839788" y="2505075"/>
            <a:ext cx="5157787"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Văn bản 4">
            <a:extLst>
              <a:ext uri="{FF2B5EF4-FFF2-40B4-BE49-F238E27FC236}">
                <a16:creationId xmlns:a16="http://schemas.microsoft.com/office/drawing/2014/main" id="{3CFCA128-F76F-438B-CA96-C6349B3D9C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hỗ dành sẵn cho Nội dung 5">
            <a:extLst>
              <a:ext uri="{FF2B5EF4-FFF2-40B4-BE49-F238E27FC236}">
                <a16:creationId xmlns:a16="http://schemas.microsoft.com/office/drawing/2014/main" id="{D275B708-A9F6-5990-0D95-0D563571510A}"/>
              </a:ext>
            </a:extLst>
          </p:cNvPr>
          <p:cNvSpPr>
            <a:spLocks noGrp="1"/>
          </p:cNvSpPr>
          <p:nvPr>
            <p:ph sz="quarter" idx="4"/>
          </p:nvPr>
        </p:nvSpPr>
        <p:spPr>
          <a:xfrm>
            <a:off x="6172200" y="2505075"/>
            <a:ext cx="5183188"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7" name="Chỗ dành sẵn cho Ngày tháng 6">
            <a:extLst>
              <a:ext uri="{FF2B5EF4-FFF2-40B4-BE49-F238E27FC236}">
                <a16:creationId xmlns:a16="http://schemas.microsoft.com/office/drawing/2014/main" id="{E078D4D4-3BEC-18FC-E7F0-B8496ABF2921}"/>
              </a:ext>
            </a:extLst>
          </p:cNvPr>
          <p:cNvSpPr>
            <a:spLocks noGrp="1"/>
          </p:cNvSpPr>
          <p:nvPr>
            <p:ph type="dt" sz="half" idx="10"/>
          </p:nvPr>
        </p:nvSpPr>
        <p:spPr/>
        <p:txBody>
          <a:bodyPr/>
          <a:lstStyle/>
          <a:p>
            <a:fld id="{F481A142-DA77-4A5F-AD1F-14E6C18F0F5F}" type="datetime1">
              <a:rPr lang="en-US" smtClean="0"/>
              <a:t>8/27/2022</a:t>
            </a:fld>
            <a:endParaRPr lang="en-US"/>
          </a:p>
        </p:txBody>
      </p:sp>
      <p:sp>
        <p:nvSpPr>
          <p:cNvPr id="8" name="Chỗ dành sẵn cho Chân trang 7">
            <a:extLst>
              <a:ext uri="{FF2B5EF4-FFF2-40B4-BE49-F238E27FC236}">
                <a16:creationId xmlns:a16="http://schemas.microsoft.com/office/drawing/2014/main" id="{205C112F-38C5-0126-A131-87B843F11181}"/>
              </a:ext>
            </a:extLst>
          </p:cNvPr>
          <p:cNvSpPr>
            <a:spLocks noGrp="1"/>
          </p:cNvSpPr>
          <p:nvPr>
            <p:ph type="ftr" sz="quarter" idx="11"/>
          </p:nvPr>
        </p:nvSpPr>
        <p:spPr/>
        <p:txBody>
          <a:bodyPr/>
          <a:lstStyle/>
          <a:p>
            <a:endParaRPr lang="en-US"/>
          </a:p>
        </p:txBody>
      </p:sp>
      <p:sp>
        <p:nvSpPr>
          <p:cNvPr id="9" name="Chỗ dành sẵn cho Số hiệu Bản chiếu 8">
            <a:extLst>
              <a:ext uri="{FF2B5EF4-FFF2-40B4-BE49-F238E27FC236}">
                <a16:creationId xmlns:a16="http://schemas.microsoft.com/office/drawing/2014/main" id="{2CFB0DC4-307D-F695-30C3-E0782E3DB2E8}"/>
              </a:ext>
            </a:extLst>
          </p:cNvPr>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79676829"/>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E928F889-7AA9-C0A2-1197-83818F035507}"/>
              </a:ext>
            </a:extLst>
          </p:cNvPr>
          <p:cNvSpPr>
            <a:spLocks noGrp="1"/>
          </p:cNvSpPr>
          <p:nvPr>
            <p:ph type="title"/>
          </p:nvPr>
        </p:nvSpPr>
        <p:spPr/>
        <p:txBody>
          <a:bodyPr/>
          <a:lstStyle/>
          <a:p>
            <a:r>
              <a:rPr lang="vi-VN"/>
              <a:t>Bấm để sửa kiểu tiêu đề Bản cái</a:t>
            </a:r>
            <a:endParaRPr lang="en-US"/>
          </a:p>
        </p:txBody>
      </p:sp>
      <p:sp>
        <p:nvSpPr>
          <p:cNvPr id="3" name="Chỗ dành sẵn cho Ngày tháng 2">
            <a:extLst>
              <a:ext uri="{FF2B5EF4-FFF2-40B4-BE49-F238E27FC236}">
                <a16:creationId xmlns:a16="http://schemas.microsoft.com/office/drawing/2014/main" id="{2D144374-B97B-D79D-A4C4-19F87015EDE7}"/>
              </a:ext>
            </a:extLst>
          </p:cNvPr>
          <p:cNvSpPr>
            <a:spLocks noGrp="1"/>
          </p:cNvSpPr>
          <p:nvPr>
            <p:ph type="dt" sz="half" idx="10"/>
          </p:nvPr>
        </p:nvSpPr>
        <p:spPr/>
        <p:txBody>
          <a:bodyPr/>
          <a:lstStyle/>
          <a:p>
            <a:fld id="{F481A142-DA77-4A5F-AD1F-14E6C18F0F5F}" type="datetime1">
              <a:rPr lang="en-US" smtClean="0"/>
              <a:t>8/27/2022</a:t>
            </a:fld>
            <a:endParaRPr lang="en-US"/>
          </a:p>
        </p:txBody>
      </p:sp>
      <p:sp>
        <p:nvSpPr>
          <p:cNvPr id="4" name="Chỗ dành sẵn cho Chân trang 3">
            <a:extLst>
              <a:ext uri="{FF2B5EF4-FFF2-40B4-BE49-F238E27FC236}">
                <a16:creationId xmlns:a16="http://schemas.microsoft.com/office/drawing/2014/main" id="{0725A0F2-E5AD-A8A5-0328-3B1791EBCD29}"/>
              </a:ext>
            </a:extLst>
          </p:cNvPr>
          <p:cNvSpPr>
            <a:spLocks noGrp="1"/>
          </p:cNvSpPr>
          <p:nvPr>
            <p:ph type="ftr" sz="quarter" idx="11"/>
          </p:nvPr>
        </p:nvSpPr>
        <p:spPr/>
        <p:txBody>
          <a:bodyPr/>
          <a:lstStyle/>
          <a:p>
            <a:endParaRPr lang="en-US"/>
          </a:p>
        </p:txBody>
      </p:sp>
      <p:sp>
        <p:nvSpPr>
          <p:cNvPr id="5" name="Chỗ dành sẵn cho Số hiệu Bản chiếu 4">
            <a:extLst>
              <a:ext uri="{FF2B5EF4-FFF2-40B4-BE49-F238E27FC236}">
                <a16:creationId xmlns:a16="http://schemas.microsoft.com/office/drawing/2014/main" id="{94BA8FBA-D42F-189A-C844-423531372C23}"/>
              </a:ext>
            </a:extLst>
          </p:cNvPr>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3051606275"/>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Chỗ dành sẵn cho Ngày tháng 1">
            <a:extLst>
              <a:ext uri="{FF2B5EF4-FFF2-40B4-BE49-F238E27FC236}">
                <a16:creationId xmlns:a16="http://schemas.microsoft.com/office/drawing/2014/main" id="{86914C4F-B837-0E7C-019D-34057E07E687}"/>
              </a:ext>
            </a:extLst>
          </p:cNvPr>
          <p:cNvSpPr>
            <a:spLocks noGrp="1"/>
          </p:cNvSpPr>
          <p:nvPr>
            <p:ph type="dt" sz="half" idx="10"/>
          </p:nvPr>
        </p:nvSpPr>
        <p:spPr/>
        <p:txBody>
          <a:bodyPr/>
          <a:lstStyle/>
          <a:p>
            <a:fld id="{F481A142-DA77-4A5F-AD1F-14E6C18F0F5F}" type="datetime1">
              <a:rPr lang="en-US" smtClean="0"/>
              <a:t>8/27/2022</a:t>
            </a:fld>
            <a:endParaRPr lang="en-US"/>
          </a:p>
        </p:txBody>
      </p:sp>
      <p:sp>
        <p:nvSpPr>
          <p:cNvPr id="3" name="Chỗ dành sẵn cho Chân trang 2">
            <a:extLst>
              <a:ext uri="{FF2B5EF4-FFF2-40B4-BE49-F238E27FC236}">
                <a16:creationId xmlns:a16="http://schemas.microsoft.com/office/drawing/2014/main" id="{3842CA83-EA6B-0418-9D6C-01773E08D4C0}"/>
              </a:ext>
            </a:extLst>
          </p:cNvPr>
          <p:cNvSpPr>
            <a:spLocks noGrp="1"/>
          </p:cNvSpPr>
          <p:nvPr>
            <p:ph type="ftr" sz="quarter" idx="11"/>
          </p:nvPr>
        </p:nvSpPr>
        <p:spPr/>
        <p:txBody>
          <a:bodyPr/>
          <a:lstStyle/>
          <a:p>
            <a:endParaRPr lang="en-US"/>
          </a:p>
        </p:txBody>
      </p:sp>
      <p:sp>
        <p:nvSpPr>
          <p:cNvPr id="4" name="Chỗ dành sẵn cho Số hiệu Bản chiếu 3">
            <a:extLst>
              <a:ext uri="{FF2B5EF4-FFF2-40B4-BE49-F238E27FC236}">
                <a16:creationId xmlns:a16="http://schemas.microsoft.com/office/drawing/2014/main" id="{1EC1A660-8B99-558E-DD18-426C86788F51}"/>
              </a:ext>
            </a:extLst>
          </p:cNvPr>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313705897"/>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94B317D4-2028-3514-F945-87500AD17D47}"/>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9D7F6257-8546-E41F-D685-D018F73931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Văn bản 3">
            <a:extLst>
              <a:ext uri="{FF2B5EF4-FFF2-40B4-BE49-F238E27FC236}">
                <a16:creationId xmlns:a16="http://schemas.microsoft.com/office/drawing/2014/main" id="{B55EAF5C-6813-3955-92BC-FD935BF393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B9E9BB0B-E06C-4E71-5665-AEE5A76313C8}"/>
              </a:ext>
            </a:extLst>
          </p:cNvPr>
          <p:cNvSpPr>
            <a:spLocks noGrp="1"/>
          </p:cNvSpPr>
          <p:nvPr>
            <p:ph type="dt" sz="half" idx="10"/>
          </p:nvPr>
        </p:nvSpPr>
        <p:spPr/>
        <p:txBody>
          <a:bodyPr/>
          <a:lstStyle/>
          <a:p>
            <a:fld id="{F481A142-DA77-4A5F-AD1F-14E6C18F0F5F}" type="datetime1">
              <a:rPr lang="en-US" smtClean="0"/>
              <a:t>8/27/2022</a:t>
            </a:fld>
            <a:endParaRPr lang="en-US"/>
          </a:p>
        </p:txBody>
      </p:sp>
      <p:sp>
        <p:nvSpPr>
          <p:cNvPr id="6" name="Chỗ dành sẵn cho Chân trang 5">
            <a:extLst>
              <a:ext uri="{FF2B5EF4-FFF2-40B4-BE49-F238E27FC236}">
                <a16:creationId xmlns:a16="http://schemas.microsoft.com/office/drawing/2014/main" id="{6BC1FAB9-BF0A-7861-A3A7-F7103FA5F6DD}"/>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DCC5974B-85AD-B801-E708-6F2E59C67326}"/>
              </a:ext>
            </a:extLst>
          </p:cNvPr>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12705038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6D384-B2C5-42A4-9774-A931C39BA5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8D736C-5FCC-43BC-B824-A90F2CC5D1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4A3A50-B922-45BE-945D-7ED3EBD83F7C}"/>
              </a:ext>
            </a:extLst>
          </p:cNvPr>
          <p:cNvSpPr>
            <a:spLocks noGrp="1"/>
          </p:cNvSpPr>
          <p:nvPr>
            <p:ph type="dt" sz="half" idx="10"/>
          </p:nvPr>
        </p:nvSpPr>
        <p:spPr/>
        <p:txBody>
          <a:bodyPr/>
          <a:lstStyle/>
          <a:p>
            <a:fld id="{D04BC802-30E3-4658-9CCA-F873646FEC67}" type="datetime1">
              <a:rPr lang="en-US" smtClean="0"/>
              <a:t>8/27/2022</a:t>
            </a:fld>
            <a:endParaRPr lang="en-US"/>
          </a:p>
        </p:txBody>
      </p:sp>
      <p:sp>
        <p:nvSpPr>
          <p:cNvPr id="5" name="Footer Placeholder 4">
            <a:extLst>
              <a:ext uri="{FF2B5EF4-FFF2-40B4-BE49-F238E27FC236}">
                <a16:creationId xmlns:a16="http://schemas.microsoft.com/office/drawing/2014/main" id="{64241F78-20DE-4D53-BB25-79E5C4E1A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643084-C669-4FDF-87D4-F22D36BB827D}"/>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4405080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2805EA38-5EAE-B892-D6AA-D6664BA9BBD9}"/>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Hình ảnh 2">
            <a:extLst>
              <a:ext uri="{FF2B5EF4-FFF2-40B4-BE49-F238E27FC236}">
                <a16:creationId xmlns:a16="http://schemas.microsoft.com/office/drawing/2014/main" id="{AD686E2A-5D71-CDFE-6539-DB3D2BCFF6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Chỗ dành sẵn cho Văn bản 3">
            <a:extLst>
              <a:ext uri="{FF2B5EF4-FFF2-40B4-BE49-F238E27FC236}">
                <a16:creationId xmlns:a16="http://schemas.microsoft.com/office/drawing/2014/main" id="{83E64BFC-A749-4DED-E0FB-1E44B770F3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FFDD2364-729B-5244-81F6-AB712079519A}"/>
              </a:ext>
            </a:extLst>
          </p:cNvPr>
          <p:cNvSpPr>
            <a:spLocks noGrp="1"/>
          </p:cNvSpPr>
          <p:nvPr>
            <p:ph type="dt" sz="half" idx="10"/>
          </p:nvPr>
        </p:nvSpPr>
        <p:spPr/>
        <p:txBody>
          <a:bodyPr/>
          <a:lstStyle/>
          <a:p>
            <a:fld id="{F481A142-DA77-4A5F-AD1F-14E6C18F0F5F}" type="datetime1">
              <a:rPr lang="en-US" smtClean="0"/>
              <a:t>8/27/2022</a:t>
            </a:fld>
            <a:endParaRPr lang="en-US"/>
          </a:p>
        </p:txBody>
      </p:sp>
      <p:sp>
        <p:nvSpPr>
          <p:cNvPr id="6" name="Chỗ dành sẵn cho Chân trang 5">
            <a:extLst>
              <a:ext uri="{FF2B5EF4-FFF2-40B4-BE49-F238E27FC236}">
                <a16:creationId xmlns:a16="http://schemas.microsoft.com/office/drawing/2014/main" id="{9B5375FB-09FC-8989-C055-39A324E92494}"/>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2854BFEE-624C-CD47-CF57-E58618EF05DC}"/>
              </a:ext>
            </a:extLst>
          </p:cNvPr>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2428872016"/>
      </p:ext>
    </p:extLst>
  </p:cSld>
  <p:clrMapOvr>
    <a:masterClrMapping/>
  </p:clrMapOvr>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2814A47D-8543-45DF-1ED5-752E82D87A65}"/>
              </a:ext>
            </a:extLst>
          </p:cNvPr>
          <p:cNvSpPr>
            <a:spLocks noGrp="1"/>
          </p:cNvSpPr>
          <p:nvPr>
            <p:ph type="title"/>
          </p:nvPr>
        </p:nvSpPr>
        <p:spPr/>
        <p:txBody>
          <a:bodyPr/>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id="{276B81E7-56AD-3831-8847-BBCB2B4AAFE9}"/>
              </a:ext>
            </a:extLst>
          </p:cNvPr>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F47B93FA-FB47-A11B-110D-3D56C099AA57}"/>
              </a:ext>
            </a:extLst>
          </p:cNvPr>
          <p:cNvSpPr>
            <a:spLocks noGrp="1"/>
          </p:cNvSpPr>
          <p:nvPr>
            <p:ph type="dt" sz="half" idx="10"/>
          </p:nvPr>
        </p:nvSpPr>
        <p:spPr/>
        <p:txBody>
          <a:bodyPr/>
          <a:lstStyle/>
          <a:p>
            <a:fld id="{F481A142-DA77-4A5F-AD1F-14E6C18F0F5F}" type="datetime1">
              <a:rPr lang="en-US" smtClean="0"/>
              <a:t>8/27/2022</a:t>
            </a:fld>
            <a:endParaRPr lang="en-US"/>
          </a:p>
        </p:txBody>
      </p:sp>
      <p:sp>
        <p:nvSpPr>
          <p:cNvPr id="5" name="Chỗ dành sẵn cho Chân trang 4">
            <a:extLst>
              <a:ext uri="{FF2B5EF4-FFF2-40B4-BE49-F238E27FC236}">
                <a16:creationId xmlns:a16="http://schemas.microsoft.com/office/drawing/2014/main" id="{057735DF-C1E4-ED6C-4498-A50E51E08DD1}"/>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8E8418A5-31BE-A5E5-33C0-85F035F2D865}"/>
              </a:ext>
            </a:extLst>
          </p:cNvPr>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950350010"/>
      </p:ext>
    </p:extLst>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ề Dọc 1">
            <a:extLst>
              <a:ext uri="{FF2B5EF4-FFF2-40B4-BE49-F238E27FC236}">
                <a16:creationId xmlns:a16="http://schemas.microsoft.com/office/drawing/2014/main" id="{A35A79AF-769B-C430-514B-058F2F098178}"/>
              </a:ext>
            </a:extLst>
          </p:cNvPr>
          <p:cNvSpPr>
            <a:spLocks noGrp="1"/>
          </p:cNvSpPr>
          <p:nvPr>
            <p:ph type="title" orient="vert"/>
          </p:nvPr>
        </p:nvSpPr>
        <p:spPr>
          <a:xfrm>
            <a:off x="8724900" y="365125"/>
            <a:ext cx="2628900" cy="5811838"/>
          </a:xfrm>
        </p:spPr>
        <p:txBody>
          <a:bodyPr vert="eaVert"/>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id="{B6131C78-2028-AFC5-B16F-73209747E848}"/>
              </a:ext>
            </a:extLst>
          </p:cNvPr>
          <p:cNvSpPr>
            <a:spLocks noGrp="1"/>
          </p:cNvSpPr>
          <p:nvPr>
            <p:ph type="body" orient="vert" idx="1"/>
          </p:nvPr>
        </p:nvSpPr>
        <p:spPr>
          <a:xfrm>
            <a:off x="838200" y="365125"/>
            <a:ext cx="7734300" cy="5811838"/>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AC41ADB2-2142-91DD-B8CC-093AE5D6F86A}"/>
              </a:ext>
            </a:extLst>
          </p:cNvPr>
          <p:cNvSpPr>
            <a:spLocks noGrp="1"/>
          </p:cNvSpPr>
          <p:nvPr>
            <p:ph type="dt" sz="half" idx="10"/>
          </p:nvPr>
        </p:nvSpPr>
        <p:spPr/>
        <p:txBody>
          <a:bodyPr/>
          <a:lstStyle/>
          <a:p>
            <a:fld id="{F481A142-DA77-4A5F-AD1F-14E6C18F0F5F}" type="datetime1">
              <a:rPr lang="en-US" smtClean="0"/>
              <a:t>8/27/2022</a:t>
            </a:fld>
            <a:endParaRPr lang="en-US"/>
          </a:p>
        </p:txBody>
      </p:sp>
      <p:sp>
        <p:nvSpPr>
          <p:cNvPr id="5" name="Chỗ dành sẵn cho Chân trang 4">
            <a:extLst>
              <a:ext uri="{FF2B5EF4-FFF2-40B4-BE49-F238E27FC236}">
                <a16:creationId xmlns:a16="http://schemas.microsoft.com/office/drawing/2014/main" id="{9C3A1E0A-D9DD-1B9A-3ECF-8857DE1ED7AF}"/>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F543B4D1-FD06-DAB0-9D3D-5DEC00123975}"/>
              </a:ext>
            </a:extLst>
          </p:cNvPr>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91688151"/>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6C559-800C-489A-9174-7901F92B0D47}"/>
              </a:ext>
            </a:extLst>
          </p:cNvPr>
          <p:cNvSpPr>
            <a:spLocks noGrp="1"/>
          </p:cNvSpPr>
          <p:nvPr>
            <p:ph type="title"/>
          </p:nvPr>
        </p:nvSpPr>
        <p:spPr>
          <a:xfrm>
            <a:off x="612648" y="557784"/>
            <a:ext cx="10969752" cy="3146400"/>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142B5C3-320B-4CFD-B6A7-A28C7E435B41}"/>
              </a:ext>
            </a:extLst>
          </p:cNvPr>
          <p:cNvSpPr>
            <a:spLocks noGrp="1"/>
          </p:cNvSpPr>
          <p:nvPr>
            <p:ph type="body" idx="1"/>
          </p:nvPr>
        </p:nvSpPr>
        <p:spPr>
          <a:xfrm>
            <a:off x="612648" y="3902207"/>
            <a:ext cx="10969752" cy="2187443"/>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FCA372-3F42-4113-A73B-5FDCF93CB5BC}"/>
              </a:ext>
            </a:extLst>
          </p:cNvPr>
          <p:cNvSpPr>
            <a:spLocks noGrp="1"/>
          </p:cNvSpPr>
          <p:nvPr>
            <p:ph type="dt" sz="half" idx="10"/>
          </p:nvPr>
        </p:nvSpPr>
        <p:spPr/>
        <p:txBody>
          <a:bodyPr/>
          <a:lstStyle/>
          <a:p>
            <a:fld id="{0AB227A3-19CE-4153-81CE-64EB7AB094B3}" type="datetime1">
              <a:rPr lang="en-US" smtClean="0"/>
              <a:t>8/27/2022</a:t>
            </a:fld>
            <a:endParaRPr lang="en-US"/>
          </a:p>
        </p:txBody>
      </p:sp>
      <p:sp>
        <p:nvSpPr>
          <p:cNvPr id="5" name="Footer Placeholder 4">
            <a:extLst>
              <a:ext uri="{FF2B5EF4-FFF2-40B4-BE49-F238E27FC236}">
                <a16:creationId xmlns:a16="http://schemas.microsoft.com/office/drawing/2014/main" id="{F0DA1197-0C78-4878-B086-5D206EA491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B83D8-FD42-44FF-AA20-944A519CC0B2}"/>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3043342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685AA-B5C7-4E3D-85FA-94F3C73E5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3AFEEA-6F3F-4630-A950-61C05D2FAFBC}"/>
              </a:ext>
            </a:extLst>
          </p:cNvPr>
          <p:cNvSpPr>
            <a:spLocks noGrp="1"/>
          </p:cNvSpPr>
          <p:nvPr>
            <p:ph sz="half" idx="1"/>
          </p:nvPr>
        </p:nvSpPr>
        <p:spPr>
          <a:xfrm>
            <a:off x="609600" y="2081369"/>
            <a:ext cx="5410200" cy="40955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AC36817-B869-4D19-9EE8-A3166B0E1591}"/>
              </a:ext>
            </a:extLst>
          </p:cNvPr>
          <p:cNvSpPr>
            <a:spLocks noGrp="1"/>
          </p:cNvSpPr>
          <p:nvPr>
            <p:ph sz="half" idx="2"/>
          </p:nvPr>
        </p:nvSpPr>
        <p:spPr>
          <a:xfrm>
            <a:off x="6172202" y="2081369"/>
            <a:ext cx="5410200" cy="40955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FC074146-2374-4321-AEBB-3E9B09D7796D}"/>
              </a:ext>
            </a:extLst>
          </p:cNvPr>
          <p:cNvSpPr>
            <a:spLocks noGrp="1"/>
          </p:cNvSpPr>
          <p:nvPr>
            <p:ph type="dt" sz="half" idx="10"/>
          </p:nvPr>
        </p:nvSpPr>
        <p:spPr/>
        <p:txBody>
          <a:bodyPr/>
          <a:lstStyle/>
          <a:p>
            <a:fld id="{B819A100-10F6-477E-8847-29D479EF1C92}" type="datetime1">
              <a:rPr lang="en-US" smtClean="0"/>
              <a:t>8/27/2022</a:t>
            </a:fld>
            <a:endParaRPr lang="en-US"/>
          </a:p>
        </p:txBody>
      </p:sp>
      <p:sp>
        <p:nvSpPr>
          <p:cNvPr id="6" name="Footer Placeholder 5">
            <a:extLst>
              <a:ext uri="{FF2B5EF4-FFF2-40B4-BE49-F238E27FC236}">
                <a16:creationId xmlns:a16="http://schemas.microsoft.com/office/drawing/2014/main" id="{2C42337B-B902-4DC2-BB94-02B8A75492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4AD585-B83C-4ECF-AF42-8DDF6996B79D}"/>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1852909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A9ADB-3495-481F-BB4E-9C7128B17B1F}"/>
              </a:ext>
            </a:extLst>
          </p:cNvPr>
          <p:cNvSpPr>
            <a:spLocks noGrp="1"/>
          </p:cNvSpPr>
          <p:nvPr>
            <p:ph type="title"/>
          </p:nvPr>
        </p:nvSpPr>
        <p:spPr>
          <a:xfrm>
            <a:off x="609600" y="365125"/>
            <a:ext cx="10745788"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ED6FF4C-26CB-4281-A2F7-6CBE45186791}"/>
              </a:ext>
            </a:extLst>
          </p:cNvPr>
          <p:cNvSpPr>
            <a:spLocks noGrp="1"/>
          </p:cNvSpPr>
          <p:nvPr>
            <p:ph type="body" idx="1"/>
          </p:nvPr>
        </p:nvSpPr>
        <p:spPr>
          <a:xfrm>
            <a:off x="609600" y="1895096"/>
            <a:ext cx="5387975" cy="823912"/>
          </a:xfrm>
        </p:spPr>
        <p:txBody>
          <a:bodyPr anchor="b"/>
          <a:lstStyle>
            <a:lvl1pPr marL="0" indent="0">
              <a:buNone/>
              <a:defRPr sz="2400" b="0" i="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2E72A9-F222-45B4-9355-C04C05864139}"/>
              </a:ext>
            </a:extLst>
          </p:cNvPr>
          <p:cNvSpPr>
            <a:spLocks noGrp="1"/>
          </p:cNvSpPr>
          <p:nvPr>
            <p:ph sz="half" idx="2"/>
          </p:nvPr>
        </p:nvSpPr>
        <p:spPr>
          <a:xfrm>
            <a:off x="609600" y="2842211"/>
            <a:ext cx="5387975" cy="33474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4A699F6E-77AD-4EBC-BAF9-5A43CDEC41E2}"/>
              </a:ext>
            </a:extLst>
          </p:cNvPr>
          <p:cNvSpPr>
            <a:spLocks noGrp="1"/>
          </p:cNvSpPr>
          <p:nvPr>
            <p:ph type="body" sz="quarter" idx="3"/>
          </p:nvPr>
        </p:nvSpPr>
        <p:spPr>
          <a:xfrm>
            <a:off x="6167890" y="1895096"/>
            <a:ext cx="5414510" cy="823912"/>
          </a:xfrm>
        </p:spPr>
        <p:txBody>
          <a:bodyPr anchor="b"/>
          <a:lstStyle>
            <a:lvl1pPr marL="0" indent="0">
              <a:buNone/>
              <a:defRPr sz="2400" b="0" i="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F77677-7169-4591-B047-0678815F48E6}"/>
              </a:ext>
            </a:extLst>
          </p:cNvPr>
          <p:cNvSpPr>
            <a:spLocks noGrp="1"/>
          </p:cNvSpPr>
          <p:nvPr>
            <p:ph sz="quarter" idx="4"/>
          </p:nvPr>
        </p:nvSpPr>
        <p:spPr>
          <a:xfrm>
            <a:off x="6167890" y="2842211"/>
            <a:ext cx="5414510" cy="33474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82A6EB-0285-4FA4-A00C-A7F716084FD3}"/>
              </a:ext>
            </a:extLst>
          </p:cNvPr>
          <p:cNvSpPr>
            <a:spLocks noGrp="1"/>
          </p:cNvSpPr>
          <p:nvPr>
            <p:ph type="dt" sz="half" idx="10"/>
          </p:nvPr>
        </p:nvSpPr>
        <p:spPr/>
        <p:txBody>
          <a:bodyPr/>
          <a:lstStyle/>
          <a:p>
            <a:fld id="{5DF128AB-198A-495F-8475-FDB360C9873F}" type="datetime1">
              <a:rPr lang="en-US" smtClean="0"/>
              <a:t>8/27/2022</a:t>
            </a:fld>
            <a:endParaRPr lang="en-US"/>
          </a:p>
        </p:txBody>
      </p:sp>
      <p:sp>
        <p:nvSpPr>
          <p:cNvPr id="8" name="Footer Placeholder 7">
            <a:extLst>
              <a:ext uri="{FF2B5EF4-FFF2-40B4-BE49-F238E27FC236}">
                <a16:creationId xmlns:a16="http://schemas.microsoft.com/office/drawing/2014/main" id="{86D39526-82B8-402C-8A2B-82EF8F3F3A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5EC9E6-6FF1-4541-9CB1-A2FF9D852169}"/>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3236606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70F54-6CED-4251-A0A6-32CCD1213F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72C8E6-49D6-46A5-8DC3-B0D8E683C9CB}"/>
              </a:ext>
            </a:extLst>
          </p:cNvPr>
          <p:cNvSpPr>
            <a:spLocks noGrp="1"/>
          </p:cNvSpPr>
          <p:nvPr>
            <p:ph type="dt" sz="half" idx="10"/>
          </p:nvPr>
        </p:nvSpPr>
        <p:spPr/>
        <p:txBody>
          <a:bodyPr/>
          <a:lstStyle/>
          <a:p>
            <a:fld id="{021A235E-F8FD-479F-9FC7-18BE84110877}" type="datetime1">
              <a:rPr lang="en-US" smtClean="0"/>
              <a:t>8/27/2022</a:t>
            </a:fld>
            <a:endParaRPr lang="en-US"/>
          </a:p>
        </p:txBody>
      </p:sp>
      <p:sp>
        <p:nvSpPr>
          <p:cNvPr id="4" name="Footer Placeholder 3">
            <a:extLst>
              <a:ext uri="{FF2B5EF4-FFF2-40B4-BE49-F238E27FC236}">
                <a16:creationId xmlns:a16="http://schemas.microsoft.com/office/drawing/2014/main" id="{AB883CBA-77CD-4490-A5F3-BAA8FC254A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A5FF79-61B6-4693-8547-95B1F2F7A194}"/>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1084941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DCB94-13E9-41CB-88F0-D30A1791DCBA}"/>
              </a:ext>
            </a:extLst>
          </p:cNvPr>
          <p:cNvSpPr>
            <a:spLocks noGrp="1"/>
          </p:cNvSpPr>
          <p:nvPr>
            <p:ph type="dt" sz="half" idx="10"/>
          </p:nvPr>
        </p:nvSpPr>
        <p:spPr/>
        <p:txBody>
          <a:bodyPr/>
          <a:lstStyle/>
          <a:p>
            <a:fld id="{E890F09B-68DA-462E-9DB4-4C9ADAB8CBCC}" type="datetime1">
              <a:rPr lang="en-US" smtClean="0"/>
              <a:t>8/27/2022</a:t>
            </a:fld>
            <a:endParaRPr lang="en-US"/>
          </a:p>
        </p:txBody>
      </p:sp>
      <p:sp>
        <p:nvSpPr>
          <p:cNvPr id="3" name="Footer Placeholder 2">
            <a:extLst>
              <a:ext uri="{FF2B5EF4-FFF2-40B4-BE49-F238E27FC236}">
                <a16:creationId xmlns:a16="http://schemas.microsoft.com/office/drawing/2014/main" id="{244795A4-736C-426D-8559-5AD5892756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2A2ACD-17F3-4C16-8E77-86EC92CCD552}"/>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2104227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FCB2E-B68A-48F9-8B20-CDED818FB6E0}"/>
              </a:ext>
            </a:extLst>
          </p:cNvPr>
          <p:cNvSpPr>
            <a:spLocks noGrp="1"/>
          </p:cNvSpPr>
          <p:nvPr>
            <p:ph type="title"/>
          </p:nvPr>
        </p:nvSpPr>
        <p:spPr>
          <a:xfrm>
            <a:off x="612649" y="457199"/>
            <a:ext cx="4970822" cy="2660205"/>
          </a:xfrm>
        </p:spPr>
        <p:txBody>
          <a:bodyPr anchor="b">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D081C83-64B5-4BFD-A163-75C2EA7F8973}"/>
              </a:ext>
            </a:extLst>
          </p:cNvPr>
          <p:cNvSpPr>
            <a:spLocks noGrp="1"/>
          </p:cNvSpPr>
          <p:nvPr>
            <p:ph idx="1"/>
          </p:nvPr>
        </p:nvSpPr>
        <p:spPr>
          <a:xfrm>
            <a:off x="6096000" y="457200"/>
            <a:ext cx="5483352" cy="5744003"/>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725D44AD-E361-48A3-936D-DDA0D5144510}"/>
              </a:ext>
            </a:extLst>
          </p:cNvPr>
          <p:cNvSpPr>
            <a:spLocks noGrp="1"/>
          </p:cNvSpPr>
          <p:nvPr>
            <p:ph type="body" sz="half" idx="2"/>
          </p:nvPr>
        </p:nvSpPr>
        <p:spPr>
          <a:xfrm>
            <a:off x="612649" y="3329989"/>
            <a:ext cx="4970822" cy="2871216"/>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EED06C-E016-489C-8863-EA1BE998BC48}"/>
              </a:ext>
            </a:extLst>
          </p:cNvPr>
          <p:cNvSpPr>
            <a:spLocks noGrp="1"/>
          </p:cNvSpPr>
          <p:nvPr>
            <p:ph type="dt" sz="half" idx="10"/>
          </p:nvPr>
        </p:nvSpPr>
        <p:spPr/>
        <p:txBody>
          <a:bodyPr/>
          <a:lstStyle/>
          <a:p>
            <a:fld id="{17AC4E36-FABE-47EB-AA7F-C19A93824617}" type="datetime1">
              <a:rPr lang="en-US" smtClean="0"/>
              <a:t>8/27/2022</a:t>
            </a:fld>
            <a:endParaRPr lang="en-US"/>
          </a:p>
        </p:txBody>
      </p:sp>
      <p:sp>
        <p:nvSpPr>
          <p:cNvPr id="6" name="Footer Placeholder 5">
            <a:extLst>
              <a:ext uri="{FF2B5EF4-FFF2-40B4-BE49-F238E27FC236}">
                <a16:creationId xmlns:a16="http://schemas.microsoft.com/office/drawing/2014/main" id="{359161F0-D253-49A7-9A08-7A0A228146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42C61A-B326-40A7-A286-90D0544BBC34}"/>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725479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2DF6F-D00F-4CE4-8701-B0062734611B}"/>
              </a:ext>
            </a:extLst>
          </p:cNvPr>
          <p:cNvSpPr>
            <a:spLocks noGrp="1"/>
          </p:cNvSpPr>
          <p:nvPr>
            <p:ph type="title"/>
          </p:nvPr>
        </p:nvSpPr>
        <p:spPr>
          <a:xfrm>
            <a:off x="612649" y="457199"/>
            <a:ext cx="4970822" cy="2667485"/>
          </a:xfrm>
        </p:spPr>
        <p:txBody>
          <a:bodyPr anchor="b">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0A0FF7AB-F851-4425-8407-996C920E6847}"/>
              </a:ext>
            </a:extLst>
          </p:cNvPr>
          <p:cNvSpPr>
            <a:spLocks noGrp="1"/>
          </p:cNvSpPr>
          <p:nvPr>
            <p:ph type="pic" idx="1"/>
          </p:nvPr>
        </p:nvSpPr>
        <p:spPr>
          <a:xfrm>
            <a:off x="6096000" y="457199"/>
            <a:ext cx="5483352" cy="540385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2ED6CF5-154F-4615-8CDC-E2BFA61FABE2}"/>
              </a:ext>
            </a:extLst>
          </p:cNvPr>
          <p:cNvSpPr>
            <a:spLocks noGrp="1"/>
          </p:cNvSpPr>
          <p:nvPr>
            <p:ph type="body" sz="half" idx="2"/>
          </p:nvPr>
        </p:nvSpPr>
        <p:spPr>
          <a:xfrm>
            <a:off x="612649" y="3322708"/>
            <a:ext cx="4970822" cy="254628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5C400-0D13-495F-8C4E-EC3CDF5F22AF}"/>
              </a:ext>
            </a:extLst>
          </p:cNvPr>
          <p:cNvSpPr>
            <a:spLocks noGrp="1"/>
          </p:cNvSpPr>
          <p:nvPr>
            <p:ph type="dt" sz="half" idx="10"/>
          </p:nvPr>
        </p:nvSpPr>
        <p:spPr/>
        <p:txBody>
          <a:bodyPr/>
          <a:lstStyle/>
          <a:p>
            <a:fld id="{F199CE6B-5DE6-4A2D-B72E-5E8969F9F56F}" type="datetime1">
              <a:rPr lang="en-US" smtClean="0"/>
              <a:t>8/27/2022</a:t>
            </a:fld>
            <a:endParaRPr lang="en-US"/>
          </a:p>
        </p:txBody>
      </p:sp>
      <p:sp>
        <p:nvSpPr>
          <p:cNvPr id="6" name="Footer Placeholder 5">
            <a:extLst>
              <a:ext uri="{FF2B5EF4-FFF2-40B4-BE49-F238E27FC236}">
                <a16:creationId xmlns:a16="http://schemas.microsoft.com/office/drawing/2014/main" id="{4CB290D7-98AC-45E5-A7D6-73520AFC73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276C-2BD2-4C4F-AC04-DD3D73768A5D}"/>
              </a:ext>
            </a:extLst>
          </p:cNvPr>
          <p:cNvSpPr>
            <a:spLocks noGrp="1"/>
          </p:cNvSpPr>
          <p:nvPr>
            <p:ph type="sldNum" sz="quarter" idx="12"/>
          </p:nvPr>
        </p:nvSpPr>
        <p:spPr/>
        <p:txBody>
          <a:bodyPr/>
          <a:lstStyle/>
          <a:p>
            <a:fld id="{1F646F3F-274D-499B-ABBE-824EB4ABDC3D}" type="slidenum">
              <a:rPr lang="en-US" smtClean="0"/>
              <a:t>‹#›</a:t>
            </a:fld>
            <a:endParaRPr lang="en-US"/>
          </a:p>
        </p:txBody>
      </p:sp>
    </p:spTree>
    <p:extLst>
      <p:ext uri="{BB962C8B-B14F-4D97-AF65-F5344CB8AC3E}">
        <p14:creationId xmlns:p14="http://schemas.microsoft.com/office/powerpoint/2010/main" val="3484464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2E603F-28B7-4831-BF23-65FBAB13D5FB}"/>
              </a:ext>
            </a:extLst>
          </p:cNvPr>
          <p:cNvSpPr/>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Shape 7">
            <a:extLst>
              <a:ext uri="{FF2B5EF4-FFF2-40B4-BE49-F238E27FC236}">
                <a16:creationId xmlns:a16="http://schemas.microsoft.com/office/drawing/2014/main" id="{4D39700F-2B10-4402-A7DD-06EE2245880D}"/>
              </a:ext>
              <a:ext uri="{C183D7F6-B498-43B3-948B-1728B52AA6E4}">
                <adec:decorative xmlns:adec="http://schemas.microsoft.com/office/drawing/2017/decorative" val="1"/>
              </a:ext>
            </a:extLst>
          </p:cNvPr>
          <p:cNvSpPr/>
          <p:nvPr/>
        </p:nvSpPr>
        <p:spPr>
          <a:xfrm>
            <a:off x="-1" y="232968"/>
            <a:ext cx="9560477" cy="6625032"/>
          </a:xfrm>
          <a:custGeom>
            <a:avLst/>
            <a:gdLst>
              <a:gd name="connsiteX0" fmla="*/ 8831314 w 9263816"/>
              <a:gd name="connsiteY0" fmla="*/ 5943878 h 6858000"/>
              <a:gd name="connsiteX1" fmla="*/ 9179783 w 9263816"/>
              <a:gd name="connsiteY1" fmla="*/ 6086141 h 6858000"/>
              <a:gd name="connsiteX2" fmla="*/ 9260887 w 9263816"/>
              <a:gd name="connsiteY2" fmla="*/ 6279156 h 6858000"/>
              <a:gd name="connsiteX3" fmla="*/ 8925621 w 9263816"/>
              <a:gd name="connsiteY3" fmla="*/ 6708712 h 6858000"/>
              <a:gd name="connsiteX4" fmla="*/ 8496050 w 9263816"/>
              <a:gd name="connsiteY4" fmla="*/ 6373449 h 6858000"/>
              <a:gd name="connsiteX5" fmla="*/ 8831314 w 9263816"/>
              <a:gd name="connsiteY5" fmla="*/ 5943878 h 6858000"/>
              <a:gd name="connsiteX6" fmla="*/ 7397485 w 9263816"/>
              <a:gd name="connsiteY6" fmla="*/ 5931706 h 6858000"/>
              <a:gd name="connsiteX7" fmla="*/ 7917779 w 9263816"/>
              <a:gd name="connsiteY7" fmla="*/ 6191864 h 6858000"/>
              <a:gd name="connsiteX8" fmla="*/ 8013467 w 9263816"/>
              <a:gd name="connsiteY8" fmla="*/ 6375784 h 6858000"/>
              <a:gd name="connsiteX9" fmla="*/ 8021879 w 9263816"/>
              <a:gd name="connsiteY9" fmla="*/ 6753751 h 6858000"/>
              <a:gd name="connsiteX10" fmla="*/ 7981316 w 9263816"/>
              <a:gd name="connsiteY10" fmla="*/ 6858000 h 6858000"/>
              <a:gd name="connsiteX11" fmla="*/ 6819486 w 9263816"/>
              <a:gd name="connsiteY11" fmla="*/ 6858000 h 6858000"/>
              <a:gd name="connsiteX12" fmla="*/ 6785199 w 9263816"/>
              <a:gd name="connsiteY12" fmla="*/ 6781101 h 6858000"/>
              <a:gd name="connsiteX13" fmla="*/ 7196747 w 9263816"/>
              <a:gd name="connsiteY13" fmla="*/ 5964309 h 6858000"/>
              <a:gd name="connsiteX14" fmla="*/ 7397485 w 9263816"/>
              <a:gd name="connsiteY14" fmla="*/ 5931706 h 6858000"/>
              <a:gd name="connsiteX15" fmla="*/ 1505570 w 9263816"/>
              <a:gd name="connsiteY15" fmla="*/ 227178 h 6858000"/>
              <a:gd name="connsiteX16" fmla="*/ 2026489 w 9263816"/>
              <a:gd name="connsiteY16" fmla="*/ 392370 h 6858000"/>
              <a:gd name="connsiteX17" fmla="*/ 2444553 w 9263816"/>
              <a:gd name="connsiteY17" fmla="*/ 1654853 h 6858000"/>
              <a:gd name="connsiteX18" fmla="*/ 3183153 w 9263816"/>
              <a:gd name="connsiteY18" fmla="*/ 2116208 h 6858000"/>
              <a:gd name="connsiteX19" fmla="*/ 4288384 w 9263816"/>
              <a:gd name="connsiteY19" fmla="*/ 1291908 h 6858000"/>
              <a:gd name="connsiteX20" fmla="*/ 5472602 w 9263816"/>
              <a:gd name="connsiteY20" fmla="*/ 1697818 h 6858000"/>
              <a:gd name="connsiteX21" fmla="*/ 5844697 w 9263816"/>
              <a:gd name="connsiteY21" fmla="*/ 3444791 h 6858000"/>
              <a:gd name="connsiteX22" fmla="*/ 6715674 w 9263816"/>
              <a:gd name="connsiteY22" fmla="*/ 4065208 h 6858000"/>
              <a:gd name="connsiteX23" fmla="*/ 8130429 w 9263816"/>
              <a:gd name="connsiteY23" fmla="*/ 4101787 h 6858000"/>
              <a:gd name="connsiteX24" fmla="*/ 8624630 w 9263816"/>
              <a:gd name="connsiteY24" fmla="*/ 4686202 h 6858000"/>
              <a:gd name="connsiteX25" fmla="*/ 8623843 w 9263816"/>
              <a:gd name="connsiteY25" fmla="*/ 4685749 h 6858000"/>
              <a:gd name="connsiteX26" fmla="*/ 8646859 w 9263816"/>
              <a:gd name="connsiteY26" fmla="*/ 4835156 h 6858000"/>
              <a:gd name="connsiteX27" fmla="*/ 8079403 w 9263816"/>
              <a:gd name="connsiteY27" fmla="*/ 5661624 h 6858000"/>
              <a:gd name="connsiteX28" fmla="*/ 6833105 w 9263816"/>
              <a:gd name="connsiteY28" fmla="*/ 5397208 h 6858000"/>
              <a:gd name="connsiteX29" fmla="*/ 5900832 w 9263816"/>
              <a:gd name="connsiteY29" fmla="*/ 5944462 h 6858000"/>
              <a:gd name="connsiteX30" fmla="*/ 6067212 w 9263816"/>
              <a:gd name="connsiteY30" fmla="*/ 6811916 h 6858000"/>
              <a:gd name="connsiteX31" fmla="*/ 6089565 w 9263816"/>
              <a:gd name="connsiteY31" fmla="*/ 6858000 h 6858000"/>
              <a:gd name="connsiteX32" fmla="*/ 0 w 9263816"/>
              <a:gd name="connsiteY32" fmla="*/ 6858000 h 6858000"/>
              <a:gd name="connsiteX33" fmla="*/ 0 w 9263816"/>
              <a:gd name="connsiteY33" fmla="*/ 2181377 h 6858000"/>
              <a:gd name="connsiteX34" fmla="*/ 73069 w 9263816"/>
              <a:gd name="connsiteY34" fmla="*/ 2215839 h 6858000"/>
              <a:gd name="connsiteX35" fmla="*/ 335445 w 9263816"/>
              <a:gd name="connsiteY35" fmla="*/ 2237140 h 6858000"/>
              <a:gd name="connsiteX36" fmla="*/ 752878 w 9263816"/>
              <a:gd name="connsiteY36" fmla="*/ 1445285 h 6858000"/>
              <a:gd name="connsiteX37" fmla="*/ 1202551 w 9263816"/>
              <a:gd name="connsiteY37" fmla="*/ 314229 h 6858000"/>
              <a:gd name="connsiteX38" fmla="*/ 1505570 w 9263816"/>
              <a:gd name="connsiteY38" fmla="*/ 227178 h 6858000"/>
              <a:gd name="connsiteX39" fmla="*/ 3142509 w 9263816"/>
              <a:gd name="connsiteY39" fmla="*/ 68854 h 6858000"/>
              <a:gd name="connsiteX40" fmla="*/ 3490978 w 9263816"/>
              <a:gd name="connsiteY40" fmla="*/ 211117 h 6858000"/>
              <a:gd name="connsiteX41" fmla="*/ 3572083 w 9263816"/>
              <a:gd name="connsiteY41" fmla="*/ 404131 h 6858000"/>
              <a:gd name="connsiteX42" fmla="*/ 3236814 w 9263816"/>
              <a:gd name="connsiteY42" fmla="*/ 833688 h 6858000"/>
              <a:gd name="connsiteX43" fmla="*/ 2807245 w 9263816"/>
              <a:gd name="connsiteY43" fmla="*/ 498425 h 6858000"/>
              <a:gd name="connsiteX44" fmla="*/ 3142509 w 9263816"/>
              <a:gd name="connsiteY44" fmla="*/ 68854 h 6858000"/>
              <a:gd name="connsiteX45" fmla="*/ 0 w 9263816"/>
              <a:gd name="connsiteY45" fmla="*/ 0 h 6858000"/>
              <a:gd name="connsiteX46" fmla="*/ 39858 w 9263816"/>
              <a:gd name="connsiteY46" fmla="*/ 0 h 6858000"/>
              <a:gd name="connsiteX47" fmla="*/ 65022 w 9263816"/>
              <a:gd name="connsiteY47" fmla="*/ 5834 h 6858000"/>
              <a:gd name="connsiteX48" fmla="*/ 389258 w 9263816"/>
              <a:gd name="connsiteY48" fmla="*/ 235630 h 6858000"/>
              <a:gd name="connsiteX49" fmla="*/ 485484 w 9263816"/>
              <a:gd name="connsiteY49" fmla="*/ 420070 h 6858000"/>
              <a:gd name="connsiteX50" fmla="*/ 74229 w 9263816"/>
              <a:gd name="connsiteY50" fmla="*/ 1237955 h 6858000"/>
              <a:gd name="connsiteX51" fmla="*/ 0 w 9263816"/>
              <a:gd name="connsiteY51" fmla="*/ 125447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9263816" h="6858000">
                <a:moveTo>
                  <a:pt x="8831314" y="5943878"/>
                </a:moveTo>
                <a:cubicBezTo>
                  <a:pt x="8964281" y="5927490"/>
                  <a:pt x="9096260" y="5981362"/>
                  <a:pt x="9179783" y="6086141"/>
                </a:cubicBezTo>
                <a:cubicBezTo>
                  <a:pt x="9224074" y="6141769"/>
                  <a:pt x="9252211" y="6208560"/>
                  <a:pt x="9260887" y="6279156"/>
                </a:cubicBezTo>
                <a:cubicBezTo>
                  <a:pt x="9286897" y="6490362"/>
                  <a:pt x="9136845" y="6682672"/>
                  <a:pt x="8925621" y="6708712"/>
                </a:cubicBezTo>
                <a:cubicBezTo>
                  <a:pt x="8714398" y="6734766"/>
                  <a:pt x="8522062" y="6584655"/>
                  <a:pt x="8496050" y="6373449"/>
                </a:cubicBezTo>
                <a:cubicBezTo>
                  <a:pt x="8470038" y="6162229"/>
                  <a:pt x="8620090" y="5969920"/>
                  <a:pt x="8831314" y="5943878"/>
                </a:cubicBezTo>
                <a:close/>
                <a:moveTo>
                  <a:pt x="7397485" y="5931706"/>
                </a:moveTo>
                <a:cubicBezTo>
                  <a:pt x="7598431" y="5931157"/>
                  <a:pt x="7792965" y="6024548"/>
                  <a:pt x="7917779" y="6191864"/>
                </a:cubicBezTo>
                <a:cubicBezTo>
                  <a:pt x="7959204" y="6247714"/>
                  <a:pt x="7991530" y="6309792"/>
                  <a:pt x="8013467" y="6375784"/>
                </a:cubicBezTo>
                <a:cubicBezTo>
                  <a:pt x="8055425" y="6502973"/>
                  <a:pt x="8055748" y="6633888"/>
                  <a:pt x="8021879" y="6753751"/>
                </a:cubicBezTo>
                <a:lnTo>
                  <a:pt x="7981316" y="6858000"/>
                </a:lnTo>
                <a:lnTo>
                  <a:pt x="6819486" y="6858000"/>
                </a:lnTo>
                <a:lnTo>
                  <a:pt x="6785199" y="6781101"/>
                </a:lnTo>
                <a:cubicBezTo>
                  <a:pt x="6673307" y="6441922"/>
                  <a:pt x="6857485" y="6076251"/>
                  <a:pt x="7196747" y="5964309"/>
                </a:cubicBezTo>
                <a:cubicBezTo>
                  <a:pt x="7262809" y="5942509"/>
                  <a:pt x="7330503" y="5931889"/>
                  <a:pt x="7397485" y="5931706"/>
                </a:cubicBezTo>
                <a:close/>
                <a:moveTo>
                  <a:pt x="1505570" y="227178"/>
                </a:moveTo>
                <a:cubicBezTo>
                  <a:pt x="1691018" y="218628"/>
                  <a:pt x="1889853" y="275403"/>
                  <a:pt x="2026489" y="392370"/>
                </a:cubicBezTo>
                <a:cubicBezTo>
                  <a:pt x="2369898" y="685965"/>
                  <a:pt x="2078266" y="1147857"/>
                  <a:pt x="2444553" y="1654853"/>
                </a:cubicBezTo>
                <a:cubicBezTo>
                  <a:pt x="2492906" y="1721679"/>
                  <a:pt x="2800482" y="2144546"/>
                  <a:pt x="3183153" y="2116208"/>
                </a:cubicBezTo>
                <a:cubicBezTo>
                  <a:pt x="3673561" y="2080541"/>
                  <a:pt x="3723222" y="1441614"/>
                  <a:pt x="4288384" y="1291908"/>
                </a:cubicBezTo>
                <a:cubicBezTo>
                  <a:pt x="4689065" y="1185875"/>
                  <a:pt x="5207943" y="1366633"/>
                  <a:pt x="5472602" y="1697818"/>
                </a:cubicBezTo>
                <a:cubicBezTo>
                  <a:pt x="5891294" y="2221754"/>
                  <a:pt x="5408012" y="2790179"/>
                  <a:pt x="5844697" y="3444791"/>
                </a:cubicBezTo>
                <a:cubicBezTo>
                  <a:pt x="6149900" y="3902467"/>
                  <a:pt x="6672672" y="4053594"/>
                  <a:pt x="6715674" y="4065208"/>
                </a:cubicBezTo>
                <a:cubicBezTo>
                  <a:pt x="7326423" y="4232519"/>
                  <a:pt x="7677158" y="3817020"/>
                  <a:pt x="8130429" y="4101787"/>
                </a:cubicBezTo>
                <a:cubicBezTo>
                  <a:pt x="8226340" y="4161985"/>
                  <a:pt x="8536372" y="4356819"/>
                  <a:pt x="8624630" y="4686202"/>
                </a:cubicBezTo>
                <a:lnTo>
                  <a:pt x="8623843" y="4685749"/>
                </a:lnTo>
                <a:cubicBezTo>
                  <a:pt x="8636924" y="4734567"/>
                  <a:pt x="8644635" y="4784678"/>
                  <a:pt x="8646859" y="4835156"/>
                </a:cubicBezTo>
                <a:cubicBezTo>
                  <a:pt x="8662596" y="5196604"/>
                  <a:pt x="8398383" y="5562326"/>
                  <a:pt x="8079403" y="5661624"/>
                </a:cubicBezTo>
                <a:cubicBezTo>
                  <a:pt x="7649807" y="5795217"/>
                  <a:pt x="7430996" y="5350293"/>
                  <a:pt x="6833105" y="5397208"/>
                </a:cubicBezTo>
                <a:cubicBezTo>
                  <a:pt x="6519033" y="5421527"/>
                  <a:pt x="6056658" y="5595550"/>
                  <a:pt x="5900832" y="5944462"/>
                </a:cubicBezTo>
                <a:cubicBezTo>
                  <a:pt x="5770548" y="6236600"/>
                  <a:pt x="5916359" y="6515160"/>
                  <a:pt x="6067212" y="6811916"/>
                </a:cubicBezTo>
                <a:lnTo>
                  <a:pt x="6089565" y="6858000"/>
                </a:lnTo>
                <a:lnTo>
                  <a:pt x="0" y="6858000"/>
                </a:lnTo>
                <a:lnTo>
                  <a:pt x="0" y="2181377"/>
                </a:lnTo>
                <a:lnTo>
                  <a:pt x="73069" y="2215839"/>
                </a:lnTo>
                <a:cubicBezTo>
                  <a:pt x="165116" y="2251829"/>
                  <a:pt x="254486" y="2263171"/>
                  <a:pt x="335445" y="2237140"/>
                </a:cubicBezTo>
                <a:cubicBezTo>
                  <a:pt x="594718" y="2153707"/>
                  <a:pt x="688441" y="1733807"/>
                  <a:pt x="752878" y="1445285"/>
                </a:cubicBezTo>
                <a:cubicBezTo>
                  <a:pt x="925059" y="674068"/>
                  <a:pt x="975076" y="456292"/>
                  <a:pt x="1202551" y="314229"/>
                </a:cubicBezTo>
                <a:cubicBezTo>
                  <a:pt x="1287853" y="260956"/>
                  <a:pt x="1394302" y="232308"/>
                  <a:pt x="1505570" y="227178"/>
                </a:cubicBezTo>
                <a:close/>
                <a:moveTo>
                  <a:pt x="3142509" y="68854"/>
                </a:moveTo>
                <a:cubicBezTo>
                  <a:pt x="3275474" y="52467"/>
                  <a:pt x="3407455" y="106339"/>
                  <a:pt x="3490978" y="211117"/>
                </a:cubicBezTo>
                <a:cubicBezTo>
                  <a:pt x="3535271" y="266744"/>
                  <a:pt x="3563404" y="333535"/>
                  <a:pt x="3572083" y="404131"/>
                </a:cubicBezTo>
                <a:cubicBezTo>
                  <a:pt x="3598092" y="615337"/>
                  <a:pt x="3448040" y="807648"/>
                  <a:pt x="3236814" y="833688"/>
                </a:cubicBezTo>
                <a:cubicBezTo>
                  <a:pt x="3025594" y="859741"/>
                  <a:pt x="2833255" y="709631"/>
                  <a:pt x="2807245" y="498425"/>
                </a:cubicBezTo>
                <a:cubicBezTo>
                  <a:pt x="2781232" y="287207"/>
                  <a:pt x="2931283" y="94896"/>
                  <a:pt x="3142509" y="68854"/>
                </a:cubicBezTo>
                <a:close/>
                <a:moveTo>
                  <a:pt x="0" y="0"/>
                </a:moveTo>
                <a:lnTo>
                  <a:pt x="39858" y="0"/>
                </a:lnTo>
                <a:lnTo>
                  <a:pt x="65022" y="5834"/>
                </a:lnTo>
                <a:cubicBezTo>
                  <a:pt x="191545" y="45606"/>
                  <a:pt x="305874" y="124173"/>
                  <a:pt x="389258" y="235630"/>
                </a:cubicBezTo>
                <a:cubicBezTo>
                  <a:pt x="430983" y="291600"/>
                  <a:pt x="463360" y="353876"/>
                  <a:pt x="485484" y="420070"/>
                </a:cubicBezTo>
                <a:cubicBezTo>
                  <a:pt x="597711" y="759508"/>
                  <a:pt x="413661" y="1125662"/>
                  <a:pt x="74229" y="1237955"/>
                </a:cubicBezTo>
                <a:lnTo>
                  <a:pt x="0" y="1254477"/>
                </a:lnTo>
                <a:close/>
              </a:path>
            </a:pathLst>
          </a:custGeom>
          <a:solidFill>
            <a:schemeClr val="bg1"/>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B760C036-BBCE-4F9E-AD56-DD36D4407B25}"/>
              </a:ext>
            </a:extLst>
          </p:cNvPr>
          <p:cNvSpPr>
            <a:spLocks noGrp="1"/>
          </p:cNvSpPr>
          <p:nvPr>
            <p:ph type="title"/>
          </p:nvPr>
        </p:nvSpPr>
        <p:spPr>
          <a:xfrm>
            <a:off x="609600" y="557784"/>
            <a:ext cx="10972800" cy="13255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3A5D7EC-1E6A-473F-B5A4-18CDFB6CF95A}"/>
              </a:ext>
            </a:extLst>
          </p:cNvPr>
          <p:cNvSpPr>
            <a:spLocks noGrp="1"/>
          </p:cNvSpPr>
          <p:nvPr>
            <p:ph type="body" idx="1"/>
          </p:nvPr>
        </p:nvSpPr>
        <p:spPr>
          <a:xfrm>
            <a:off x="609600" y="2106204"/>
            <a:ext cx="10972800" cy="403653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F9981C7-34D5-49A4-949D-715FD4BD8FE0}"/>
              </a:ext>
            </a:extLst>
          </p:cNvPr>
          <p:cNvSpPr>
            <a:spLocks noGrp="1"/>
          </p:cNvSpPr>
          <p:nvPr>
            <p:ph type="dt" sz="half" idx="2"/>
          </p:nvPr>
        </p:nvSpPr>
        <p:spPr>
          <a:xfrm>
            <a:off x="609600" y="6356350"/>
            <a:ext cx="2743200" cy="365125"/>
          </a:xfrm>
          <a:prstGeom prst="rect">
            <a:avLst/>
          </a:prstGeom>
        </p:spPr>
        <p:txBody>
          <a:bodyPr vert="horz" lIns="91440" tIns="45720" rIns="91440" bIns="45720" rtlCol="0" anchor="ctr"/>
          <a:lstStyle>
            <a:lvl1pPr algn="l">
              <a:defRPr lang="en-US" sz="800" kern="1200" cap="all" spc="200" smtClean="0">
                <a:solidFill>
                  <a:schemeClr val="tx1"/>
                </a:solidFill>
                <a:latin typeface="+mn-lt"/>
                <a:ea typeface="+mn-ea"/>
                <a:cs typeface="Segoe UI Semilight" panose="020B0402040204020203" pitchFamily="34" charset="0"/>
              </a:defRPr>
            </a:lvl1pPr>
          </a:lstStyle>
          <a:p>
            <a:fld id="{F481A142-DA77-4A5F-AD1F-14E6C18F0F5F}" type="datetime1">
              <a:rPr lang="en-US" smtClean="0"/>
              <a:t>8/27/2022</a:t>
            </a:fld>
            <a:endParaRPr lang="en-US"/>
          </a:p>
        </p:txBody>
      </p:sp>
      <p:sp>
        <p:nvSpPr>
          <p:cNvPr id="5" name="Footer Placeholder 4">
            <a:extLst>
              <a:ext uri="{FF2B5EF4-FFF2-40B4-BE49-F238E27FC236}">
                <a16:creationId xmlns:a16="http://schemas.microsoft.com/office/drawing/2014/main" id="{FA85CE6E-733D-4C60-B40B-C7C10CB5AF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en-US" sz="800" kern="1200" cap="all" spc="200" dirty="0">
                <a:solidFill>
                  <a:schemeClr val="tx1"/>
                </a:solidFill>
                <a:latin typeface="+mn-lt"/>
                <a:ea typeface="+mn-ea"/>
                <a:cs typeface="Segoe UI Semilight" panose="020B0402040204020203" pitchFamily="34" charset="0"/>
              </a:defRPr>
            </a:lvl1pPr>
          </a:lstStyle>
          <a:p>
            <a:endParaRPr lang="en-US"/>
          </a:p>
        </p:txBody>
      </p:sp>
      <p:sp>
        <p:nvSpPr>
          <p:cNvPr id="6" name="Slide Number Placeholder 5">
            <a:extLst>
              <a:ext uri="{FF2B5EF4-FFF2-40B4-BE49-F238E27FC236}">
                <a16:creationId xmlns:a16="http://schemas.microsoft.com/office/drawing/2014/main" id="{92D80D8B-7909-4114-8EBA-C3086DC62B08}"/>
              </a:ext>
            </a:extLst>
          </p:cNvPr>
          <p:cNvSpPr>
            <a:spLocks noGrp="1"/>
          </p:cNvSpPr>
          <p:nvPr>
            <p:ph type="sldNum" sz="quarter" idx="4"/>
          </p:nvPr>
        </p:nvSpPr>
        <p:spPr>
          <a:xfrm>
            <a:off x="10134600" y="6356350"/>
            <a:ext cx="1447800" cy="365125"/>
          </a:xfrm>
          <a:prstGeom prst="rect">
            <a:avLst/>
          </a:prstGeom>
        </p:spPr>
        <p:txBody>
          <a:bodyPr vert="horz" lIns="91440" tIns="45720" rIns="91440" bIns="45720" rtlCol="0" anchor="ctr"/>
          <a:lstStyle>
            <a:lvl1pPr algn="r">
              <a:defRPr lang="en-US" sz="800" kern="1200" cap="all" spc="200" smtClean="0">
                <a:solidFill>
                  <a:schemeClr val="tx1"/>
                </a:solidFill>
                <a:latin typeface="+mn-lt"/>
                <a:ea typeface="+mn-ea"/>
                <a:cs typeface="Segoe UI Semilight" panose="020B0402040204020203" pitchFamily="34" charset="0"/>
              </a:defRPr>
            </a:lvl1pPr>
          </a:lstStyle>
          <a:p>
            <a:fld id="{1F646F3F-274D-499B-ABBE-824EB4ABDC3D}" type="slidenum">
              <a:rPr lang="en-US" smtClean="0"/>
              <a:pPr/>
              <a:t>‹#›</a:t>
            </a:fld>
            <a:endParaRPr lang="en-US"/>
          </a:p>
        </p:txBody>
      </p:sp>
    </p:spTree>
    <p:extLst>
      <p:ext uri="{BB962C8B-B14F-4D97-AF65-F5344CB8AC3E}">
        <p14:creationId xmlns:p14="http://schemas.microsoft.com/office/powerpoint/2010/main" val="3675187114"/>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sldNum="0" hdr="0" ftr="0" dt="0"/>
  <p:txStyles>
    <p:titleStyle>
      <a:lvl1pPr algn="l" defTabSz="914400" rtl="0" eaLnBrk="1" latinLnBrk="0" hangingPunct="1">
        <a:lnSpc>
          <a:spcPct val="10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Clr>
          <a:schemeClr val="accent5"/>
        </a:buClr>
        <a:buFont typeface="Avenir Next LT Pro" panose="020B0504020202020204" pitchFamily="34" charset="0"/>
        <a:buNone/>
        <a:defRPr sz="2000" kern="1200">
          <a:solidFill>
            <a:schemeClr val="tx1"/>
          </a:solidFill>
          <a:latin typeface="+mn-lt"/>
          <a:ea typeface="+mn-ea"/>
          <a:cs typeface="+mn-cs"/>
        </a:defRPr>
      </a:lvl1pPr>
      <a:lvl2pPr marL="228600" indent="0" algn="l" defTabSz="914400" rtl="0" eaLnBrk="1" latinLnBrk="0" hangingPunct="1">
        <a:lnSpc>
          <a:spcPct val="110000"/>
        </a:lnSpc>
        <a:spcBef>
          <a:spcPts val="500"/>
        </a:spcBef>
        <a:buClr>
          <a:schemeClr val="accent5"/>
        </a:buClr>
        <a:buFont typeface="Avenir Next LT Pro" panose="020B0504020202020204" pitchFamily="34" charset="0"/>
        <a:buNone/>
        <a:defRPr sz="1800" kern="1200">
          <a:solidFill>
            <a:schemeClr val="tx1"/>
          </a:solidFill>
          <a:latin typeface="+mn-lt"/>
          <a:ea typeface="+mn-ea"/>
          <a:cs typeface="+mn-cs"/>
        </a:defRPr>
      </a:lvl2pPr>
      <a:lvl3pPr marL="457200" indent="0" algn="l" defTabSz="914400" rtl="0" eaLnBrk="1" latinLnBrk="0" hangingPunct="1">
        <a:lnSpc>
          <a:spcPct val="110000"/>
        </a:lnSpc>
        <a:spcBef>
          <a:spcPts val="500"/>
        </a:spcBef>
        <a:buClr>
          <a:schemeClr val="accent5"/>
        </a:buClr>
        <a:buFont typeface="Avenir Next LT Pro" panose="020B0504020202020204" pitchFamily="34" charset="0"/>
        <a:buNone/>
        <a:defRPr sz="1600" kern="1200">
          <a:solidFill>
            <a:schemeClr val="tx1"/>
          </a:solidFill>
          <a:latin typeface="+mn-lt"/>
          <a:ea typeface="+mn-ea"/>
          <a:cs typeface="+mn-cs"/>
        </a:defRPr>
      </a:lvl3pPr>
      <a:lvl4pPr marL="685800" indent="0" algn="l" defTabSz="914400" rtl="0" eaLnBrk="1" latinLnBrk="0" hangingPunct="1">
        <a:lnSpc>
          <a:spcPct val="110000"/>
        </a:lnSpc>
        <a:spcBef>
          <a:spcPts val="500"/>
        </a:spcBef>
        <a:buClr>
          <a:schemeClr val="accent5"/>
        </a:buClr>
        <a:buFont typeface="Avenir Next LT Pro" panose="020B0504020202020204" pitchFamily="34" charset="0"/>
        <a:buNone/>
        <a:defRPr sz="1400" kern="1200">
          <a:solidFill>
            <a:schemeClr val="tx1"/>
          </a:solidFill>
          <a:latin typeface="+mn-lt"/>
          <a:ea typeface="+mn-ea"/>
          <a:cs typeface="+mn-cs"/>
        </a:defRPr>
      </a:lvl4pPr>
      <a:lvl5pPr marL="914400" indent="0" algn="l" defTabSz="914400" rtl="0" eaLnBrk="1" latinLnBrk="0" hangingPunct="1">
        <a:lnSpc>
          <a:spcPct val="110000"/>
        </a:lnSpc>
        <a:spcBef>
          <a:spcPts val="500"/>
        </a:spcBef>
        <a:buClr>
          <a:schemeClr val="accent5"/>
        </a:buClr>
        <a:buFont typeface="Avenir Next LT Pro" panose="020B05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hỗ dành sẵn cho Tiêu đề 1">
            <a:extLst>
              <a:ext uri="{FF2B5EF4-FFF2-40B4-BE49-F238E27FC236}">
                <a16:creationId xmlns:a16="http://schemas.microsoft.com/office/drawing/2014/main" id="{C0D1979D-8331-6D70-E15A-928DC4E01E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3834A43E-3120-2FAA-9BC5-81A9D3FBD4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A7EF4A59-D5A3-D628-1F81-978B9ACC82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81A142-DA77-4A5F-AD1F-14E6C18F0F5F}" type="datetime1">
              <a:rPr lang="en-US" smtClean="0"/>
              <a:t>8/27/2022</a:t>
            </a:fld>
            <a:endParaRPr lang="en-US"/>
          </a:p>
        </p:txBody>
      </p:sp>
      <p:sp>
        <p:nvSpPr>
          <p:cNvPr id="5" name="Chỗ dành sẵn cho Chân trang 4">
            <a:extLst>
              <a:ext uri="{FF2B5EF4-FFF2-40B4-BE49-F238E27FC236}">
                <a16:creationId xmlns:a16="http://schemas.microsoft.com/office/drawing/2014/main" id="{E6D18F64-4055-6216-025F-E773C85D8E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Chỗ dành sẵn cho Số hiệu Bản chiếu 5">
            <a:extLst>
              <a:ext uri="{FF2B5EF4-FFF2-40B4-BE49-F238E27FC236}">
                <a16:creationId xmlns:a16="http://schemas.microsoft.com/office/drawing/2014/main" id="{B83EFBAF-29DF-01BE-F20B-BD4A484912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646F3F-274D-499B-ABBE-824EB4ABDC3D}" type="slidenum">
              <a:rPr lang="en-US" smtClean="0"/>
              <a:pPr/>
              <a:t>‹#›</a:t>
            </a:fld>
            <a:endParaRPr lang="en-US"/>
          </a:p>
        </p:txBody>
      </p:sp>
    </p:spTree>
    <p:extLst>
      <p:ext uri="{BB962C8B-B14F-4D97-AF65-F5344CB8AC3E}">
        <p14:creationId xmlns:p14="http://schemas.microsoft.com/office/powerpoint/2010/main" val="517206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Hình ảnh 4" descr="Chatty cartoon bee">
            <a:extLst>
              <a:ext uri="{FF2B5EF4-FFF2-40B4-BE49-F238E27FC236}">
                <a16:creationId xmlns:a16="http://schemas.microsoft.com/office/drawing/2014/main" id="{29B7D8FB-F8B7-671C-B4AA-2E46001F96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4413" y="1543957"/>
            <a:ext cx="2945380" cy="3770086"/>
          </a:xfrm>
          <a:prstGeom prst="rect">
            <a:avLst/>
          </a:prstGeom>
        </p:spPr>
      </p:pic>
      <p:sp>
        <p:nvSpPr>
          <p:cNvPr id="7" name="Bong bóng Lời nói: Hình chữ nhật với Góc Tròn 6">
            <a:extLst>
              <a:ext uri="{FF2B5EF4-FFF2-40B4-BE49-F238E27FC236}">
                <a16:creationId xmlns:a16="http://schemas.microsoft.com/office/drawing/2014/main" id="{DBDC906A-04CC-E4D5-E8BF-11546E0E676D}"/>
              </a:ext>
            </a:extLst>
          </p:cNvPr>
          <p:cNvSpPr/>
          <p:nvPr/>
        </p:nvSpPr>
        <p:spPr>
          <a:xfrm>
            <a:off x="3699793" y="449942"/>
            <a:ext cx="7113350" cy="2235200"/>
          </a:xfrm>
          <a:prstGeom prst="wedgeRoundRectCallout">
            <a:avLst>
              <a:gd name="adj1" fmla="val -48930"/>
              <a:gd name="adj2" fmla="val 80682"/>
              <a:gd name="adj3" fmla="val 16667"/>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Trước</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những</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khó</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khăn</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của</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bản</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thân</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An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luôn</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tỏ</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ra</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bản</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thân</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là</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một</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người</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rất</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chính</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chắn</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a:t>
            </a:r>
            <a:endParaRPr lang="en-US" sz="2800" b="1" i="1">
              <a:solidFill>
                <a:srgbClr val="000000"/>
              </a:solidFill>
              <a:latin typeface="Arial" panose="020B0604020202020204" pitchFamily="34" charset="0"/>
              <a:cs typeface="Arial" panose="020B0604020202020204" pitchFamily="34" charset="0"/>
            </a:endParaRPr>
          </a:p>
        </p:txBody>
      </p:sp>
      <p:sp>
        <p:nvSpPr>
          <p:cNvPr id="8" name="Bong bóng Lời nói: Hình chữ nhật với Góc Tròn 7">
            <a:extLst>
              <a:ext uri="{FF2B5EF4-FFF2-40B4-BE49-F238E27FC236}">
                <a16:creationId xmlns:a16="http://schemas.microsoft.com/office/drawing/2014/main" id="{411F146A-9B8C-D38B-1264-48405B269424}"/>
              </a:ext>
            </a:extLst>
          </p:cNvPr>
          <p:cNvSpPr/>
          <p:nvPr/>
        </p:nvSpPr>
        <p:spPr>
          <a:xfrm>
            <a:off x="3699793" y="4201887"/>
            <a:ext cx="7955178" cy="2235200"/>
          </a:xfrm>
          <a:prstGeom prst="wedgeRoundRectCallout">
            <a:avLst>
              <a:gd name="adj1" fmla="val -48748"/>
              <a:gd name="adj2" fmla="val -77760"/>
              <a:gd name="adj3" fmla="val 16667"/>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Nét</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độc</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đáo</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trong</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bài</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thơ</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Hương</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Sơn</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phong</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cảnh</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của</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Chu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Mạnh</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Trinh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được</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biểu</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hiện</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với</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ngôn</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từ</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hàm</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súc</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và</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những</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hình</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ảnh</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thiên</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nhiên</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giàu</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sức</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gợi</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hình</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gợi</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i="1" err="1">
                <a:solidFill>
                  <a:srgbClr val="000000"/>
                </a:solidFill>
                <a:effectLst/>
                <a:latin typeface="Arial" panose="020B0604020202020204" pitchFamily="34" charset="0"/>
                <a:ea typeface="Calibri" panose="020F0502020204030204" pitchFamily="34" charset="0"/>
                <a:cs typeface="Arial" panose="020B0604020202020204" pitchFamily="34" charset="0"/>
              </a:rPr>
              <a:t>cảm</a:t>
            </a:r>
            <a:r>
              <a:rPr lang="en-US" sz="2800" b="1" i="1">
                <a:solidFill>
                  <a:srgbClr val="000000"/>
                </a:solidFill>
                <a:effectLst/>
                <a:latin typeface="Arial" panose="020B0604020202020204" pitchFamily="34" charset="0"/>
                <a:ea typeface="Calibri" panose="020F0502020204030204" pitchFamily="34" charset="0"/>
                <a:cs typeface="Arial" panose="020B0604020202020204" pitchFamily="34" charset="0"/>
              </a:rPr>
              <a:t>.</a:t>
            </a:r>
            <a:endParaRPr lang="en-US" sz="2800" b="1" i="1">
              <a:solidFill>
                <a:srgbClr val="000000"/>
              </a:solidFill>
              <a:latin typeface="Arial" panose="020B0604020202020204" pitchFamily="34" charset="0"/>
              <a:cs typeface="Arial" panose="020B0604020202020204" pitchFamily="34" charset="0"/>
            </a:endParaRPr>
          </a:p>
        </p:txBody>
      </p:sp>
      <p:cxnSp>
        <p:nvCxnSpPr>
          <p:cNvPr id="10" name="Đường nối Thẳng 9">
            <a:extLst>
              <a:ext uri="{FF2B5EF4-FFF2-40B4-BE49-F238E27FC236}">
                <a16:creationId xmlns:a16="http://schemas.microsoft.com/office/drawing/2014/main" id="{E6A8E218-9DFE-0D38-B03E-E06DDF1DFAB1}"/>
              </a:ext>
            </a:extLst>
          </p:cNvPr>
          <p:cNvCxnSpPr>
            <a:cxnSpLocks/>
          </p:cNvCxnSpPr>
          <p:nvPr/>
        </p:nvCxnSpPr>
        <p:spPr>
          <a:xfrm>
            <a:off x="6241143" y="2206171"/>
            <a:ext cx="2002971" cy="0"/>
          </a:xfrm>
          <a:prstGeom prst="line">
            <a:avLst/>
          </a:prstGeom>
          <a:ln w="76200"/>
        </p:spPr>
        <p:style>
          <a:lnRef idx="3">
            <a:schemeClr val="accent5"/>
          </a:lnRef>
          <a:fillRef idx="0">
            <a:schemeClr val="accent5"/>
          </a:fillRef>
          <a:effectRef idx="2">
            <a:schemeClr val="accent5"/>
          </a:effectRef>
          <a:fontRef idx="minor">
            <a:schemeClr val="tx1"/>
          </a:fontRef>
        </p:style>
      </p:cxnSp>
      <p:cxnSp>
        <p:nvCxnSpPr>
          <p:cNvPr id="12" name="Đường nối Thẳng 11">
            <a:extLst>
              <a:ext uri="{FF2B5EF4-FFF2-40B4-BE49-F238E27FC236}">
                <a16:creationId xmlns:a16="http://schemas.microsoft.com/office/drawing/2014/main" id="{F69C9CE4-89AC-66FA-5FEE-DFB2326C571A}"/>
              </a:ext>
            </a:extLst>
          </p:cNvPr>
          <p:cNvCxnSpPr>
            <a:cxnSpLocks/>
          </p:cNvCxnSpPr>
          <p:nvPr/>
        </p:nvCxnSpPr>
        <p:spPr>
          <a:xfrm>
            <a:off x="5011058" y="5736771"/>
            <a:ext cx="674913" cy="0"/>
          </a:xfrm>
          <a:prstGeom prst="line">
            <a:avLst/>
          </a:prstGeom>
          <a:ln w="76200"/>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3911674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par>
                                <p:cTn id="8" presetID="22" presetClass="entr" presetSubtype="8"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31" name="Background Fill">
            <a:extLst>
              <a:ext uri="{FF2B5EF4-FFF2-40B4-BE49-F238E27FC236}">
                <a16:creationId xmlns:a16="http://schemas.microsoft.com/office/drawing/2014/main" id="{68CA250C-CF5A-4736-9249-D6111F7C55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Rectangle 1032">
            <a:extLst>
              <a:ext uri="{FF2B5EF4-FFF2-40B4-BE49-F238E27FC236}">
                <a16:creationId xmlns:a16="http://schemas.microsoft.com/office/drawing/2014/main" id="{032274B4-B001-4088-B01D-E6999509E2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Hộp Văn bản 3">
            <a:extLst>
              <a:ext uri="{FF2B5EF4-FFF2-40B4-BE49-F238E27FC236}">
                <a16:creationId xmlns:a16="http://schemas.microsoft.com/office/drawing/2014/main" id="{CC42C002-F31D-20B4-BC8E-F917EF6CD17B}"/>
              </a:ext>
            </a:extLst>
          </p:cNvPr>
          <p:cNvSpPr txBox="1"/>
          <p:nvPr/>
        </p:nvSpPr>
        <p:spPr>
          <a:xfrm>
            <a:off x="134151" y="457200"/>
            <a:ext cx="5364949" cy="3130807"/>
          </a:xfrm>
          <a:prstGeom prst="rect">
            <a:avLst/>
          </a:prstGeom>
        </p:spPr>
        <p:txBody>
          <a:bodyPr vert="horz" lIns="91440" tIns="45720" rIns="91440" bIns="45720" rtlCol="0" anchor="b">
            <a:normAutofit lnSpcReduction="10000"/>
          </a:bodyPr>
          <a:lstStyle/>
          <a:p>
            <a:pPr algn="ctr">
              <a:lnSpc>
                <a:spcPct val="90000"/>
              </a:lnSpc>
              <a:spcBef>
                <a:spcPct val="0"/>
              </a:spcBef>
              <a:spcAft>
                <a:spcPts val="600"/>
              </a:spcAft>
            </a:pPr>
            <a:r>
              <a:rPr lang="en-US" sz="5400" b="1" err="1">
                <a:solidFill>
                  <a:schemeClr val="accent2">
                    <a:lumMod val="50000"/>
                  </a:schemeClr>
                </a:solidFill>
                <a:latin typeface="Tahoma" panose="020B0604030504040204" pitchFamily="34" charset="0"/>
                <a:ea typeface="Tahoma" panose="020B0604030504040204" pitchFamily="34" charset="0"/>
                <a:cs typeface="Tahoma" panose="020B0604030504040204" pitchFamily="34" charset="0"/>
              </a:rPr>
              <a:t>Bài</a:t>
            </a:r>
            <a:r>
              <a:rPr lang="en-US" sz="5400" b="1">
                <a:solidFill>
                  <a:schemeClr val="accent2">
                    <a:lumMod val="50000"/>
                  </a:schemeClr>
                </a:solidFill>
                <a:latin typeface="Tahoma" panose="020B0604030504040204" pitchFamily="34" charset="0"/>
                <a:ea typeface="Tahoma" panose="020B0604030504040204" pitchFamily="34" charset="0"/>
                <a:cs typeface="Tahoma" panose="020B0604030504040204" pitchFamily="34" charset="0"/>
              </a:rPr>
              <a:t> 3.</a:t>
            </a:r>
          </a:p>
          <a:p>
            <a:pPr algn="ctr">
              <a:lnSpc>
                <a:spcPct val="90000"/>
              </a:lnSpc>
              <a:spcBef>
                <a:spcPct val="0"/>
              </a:spcBef>
              <a:spcAft>
                <a:spcPts val="600"/>
              </a:spcAft>
            </a:pPr>
            <a:r>
              <a:rPr lang="en-US" sz="5400" b="1">
                <a:solidFill>
                  <a:schemeClr val="accent2">
                    <a:lumMod val="50000"/>
                  </a:schemeClr>
                </a:solidFill>
                <a:latin typeface="Tahoma" panose="020B0604030504040204" pitchFamily="34" charset="0"/>
                <a:ea typeface="Tahoma" panose="020B0604030504040204" pitchFamily="34" charset="0"/>
                <a:cs typeface="Tahoma" panose="020B0604030504040204" pitchFamily="34" charset="0"/>
              </a:rPr>
              <a:t>GIAO CẢM </a:t>
            </a:r>
          </a:p>
          <a:p>
            <a:pPr algn="ctr">
              <a:lnSpc>
                <a:spcPct val="90000"/>
              </a:lnSpc>
              <a:spcBef>
                <a:spcPct val="0"/>
              </a:spcBef>
              <a:spcAft>
                <a:spcPts val="600"/>
              </a:spcAft>
            </a:pPr>
            <a:r>
              <a:rPr lang="en-US" sz="5400" b="1">
                <a:solidFill>
                  <a:schemeClr val="accent2">
                    <a:lumMod val="50000"/>
                  </a:schemeClr>
                </a:solidFill>
                <a:latin typeface="Tahoma" panose="020B0604030504040204" pitchFamily="34" charset="0"/>
                <a:ea typeface="Tahoma" panose="020B0604030504040204" pitchFamily="34" charset="0"/>
                <a:cs typeface="Tahoma" panose="020B0604030504040204" pitchFamily="34" charset="0"/>
              </a:rPr>
              <a:t>VỚI </a:t>
            </a:r>
          </a:p>
          <a:p>
            <a:pPr algn="ctr">
              <a:lnSpc>
                <a:spcPct val="90000"/>
              </a:lnSpc>
              <a:spcBef>
                <a:spcPct val="0"/>
              </a:spcBef>
              <a:spcAft>
                <a:spcPts val="600"/>
              </a:spcAft>
            </a:pPr>
            <a:r>
              <a:rPr lang="en-US" sz="5400" b="1">
                <a:solidFill>
                  <a:schemeClr val="accent2">
                    <a:lumMod val="50000"/>
                  </a:schemeClr>
                </a:solidFill>
                <a:latin typeface="Tahoma" panose="020B0604030504040204" pitchFamily="34" charset="0"/>
                <a:ea typeface="Tahoma" panose="020B0604030504040204" pitchFamily="34" charset="0"/>
                <a:cs typeface="Tahoma" panose="020B0604030504040204" pitchFamily="34" charset="0"/>
              </a:rPr>
              <a:t>THIÊN NHIÊN</a:t>
            </a:r>
          </a:p>
        </p:txBody>
      </p:sp>
      <p:pic>
        <p:nvPicPr>
          <p:cNvPr id="1026" name="Picture 2" descr="Natural bridges: 10 natural wonders you have to visit">
            <a:extLst>
              <a:ext uri="{FF2B5EF4-FFF2-40B4-BE49-F238E27FC236}">
                <a16:creationId xmlns:a16="http://schemas.microsoft.com/office/drawing/2014/main" id="{523DEF67-472D-45BE-267D-3468CF20D6C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8357" r="1209" b="-1"/>
          <a:stretch/>
        </p:blipFill>
        <p:spPr bwMode="auto">
          <a:xfrm>
            <a:off x="4955602" y="10"/>
            <a:ext cx="7236398" cy="6857990"/>
          </a:xfrm>
          <a:custGeom>
            <a:avLst/>
            <a:gdLst/>
            <a:ahLst/>
            <a:cxnLst/>
            <a:rect l="l" t="t" r="r" b="b"/>
            <a:pathLst>
              <a:path w="7726675" h="6858000">
                <a:moveTo>
                  <a:pt x="2975226" y="5978334"/>
                </a:moveTo>
                <a:cubicBezTo>
                  <a:pt x="3002582" y="5978928"/>
                  <a:pt x="3030286" y="5982273"/>
                  <a:pt x="3058007" y="5988576"/>
                </a:cubicBezTo>
                <a:cubicBezTo>
                  <a:pt x="3279778" y="6038998"/>
                  <a:pt x="3418684" y="6259656"/>
                  <a:pt x="3368261" y="6481427"/>
                </a:cubicBezTo>
                <a:cubicBezTo>
                  <a:pt x="3317839" y="6703198"/>
                  <a:pt x="3097182" y="6842104"/>
                  <a:pt x="2875410" y="6791681"/>
                </a:cubicBezTo>
                <a:cubicBezTo>
                  <a:pt x="2653640" y="6741259"/>
                  <a:pt x="2514734" y="6520601"/>
                  <a:pt x="2565157" y="6298830"/>
                </a:cubicBezTo>
                <a:cubicBezTo>
                  <a:pt x="2609276" y="6104780"/>
                  <a:pt x="2783732" y="5974174"/>
                  <a:pt x="2975226" y="5978334"/>
                </a:cubicBezTo>
                <a:close/>
                <a:moveTo>
                  <a:pt x="542891" y="1298362"/>
                </a:moveTo>
                <a:cubicBezTo>
                  <a:pt x="578216" y="1299129"/>
                  <a:pt x="613991" y="1303448"/>
                  <a:pt x="649789" y="1311587"/>
                </a:cubicBezTo>
                <a:cubicBezTo>
                  <a:pt x="936170" y="1376700"/>
                  <a:pt x="1115545" y="1661643"/>
                  <a:pt x="1050432" y="1948025"/>
                </a:cubicBezTo>
                <a:cubicBezTo>
                  <a:pt x="985319" y="2234407"/>
                  <a:pt x="700376" y="2413781"/>
                  <a:pt x="413995" y="2348669"/>
                </a:cubicBezTo>
                <a:cubicBezTo>
                  <a:pt x="127612" y="2283556"/>
                  <a:pt x="-51762" y="1998612"/>
                  <a:pt x="13351" y="1712231"/>
                </a:cubicBezTo>
                <a:cubicBezTo>
                  <a:pt x="70325" y="1461647"/>
                  <a:pt x="295606" y="1292990"/>
                  <a:pt x="542891" y="1298362"/>
                </a:cubicBezTo>
                <a:close/>
                <a:moveTo>
                  <a:pt x="362049" y="446831"/>
                </a:moveTo>
                <a:cubicBezTo>
                  <a:pt x="382746" y="447281"/>
                  <a:pt x="403706" y="449811"/>
                  <a:pt x="424679" y="454579"/>
                </a:cubicBezTo>
                <a:cubicBezTo>
                  <a:pt x="592463" y="492727"/>
                  <a:pt x="697554" y="659668"/>
                  <a:pt x="659405" y="827452"/>
                </a:cubicBezTo>
                <a:cubicBezTo>
                  <a:pt x="621257" y="995236"/>
                  <a:pt x="454318" y="1100327"/>
                  <a:pt x="286534" y="1062179"/>
                </a:cubicBezTo>
                <a:cubicBezTo>
                  <a:pt x="118749" y="1024031"/>
                  <a:pt x="13658" y="857091"/>
                  <a:pt x="51806" y="689306"/>
                </a:cubicBezTo>
                <a:cubicBezTo>
                  <a:pt x="85186" y="542495"/>
                  <a:pt x="217172" y="443684"/>
                  <a:pt x="362049" y="446831"/>
                </a:cubicBezTo>
                <a:close/>
                <a:moveTo>
                  <a:pt x="688320" y="0"/>
                </a:moveTo>
                <a:lnTo>
                  <a:pt x="5442022" y="0"/>
                </a:lnTo>
                <a:lnTo>
                  <a:pt x="7726675" y="0"/>
                </a:lnTo>
                <a:lnTo>
                  <a:pt x="7726675" y="988372"/>
                </a:lnTo>
                <a:lnTo>
                  <a:pt x="7726675" y="6858000"/>
                </a:lnTo>
                <a:lnTo>
                  <a:pt x="4265234" y="6858000"/>
                </a:lnTo>
                <a:lnTo>
                  <a:pt x="4167452" y="6648946"/>
                </a:lnTo>
                <a:cubicBezTo>
                  <a:pt x="4064668" y="6438534"/>
                  <a:pt x="3951418" y="6237194"/>
                  <a:pt x="3802376" y="6067515"/>
                </a:cubicBezTo>
                <a:cubicBezTo>
                  <a:pt x="3433898" y="5648543"/>
                  <a:pt x="2855445" y="5560200"/>
                  <a:pt x="2314714" y="5492960"/>
                </a:cubicBezTo>
                <a:cubicBezTo>
                  <a:pt x="1689319" y="5415368"/>
                  <a:pt x="1105502" y="5269445"/>
                  <a:pt x="626568" y="4822392"/>
                </a:cubicBezTo>
                <a:cubicBezTo>
                  <a:pt x="42544" y="4277286"/>
                  <a:pt x="59772" y="3691233"/>
                  <a:pt x="462831" y="3184007"/>
                </a:cubicBezTo>
                <a:cubicBezTo>
                  <a:pt x="688845" y="2899538"/>
                  <a:pt x="972083" y="2660548"/>
                  <a:pt x="1228189" y="2399566"/>
                </a:cubicBezTo>
                <a:cubicBezTo>
                  <a:pt x="1460698" y="2161897"/>
                  <a:pt x="1522193" y="1866062"/>
                  <a:pt x="1384674" y="1566341"/>
                </a:cubicBezTo>
                <a:cubicBezTo>
                  <a:pt x="1239184" y="1249484"/>
                  <a:pt x="1095206" y="930335"/>
                  <a:pt x="922279" y="628332"/>
                </a:cubicBezTo>
                <a:cubicBezTo>
                  <a:pt x="805583" y="424593"/>
                  <a:pt x="731712" y="225291"/>
                  <a:pt x="693729" y="33341"/>
                </a:cubicBezTo>
                <a:close/>
              </a:path>
            </a:pathLst>
          </a:custGeom>
          <a:noFill/>
          <a:extLst>
            <a:ext uri="{909E8E84-426E-40DD-AFC4-6F175D3DCCD1}">
              <a14:hiddenFill xmlns:a14="http://schemas.microsoft.com/office/drawing/2010/main">
                <a:solidFill>
                  <a:srgbClr val="FFFFFF"/>
                </a:solidFill>
              </a14:hiddenFill>
            </a:ext>
          </a:extLst>
        </p:spPr>
      </p:pic>
      <p:sp>
        <p:nvSpPr>
          <p:cNvPr id="5" name="Hộp Văn bản 4">
            <a:extLst>
              <a:ext uri="{FF2B5EF4-FFF2-40B4-BE49-F238E27FC236}">
                <a16:creationId xmlns:a16="http://schemas.microsoft.com/office/drawing/2014/main" id="{66753F19-DB70-BAE3-945B-53466A69A680}"/>
              </a:ext>
            </a:extLst>
          </p:cNvPr>
          <p:cNvSpPr txBox="1"/>
          <p:nvPr/>
        </p:nvSpPr>
        <p:spPr>
          <a:xfrm>
            <a:off x="254800" y="4045197"/>
            <a:ext cx="5123650" cy="1720593"/>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5400" b="1">
                <a:solidFill>
                  <a:schemeClr val="accent3">
                    <a:lumMod val="50000"/>
                  </a:schemeClr>
                </a:solidFill>
                <a:latin typeface="Tahoma" panose="020B0604030504040204" pitchFamily="34" charset="0"/>
                <a:ea typeface="Tahoma" panose="020B0604030504040204" pitchFamily="34" charset="0"/>
                <a:cs typeface="Tahoma" panose="020B0604030504040204" pitchFamily="34" charset="0"/>
              </a:rPr>
              <a:t>Thực hành </a:t>
            </a:r>
          </a:p>
          <a:p>
            <a:pPr algn="ctr">
              <a:lnSpc>
                <a:spcPct val="90000"/>
              </a:lnSpc>
              <a:spcBef>
                <a:spcPct val="0"/>
              </a:spcBef>
              <a:spcAft>
                <a:spcPts val="600"/>
              </a:spcAft>
            </a:pPr>
            <a:r>
              <a:rPr lang="en-US" sz="5400" b="1">
                <a:solidFill>
                  <a:schemeClr val="accent3">
                    <a:lumMod val="50000"/>
                  </a:schemeClr>
                </a:solidFill>
                <a:latin typeface="Tahoma" panose="020B0604030504040204" pitchFamily="34" charset="0"/>
                <a:ea typeface="Tahoma" panose="020B0604030504040204" pitchFamily="34" charset="0"/>
                <a:cs typeface="Tahoma" panose="020B0604030504040204" pitchFamily="34" charset="0"/>
              </a:rPr>
              <a:t>tiếng Việt</a:t>
            </a:r>
          </a:p>
        </p:txBody>
      </p:sp>
    </p:spTree>
    <p:extLst>
      <p:ext uri="{BB962C8B-B14F-4D97-AF65-F5344CB8AC3E}">
        <p14:creationId xmlns:p14="http://schemas.microsoft.com/office/powerpoint/2010/main" val="603759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Bảng 28">
            <a:extLst>
              <a:ext uri="{FF2B5EF4-FFF2-40B4-BE49-F238E27FC236}">
                <a16:creationId xmlns:a16="http://schemas.microsoft.com/office/drawing/2014/main" id="{16E79291-6171-007F-CF8D-64378EF68345}"/>
              </a:ext>
            </a:extLst>
          </p:cNvPr>
          <p:cNvGraphicFramePr>
            <a:graphicFrameLocks noGrp="1"/>
          </p:cNvGraphicFramePr>
          <p:nvPr>
            <p:extLst>
              <p:ext uri="{D42A27DB-BD31-4B8C-83A1-F6EECF244321}">
                <p14:modId xmlns:p14="http://schemas.microsoft.com/office/powerpoint/2010/main" val="3664958163"/>
              </p:ext>
            </p:extLst>
          </p:nvPr>
        </p:nvGraphicFramePr>
        <p:xfrm>
          <a:off x="734293" y="585008"/>
          <a:ext cx="10699172" cy="579120"/>
        </p:xfrm>
        <a:graphic>
          <a:graphicData uri="http://schemas.openxmlformats.org/drawingml/2006/table">
            <a:tbl>
              <a:tblPr firstRow="1" bandRow="1">
                <a:tableStyleId>{5940675A-B579-460E-94D1-54222C63F5DA}</a:tableStyleId>
              </a:tblPr>
              <a:tblGrid>
                <a:gridCol w="1303962">
                  <a:extLst>
                    <a:ext uri="{9D8B030D-6E8A-4147-A177-3AD203B41FA5}">
                      <a16:colId xmlns:a16="http://schemas.microsoft.com/office/drawing/2014/main" val="2441082609"/>
                    </a:ext>
                  </a:extLst>
                </a:gridCol>
                <a:gridCol w="4513714">
                  <a:extLst>
                    <a:ext uri="{9D8B030D-6E8A-4147-A177-3AD203B41FA5}">
                      <a16:colId xmlns:a16="http://schemas.microsoft.com/office/drawing/2014/main" val="612917814"/>
                    </a:ext>
                  </a:extLst>
                </a:gridCol>
                <a:gridCol w="4881496">
                  <a:extLst>
                    <a:ext uri="{9D8B030D-6E8A-4147-A177-3AD203B41FA5}">
                      <a16:colId xmlns:a16="http://schemas.microsoft.com/office/drawing/2014/main" val="3980641970"/>
                    </a:ext>
                  </a:extLst>
                </a:gridCol>
              </a:tblGrid>
              <a:tr h="370840">
                <a:tc>
                  <a:txBody>
                    <a:bodyPr/>
                    <a:lstStyle/>
                    <a:p>
                      <a:pPr algn="ctr"/>
                      <a:r>
                        <a:rPr lang="en-US" sz="3200" b="1">
                          <a:solidFill>
                            <a:schemeClr val="bg1"/>
                          </a:solidFill>
                          <a:latin typeface="Tahoma" panose="020B0604030504040204" pitchFamily="34" charset="0"/>
                          <a:ea typeface="Tahoma" panose="020B0604030504040204" pitchFamily="34" charset="0"/>
                          <a:cs typeface="Tahoma" panose="020B0604030504040204" pitchFamily="34" charset="0"/>
                        </a:rPr>
                        <a:t>STT</a:t>
                      </a:r>
                    </a:p>
                  </a:txBody>
                  <a:tcPr>
                    <a:solidFill>
                      <a:schemeClr val="accent3">
                        <a:lumMod val="75000"/>
                      </a:schemeClr>
                    </a:solidFill>
                  </a:tcPr>
                </a:tc>
                <a:tc>
                  <a:txBody>
                    <a:bodyPr/>
                    <a:lstStyle/>
                    <a:p>
                      <a:pPr algn="ctr"/>
                      <a:r>
                        <a:rPr lang="en-US" sz="3200" b="1" err="1">
                          <a:solidFill>
                            <a:schemeClr val="bg1"/>
                          </a:solidFill>
                          <a:latin typeface="Tahoma" panose="020B0604030504040204" pitchFamily="34" charset="0"/>
                          <a:ea typeface="Tahoma" panose="020B0604030504040204" pitchFamily="34" charset="0"/>
                          <a:cs typeface="Tahoma" panose="020B0604030504040204" pitchFamily="34" charset="0"/>
                        </a:rPr>
                        <a:t>Tên</a:t>
                      </a:r>
                      <a:r>
                        <a:rPr lang="en-US" sz="3200" b="1">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sz="3200" b="1" err="1">
                          <a:solidFill>
                            <a:schemeClr val="bg1"/>
                          </a:solidFill>
                          <a:latin typeface="Tahoma" panose="020B0604030504040204" pitchFamily="34" charset="0"/>
                          <a:ea typeface="Tahoma" panose="020B0604030504040204" pitchFamily="34" charset="0"/>
                          <a:cs typeface="Tahoma" panose="020B0604030504040204" pitchFamily="34" charset="0"/>
                        </a:rPr>
                        <a:t>lỗi</a:t>
                      </a:r>
                      <a:endParaRPr lang="en-US" sz="3200" b="1">
                        <a:solidFill>
                          <a:schemeClr val="bg1"/>
                        </a:solidFill>
                        <a:latin typeface="Tahoma" panose="020B0604030504040204" pitchFamily="34" charset="0"/>
                        <a:ea typeface="Tahoma" panose="020B0604030504040204" pitchFamily="34" charset="0"/>
                        <a:cs typeface="Tahoma" panose="020B0604030504040204" pitchFamily="34" charset="0"/>
                      </a:endParaRPr>
                    </a:p>
                  </a:txBody>
                  <a:tcPr>
                    <a:solidFill>
                      <a:schemeClr val="accent3">
                        <a:lumMod val="75000"/>
                      </a:schemeClr>
                    </a:solidFill>
                  </a:tcPr>
                </a:tc>
                <a:tc>
                  <a:txBody>
                    <a:bodyPr/>
                    <a:lstStyle/>
                    <a:p>
                      <a:pPr algn="ctr"/>
                      <a:r>
                        <a:rPr lang="en-US" sz="3200" b="1" err="1">
                          <a:solidFill>
                            <a:schemeClr val="bg1"/>
                          </a:solidFill>
                          <a:latin typeface="Tahoma" panose="020B0604030504040204" pitchFamily="34" charset="0"/>
                          <a:ea typeface="Tahoma" panose="020B0604030504040204" pitchFamily="34" charset="0"/>
                          <a:cs typeface="Tahoma" panose="020B0604030504040204" pitchFamily="34" charset="0"/>
                        </a:rPr>
                        <a:t>Cách</a:t>
                      </a:r>
                      <a:r>
                        <a:rPr lang="en-US" sz="3200" b="1">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sz="3200" b="1" err="1">
                          <a:solidFill>
                            <a:schemeClr val="bg1"/>
                          </a:solidFill>
                          <a:latin typeface="Tahoma" panose="020B0604030504040204" pitchFamily="34" charset="0"/>
                          <a:ea typeface="Tahoma" panose="020B0604030504040204" pitchFamily="34" charset="0"/>
                          <a:cs typeface="Tahoma" panose="020B0604030504040204" pitchFamily="34" charset="0"/>
                        </a:rPr>
                        <a:t>sửa</a:t>
                      </a:r>
                      <a:endParaRPr lang="en-US" sz="3200" b="1">
                        <a:solidFill>
                          <a:schemeClr val="bg1"/>
                        </a:solidFill>
                        <a:latin typeface="Tahoma" panose="020B0604030504040204" pitchFamily="34" charset="0"/>
                        <a:ea typeface="Tahoma" panose="020B0604030504040204" pitchFamily="34" charset="0"/>
                        <a:cs typeface="Tahoma" panose="020B0604030504040204" pitchFamily="34" charset="0"/>
                      </a:endParaRPr>
                    </a:p>
                  </a:txBody>
                  <a:tcPr>
                    <a:solidFill>
                      <a:schemeClr val="accent3">
                        <a:lumMod val="75000"/>
                      </a:schemeClr>
                    </a:solidFill>
                  </a:tcPr>
                </a:tc>
                <a:extLst>
                  <a:ext uri="{0D108BD9-81ED-4DB2-BD59-A6C34878D82A}">
                    <a16:rowId xmlns:a16="http://schemas.microsoft.com/office/drawing/2014/main" val="2763665307"/>
                  </a:ext>
                </a:extLst>
              </a:tr>
            </a:tbl>
          </a:graphicData>
        </a:graphic>
      </p:graphicFrame>
      <p:graphicFrame>
        <p:nvGraphicFramePr>
          <p:cNvPr id="5" name="Bảng 4">
            <a:extLst>
              <a:ext uri="{FF2B5EF4-FFF2-40B4-BE49-F238E27FC236}">
                <a16:creationId xmlns:a16="http://schemas.microsoft.com/office/drawing/2014/main" id="{5989FA93-D7D2-49D1-7830-6B27B582DA1E}"/>
              </a:ext>
            </a:extLst>
          </p:cNvPr>
          <p:cNvGraphicFramePr>
            <a:graphicFrameLocks noGrp="1"/>
          </p:cNvGraphicFramePr>
          <p:nvPr>
            <p:extLst>
              <p:ext uri="{D42A27DB-BD31-4B8C-83A1-F6EECF244321}">
                <p14:modId xmlns:p14="http://schemas.microsoft.com/office/powerpoint/2010/main" val="668075837"/>
              </p:ext>
            </p:extLst>
          </p:nvPr>
        </p:nvGraphicFramePr>
        <p:xfrm>
          <a:off x="734292" y="1164128"/>
          <a:ext cx="10699172" cy="1097709"/>
        </p:xfrm>
        <a:graphic>
          <a:graphicData uri="http://schemas.openxmlformats.org/drawingml/2006/table">
            <a:tbl>
              <a:tblPr firstRow="1" bandRow="1">
                <a:tableStyleId>{5940675A-B579-460E-94D1-54222C63F5DA}</a:tableStyleId>
              </a:tblPr>
              <a:tblGrid>
                <a:gridCol w="1303962">
                  <a:extLst>
                    <a:ext uri="{9D8B030D-6E8A-4147-A177-3AD203B41FA5}">
                      <a16:colId xmlns:a16="http://schemas.microsoft.com/office/drawing/2014/main" val="2441082609"/>
                    </a:ext>
                  </a:extLst>
                </a:gridCol>
                <a:gridCol w="4513714">
                  <a:extLst>
                    <a:ext uri="{9D8B030D-6E8A-4147-A177-3AD203B41FA5}">
                      <a16:colId xmlns:a16="http://schemas.microsoft.com/office/drawing/2014/main" val="612917814"/>
                    </a:ext>
                  </a:extLst>
                </a:gridCol>
                <a:gridCol w="4881496">
                  <a:extLst>
                    <a:ext uri="{9D8B030D-6E8A-4147-A177-3AD203B41FA5}">
                      <a16:colId xmlns:a16="http://schemas.microsoft.com/office/drawing/2014/main" val="3980641970"/>
                    </a:ext>
                  </a:extLst>
                </a:gridCol>
              </a:tblGrid>
              <a:tr h="1097709">
                <a:tc>
                  <a:txBody>
                    <a:bodyPr/>
                    <a:lstStyle/>
                    <a:p>
                      <a:pPr marL="0" marR="0" algn="ctr">
                        <a:lnSpc>
                          <a:spcPct val="115000"/>
                        </a:lnSpc>
                        <a:spcBef>
                          <a:spcPts val="0"/>
                        </a:spcBef>
                        <a:spcAft>
                          <a:spcPts val="0"/>
                        </a:spcAft>
                      </a:pP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solidFill>
                      <a:schemeClr val="accent1">
                        <a:lumMod val="60000"/>
                        <a:lumOff val="40000"/>
                      </a:schemeClr>
                    </a:solidFill>
                  </a:tcPr>
                </a:tc>
                <a:tc>
                  <a:txBody>
                    <a:bodyPr/>
                    <a:lstStyle/>
                    <a:p>
                      <a:pPr marL="0" marR="0" algn="just">
                        <a:lnSpc>
                          <a:spcPct val="115000"/>
                        </a:lnSpc>
                        <a:spcBef>
                          <a:spcPts val="0"/>
                        </a:spcBef>
                        <a:spcAft>
                          <a:spcPts val="0"/>
                        </a:spcAft>
                      </a:pP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Lặp</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từ</a:t>
                      </a:r>
                      <a:endPar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1">
                        <a:lumMod val="60000"/>
                        <a:lumOff val="40000"/>
                      </a:schemeClr>
                    </a:solidFill>
                  </a:tcPr>
                </a:tc>
                <a:tc>
                  <a:txBody>
                    <a:bodyPr/>
                    <a:lstStyle/>
                    <a:p>
                      <a:pPr marL="0" marR="0" algn="just">
                        <a:lnSpc>
                          <a:spcPct val="115000"/>
                        </a:lnSpc>
                        <a:spcBef>
                          <a:spcPts val="0"/>
                        </a:spcBef>
                        <a:spcAft>
                          <a:spcPts val="0"/>
                        </a:spcAft>
                      </a:pP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Lược</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bỏ</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hoặc</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thay</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thế</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từ</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ngữ</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bị</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lặp</a:t>
                      </a:r>
                      <a:endPar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val="2763665307"/>
                  </a:ext>
                </a:extLst>
              </a:tr>
            </a:tbl>
          </a:graphicData>
        </a:graphic>
      </p:graphicFrame>
      <p:graphicFrame>
        <p:nvGraphicFramePr>
          <p:cNvPr id="6" name="Bảng 5">
            <a:extLst>
              <a:ext uri="{FF2B5EF4-FFF2-40B4-BE49-F238E27FC236}">
                <a16:creationId xmlns:a16="http://schemas.microsoft.com/office/drawing/2014/main" id="{6EF26304-8FCE-F4DC-319A-9E689B21754E}"/>
              </a:ext>
            </a:extLst>
          </p:cNvPr>
          <p:cNvGraphicFramePr>
            <a:graphicFrameLocks noGrp="1"/>
          </p:cNvGraphicFramePr>
          <p:nvPr>
            <p:extLst>
              <p:ext uri="{D42A27DB-BD31-4B8C-83A1-F6EECF244321}">
                <p14:modId xmlns:p14="http://schemas.microsoft.com/office/powerpoint/2010/main" val="3205049125"/>
              </p:ext>
            </p:extLst>
          </p:nvPr>
        </p:nvGraphicFramePr>
        <p:xfrm>
          <a:off x="734292" y="2258167"/>
          <a:ext cx="10699172" cy="1070690"/>
        </p:xfrm>
        <a:graphic>
          <a:graphicData uri="http://schemas.openxmlformats.org/drawingml/2006/table">
            <a:tbl>
              <a:tblPr firstRow="1" bandRow="1">
                <a:tableStyleId>{5940675A-B579-460E-94D1-54222C63F5DA}</a:tableStyleId>
              </a:tblPr>
              <a:tblGrid>
                <a:gridCol w="1303962">
                  <a:extLst>
                    <a:ext uri="{9D8B030D-6E8A-4147-A177-3AD203B41FA5}">
                      <a16:colId xmlns:a16="http://schemas.microsoft.com/office/drawing/2014/main" val="2441082609"/>
                    </a:ext>
                  </a:extLst>
                </a:gridCol>
                <a:gridCol w="4513714">
                  <a:extLst>
                    <a:ext uri="{9D8B030D-6E8A-4147-A177-3AD203B41FA5}">
                      <a16:colId xmlns:a16="http://schemas.microsoft.com/office/drawing/2014/main" val="612917814"/>
                    </a:ext>
                  </a:extLst>
                </a:gridCol>
                <a:gridCol w="4881496">
                  <a:extLst>
                    <a:ext uri="{9D8B030D-6E8A-4147-A177-3AD203B41FA5}">
                      <a16:colId xmlns:a16="http://schemas.microsoft.com/office/drawing/2014/main" val="3980641970"/>
                    </a:ext>
                  </a:extLst>
                </a:gridCol>
              </a:tblGrid>
              <a:tr h="1070690">
                <a:tc>
                  <a:txBody>
                    <a:bodyPr/>
                    <a:lstStyle/>
                    <a:p>
                      <a:pPr marL="0" marR="0" algn="ctr">
                        <a:lnSpc>
                          <a:spcPct val="115000"/>
                        </a:lnSpc>
                        <a:spcBef>
                          <a:spcPts val="0"/>
                        </a:spcBef>
                        <a:spcAft>
                          <a:spcPts val="0"/>
                        </a:spcAft>
                      </a:pP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solidFill>
                      <a:schemeClr val="accent1">
                        <a:lumMod val="20000"/>
                        <a:lumOff val="80000"/>
                      </a:schemeClr>
                    </a:solidFill>
                  </a:tcPr>
                </a:tc>
                <a:tc>
                  <a:txBody>
                    <a:bodyPr/>
                    <a:lstStyle/>
                    <a:p>
                      <a:pPr marL="0" marR="0" algn="just">
                        <a:lnSpc>
                          <a:spcPct val="115000"/>
                        </a:lnSpc>
                        <a:spcBef>
                          <a:spcPts val="0"/>
                        </a:spcBef>
                        <a:spcAft>
                          <a:spcPts val="0"/>
                        </a:spcAft>
                      </a:pP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Dùng</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từ</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không</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đúng</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p>
                    <a:p>
                      <a:pPr marL="0" marR="0" algn="just">
                        <a:lnSpc>
                          <a:spcPct val="115000"/>
                        </a:lnSpc>
                        <a:spcBef>
                          <a:spcPts val="0"/>
                        </a:spcBef>
                        <a:spcAft>
                          <a:spcPts val="0"/>
                        </a:spcAft>
                      </a:pP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hình</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thức</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ngữ</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âm</a:t>
                      </a:r>
                      <a:endPar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1">
                        <a:lumMod val="20000"/>
                        <a:lumOff val="80000"/>
                      </a:schemeClr>
                    </a:solidFill>
                  </a:tcPr>
                </a:tc>
                <a:tc>
                  <a:txBody>
                    <a:bodyPr/>
                    <a:lstStyle/>
                    <a:p>
                      <a:pPr marL="0" marR="0" algn="just">
                        <a:lnSpc>
                          <a:spcPct val="115000"/>
                        </a:lnSpc>
                        <a:spcBef>
                          <a:spcPts val="0"/>
                        </a:spcBef>
                        <a:spcAft>
                          <a:spcPts val="0"/>
                        </a:spcAft>
                      </a:pP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Sửa</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lại</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từ</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đúng</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với</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hình</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thức</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ngữ</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âm</a:t>
                      </a:r>
                      <a:endPar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2763665307"/>
                  </a:ext>
                </a:extLst>
              </a:tr>
            </a:tbl>
          </a:graphicData>
        </a:graphic>
      </p:graphicFrame>
      <p:graphicFrame>
        <p:nvGraphicFramePr>
          <p:cNvPr id="7" name="Bảng 6">
            <a:extLst>
              <a:ext uri="{FF2B5EF4-FFF2-40B4-BE49-F238E27FC236}">
                <a16:creationId xmlns:a16="http://schemas.microsoft.com/office/drawing/2014/main" id="{CEB77181-30C8-7B6E-94AE-D327C4906920}"/>
              </a:ext>
            </a:extLst>
          </p:cNvPr>
          <p:cNvGraphicFramePr>
            <a:graphicFrameLocks noGrp="1"/>
          </p:cNvGraphicFramePr>
          <p:nvPr>
            <p:extLst>
              <p:ext uri="{D42A27DB-BD31-4B8C-83A1-F6EECF244321}">
                <p14:modId xmlns:p14="http://schemas.microsoft.com/office/powerpoint/2010/main" val="44836692"/>
              </p:ext>
            </p:extLst>
          </p:nvPr>
        </p:nvGraphicFramePr>
        <p:xfrm>
          <a:off x="734292" y="3334260"/>
          <a:ext cx="10699171" cy="960644"/>
        </p:xfrm>
        <a:graphic>
          <a:graphicData uri="http://schemas.openxmlformats.org/drawingml/2006/table">
            <a:tbl>
              <a:tblPr firstRow="1" bandRow="1">
                <a:tableStyleId>{5940675A-B579-460E-94D1-54222C63F5DA}</a:tableStyleId>
              </a:tblPr>
              <a:tblGrid>
                <a:gridCol w="1303962">
                  <a:extLst>
                    <a:ext uri="{9D8B030D-6E8A-4147-A177-3AD203B41FA5}">
                      <a16:colId xmlns:a16="http://schemas.microsoft.com/office/drawing/2014/main" val="2441082609"/>
                    </a:ext>
                  </a:extLst>
                </a:gridCol>
                <a:gridCol w="4513713">
                  <a:extLst>
                    <a:ext uri="{9D8B030D-6E8A-4147-A177-3AD203B41FA5}">
                      <a16:colId xmlns:a16="http://schemas.microsoft.com/office/drawing/2014/main" val="612917814"/>
                    </a:ext>
                  </a:extLst>
                </a:gridCol>
                <a:gridCol w="4881496">
                  <a:extLst>
                    <a:ext uri="{9D8B030D-6E8A-4147-A177-3AD203B41FA5}">
                      <a16:colId xmlns:a16="http://schemas.microsoft.com/office/drawing/2014/main" val="3980641970"/>
                    </a:ext>
                  </a:extLst>
                </a:gridCol>
              </a:tblGrid>
              <a:tr h="960644">
                <a:tc>
                  <a:txBody>
                    <a:bodyPr/>
                    <a:lstStyle/>
                    <a:p>
                      <a:pPr marL="0" marR="0" algn="ctr">
                        <a:lnSpc>
                          <a:spcPct val="115000"/>
                        </a:lnSpc>
                        <a:spcBef>
                          <a:spcPts val="0"/>
                        </a:spcBef>
                        <a:spcAft>
                          <a:spcPts val="0"/>
                        </a:spcAft>
                      </a:pP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solidFill>
                      <a:schemeClr val="accent1">
                        <a:lumMod val="60000"/>
                        <a:lumOff val="40000"/>
                      </a:schemeClr>
                    </a:solidFill>
                  </a:tcPr>
                </a:tc>
                <a:tc>
                  <a:txBody>
                    <a:bodyPr/>
                    <a:lstStyle/>
                    <a:p>
                      <a:pPr marL="0" marR="0" algn="just">
                        <a:lnSpc>
                          <a:spcPct val="115000"/>
                        </a:lnSpc>
                        <a:spcBef>
                          <a:spcPts val="0"/>
                        </a:spcBef>
                        <a:spcAft>
                          <a:spcPts val="0"/>
                        </a:spcAft>
                      </a:pP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Dùng</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từ</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không</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p>
                    <a:p>
                      <a:pPr marL="0" marR="0" algn="just">
                        <a:lnSpc>
                          <a:spcPct val="115000"/>
                        </a:lnSpc>
                        <a:spcBef>
                          <a:spcPts val="0"/>
                        </a:spcBef>
                        <a:spcAft>
                          <a:spcPts val="0"/>
                        </a:spcAft>
                      </a:pP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đúng</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nghĩa</a:t>
                      </a:r>
                      <a:endPar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1">
                        <a:lumMod val="60000"/>
                        <a:lumOff val="40000"/>
                      </a:schemeClr>
                    </a:solidFill>
                  </a:tcPr>
                </a:tc>
                <a:tc>
                  <a:txBody>
                    <a:bodyPr/>
                    <a:lstStyle/>
                    <a:p>
                      <a:pPr marL="0" marR="0" algn="just">
                        <a:lnSpc>
                          <a:spcPct val="115000"/>
                        </a:lnSpc>
                        <a:spcBef>
                          <a:spcPts val="0"/>
                        </a:spcBef>
                        <a:spcAft>
                          <a:spcPts val="0"/>
                        </a:spcAft>
                      </a:pP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Thay</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thế</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từ</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đúng</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nghĩa</a:t>
                      </a:r>
                      <a:endPar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val="2763665307"/>
                  </a:ext>
                </a:extLst>
              </a:tr>
            </a:tbl>
          </a:graphicData>
        </a:graphic>
      </p:graphicFrame>
      <p:graphicFrame>
        <p:nvGraphicFramePr>
          <p:cNvPr id="8" name="Bảng 7">
            <a:extLst>
              <a:ext uri="{FF2B5EF4-FFF2-40B4-BE49-F238E27FC236}">
                <a16:creationId xmlns:a16="http://schemas.microsoft.com/office/drawing/2014/main" id="{47703767-FCA1-1304-0713-B5B9CCCD7A0D}"/>
              </a:ext>
            </a:extLst>
          </p:cNvPr>
          <p:cNvGraphicFramePr>
            <a:graphicFrameLocks noGrp="1"/>
          </p:cNvGraphicFramePr>
          <p:nvPr>
            <p:extLst>
              <p:ext uri="{D42A27DB-BD31-4B8C-83A1-F6EECF244321}">
                <p14:modId xmlns:p14="http://schemas.microsoft.com/office/powerpoint/2010/main" val="4019289228"/>
              </p:ext>
            </p:extLst>
          </p:nvPr>
        </p:nvGraphicFramePr>
        <p:xfrm>
          <a:off x="734292" y="4294904"/>
          <a:ext cx="10699171" cy="1064018"/>
        </p:xfrm>
        <a:graphic>
          <a:graphicData uri="http://schemas.openxmlformats.org/drawingml/2006/table">
            <a:tbl>
              <a:tblPr firstRow="1" bandRow="1">
                <a:tableStyleId>{5940675A-B579-460E-94D1-54222C63F5DA}</a:tableStyleId>
              </a:tblPr>
              <a:tblGrid>
                <a:gridCol w="1303962">
                  <a:extLst>
                    <a:ext uri="{9D8B030D-6E8A-4147-A177-3AD203B41FA5}">
                      <a16:colId xmlns:a16="http://schemas.microsoft.com/office/drawing/2014/main" val="2441082609"/>
                    </a:ext>
                  </a:extLst>
                </a:gridCol>
                <a:gridCol w="4513713">
                  <a:extLst>
                    <a:ext uri="{9D8B030D-6E8A-4147-A177-3AD203B41FA5}">
                      <a16:colId xmlns:a16="http://schemas.microsoft.com/office/drawing/2014/main" val="612917814"/>
                    </a:ext>
                  </a:extLst>
                </a:gridCol>
                <a:gridCol w="4881496">
                  <a:extLst>
                    <a:ext uri="{9D8B030D-6E8A-4147-A177-3AD203B41FA5}">
                      <a16:colId xmlns:a16="http://schemas.microsoft.com/office/drawing/2014/main" val="3980641970"/>
                    </a:ext>
                  </a:extLst>
                </a:gridCol>
              </a:tblGrid>
              <a:tr h="1064018">
                <a:tc>
                  <a:txBody>
                    <a:bodyPr/>
                    <a:lstStyle/>
                    <a:p>
                      <a:pPr marL="0" marR="0" algn="ctr">
                        <a:lnSpc>
                          <a:spcPct val="115000"/>
                        </a:lnSpc>
                        <a:spcBef>
                          <a:spcPts val="0"/>
                        </a:spcBef>
                        <a:spcAft>
                          <a:spcPts val="0"/>
                        </a:spcAft>
                      </a:pP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4</a:t>
                      </a:r>
                    </a:p>
                  </a:txBody>
                  <a:tcPr marL="68580" marR="68580" marT="0" marB="0">
                    <a:solidFill>
                      <a:schemeClr val="accent1">
                        <a:lumMod val="20000"/>
                        <a:lumOff val="80000"/>
                      </a:schemeClr>
                    </a:solidFill>
                  </a:tcPr>
                </a:tc>
                <a:tc>
                  <a:txBody>
                    <a:bodyPr/>
                    <a:lstStyle/>
                    <a:p>
                      <a:pPr marL="0" marR="0" algn="just">
                        <a:lnSpc>
                          <a:spcPct val="115000"/>
                        </a:lnSpc>
                        <a:spcBef>
                          <a:spcPts val="0"/>
                        </a:spcBef>
                        <a:spcAft>
                          <a:spcPts val="0"/>
                        </a:spcAft>
                      </a:pP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Dùng</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từ</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không</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phù</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hợp</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p>
                    <a:p>
                      <a:pPr marL="0" marR="0" algn="just">
                        <a:lnSpc>
                          <a:spcPct val="115000"/>
                        </a:lnSpc>
                        <a:spcBef>
                          <a:spcPts val="0"/>
                        </a:spcBef>
                        <a:spcAft>
                          <a:spcPts val="0"/>
                        </a:spcAft>
                      </a:pP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với</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khả</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năng</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kết</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hợp</a:t>
                      </a:r>
                      <a:endPar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1">
                        <a:lumMod val="20000"/>
                        <a:lumOff val="80000"/>
                      </a:schemeClr>
                    </a:solidFill>
                  </a:tcPr>
                </a:tc>
                <a:tc>
                  <a:txBody>
                    <a:bodyPr/>
                    <a:lstStyle/>
                    <a:p>
                      <a:pPr marL="0" marR="0" algn="just">
                        <a:lnSpc>
                          <a:spcPct val="115000"/>
                        </a:lnSpc>
                        <a:spcBef>
                          <a:spcPts val="0"/>
                        </a:spcBef>
                        <a:spcAft>
                          <a:spcPts val="0"/>
                        </a:spcAft>
                      </a:pP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Thêm</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bớt</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thay</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thế</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từ</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ngữ</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cho</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phù</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hợp</a:t>
                      </a:r>
                      <a:endPar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2763665307"/>
                  </a:ext>
                </a:extLst>
              </a:tr>
            </a:tbl>
          </a:graphicData>
        </a:graphic>
      </p:graphicFrame>
      <p:graphicFrame>
        <p:nvGraphicFramePr>
          <p:cNvPr id="9" name="Bảng 8">
            <a:extLst>
              <a:ext uri="{FF2B5EF4-FFF2-40B4-BE49-F238E27FC236}">
                <a16:creationId xmlns:a16="http://schemas.microsoft.com/office/drawing/2014/main" id="{CD490B3F-5BEB-671D-8B7F-37072114C770}"/>
              </a:ext>
            </a:extLst>
          </p:cNvPr>
          <p:cNvGraphicFramePr>
            <a:graphicFrameLocks noGrp="1"/>
          </p:cNvGraphicFramePr>
          <p:nvPr>
            <p:extLst>
              <p:ext uri="{D42A27DB-BD31-4B8C-83A1-F6EECF244321}">
                <p14:modId xmlns:p14="http://schemas.microsoft.com/office/powerpoint/2010/main" val="96984034"/>
              </p:ext>
            </p:extLst>
          </p:nvPr>
        </p:nvGraphicFramePr>
        <p:xfrm>
          <a:off x="734291" y="5358922"/>
          <a:ext cx="10699172" cy="1018056"/>
        </p:xfrm>
        <a:graphic>
          <a:graphicData uri="http://schemas.openxmlformats.org/drawingml/2006/table">
            <a:tbl>
              <a:tblPr firstRow="1" bandRow="1">
                <a:tableStyleId>{5940675A-B579-460E-94D1-54222C63F5DA}</a:tableStyleId>
              </a:tblPr>
              <a:tblGrid>
                <a:gridCol w="1303962">
                  <a:extLst>
                    <a:ext uri="{9D8B030D-6E8A-4147-A177-3AD203B41FA5}">
                      <a16:colId xmlns:a16="http://schemas.microsoft.com/office/drawing/2014/main" val="2441082609"/>
                    </a:ext>
                  </a:extLst>
                </a:gridCol>
                <a:gridCol w="4513714">
                  <a:extLst>
                    <a:ext uri="{9D8B030D-6E8A-4147-A177-3AD203B41FA5}">
                      <a16:colId xmlns:a16="http://schemas.microsoft.com/office/drawing/2014/main" val="612917814"/>
                    </a:ext>
                  </a:extLst>
                </a:gridCol>
                <a:gridCol w="4881496">
                  <a:extLst>
                    <a:ext uri="{9D8B030D-6E8A-4147-A177-3AD203B41FA5}">
                      <a16:colId xmlns:a16="http://schemas.microsoft.com/office/drawing/2014/main" val="3980641970"/>
                    </a:ext>
                  </a:extLst>
                </a:gridCol>
              </a:tblGrid>
              <a:tr h="1018056">
                <a:tc>
                  <a:txBody>
                    <a:bodyPr/>
                    <a:lstStyle/>
                    <a:p>
                      <a:pPr marL="0" marR="0" algn="ctr">
                        <a:lnSpc>
                          <a:spcPct val="115000"/>
                        </a:lnSpc>
                        <a:spcBef>
                          <a:spcPts val="0"/>
                        </a:spcBef>
                        <a:spcAft>
                          <a:spcPts val="0"/>
                        </a:spcAft>
                      </a:pP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5</a:t>
                      </a:r>
                    </a:p>
                  </a:txBody>
                  <a:tcPr marL="68580" marR="68580" marT="0" marB="0">
                    <a:solidFill>
                      <a:schemeClr val="accent1">
                        <a:lumMod val="60000"/>
                        <a:lumOff val="40000"/>
                      </a:schemeClr>
                    </a:solidFill>
                  </a:tcPr>
                </a:tc>
                <a:tc>
                  <a:txBody>
                    <a:bodyPr/>
                    <a:lstStyle/>
                    <a:p>
                      <a:pPr marL="0" marR="0" algn="just">
                        <a:lnSpc>
                          <a:spcPct val="115000"/>
                        </a:lnSpc>
                        <a:spcBef>
                          <a:spcPts val="0"/>
                        </a:spcBef>
                        <a:spcAft>
                          <a:spcPts val="0"/>
                        </a:spcAft>
                      </a:pP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Dùng</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từ</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không</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phù</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hợp</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p>
                    <a:p>
                      <a:pPr marL="0" marR="0" algn="just">
                        <a:lnSpc>
                          <a:spcPct val="115000"/>
                        </a:lnSpc>
                        <a:spcBef>
                          <a:spcPts val="0"/>
                        </a:spcBef>
                        <a:spcAft>
                          <a:spcPts val="0"/>
                        </a:spcAft>
                      </a:pP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với</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kiểu</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văn</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bản</a:t>
                      </a:r>
                      <a:endPar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1">
                        <a:lumMod val="60000"/>
                        <a:lumOff val="40000"/>
                      </a:schemeClr>
                    </a:solidFill>
                  </a:tcPr>
                </a:tc>
                <a:tc>
                  <a:txBody>
                    <a:bodyPr/>
                    <a:lstStyle/>
                    <a:p>
                      <a:pPr marL="0" marR="0" algn="just">
                        <a:lnSpc>
                          <a:spcPct val="115000"/>
                        </a:lnSpc>
                        <a:spcBef>
                          <a:spcPts val="0"/>
                        </a:spcBef>
                        <a:spcAft>
                          <a:spcPts val="0"/>
                        </a:spcAft>
                      </a:pP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Thay</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thế</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từ</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ngữ</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phù</a:t>
                      </a:r>
                      <a:r>
                        <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2800" b="1" err="1">
                          <a:solidFill>
                            <a:srgbClr val="000000"/>
                          </a:solidFill>
                          <a:effectLst/>
                          <a:latin typeface="Arial" panose="020B0604020202020204" pitchFamily="34" charset="0"/>
                          <a:ea typeface="Calibri" panose="020F0502020204030204" pitchFamily="34" charset="0"/>
                          <a:cs typeface="Arial" panose="020B0604020202020204" pitchFamily="34" charset="0"/>
                        </a:rPr>
                        <a:t>hợp</a:t>
                      </a:r>
                      <a:endParaRPr lang="en-US" sz="2800" b="1">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val="2763665307"/>
                  </a:ext>
                </a:extLst>
              </a:tr>
            </a:tbl>
          </a:graphicData>
        </a:graphic>
      </p:graphicFrame>
    </p:spTree>
    <p:extLst>
      <p:ext uri="{BB962C8B-B14F-4D97-AF65-F5344CB8AC3E}">
        <p14:creationId xmlns:p14="http://schemas.microsoft.com/office/powerpoint/2010/main" val="180293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Hình chữ nhật: Góc Chéo Tròn 3">
            <a:extLst>
              <a:ext uri="{FF2B5EF4-FFF2-40B4-BE49-F238E27FC236}">
                <a16:creationId xmlns:a16="http://schemas.microsoft.com/office/drawing/2014/main" id="{5F7CF484-B5BF-3F14-C252-883821E2F2B2}"/>
              </a:ext>
            </a:extLst>
          </p:cNvPr>
          <p:cNvSpPr/>
          <p:nvPr/>
        </p:nvSpPr>
        <p:spPr>
          <a:xfrm>
            <a:off x="-206436" y="531264"/>
            <a:ext cx="2563286" cy="654451"/>
          </a:xfrm>
          <a:prstGeom prst="round2Diag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3200" b="1">
                <a:latin typeface="Arial" panose="020B0604020202020204" pitchFamily="34" charset="0"/>
                <a:cs typeface="Arial" panose="020B0604020202020204" pitchFamily="34" charset="0"/>
              </a:rPr>
              <a:t>Bài tập 1</a:t>
            </a:r>
          </a:p>
        </p:txBody>
      </p:sp>
      <p:sp>
        <p:nvSpPr>
          <p:cNvPr id="5" name="Hộp Văn bản 4">
            <a:extLst>
              <a:ext uri="{FF2B5EF4-FFF2-40B4-BE49-F238E27FC236}">
                <a16:creationId xmlns:a16="http://schemas.microsoft.com/office/drawing/2014/main" id="{D367CCE3-7DFF-6F78-D38E-7746FF008334}"/>
              </a:ext>
            </a:extLst>
          </p:cNvPr>
          <p:cNvSpPr txBox="1"/>
          <p:nvPr/>
        </p:nvSpPr>
        <p:spPr>
          <a:xfrm>
            <a:off x="466726" y="1700833"/>
            <a:ext cx="10273646" cy="3231654"/>
          </a:xfrm>
          <a:prstGeom prst="rect">
            <a:avLst/>
          </a:prstGeom>
          <a:noFill/>
        </p:spPr>
        <p:txBody>
          <a:bodyPr wrap="none" lIns="0" tIns="0" rIns="0" bIns="0" rtlCol="0">
            <a:spAutoFit/>
          </a:bodyPr>
          <a:lstStyle/>
          <a:p>
            <a:pPr algn="l"/>
            <a:r>
              <a:rPr lang="en-US" sz="3000" b="1">
                <a:latin typeface="Arial" panose="020B0604020202020204" pitchFamily="34" charset="0"/>
                <a:cs typeface="Arial" panose="020B0604020202020204" pitchFamily="34" charset="0"/>
              </a:rPr>
              <a:t>a. </a:t>
            </a:r>
            <a:r>
              <a:rPr lang="en-US" sz="3000" b="1" i="1">
                <a:latin typeface="Arial" panose="020B0604020202020204" pitchFamily="34" charset="0"/>
                <a:cs typeface="Arial" panose="020B0604020202020204" pitchFamily="34" charset="0"/>
              </a:rPr>
              <a:t>Thời cơ đã chín mùi nhưng họ lại không biết nắm bắt.</a:t>
            </a:r>
          </a:p>
          <a:p>
            <a:pPr algn="l"/>
            <a:endParaRPr lang="en-US" sz="3000" b="1" i="1">
              <a:latin typeface="Arial" panose="020B0604020202020204" pitchFamily="34" charset="0"/>
              <a:cs typeface="Arial" panose="020B0604020202020204" pitchFamily="34" charset="0"/>
            </a:endParaRPr>
          </a:p>
          <a:p>
            <a:pPr algn="l"/>
            <a:endParaRPr lang="en-US" sz="3000" b="1" i="1">
              <a:latin typeface="Arial" panose="020B0604020202020204" pitchFamily="34" charset="0"/>
              <a:cs typeface="Arial" panose="020B0604020202020204" pitchFamily="34" charset="0"/>
            </a:endParaRPr>
          </a:p>
          <a:p>
            <a:pPr algn="l"/>
            <a:r>
              <a:rPr lang="en-US" sz="3000" b="1">
                <a:latin typeface="Arial" panose="020B0604020202020204" pitchFamily="34" charset="0"/>
                <a:cs typeface="Arial" panose="020B0604020202020204" pitchFamily="34" charset="0"/>
              </a:rPr>
              <a:t>b. </a:t>
            </a:r>
            <a:r>
              <a:rPr lang="en-US" sz="3000" b="1" i="1">
                <a:latin typeface="Arial" panose="020B0604020202020204" pitchFamily="34" charset="0"/>
                <a:cs typeface="Arial" panose="020B0604020202020204" pitchFamily="34" charset="0"/>
              </a:rPr>
              <a:t>Nó không giấu giếm với ba mẹ chuyện gì.</a:t>
            </a:r>
            <a:endParaRPr lang="en-US" sz="3000" b="1">
              <a:latin typeface="Arial" panose="020B0604020202020204" pitchFamily="34" charset="0"/>
              <a:cs typeface="Arial" panose="020B0604020202020204" pitchFamily="34" charset="0"/>
            </a:endParaRPr>
          </a:p>
          <a:p>
            <a:pPr algn="l"/>
            <a:endParaRPr lang="en-US" sz="3000" b="1">
              <a:latin typeface="Arial" panose="020B0604020202020204" pitchFamily="34" charset="0"/>
              <a:cs typeface="Arial" panose="020B0604020202020204" pitchFamily="34" charset="0"/>
            </a:endParaRPr>
          </a:p>
          <a:p>
            <a:pPr algn="l"/>
            <a:endParaRPr lang="en-US" sz="3000" b="1">
              <a:latin typeface="Arial" panose="020B0604020202020204" pitchFamily="34" charset="0"/>
              <a:cs typeface="Arial" panose="020B0604020202020204" pitchFamily="34" charset="0"/>
            </a:endParaRPr>
          </a:p>
          <a:p>
            <a:pPr algn="l"/>
            <a:r>
              <a:rPr lang="en-US" sz="3000" b="1">
                <a:latin typeface="Arial" panose="020B0604020202020204" pitchFamily="34" charset="0"/>
                <a:cs typeface="Arial" panose="020B0604020202020204" pitchFamily="34" charset="0"/>
              </a:rPr>
              <a:t>c. </a:t>
            </a:r>
            <a:r>
              <a:rPr lang="en-US" sz="3000" b="1" i="1">
                <a:latin typeface="Arial" panose="020B0604020202020204" pitchFamily="34" charset="0"/>
                <a:cs typeface="Arial" panose="020B0604020202020204" pitchFamily="34" charset="0"/>
              </a:rPr>
              <a:t>Ngày mai lớp em sẽ đi thăm quan động Hương Tích.</a:t>
            </a:r>
            <a:endParaRPr lang="en-US" sz="3000" b="1">
              <a:latin typeface="Arial" panose="020B0604020202020204" pitchFamily="34" charset="0"/>
              <a:cs typeface="Arial" panose="020B0604020202020204" pitchFamily="34" charset="0"/>
            </a:endParaRPr>
          </a:p>
        </p:txBody>
      </p:sp>
      <p:sp>
        <p:nvSpPr>
          <p:cNvPr id="7" name="Hộp Văn bản 6">
            <a:extLst>
              <a:ext uri="{FF2B5EF4-FFF2-40B4-BE49-F238E27FC236}">
                <a16:creationId xmlns:a16="http://schemas.microsoft.com/office/drawing/2014/main" id="{79D0636F-8942-4895-F220-09728B6F8EA7}"/>
              </a:ext>
            </a:extLst>
          </p:cNvPr>
          <p:cNvSpPr txBox="1"/>
          <p:nvPr/>
        </p:nvSpPr>
        <p:spPr>
          <a:xfrm>
            <a:off x="466726" y="2260786"/>
            <a:ext cx="10464510" cy="3323987"/>
          </a:xfrm>
          <a:prstGeom prst="rect">
            <a:avLst/>
          </a:prstGeom>
          <a:noFill/>
        </p:spPr>
        <p:txBody>
          <a:bodyPr wrap="square">
            <a:spAutoFit/>
          </a:bodyPr>
          <a:lstStyle/>
          <a:p>
            <a:pPr marL="0" marR="0" algn="just">
              <a:spcBef>
                <a:spcPts val="0"/>
              </a:spcBef>
              <a:spcAft>
                <a:spcPts val="0"/>
              </a:spcAft>
            </a:pPr>
            <a:r>
              <a:rPr lang="en-US" sz="3000" b="1">
                <a:solidFill>
                  <a:srgbClr val="0070C0"/>
                </a:solidFill>
                <a:latin typeface="Arial" panose="020B0604020202020204" pitchFamily="34" charset="0"/>
                <a:ea typeface="Calibri" panose="020F0502020204030204" pitchFamily="34" charset="0"/>
                <a:cs typeface="Arial" panose="020B0604020202020204" pitchFamily="34" charset="0"/>
                <a:sym typeface="Wingdings 3" panose="05040102010807070707" pitchFamily="18" charset="2"/>
              </a:rPr>
              <a:t> Lỗi d</a:t>
            </a:r>
            <a:r>
              <a:rPr lang="en-US" sz="3000" b="1">
                <a:solidFill>
                  <a:srgbClr val="0070C0"/>
                </a:solidFill>
                <a:effectLst/>
                <a:latin typeface="Arial" panose="020B0604020202020204" pitchFamily="34" charset="0"/>
                <a:ea typeface="Calibri" panose="020F0502020204030204" pitchFamily="34" charset="0"/>
                <a:cs typeface="Arial" panose="020B0604020202020204" pitchFamily="34" charset="0"/>
              </a:rPr>
              <a:t>ùng từ không đúng hình thức ngữ âm</a:t>
            </a:r>
          </a:p>
          <a:p>
            <a:pPr marL="0" marR="0" algn="just">
              <a:spcBef>
                <a:spcPts val="0"/>
              </a:spcBef>
              <a:spcAft>
                <a:spcPts val="0"/>
              </a:spcAft>
            </a:pPr>
            <a:endParaRPr lang="en-US" sz="3000" b="1">
              <a:solidFill>
                <a:srgbClr val="0070C0"/>
              </a:solidFill>
              <a:latin typeface="Arial" panose="020B0604020202020204" pitchFamily="34" charset="0"/>
              <a:ea typeface="Calibri" panose="020F0502020204030204" pitchFamily="34" charset="0"/>
              <a:cs typeface="Arial" panose="020B0604020202020204" pitchFamily="34" charset="0"/>
            </a:endParaRPr>
          </a:p>
          <a:p>
            <a:pPr marL="0" marR="0" algn="just">
              <a:spcBef>
                <a:spcPts val="0"/>
              </a:spcBef>
              <a:spcAft>
                <a:spcPts val="0"/>
              </a:spcAft>
            </a:pPr>
            <a:endParaRPr lang="en-US" sz="3000" b="1">
              <a:solidFill>
                <a:srgbClr val="0070C0"/>
              </a:solidFill>
              <a:latin typeface="Arial" panose="020B0604020202020204" pitchFamily="34" charset="0"/>
              <a:ea typeface="Calibri" panose="020F0502020204030204" pitchFamily="34" charset="0"/>
              <a:cs typeface="Arial" panose="020B0604020202020204" pitchFamily="34" charset="0"/>
              <a:sym typeface="Wingdings 3" panose="05040102010807070707" pitchFamily="18" charset="2"/>
            </a:endParaRPr>
          </a:p>
          <a:p>
            <a:pPr marL="0" marR="0" algn="just">
              <a:spcBef>
                <a:spcPts val="0"/>
              </a:spcBef>
              <a:spcAft>
                <a:spcPts val="0"/>
              </a:spcAft>
            </a:pPr>
            <a:r>
              <a:rPr lang="en-US" sz="3000" b="1">
                <a:solidFill>
                  <a:srgbClr val="0070C0"/>
                </a:solidFill>
                <a:latin typeface="Arial" panose="020B0604020202020204" pitchFamily="34" charset="0"/>
                <a:ea typeface="Calibri" panose="020F0502020204030204" pitchFamily="34" charset="0"/>
                <a:cs typeface="Arial" panose="020B0604020202020204" pitchFamily="34" charset="0"/>
                <a:sym typeface="Wingdings 3" panose="05040102010807070707" pitchFamily="18" charset="2"/>
              </a:rPr>
              <a:t> </a:t>
            </a:r>
            <a:r>
              <a:rPr lang="en-US" sz="3000" b="1">
                <a:solidFill>
                  <a:srgbClr val="0070C0"/>
                </a:solidFill>
                <a:effectLst/>
                <a:latin typeface="Arial" panose="020B0604020202020204" pitchFamily="34" charset="0"/>
                <a:cs typeface="Arial" panose="020B0604020202020204" pitchFamily="34" charset="0"/>
              </a:rPr>
              <a:t>Lỗi dùng từ không phù hợp với khả năng kết hợp</a:t>
            </a:r>
          </a:p>
          <a:p>
            <a:pPr marL="0" marR="0" algn="just">
              <a:spcBef>
                <a:spcPts val="0"/>
              </a:spcBef>
              <a:spcAft>
                <a:spcPts val="0"/>
              </a:spcAft>
            </a:pPr>
            <a:endParaRPr lang="en-US" sz="3000" b="1">
              <a:solidFill>
                <a:srgbClr val="0070C0"/>
              </a:solidFill>
              <a:latin typeface="Arial" panose="020B0604020202020204" pitchFamily="34" charset="0"/>
              <a:cs typeface="Arial" panose="020B0604020202020204" pitchFamily="34" charset="0"/>
            </a:endParaRPr>
          </a:p>
          <a:p>
            <a:pPr marL="0" marR="0" algn="just">
              <a:spcBef>
                <a:spcPts val="0"/>
              </a:spcBef>
              <a:spcAft>
                <a:spcPts val="0"/>
              </a:spcAft>
            </a:pPr>
            <a:endParaRPr lang="en-US" sz="3000" b="1">
              <a:solidFill>
                <a:srgbClr val="0070C0"/>
              </a:solidFill>
              <a:effectLst/>
              <a:latin typeface="Arial" panose="020B0604020202020204" pitchFamily="34" charset="0"/>
              <a:cs typeface="Arial" panose="020B0604020202020204" pitchFamily="34" charset="0"/>
            </a:endParaRPr>
          </a:p>
          <a:p>
            <a:pPr marL="0" marR="0" algn="just">
              <a:spcBef>
                <a:spcPts val="0"/>
              </a:spcBef>
              <a:spcAft>
                <a:spcPts val="0"/>
              </a:spcAft>
            </a:pPr>
            <a:r>
              <a:rPr lang="en-US" sz="3000" b="1">
                <a:solidFill>
                  <a:srgbClr val="0070C0"/>
                </a:solidFill>
                <a:latin typeface="Arial" panose="020B0604020202020204" pitchFamily="34" charset="0"/>
                <a:ea typeface="Calibri" panose="020F0502020204030204" pitchFamily="34" charset="0"/>
                <a:cs typeface="Arial" panose="020B0604020202020204" pitchFamily="34" charset="0"/>
                <a:sym typeface="Wingdings 3" panose="05040102010807070707" pitchFamily="18" charset="2"/>
              </a:rPr>
              <a:t> </a:t>
            </a:r>
            <a:r>
              <a:rPr lang="en-US" sz="3000" b="1">
                <a:solidFill>
                  <a:srgbClr val="0070C0"/>
                </a:solidFill>
                <a:effectLst/>
                <a:latin typeface="Arial" panose="020B0604020202020204" pitchFamily="34" charset="0"/>
                <a:cs typeface="Arial" panose="020B0604020202020204" pitchFamily="34" charset="0"/>
              </a:rPr>
              <a:t>Lỗi dùng từ không đúng hình thức ngữ âm</a:t>
            </a:r>
          </a:p>
        </p:txBody>
      </p:sp>
      <p:sp>
        <p:nvSpPr>
          <p:cNvPr id="8" name="Hộp Văn bản 7">
            <a:extLst>
              <a:ext uri="{FF2B5EF4-FFF2-40B4-BE49-F238E27FC236}">
                <a16:creationId xmlns:a16="http://schemas.microsoft.com/office/drawing/2014/main" id="{337D6DC4-34B0-8BC8-6DA5-E0403DE00EE7}"/>
              </a:ext>
            </a:extLst>
          </p:cNvPr>
          <p:cNvSpPr txBox="1"/>
          <p:nvPr/>
        </p:nvSpPr>
        <p:spPr>
          <a:xfrm>
            <a:off x="2869468" y="1659487"/>
            <a:ext cx="8186857" cy="553998"/>
          </a:xfrm>
          <a:prstGeom prst="rect">
            <a:avLst/>
          </a:prstGeom>
          <a:solidFill>
            <a:schemeClr val="bg1"/>
          </a:solidFill>
        </p:spPr>
        <p:txBody>
          <a:bodyPr wrap="none">
            <a:spAutoFit/>
          </a:bodyPr>
          <a:lstStyle/>
          <a:p>
            <a:r>
              <a:rPr lang="en-US" sz="3000" b="1" i="1">
                <a:solidFill>
                  <a:srgbClr val="FF0000"/>
                </a:solidFill>
                <a:latin typeface="Arial" panose="020B0604020202020204" pitchFamily="34" charset="0"/>
                <a:cs typeface="Arial" panose="020B0604020202020204" pitchFamily="34" charset="0"/>
              </a:rPr>
              <a:t>chín muồi </a:t>
            </a:r>
            <a:r>
              <a:rPr lang="en-US" sz="3000" b="1" i="1">
                <a:latin typeface="Arial" panose="020B0604020202020204" pitchFamily="34" charset="0"/>
                <a:cs typeface="Arial" panose="020B0604020202020204" pitchFamily="34" charset="0"/>
              </a:rPr>
              <a:t>nhưng họ lại không biết nắm bắt.</a:t>
            </a:r>
          </a:p>
        </p:txBody>
      </p:sp>
      <p:sp>
        <p:nvSpPr>
          <p:cNvPr id="9" name="Dấu Nhân 8">
            <a:extLst>
              <a:ext uri="{FF2B5EF4-FFF2-40B4-BE49-F238E27FC236}">
                <a16:creationId xmlns:a16="http://schemas.microsoft.com/office/drawing/2014/main" id="{94F1A7ED-08AB-1FF1-E4DD-16854B934539}"/>
              </a:ext>
            </a:extLst>
          </p:cNvPr>
          <p:cNvSpPr/>
          <p:nvPr/>
        </p:nvSpPr>
        <p:spPr>
          <a:xfrm>
            <a:off x="4620491" y="3018397"/>
            <a:ext cx="605754" cy="596526"/>
          </a:xfrm>
          <a:prstGeom prst="mathMultiply">
            <a:avLst>
              <a:gd name="adj1" fmla="val 808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1">
              <a:latin typeface="Arial" panose="020B0604020202020204" pitchFamily="34" charset="0"/>
              <a:cs typeface="Arial" panose="020B0604020202020204" pitchFamily="34" charset="0"/>
            </a:endParaRPr>
          </a:p>
        </p:txBody>
      </p:sp>
      <p:sp>
        <p:nvSpPr>
          <p:cNvPr id="10" name="Hộp Văn bản 9">
            <a:extLst>
              <a:ext uri="{FF2B5EF4-FFF2-40B4-BE49-F238E27FC236}">
                <a16:creationId xmlns:a16="http://schemas.microsoft.com/office/drawing/2014/main" id="{928B87E5-35E2-C4A4-499C-1AA04F378E96}"/>
              </a:ext>
            </a:extLst>
          </p:cNvPr>
          <p:cNvSpPr txBox="1"/>
          <p:nvPr/>
        </p:nvSpPr>
        <p:spPr>
          <a:xfrm>
            <a:off x="4923368" y="4392125"/>
            <a:ext cx="5575565" cy="553998"/>
          </a:xfrm>
          <a:prstGeom prst="rect">
            <a:avLst/>
          </a:prstGeom>
          <a:solidFill>
            <a:schemeClr val="bg1"/>
          </a:solidFill>
        </p:spPr>
        <p:txBody>
          <a:bodyPr wrap="none">
            <a:spAutoFit/>
          </a:bodyPr>
          <a:lstStyle/>
          <a:p>
            <a:r>
              <a:rPr lang="en-US" sz="3000" b="1" i="1">
                <a:solidFill>
                  <a:srgbClr val="FF0000"/>
                </a:solidFill>
                <a:latin typeface="Arial" panose="020B0604020202020204" pitchFamily="34" charset="0"/>
                <a:cs typeface="Arial" panose="020B0604020202020204" pitchFamily="34" charset="0"/>
              </a:rPr>
              <a:t>tham quan </a:t>
            </a:r>
            <a:r>
              <a:rPr lang="en-US" sz="3000" b="1" i="1">
                <a:latin typeface="Arial" panose="020B0604020202020204" pitchFamily="34" charset="0"/>
                <a:cs typeface="Arial" panose="020B0604020202020204" pitchFamily="34" charset="0"/>
              </a:rPr>
              <a:t>động Hương Tích.</a:t>
            </a:r>
          </a:p>
        </p:txBody>
      </p:sp>
    </p:spTree>
    <p:extLst>
      <p:ext uri="{BB962C8B-B14F-4D97-AF65-F5344CB8AC3E}">
        <p14:creationId xmlns:p14="http://schemas.microsoft.com/office/powerpoint/2010/main" val="2214335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wipe(left)">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500" fill="hold"/>
                                        <p:tgtEl>
                                          <p:spTgt spid="9"/>
                                        </p:tgtEl>
                                        <p:attrNameLst>
                                          <p:attrName>ppt_w</p:attrName>
                                        </p:attrNameLst>
                                      </p:cBhvr>
                                      <p:tavLst>
                                        <p:tav tm="0">
                                          <p:val>
                                            <p:fltVal val="0"/>
                                          </p:val>
                                        </p:tav>
                                        <p:tav tm="100000">
                                          <p:val>
                                            <p:strVal val="#ppt_w"/>
                                          </p:val>
                                        </p:tav>
                                      </p:tavLst>
                                    </p:anim>
                                    <p:anim calcmode="lin" valueType="num">
                                      <p:cBhvr>
                                        <p:cTn id="23" dur="500" fill="hold"/>
                                        <p:tgtEl>
                                          <p:spTgt spid="9"/>
                                        </p:tgtEl>
                                        <p:attrNameLst>
                                          <p:attrName>ppt_h</p:attrName>
                                        </p:attrNameLst>
                                      </p:cBhvr>
                                      <p:tavLst>
                                        <p:tav tm="0">
                                          <p:val>
                                            <p:fltVal val="0"/>
                                          </p:val>
                                        </p:tav>
                                        <p:tav tm="100000">
                                          <p:val>
                                            <p:strVal val="#ppt_h"/>
                                          </p:val>
                                        </p:tav>
                                      </p:tavLst>
                                    </p:anim>
                                    <p:animEffect transition="in" filter="fade">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7">
                                            <p:txEl>
                                              <p:pRg st="6" end="6"/>
                                            </p:txEl>
                                          </p:spTgt>
                                        </p:tgtEl>
                                        <p:attrNameLst>
                                          <p:attrName>style.visibility</p:attrName>
                                        </p:attrNameLst>
                                      </p:cBhvr>
                                      <p:to>
                                        <p:strVal val="visible"/>
                                      </p:to>
                                    </p:set>
                                    <p:animEffect transition="in" filter="wipe(left)">
                                      <p:cBhvr>
                                        <p:cTn id="29" dur="500"/>
                                        <p:tgtEl>
                                          <p:spTgt spid="7">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wipe(left)">
                                      <p:cBhvr>
                                        <p:cTn id="3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Hình chữ nhật: Góc Chéo Tròn 3">
            <a:extLst>
              <a:ext uri="{FF2B5EF4-FFF2-40B4-BE49-F238E27FC236}">
                <a16:creationId xmlns:a16="http://schemas.microsoft.com/office/drawing/2014/main" id="{5F7CF484-B5BF-3F14-C252-883821E2F2B2}"/>
              </a:ext>
            </a:extLst>
          </p:cNvPr>
          <p:cNvSpPr/>
          <p:nvPr/>
        </p:nvSpPr>
        <p:spPr>
          <a:xfrm>
            <a:off x="-206436" y="531264"/>
            <a:ext cx="2563286" cy="654451"/>
          </a:xfrm>
          <a:prstGeom prst="round2Diag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3200" b="1">
                <a:latin typeface="Arial" panose="020B0604020202020204" pitchFamily="34" charset="0"/>
                <a:cs typeface="Arial" panose="020B0604020202020204" pitchFamily="34" charset="0"/>
              </a:rPr>
              <a:t>Bài tập 1</a:t>
            </a:r>
          </a:p>
        </p:txBody>
      </p:sp>
      <p:sp>
        <p:nvSpPr>
          <p:cNvPr id="2" name="Hộp Văn bản 1">
            <a:extLst>
              <a:ext uri="{FF2B5EF4-FFF2-40B4-BE49-F238E27FC236}">
                <a16:creationId xmlns:a16="http://schemas.microsoft.com/office/drawing/2014/main" id="{27C222E4-F0FF-09C1-A3CD-B96D99827926}"/>
              </a:ext>
            </a:extLst>
          </p:cNvPr>
          <p:cNvSpPr txBox="1"/>
          <p:nvPr/>
        </p:nvSpPr>
        <p:spPr>
          <a:xfrm>
            <a:off x="494024" y="1532231"/>
            <a:ext cx="11110424" cy="4154984"/>
          </a:xfrm>
          <a:prstGeom prst="rect">
            <a:avLst/>
          </a:prstGeom>
          <a:noFill/>
        </p:spPr>
        <p:txBody>
          <a:bodyPr wrap="square" lIns="0" tIns="0" rIns="0" bIns="0" rtlCol="0">
            <a:spAutoFit/>
          </a:bodyPr>
          <a:lstStyle/>
          <a:p>
            <a:pPr algn="l"/>
            <a:r>
              <a:rPr lang="en-US" sz="3000" b="1">
                <a:latin typeface="Arial" panose="020B0604020202020204" pitchFamily="34" charset="0"/>
                <a:cs typeface="Arial" panose="020B0604020202020204" pitchFamily="34" charset="0"/>
              </a:rPr>
              <a:t>d. </a:t>
            </a:r>
            <a:r>
              <a:rPr lang="en-US" sz="3000" b="1" i="1">
                <a:latin typeface="Arial" panose="020B0604020202020204" pitchFamily="34" charset="0"/>
                <a:cs typeface="Arial" panose="020B0604020202020204" pitchFamily="34" charset="0"/>
              </a:rPr>
              <a:t>Những bài hát bất tử ấy sẽ còn lại mãi với thời gian.</a:t>
            </a:r>
          </a:p>
          <a:p>
            <a:pPr algn="l"/>
            <a:endParaRPr lang="en-US" sz="3000" b="1" i="1">
              <a:latin typeface="Arial" panose="020B0604020202020204" pitchFamily="34" charset="0"/>
              <a:cs typeface="Arial" panose="020B0604020202020204" pitchFamily="34" charset="0"/>
            </a:endParaRPr>
          </a:p>
          <a:p>
            <a:pPr algn="l"/>
            <a:endParaRPr lang="en-US" sz="3000" b="1" i="1">
              <a:latin typeface="Arial" panose="020B0604020202020204" pitchFamily="34" charset="0"/>
              <a:cs typeface="Arial" panose="020B0604020202020204" pitchFamily="34" charset="0"/>
            </a:endParaRPr>
          </a:p>
          <a:p>
            <a:pPr algn="l"/>
            <a:r>
              <a:rPr lang="en-US" sz="3000" b="1">
                <a:latin typeface="Arial" panose="020B0604020202020204" pitchFamily="34" charset="0"/>
                <a:cs typeface="Arial" panose="020B0604020202020204" pitchFamily="34" charset="0"/>
              </a:rPr>
              <a:t>đ. </a:t>
            </a:r>
            <a:r>
              <a:rPr lang="en-US" sz="3000" b="1" i="1">
                <a:latin typeface="Arial" panose="020B0604020202020204" pitchFamily="34" charset="0"/>
                <a:cs typeface="Arial" panose="020B0604020202020204" pitchFamily="34" charset="0"/>
              </a:rPr>
              <a:t>Tôi rất thích bài "Thơ duyên" của Xuân Diệu vì bài "Thơ duyên" của Xuân Diệu rất hay.</a:t>
            </a:r>
            <a:endParaRPr lang="en-US" sz="3000" b="1">
              <a:latin typeface="Arial" panose="020B0604020202020204" pitchFamily="34" charset="0"/>
              <a:cs typeface="Arial" panose="020B0604020202020204" pitchFamily="34" charset="0"/>
            </a:endParaRPr>
          </a:p>
          <a:p>
            <a:pPr algn="l"/>
            <a:endParaRPr lang="en-US" sz="3000" b="1">
              <a:latin typeface="Arial" panose="020B0604020202020204" pitchFamily="34" charset="0"/>
              <a:cs typeface="Arial" panose="020B0604020202020204" pitchFamily="34" charset="0"/>
            </a:endParaRPr>
          </a:p>
          <a:p>
            <a:pPr algn="l"/>
            <a:endParaRPr lang="en-US" sz="3000" b="1">
              <a:latin typeface="Arial" panose="020B0604020202020204" pitchFamily="34" charset="0"/>
              <a:cs typeface="Arial" panose="020B0604020202020204" pitchFamily="34" charset="0"/>
            </a:endParaRPr>
          </a:p>
          <a:p>
            <a:pPr algn="l"/>
            <a:r>
              <a:rPr lang="en-US" sz="3000" b="1">
                <a:latin typeface="Arial" panose="020B0604020202020204" pitchFamily="34" charset="0"/>
                <a:cs typeface="Arial" panose="020B0604020202020204" pitchFamily="34" charset="0"/>
              </a:rPr>
              <a:t>e. </a:t>
            </a:r>
            <a:r>
              <a:rPr lang="en-US" sz="3000" b="1" i="1">
                <a:latin typeface="Arial" panose="020B0604020202020204" pitchFamily="34" charset="0"/>
                <a:cs typeface="Arial" panose="020B0604020202020204" pitchFamily="34" charset="0"/>
              </a:rPr>
              <a:t>Tôi xin phiền Ban Giám hiệu xem xét và giải quyết vấn đề này giúp tôi. </a:t>
            </a:r>
            <a:r>
              <a:rPr lang="en-US" sz="3000" b="1">
                <a:latin typeface="Arial" panose="020B0604020202020204" pitchFamily="34" charset="0"/>
                <a:cs typeface="Arial" panose="020B0604020202020204" pitchFamily="34" charset="0"/>
              </a:rPr>
              <a:t>(Trích </a:t>
            </a:r>
            <a:r>
              <a:rPr lang="en-US" sz="3000" b="1" i="1">
                <a:latin typeface="Arial" panose="020B0604020202020204" pitchFamily="34" charset="0"/>
                <a:cs typeface="Arial" panose="020B0604020202020204" pitchFamily="34" charset="0"/>
              </a:rPr>
              <a:t>Đơn đề nghị</a:t>
            </a:r>
            <a:r>
              <a:rPr lang="en-US" sz="3000" b="1">
                <a:latin typeface="Arial" panose="020B0604020202020204" pitchFamily="34" charset="0"/>
                <a:cs typeface="Arial" panose="020B0604020202020204" pitchFamily="34" charset="0"/>
              </a:rPr>
              <a:t>)</a:t>
            </a:r>
          </a:p>
        </p:txBody>
      </p:sp>
      <p:sp>
        <p:nvSpPr>
          <p:cNvPr id="6" name="Hộp Văn bản 5">
            <a:extLst>
              <a:ext uri="{FF2B5EF4-FFF2-40B4-BE49-F238E27FC236}">
                <a16:creationId xmlns:a16="http://schemas.microsoft.com/office/drawing/2014/main" id="{F7BAF020-856F-233C-87B7-C475A5465431}"/>
              </a:ext>
            </a:extLst>
          </p:cNvPr>
          <p:cNvSpPr txBox="1"/>
          <p:nvPr/>
        </p:nvSpPr>
        <p:spPr>
          <a:xfrm>
            <a:off x="380074" y="2105724"/>
            <a:ext cx="10842103" cy="4247317"/>
          </a:xfrm>
          <a:prstGeom prst="rect">
            <a:avLst/>
          </a:prstGeom>
          <a:noFill/>
        </p:spPr>
        <p:txBody>
          <a:bodyPr wrap="square">
            <a:spAutoFit/>
          </a:bodyPr>
          <a:lstStyle/>
          <a:p>
            <a:pPr algn="just"/>
            <a:r>
              <a:rPr lang="en-US" sz="3000" b="1">
                <a:solidFill>
                  <a:srgbClr val="0070C0"/>
                </a:solidFill>
                <a:latin typeface="Arial" panose="020B0604020202020204" pitchFamily="34" charset="0"/>
                <a:ea typeface="Calibri" panose="020F0502020204030204" pitchFamily="34" charset="0"/>
                <a:cs typeface="Arial" panose="020B0604020202020204" pitchFamily="34" charset="0"/>
                <a:sym typeface="Wingdings 3" panose="05040102010807070707" pitchFamily="18" charset="2"/>
              </a:rPr>
              <a:t> Lỗi d</a:t>
            </a:r>
            <a:r>
              <a:rPr lang="en-US" sz="3000" b="1">
                <a:solidFill>
                  <a:srgbClr val="0070C0"/>
                </a:solidFill>
                <a:latin typeface="Arial" panose="020B0604020202020204" pitchFamily="34" charset="0"/>
                <a:ea typeface="Calibri" panose="020F0502020204030204" pitchFamily="34" charset="0"/>
                <a:cs typeface="Arial" panose="020B0604020202020204" pitchFamily="34" charset="0"/>
              </a:rPr>
              <a:t>ùng từ không đúng nghĩa và lặp từ</a:t>
            </a:r>
            <a:endParaRPr lang="en-US" sz="3000" b="1">
              <a:solidFill>
                <a:srgbClr val="0070C0"/>
              </a:solidFill>
              <a:effectLst/>
              <a:latin typeface="Arial" panose="020B0604020202020204" pitchFamily="34" charset="0"/>
              <a:ea typeface="Calibri" panose="020F0502020204030204" pitchFamily="34" charset="0"/>
              <a:cs typeface="Arial" panose="020B0604020202020204" pitchFamily="34" charset="0"/>
            </a:endParaRPr>
          </a:p>
          <a:p>
            <a:pPr marL="0" marR="0" algn="just">
              <a:spcBef>
                <a:spcPts val="0"/>
              </a:spcBef>
              <a:spcAft>
                <a:spcPts val="0"/>
              </a:spcAft>
            </a:pPr>
            <a:endParaRPr lang="en-US" sz="3000" b="1">
              <a:solidFill>
                <a:srgbClr val="0070C0"/>
              </a:solidFill>
              <a:latin typeface="Arial" panose="020B0604020202020204" pitchFamily="34" charset="0"/>
              <a:ea typeface="Calibri" panose="020F0502020204030204" pitchFamily="34" charset="0"/>
              <a:cs typeface="Arial" panose="020B0604020202020204" pitchFamily="34" charset="0"/>
            </a:endParaRPr>
          </a:p>
          <a:p>
            <a:pPr marL="0" marR="0" algn="just">
              <a:spcBef>
                <a:spcPts val="0"/>
              </a:spcBef>
              <a:spcAft>
                <a:spcPts val="0"/>
              </a:spcAft>
            </a:pPr>
            <a:endParaRPr lang="en-US" sz="3000" b="1">
              <a:solidFill>
                <a:srgbClr val="0070C0"/>
              </a:solidFill>
              <a:latin typeface="Arial" panose="020B0604020202020204" pitchFamily="34" charset="0"/>
              <a:ea typeface="Calibri" panose="020F0502020204030204" pitchFamily="34" charset="0"/>
              <a:cs typeface="Arial" panose="020B0604020202020204" pitchFamily="34" charset="0"/>
              <a:sym typeface="Wingdings 3" panose="05040102010807070707" pitchFamily="18" charset="2"/>
            </a:endParaRPr>
          </a:p>
          <a:p>
            <a:pPr marL="0" marR="0" algn="just">
              <a:spcBef>
                <a:spcPts val="0"/>
              </a:spcBef>
              <a:spcAft>
                <a:spcPts val="0"/>
              </a:spcAft>
            </a:pPr>
            <a:endParaRPr lang="en-US" sz="3000" b="1">
              <a:solidFill>
                <a:srgbClr val="0070C0"/>
              </a:solidFill>
              <a:latin typeface="Arial" panose="020B0604020202020204" pitchFamily="34" charset="0"/>
              <a:ea typeface="Calibri" panose="020F0502020204030204" pitchFamily="34" charset="0"/>
              <a:cs typeface="Arial" panose="020B0604020202020204" pitchFamily="34" charset="0"/>
              <a:sym typeface="Wingdings 3" panose="05040102010807070707" pitchFamily="18" charset="2"/>
            </a:endParaRPr>
          </a:p>
          <a:p>
            <a:pPr marL="0" marR="0" algn="just">
              <a:spcBef>
                <a:spcPts val="0"/>
              </a:spcBef>
              <a:spcAft>
                <a:spcPts val="0"/>
              </a:spcAft>
            </a:pPr>
            <a:r>
              <a:rPr lang="en-US" sz="3000" b="1">
                <a:solidFill>
                  <a:srgbClr val="0070C0"/>
                </a:solidFill>
                <a:latin typeface="Arial" panose="020B0604020202020204" pitchFamily="34" charset="0"/>
                <a:ea typeface="Calibri" panose="020F0502020204030204" pitchFamily="34" charset="0"/>
                <a:cs typeface="Arial" panose="020B0604020202020204" pitchFamily="34" charset="0"/>
                <a:sym typeface="Wingdings 3" panose="05040102010807070707" pitchFamily="18" charset="2"/>
              </a:rPr>
              <a:t> Lỗi l</a:t>
            </a:r>
            <a:r>
              <a:rPr lang="en-US" sz="3000" b="1">
                <a:solidFill>
                  <a:srgbClr val="0070C0"/>
                </a:solidFill>
                <a:effectLst/>
                <a:latin typeface="Arial" panose="020B0604020202020204" pitchFamily="34" charset="0"/>
                <a:cs typeface="Arial" panose="020B0604020202020204" pitchFamily="34" charset="0"/>
              </a:rPr>
              <a:t>ặp từ</a:t>
            </a:r>
          </a:p>
          <a:p>
            <a:pPr marL="0" marR="0" algn="just">
              <a:spcBef>
                <a:spcPts val="0"/>
              </a:spcBef>
              <a:spcAft>
                <a:spcPts val="0"/>
              </a:spcAft>
            </a:pPr>
            <a:endParaRPr lang="en-US" sz="3000" b="1">
              <a:solidFill>
                <a:srgbClr val="0070C0"/>
              </a:solidFill>
              <a:latin typeface="Arial" panose="020B0604020202020204" pitchFamily="34" charset="0"/>
              <a:cs typeface="Arial" panose="020B0604020202020204" pitchFamily="34" charset="0"/>
            </a:endParaRPr>
          </a:p>
          <a:p>
            <a:pPr marL="0" marR="0" algn="just">
              <a:spcBef>
                <a:spcPts val="0"/>
              </a:spcBef>
              <a:spcAft>
                <a:spcPts val="0"/>
              </a:spcAft>
            </a:pPr>
            <a:endParaRPr lang="en-US" sz="3000" b="1">
              <a:solidFill>
                <a:srgbClr val="0070C0"/>
              </a:solidFill>
              <a:effectLst/>
              <a:latin typeface="Arial" panose="020B0604020202020204" pitchFamily="34" charset="0"/>
              <a:cs typeface="Arial" panose="020B0604020202020204" pitchFamily="34" charset="0"/>
            </a:endParaRPr>
          </a:p>
          <a:p>
            <a:pPr marL="0" marR="0" algn="just">
              <a:spcBef>
                <a:spcPts val="0"/>
              </a:spcBef>
              <a:spcAft>
                <a:spcPts val="0"/>
              </a:spcAft>
            </a:pPr>
            <a:endParaRPr lang="en-US" sz="3000" b="1">
              <a:solidFill>
                <a:srgbClr val="0070C0"/>
              </a:solidFill>
              <a:effectLst/>
              <a:latin typeface="Arial" panose="020B0604020202020204" pitchFamily="34" charset="0"/>
              <a:cs typeface="Arial" panose="020B0604020202020204" pitchFamily="34" charset="0"/>
            </a:endParaRPr>
          </a:p>
          <a:p>
            <a:pPr algn="just"/>
            <a:r>
              <a:rPr lang="en-US" sz="3000" b="1">
                <a:solidFill>
                  <a:srgbClr val="0070C0"/>
                </a:solidFill>
                <a:latin typeface="Arial" panose="020B0604020202020204" pitchFamily="34" charset="0"/>
                <a:ea typeface="Calibri" panose="020F0502020204030204" pitchFamily="34" charset="0"/>
                <a:cs typeface="Arial" panose="020B0604020202020204" pitchFamily="34" charset="0"/>
                <a:sym typeface="Wingdings 3" panose="05040102010807070707" pitchFamily="18" charset="2"/>
              </a:rPr>
              <a:t> </a:t>
            </a:r>
            <a:r>
              <a:rPr lang="en-US" sz="3000" b="1">
                <a:solidFill>
                  <a:srgbClr val="0070C0"/>
                </a:solidFill>
                <a:latin typeface="Arial" panose="020B0604020202020204" pitchFamily="34" charset="0"/>
                <a:cs typeface="Arial" panose="020B0604020202020204" pitchFamily="34" charset="0"/>
                <a:sym typeface="Wingdings 3" panose="05040102010807070707" pitchFamily="18" charset="2"/>
              </a:rPr>
              <a:t>Lỗi d</a:t>
            </a:r>
            <a:r>
              <a:rPr lang="en-US" sz="3000" b="1">
                <a:solidFill>
                  <a:srgbClr val="0070C0"/>
                </a:solidFill>
                <a:latin typeface="Arial" panose="020B0604020202020204" pitchFamily="34" charset="0"/>
                <a:cs typeface="Arial" panose="020B0604020202020204" pitchFamily="34" charset="0"/>
              </a:rPr>
              <a:t>ùng từ không phù hợp với kiểu văn bản</a:t>
            </a:r>
            <a:endParaRPr lang="en-US" sz="3000" b="1">
              <a:solidFill>
                <a:srgbClr val="0070C0"/>
              </a:solidFill>
              <a:effectLst/>
              <a:latin typeface="Arial" panose="020B0604020202020204" pitchFamily="34" charset="0"/>
              <a:cs typeface="Arial" panose="020B0604020202020204" pitchFamily="34" charset="0"/>
            </a:endParaRPr>
          </a:p>
        </p:txBody>
      </p:sp>
      <p:sp>
        <p:nvSpPr>
          <p:cNvPr id="11" name="Dấu Nhân 10">
            <a:extLst>
              <a:ext uri="{FF2B5EF4-FFF2-40B4-BE49-F238E27FC236}">
                <a16:creationId xmlns:a16="http://schemas.microsoft.com/office/drawing/2014/main" id="{B71DA303-C17E-3B81-4937-1E1D9B076422}"/>
              </a:ext>
            </a:extLst>
          </p:cNvPr>
          <p:cNvSpPr/>
          <p:nvPr/>
        </p:nvSpPr>
        <p:spPr>
          <a:xfrm>
            <a:off x="3546760" y="1444558"/>
            <a:ext cx="1295399" cy="596526"/>
          </a:xfrm>
          <a:prstGeom prst="mathMultiply">
            <a:avLst>
              <a:gd name="adj1" fmla="val 808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1">
              <a:latin typeface="Arial" panose="020B0604020202020204" pitchFamily="34" charset="0"/>
              <a:cs typeface="Arial" panose="020B0604020202020204" pitchFamily="34" charset="0"/>
            </a:endParaRPr>
          </a:p>
        </p:txBody>
      </p:sp>
      <p:sp>
        <p:nvSpPr>
          <p:cNvPr id="12" name="Hộp Văn bản 11">
            <a:extLst>
              <a:ext uri="{FF2B5EF4-FFF2-40B4-BE49-F238E27FC236}">
                <a16:creationId xmlns:a16="http://schemas.microsoft.com/office/drawing/2014/main" id="{9745DB5C-B72B-6EF7-03B2-899978652BE2}"/>
              </a:ext>
            </a:extLst>
          </p:cNvPr>
          <p:cNvSpPr txBox="1"/>
          <p:nvPr/>
        </p:nvSpPr>
        <p:spPr>
          <a:xfrm>
            <a:off x="9480149" y="2857213"/>
            <a:ext cx="2188375" cy="553998"/>
          </a:xfrm>
          <a:prstGeom prst="rect">
            <a:avLst/>
          </a:prstGeom>
          <a:solidFill>
            <a:schemeClr val="bg1"/>
          </a:solidFill>
        </p:spPr>
        <p:txBody>
          <a:bodyPr wrap="square">
            <a:spAutoFit/>
          </a:bodyPr>
          <a:lstStyle/>
          <a:p>
            <a:r>
              <a:rPr lang="en-US" sz="3000" b="1" i="1">
                <a:solidFill>
                  <a:srgbClr val="FF0000"/>
                </a:solidFill>
                <a:latin typeface="Arial" panose="020B0604020202020204" pitchFamily="34" charset="0"/>
                <a:cs typeface="Arial" panose="020B0604020202020204" pitchFamily="34" charset="0"/>
              </a:rPr>
              <a:t>tác phẩm </a:t>
            </a:r>
            <a:endParaRPr lang="en-US" sz="3000" b="1" i="1">
              <a:latin typeface="Arial" panose="020B0604020202020204" pitchFamily="34" charset="0"/>
              <a:cs typeface="Arial" panose="020B0604020202020204" pitchFamily="34" charset="0"/>
            </a:endParaRPr>
          </a:p>
        </p:txBody>
      </p:sp>
      <p:sp>
        <p:nvSpPr>
          <p:cNvPr id="13" name="Hộp Văn bản 12">
            <a:extLst>
              <a:ext uri="{FF2B5EF4-FFF2-40B4-BE49-F238E27FC236}">
                <a16:creationId xmlns:a16="http://schemas.microsoft.com/office/drawing/2014/main" id="{86F361EC-5CA8-EC8A-4B14-A5ECCECD4BC6}"/>
              </a:ext>
            </a:extLst>
          </p:cNvPr>
          <p:cNvSpPr txBox="1"/>
          <p:nvPr/>
        </p:nvSpPr>
        <p:spPr>
          <a:xfrm>
            <a:off x="494024" y="3332724"/>
            <a:ext cx="6055633" cy="553998"/>
          </a:xfrm>
          <a:prstGeom prst="rect">
            <a:avLst/>
          </a:prstGeom>
          <a:solidFill>
            <a:schemeClr val="bg1"/>
          </a:solidFill>
        </p:spPr>
        <p:txBody>
          <a:bodyPr wrap="square">
            <a:spAutoFit/>
          </a:bodyPr>
          <a:lstStyle/>
          <a:p>
            <a:r>
              <a:rPr lang="en-US" sz="3000" b="1" i="1">
                <a:solidFill>
                  <a:srgbClr val="FF0000"/>
                </a:solidFill>
                <a:latin typeface="Arial" panose="020B0604020202020204" pitchFamily="34" charset="0"/>
                <a:cs typeface="Arial" panose="020B0604020202020204" pitchFamily="34" charset="0"/>
              </a:rPr>
              <a:t>này</a:t>
            </a:r>
            <a:r>
              <a:rPr lang="en-US" sz="3000" b="1" i="1">
                <a:latin typeface="Arial" panose="020B0604020202020204" pitchFamily="34" charset="0"/>
                <a:cs typeface="Arial" panose="020B0604020202020204" pitchFamily="34" charset="0"/>
              </a:rPr>
              <a:t> rất hay.</a:t>
            </a:r>
          </a:p>
        </p:txBody>
      </p:sp>
      <p:sp>
        <p:nvSpPr>
          <p:cNvPr id="14" name="Hộp Văn bản 13">
            <a:extLst>
              <a:ext uri="{FF2B5EF4-FFF2-40B4-BE49-F238E27FC236}">
                <a16:creationId xmlns:a16="http://schemas.microsoft.com/office/drawing/2014/main" id="{5BC6E2F1-B5B1-3ACB-B54E-66F9D7B1AFAB}"/>
              </a:ext>
            </a:extLst>
          </p:cNvPr>
          <p:cNvSpPr txBox="1"/>
          <p:nvPr/>
        </p:nvSpPr>
        <p:spPr>
          <a:xfrm>
            <a:off x="429948" y="4680772"/>
            <a:ext cx="11110424" cy="1015663"/>
          </a:xfrm>
          <a:prstGeom prst="rect">
            <a:avLst/>
          </a:prstGeom>
          <a:solidFill>
            <a:schemeClr val="bg1"/>
          </a:solidFill>
        </p:spPr>
        <p:txBody>
          <a:bodyPr wrap="square">
            <a:spAutoFit/>
          </a:bodyPr>
          <a:lstStyle/>
          <a:p>
            <a:r>
              <a:rPr lang="en-US" sz="3000" b="1">
                <a:latin typeface="Arial" panose="020B0604020202020204" pitchFamily="34" charset="0"/>
                <a:cs typeface="Arial" panose="020B0604020202020204" pitchFamily="34" charset="0"/>
              </a:rPr>
              <a:t>e. </a:t>
            </a:r>
            <a:r>
              <a:rPr lang="en-US" sz="3000" b="1" i="1">
                <a:solidFill>
                  <a:srgbClr val="FF0000"/>
                </a:solidFill>
                <a:latin typeface="Arial" panose="020B0604020202020204" pitchFamily="34" charset="0"/>
                <a:cs typeface="Arial" panose="020B0604020202020204" pitchFamily="34" charset="0"/>
              </a:rPr>
              <a:t>Kính mong</a:t>
            </a:r>
            <a:r>
              <a:rPr lang="en-US" sz="3000" b="1" i="1">
                <a:latin typeface="Arial" panose="020B0604020202020204" pitchFamily="34" charset="0"/>
                <a:cs typeface="Arial" panose="020B0604020202020204" pitchFamily="34" charset="0"/>
              </a:rPr>
              <a:t> Ban Giám hiệu xem xét và giải quyết vấn đề này giúp tôi. </a:t>
            </a:r>
            <a:r>
              <a:rPr lang="en-US" sz="3000" b="1">
                <a:latin typeface="Arial" panose="020B0604020202020204" pitchFamily="34" charset="0"/>
                <a:cs typeface="Arial" panose="020B0604020202020204" pitchFamily="34" charset="0"/>
              </a:rPr>
              <a:t>(Trích </a:t>
            </a:r>
            <a:r>
              <a:rPr lang="en-US" sz="3000" b="1" i="1">
                <a:latin typeface="Arial" panose="020B0604020202020204" pitchFamily="34" charset="0"/>
                <a:cs typeface="Arial" panose="020B0604020202020204" pitchFamily="34" charset="0"/>
              </a:rPr>
              <a:t>Đơn đề nghị</a:t>
            </a:r>
            <a:r>
              <a:rPr lang="en-US" sz="3000" b="1">
                <a:latin typeface="Arial" panose="020B0604020202020204" pitchFamily="34" charset="0"/>
                <a:cs typeface="Arial" panose="020B0604020202020204" pitchFamily="34" charset="0"/>
              </a:rPr>
              <a:t>)</a:t>
            </a:r>
          </a:p>
        </p:txBody>
      </p:sp>
      <p:sp>
        <p:nvSpPr>
          <p:cNvPr id="15" name="Hình chữ nhật: Góc Chéo Tròn 14">
            <a:extLst>
              <a:ext uri="{FF2B5EF4-FFF2-40B4-BE49-F238E27FC236}">
                <a16:creationId xmlns:a16="http://schemas.microsoft.com/office/drawing/2014/main" id="{6DB49399-3A9A-055E-DA59-D9C293EF6F76}"/>
              </a:ext>
            </a:extLst>
          </p:cNvPr>
          <p:cNvSpPr/>
          <p:nvPr/>
        </p:nvSpPr>
        <p:spPr>
          <a:xfrm>
            <a:off x="-206436" y="517409"/>
            <a:ext cx="2563286" cy="654451"/>
          </a:xfrm>
          <a:prstGeom prst="round2Diag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3200" b="1">
                <a:latin typeface="Arial" panose="020B0604020202020204" pitchFamily="34" charset="0"/>
                <a:cs typeface="Arial" panose="020B0604020202020204" pitchFamily="34" charset="0"/>
              </a:rPr>
              <a:t>Bài tập 1</a:t>
            </a:r>
          </a:p>
        </p:txBody>
      </p:sp>
    </p:spTree>
    <p:extLst>
      <p:ext uri="{BB962C8B-B14F-4D97-AF65-F5344CB8AC3E}">
        <p14:creationId xmlns:p14="http://schemas.microsoft.com/office/powerpoint/2010/main" val="1607698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animEffect transition="in" filter="fade">
                                      <p:cBhvr>
                                        <p:cTn id="14" dur="500"/>
                                        <p:tgtEl>
                                          <p:spTgt spid="11"/>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wipe(left)">
                                      <p:cBhvr>
                                        <p:cTn id="19" dur="500"/>
                                        <p:tgtEl>
                                          <p:spTgt spid="6">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wipe(left)">
                                      <p:cBhvr>
                                        <p:cTn id="24" dur="500"/>
                                        <p:tgtEl>
                                          <p:spTgt spid="12"/>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left)">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6">
                                            <p:txEl>
                                              <p:pRg st="8" end="8"/>
                                            </p:txEl>
                                          </p:spTgt>
                                        </p:tgtEl>
                                        <p:attrNameLst>
                                          <p:attrName>style.visibility</p:attrName>
                                        </p:attrNameLst>
                                      </p:cBhvr>
                                      <p:to>
                                        <p:strVal val="visible"/>
                                      </p:to>
                                    </p:set>
                                    <p:animEffect transition="in" filter="wipe(left)">
                                      <p:cBhvr>
                                        <p:cTn id="32" dur="500"/>
                                        <p:tgtEl>
                                          <p:spTgt spid="6">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left)">
                                      <p:cBhvr>
                                        <p:cTn id="3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ình chữ nhật: Góc Gập 3">
            <a:extLst>
              <a:ext uri="{FF2B5EF4-FFF2-40B4-BE49-F238E27FC236}">
                <a16:creationId xmlns:a16="http://schemas.microsoft.com/office/drawing/2014/main" id="{F5F7C75E-7B9D-6966-E524-7F0E0E2ED782}"/>
              </a:ext>
            </a:extLst>
          </p:cNvPr>
          <p:cNvSpPr/>
          <p:nvPr/>
        </p:nvSpPr>
        <p:spPr>
          <a:xfrm>
            <a:off x="548176" y="1465311"/>
            <a:ext cx="1737824" cy="818868"/>
          </a:xfrm>
          <a:prstGeom prst="foldedCorner">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Arial" panose="020B0604020202020204" pitchFamily="34" charset="0"/>
                <a:ea typeface="Tahoma" panose="020B0604030504040204" pitchFamily="34" charset="0"/>
                <a:cs typeface="Arial" panose="020B0604020202020204" pitchFamily="34" charset="0"/>
              </a:rPr>
              <a:t>A</a:t>
            </a:r>
          </a:p>
        </p:txBody>
      </p:sp>
      <p:sp>
        <p:nvSpPr>
          <p:cNvPr id="5" name="Hình chữ nhật: Góc Gập 4">
            <a:extLst>
              <a:ext uri="{FF2B5EF4-FFF2-40B4-BE49-F238E27FC236}">
                <a16:creationId xmlns:a16="http://schemas.microsoft.com/office/drawing/2014/main" id="{D0B7228E-E36A-814A-B880-234D64C22581}"/>
              </a:ext>
            </a:extLst>
          </p:cNvPr>
          <p:cNvSpPr/>
          <p:nvPr/>
        </p:nvSpPr>
        <p:spPr>
          <a:xfrm>
            <a:off x="3318242" y="1465311"/>
            <a:ext cx="8416558" cy="818868"/>
          </a:xfrm>
          <a:prstGeom prst="foldedCorner">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Arial" panose="020B0604020202020204" pitchFamily="34" charset="0"/>
                <a:ea typeface="Tahoma" panose="020B0604030504040204" pitchFamily="34" charset="0"/>
                <a:cs typeface="Arial" panose="020B0604020202020204" pitchFamily="34" charset="0"/>
              </a:rPr>
              <a:t>B</a:t>
            </a:r>
          </a:p>
        </p:txBody>
      </p:sp>
      <p:sp>
        <p:nvSpPr>
          <p:cNvPr id="6" name="Hình chữ nhật: Góc Gập 5">
            <a:extLst>
              <a:ext uri="{FF2B5EF4-FFF2-40B4-BE49-F238E27FC236}">
                <a16:creationId xmlns:a16="http://schemas.microsoft.com/office/drawing/2014/main" id="{6C25CAFE-24CF-CA9A-5780-3CB6C903145D}"/>
              </a:ext>
            </a:extLst>
          </p:cNvPr>
          <p:cNvSpPr/>
          <p:nvPr/>
        </p:nvSpPr>
        <p:spPr>
          <a:xfrm>
            <a:off x="548176" y="2500645"/>
            <a:ext cx="1737824" cy="818868"/>
          </a:xfrm>
          <a:prstGeom prst="foldedCorner">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solidFill>
                  <a:sysClr val="windowText" lastClr="000000"/>
                </a:solidFill>
                <a:latin typeface="Arial" panose="020B0604020202020204" pitchFamily="34" charset="0"/>
                <a:ea typeface="Tahoma" panose="020B0604030504040204" pitchFamily="34" charset="0"/>
                <a:cs typeface="Arial" panose="020B0604020202020204" pitchFamily="34" charset="0"/>
              </a:rPr>
              <a:t>đề xuất</a:t>
            </a:r>
          </a:p>
        </p:txBody>
      </p:sp>
      <p:sp>
        <p:nvSpPr>
          <p:cNvPr id="7" name="Hình chữ nhật: Góc Gập 6">
            <a:extLst>
              <a:ext uri="{FF2B5EF4-FFF2-40B4-BE49-F238E27FC236}">
                <a16:creationId xmlns:a16="http://schemas.microsoft.com/office/drawing/2014/main" id="{A497126B-3FEA-7692-0A27-B333C923ECA9}"/>
              </a:ext>
            </a:extLst>
          </p:cNvPr>
          <p:cNvSpPr/>
          <p:nvPr/>
        </p:nvSpPr>
        <p:spPr>
          <a:xfrm>
            <a:off x="3318242" y="2500645"/>
            <a:ext cx="8416558" cy="818868"/>
          </a:xfrm>
          <a:prstGeom prst="foldedCorner">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solidFill>
                  <a:sysClr val="windowText" lastClr="000000"/>
                </a:solidFill>
                <a:latin typeface="Arial" panose="020B0604020202020204" pitchFamily="34" charset="0"/>
                <a:ea typeface="Tahoma" panose="020B0604030504040204" pitchFamily="34" charset="0"/>
                <a:cs typeface="Arial" panose="020B0604020202020204" pitchFamily="34" charset="0"/>
              </a:rPr>
              <a:t>đưa một người giữ chức vụ cao hơn</a:t>
            </a:r>
          </a:p>
        </p:txBody>
      </p:sp>
      <p:sp>
        <p:nvSpPr>
          <p:cNvPr id="8" name="Hình chữ nhật: Góc Gập 7">
            <a:extLst>
              <a:ext uri="{FF2B5EF4-FFF2-40B4-BE49-F238E27FC236}">
                <a16:creationId xmlns:a16="http://schemas.microsoft.com/office/drawing/2014/main" id="{8FB9F7F3-BFC8-832C-5311-686BD2FA1E70}"/>
              </a:ext>
            </a:extLst>
          </p:cNvPr>
          <p:cNvSpPr/>
          <p:nvPr/>
        </p:nvSpPr>
        <p:spPr>
          <a:xfrm>
            <a:off x="548176" y="3535979"/>
            <a:ext cx="1737824" cy="818868"/>
          </a:xfrm>
          <a:prstGeom prst="foldedCorner">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solidFill>
                  <a:sysClr val="windowText" lastClr="000000"/>
                </a:solidFill>
                <a:latin typeface="Arial" panose="020B0604020202020204" pitchFamily="34" charset="0"/>
                <a:ea typeface="Tahoma" panose="020B0604030504040204" pitchFamily="34" charset="0"/>
                <a:cs typeface="Arial" panose="020B0604020202020204" pitchFamily="34" charset="0"/>
              </a:rPr>
              <a:t>đề cử</a:t>
            </a:r>
          </a:p>
        </p:txBody>
      </p:sp>
      <p:sp>
        <p:nvSpPr>
          <p:cNvPr id="9" name="Hình chữ nhật: Góc Gập 8">
            <a:extLst>
              <a:ext uri="{FF2B5EF4-FFF2-40B4-BE49-F238E27FC236}">
                <a16:creationId xmlns:a16="http://schemas.microsoft.com/office/drawing/2014/main" id="{02F34DFC-E1A6-F05E-3B1A-69E1DBF186BD}"/>
              </a:ext>
            </a:extLst>
          </p:cNvPr>
          <p:cNvSpPr/>
          <p:nvPr/>
        </p:nvSpPr>
        <p:spPr>
          <a:xfrm>
            <a:off x="3318242" y="3535979"/>
            <a:ext cx="8416558" cy="818868"/>
          </a:xfrm>
          <a:prstGeom prst="foldedCorner">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solidFill>
                  <a:sysClr val="windowText" lastClr="000000"/>
                </a:solidFill>
                <a:latin typeface="Arial" panose="020B0604020202020204" pitchFamily="34" charset="0"/>
                <a:ea typeface="Tahoma" panose="020B0604030504040204" pitchFamily="34" charset="0"/>
                <a:cs typeface="Arial" panose="020B0604020202020204" pitchFamily="34" charset="0"/>
              </a:rPr>
              <a:t>trình bày ý kiến, nguyện vọng lên cấp trên </a:t>
            </a:r>
          </a:p>
        </p:txBody>
      </p:sp>
      <p:sp>
        <p:nvSpPr>
          <p:cNvPr id="10" name="Hình chữ nhật: Góc Gập 9">
            <a:extLst>
              <a:ext uri="{FF2B5EF4-FFF2-40B4-BE49-F238E27FC236}">
                <a16:creationId xmlns:a16="http://schemas.microsoft.com/office/drawing/2014/main" id="{9D14822A-CF19-201C-2832-21FC28204ACD}"/>
              </a:ext>
            </a:extLst>
          </p:cNvPr>
          <p:cNvSpPr/>
          <p:nvPr/>
        </p:nvSpPr>
        <p:spPr>
          <a:xfrm>
            <a:off x="548176" y="4571313"/>
            <a:ext cx="1737824" cy="818868"/>
          </a:xfrm>
          <a:prstGeom prst="foldedCorner">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solidFill>
                  <a:sysClr val="windowText" lastClr="000000"/>
                </a:solidFill>
                <a:latin typeface="Arial" panose="020B0604020202020204" pitchFamily="34" charset="0"/>
                <a:ea typeface="Tahoma" panose="020B0604030504040204" pitchFamily="34" charset="0"/>
                <a:cs typeface="Arial" panose="020B0604020202020204" pitchFamily="34" charset="0"/>
              </a:rPr>
              <a:t>đề đạt</a:t>
            </a:r>
          </a:p>
        </p:txBody>
      </p:sp>
      <p:sp>
        <p:nvSpPr>
          <p:cNvPr id="11" name="Hình chữ nhật: Góc Gập 10">
            <a:extLst>
              <a:ext uri="{FF2B5EF4-FFF2-40B4-BE49-F238E27FC236}">
                <a16:creationId xmlns:a16="http://schemas.microsoft.com/office/drawing/2014/main" id="{F612F21C-34CC-DEB3-66B6-1BFF8C37D49C}"/>
              </a:ext>
            </a:extLst>
          </p:cNvPr>
          <p:cNvSpPr/>
          <p:nvPr/>
        </p:nvSpPr>
        <p:spPr>
          <a:xfrm>
            <a:off x="3318242" y="4571313"/>
            <a:ext cx="8416558" cy="818868"/>
          </a:xfrm>
          <a:prstGeom prst="foldedCorner">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solidFill>
                  <a:sysClr val="windowText" lastClr="000000"/>
                </a:solidFill>
                <a:latin typeface="Arial" panose="020B0604020202020204" pitchFamily="34" charset="0"/>
                <a:ea typeface="Tahoma" panose="020B0604030504040204" pitchFamily="34" charset="0"/>
                <a:cs typeface="Arial" panose="020B0604020202020204" pitchFamily="34" charset="0"/>
              </a:rPr>
              <a:t>giới thiệu ra để lựa chọn mà bầu</a:t>
            </a:r>
          </a:p>
        </p:txBody>
      </p:sp>
      <p:sp>
        <p:nvSpPr>
          <p:cNvPr id="12" name="Hình chữ nhật: Góc Gập 11">
            <a:extLst>
              <a:ext uri="{FF2B5EF4-FFF2-40B4-BE49-F238E27FC236}">
                <a16:creationId xmlns:a16="http://schemas.microsoft.com/office/drawing/2014/main" id="{DFCC2738-8369-46E4-6BDC-30B6B7017F27}"/>
              </a:ext>
            </a:extLst>
          </p:cNvPr>
          <p:cNvSpPr/>
          <p:nvPr/>
        </p:nvSpPr>
        <p:spPr>
          <a:xfrm>
            <a:off x="548176" y="5606646"/>
            <a:ext cx="1737824" cy="818868"/>
          </a:xfrm>
          <a:prstGeom prst="foldedCorner">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solidFill>
                  <a:sysClr val="windowText" lastClr="000000"/>
                </a:solidFill>
                <a:latin typeface="Arial" panose="020B0604020202020204" pitchFamily="34" charset="0"/>
                <a:ea typeface="Tahoma" panose="020B0604030504040204" pitchFamily="34" charset="0"/>
                <a:cs typeface="Arial" panose="020B0604020202020204" pitchFamily="34" charset="0"/>
              </a:rPr>
              <a:t>đề bạt</a:t>
            </a:r>
          </a:p>
        </p:txBody>
      </p:sp>
      <p:sp>
        <p:nvSpPr>
          <p:cNvPr id="13" name="Hình chữ nhật: Góc Gập 12">
            <a:extLst>
              <a:ext uri="{FF2B5EF4-FFF2-40B4-BE49-F238E27FC236}">
                <a16:creationId xmlns:a16="http://schemas.microsoft.com/office/drawing/2014/main" id="{814D16F4-F952-7EAC-6EFA-398FF5B69D33}"/>
              </a:ext>
            </a:extLst>
          </p:cNvPr>
          <p:cNvSpPr/>
          <p:nvPr/>
        </p:nvSpPr>
        <p:spPr>
          <a:xfrm>
            <a:off x="3318242" y="5606646"/>
            <a:ext cx="8416558" cy="818868"/>
          </a:xfrm>
          <a:prstGeom prst="foldedCorner">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solidFill>
                  <a:sysClr val="windowText" lastClr="000000"/>
                </a:solidFill>
                <a:latin typeface="Arial" panose="020B0604020202020204" pitchFamily="34" charset="0"/>
                <a:ea typeface="Tahoma" panose="020B0604030504040204" pitchFamily="34" charset="0"/>
                <a:cs typeface="Arial" panose="020B0604020202020204" pitchFamily="34" charset="0"/>
              </a:rPr>
              <a:t>đ</a:t>
            </a:r>
            <a:r>
              <a:rPr lang="vi-VN" sz="2800" b="1">
                <a:solidFill>
                  <a:sysClr val="windowText" lastClr="000000"/>
                </a:solidFill>
                <a:latin typeface="Arial" panose="020B0604020202020204" pitchFamily="34" charset="0"/>
                <a:ea typeface="Tahoma" panose="020B0604030504040204" pitchFamily="34" charset="0"/>
                <a:cs typeface="Arial" panose="020B0604020202020204" pitchFamily="34" charset="0"/>
              </a:rPr>
              <a:t>ưa ra một ý kiến, giải pháp </a:t>
            </a:r>
          </a:p>
        </p:txBody>
      </p:sp>
      <p:cxnSp>
        <p:nvCxnSpPr>
          <p:cNvPr id="14" name="Đường nối Thẳng 13">
            <a:extLst>
              <a:ext uri="{FF2B5EF4-FFF2-40B4-BE49-F238E27FC236}">
                <a16:creationId xmlns:a16="http://schemas.microsoft.com/office/drawing/2014/main" id="{397D72FD-723E-0D83-73E9-CACAE0B62F23}"/>
              </a:ext>
            </a:extLst>
          </p:cNvPr>
          <p:cNvCxnSpPr>
            <a:cxnSpLocks/>
            <a:stCxn id="6" idx="3"/>
            <a:endCxn id="13" idx="1"/>
          </p:cNvCxnSpPr>
          <p:nvPr/>
        </p:nvCxnSpPr>
        <p:spPr>
          <a:xfrm>
            <a:off x="2286000" y="2910079"/>
            <a:ext cx="1032242" cy="3106001"/>
          </a:xfrm>
          <a:prstGeom prst="line">
            <a:avLst/>
          </a:prstGeom>
          <a:ln w="571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Đường nối Thẳng 14">
            <a:extLst>
              <a:ext uri="{FF2B5EF4-FFF2-40B4-BE49-F238E27FC236}">
                <a16:creationId xmlns:a16="http://schemas.microsoft.com/office/drawing/2014/main" id="{BCBDE62A-C936-CAFE-9D0A-7B8AE59D6068}"/>
              </a:ext>
            </a:extLst>
          </p:cNvPr>
          <p:cNvCxnSpPr>
            <a:cxnSpLocks/>
            <a:stCxn id="8" idx="3"/>
            <a:endCxn id="11" idx="1"/>
          </p:cNvCxnSpPr>
          <p:nvPr/>
        </p:nvCxnSpPr>
        <p:spPr>
          <a:xfrm>
            <a:off x="2286000" y="3945413"/>
            <a:ext cx="1032242" cy="1035334"/>
          </a:xfrm>
          <a:prstGeom prst="line">
            <a:avLst/>
          </a:prstGeom>
          <a:ln w="5715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Đường nối Thẳng 15">
            <a:extLst>
              <a:ext uri="{FF2B5EF4-FFF2-40B4-BE49-F238E27FC236}">
                <a16:creationId xmlns:a16="http://schemas.microsoft.com/office/drawing/2014/main" id="{5EC00542-EDF3-B323-AC85-D2EA452FDAA3}"/>
              </a:ext>
            </a:extLst>
          </p:cNvPr>
          <p:cNvCxnSpPr>
            <a:cxnSpLocks/>
            <a:stCxn id="10" idx="3"/>
            <a:endCxn id="9" idx="1"/>
          </p:cNvCxnSpPr>
          <p:nvPr/>
        </p:nvCxnSpPr>
        <p:spPr>
          <a:xfrm flipV="1">
            <a:off x="2286000" y="3945413"/>
            <a:ext cx="1032242" cy="1035334"/>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7" name="Đường nối Thẳng 16">
            <a:extLst>
              <a:ext uri="{FF2B5EF4-FFF2-40B4-BE49-F238E27FC236}">
                <a16:creationId xmlns:a16="http://schemas.microsoft.com/office/drawing/2014/main" id="{BBD8DCD8-8180-3575-CFED-5BB05F2A5770}"/>
              </a:ext>
            </a:extLst>
          </p:cNvPr>
          <p:cNvCxnSpPr>
            <a:cxnSpLocks/>
            <a:stCxn id="12" idx="3"/>
            <a:endCxn id="7" idx="1"/>
          </p:cNvCxnSpPr>
          <p:nvPr/>
        </p:nvCxnSpPr>
        <p:spPr>
          <a:xfrm flipV="1">
            <a:off x="2286000" y="2910079"/>
            <a:ext cx="1032242" cy="3106001"/>
          </a:xfrm>
          <a:prstGeom prst="line">
            <a:avLst/>
          </a:prstGeom>
          <a:ln w="571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18" name="Hình chữ nhật: Góc Chéo Tròn 17">
            <a:extLst>
              <a:ext uri="{FF2B5EF4-FFF2-40B4-BE49-F238E27FC236}">
                <a16:creationId xmlns:a16="http://schemas.microsoft.com/office/drawing/2014/main" id="{F6F0FB7F-B2D2-7312-FE7F-B05223C15DD2}"/>
              </a:ext>
            </a:extLst>
          </p:cNvPr>
          <p:cNvSpPr/>
          <p:nvPr/>
        </p:nvSpPr>
        <p:spPr>
          <a:xfrm>
            <a:off x="-206436" y="503555"/>
            <a:ext cx="2563286" cy="654451"/>
          </a:xfrm>
          <a:prstGeom prst="round2Diag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3200" b="1">
                <a:latin typeface="Arial" panose="020B0604020202020204" pitchFamily="34" charset="0"/>
                <a:cs typeface="Arial" panose="020B0604020202020204" pitchFamily="34" charset="0"/>
              </a:rPr>
              <a:t>Bài tập 2</a:t>
            </a:r>
          </a:p>
        </p:txBody>
      </p:sp>
    </p:spTree>
    <p:extLst>
      <p:ext uri="{BB962C8B-B14F-4D97-AF65-F5344CB8AC3E}">
        <p14:creationId xmlns:p14="http://schemas.microsoft.com/office/powerpoint/2010/main" val="1580768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left)">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left)">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left)">
                                      <p:cBhvr>
                                        <p:cTn id="2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ình chữ nhật: Góc Chéo Tròn 3">
            <a:extLst>
              <a:ext uri="{FF2B5EF4-FFF2-40B4-BE49-F238E27FC236}">
                <a16:creationId xmlns:a16="http://schemas.microsoft.com/office/drawing/2014/main" id="{2BDA11E8-8444-18D6-3350-0CC94964931E}"/>
              </a:ext>
            </a:extLst>
          </p:cNvPr>
          <p:cNvSpPr/>
          <p:nvPr/>
        </p:nvSpPr>
        <p:spPr>
          <a:xfrm>
            <a:off x="-206436" y="503555"/>
            <a:ext cx="2563286" cy="654451"/>
          </a:xfrm>
          <a:prstGeom prst="round2Diag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3200" b="1">
                <a:latin typeface="Arial" panose="020B0604020202020204" pitchFamily="34" charset="0"/>
                <a:cs typeface="Arial" panose="020B0604020202020204" pitchFamily="34" charset="0"/>
              </a:rPr>
              <a:t>Bài tập 3</a:t>
            </a:r>
          </a:p>
        </p:txBody>
      </p:sp>
      <p:sp>
        <p:nvSpPr>
          <p:cNvPr id="5" name="Hình chữ nhật: Góc Tròn 4">
            <a:extLst>
              <a:ext uri="{FF2B5EF4-FFF2-40B4-BE49-F238E27FC236}">
                <a16:creationId xmlns:a16="http://schemas.microsoft.com/office/drawing/2014/main" id="{D393AEB5-61EA-7971-32A5-FC39A9271804}"/>
              </a:ext>
            </a:extLst>
          </p:cNvPr>
          <p:cNvSpPr/>
          <p:nvPr/>
        </p:nvSpPr>
        <p:spPr>
          <a:xfrm>
            <a:off x="1122218" y="2064327"/>
            <a:ext cx="3064936" cy="3400350"/>
          </a:xfrm>
          <a:prstGeom prst="roundRect">
            <a:avLst>
              <a:gd name="adj" fmla="val 7639"/>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solidFill>
                  <a:sysClr val="windowText" lastClr="000000"/>
                </a:solidFill>
                <a:latin typeface="Arial" panose="020B0604020202020204" pitchFamily="34" charset="0"/>
                <a:cs typeface="Arial" panose="020B0604020202020204" pitchFamily="34" charset="0"/>
              </a:rPr>
              <a:t>Nhóm 1</a:t>
            </a:r>
          </a:p>
          <a:p>
            <a:pPr algn="ctr"/>
            <a:endParaRPr lang="en-US" sz="3600" b="1">
              <a:solidFill>
                <a:sysClr val="windowText" lastClr="000000"/>
              </a:solidFill>
              <a:latin typeface="Arial" panose="020B0604020202020204" pitchFamily="34" charset="0"/>
              <a:cs typeface="Arial" panose="020B0604020202020204" pitchFamily="34" charset="0"/>
            </a:endParaRPr>
          </a:p>
          <a:p>
            <a:pPr algn="ctr"/>
            <a:r>
              <a:rPr lang="en-US" sz="3600">
                <a:solidFill>
                  <a:sysClr val="windowText" lastClr="000000"/>
                </a:solidFill>
                <a:latin typeface="Arial" panose="020B0604020202020204" pitchFamily="34" charset="0"/>
                <a:cs typeface="Arial" panose="020B0604020202020204" pitchFamily="34" charset="0"/>
              </a:rPr>
              <a:t>làm bộ, </a:t>
            </a:r>
          </a:p>
          <a:p>
            <a:pPr algn="ctr"/>
            <a:r>
              <a:rPr lang="en-US" sz="3600">
                <a:solidFill>
                  <a:sysClr val="windowText" lastClr="000000"/>
                </a:solidFill>
                <a:latin typeface="Arial" panose="020B0604020202020204" pitchFamily="34" charset="0"/>
                <a:cs typeface="Arial" panose="020B0604020202020204" pitchFamily="34" charset="0"/>
              </a:rPr>
              <a:t>làm dáng, </a:t>
            </a:r>
          </a:p>
          <a:p>
            <a:pPr algn="ctr"/>
            <a:r>
              <a:rPr lang="en-US" sz="3600">
                <a:solidFill>
                  <a:sysClr val="windowText" lastClr="000000"/>
                </a:solidFill>
                <a:latin typeface="Arial" panose="020B0604020202020204" pitchFamily="34" charset="0"/>
                <a:cs typeface="Arial" panose="020B0604020202020204" pitchFamily="34" charset="0"/>
              </a:rPr>
              <a:t>làm duyên</a:t>
            </a:r>
          </a:p>
        </p:txBody>
      </p:sp>
      <p:sp>
        <p:nvSpPr>
          <p:cNvPr id="6" name="Hình chữ nhật: Góc Tròn 5">
            <a:extLst>
              <a:ext uri="{FF2B5EF4-FFF2-40B4-BE49-F238E27FC236}">
                <a16:creationId xmlns:a16="http://schemas.microsoft.com/office/drawing/2014/main" id="{C6E35CE9-92FF-506B-656B-921263FE8912}"/>
              </a:ext>
            </a:extLst>
          </p:cNvPr>
          <p:cNvSpPr/>
          <p:nvPr/>
        </p:nvSpPr>
        <p:spPr>
          <a:xfrm>
            <a:off x="4563532" y="2064327"/>
            <a:ext cx="3064936" cy="3400350"/>
          </a:xfrm>
          <a:prstGeom prst="roundRect">
            <a:avLst>
              <a:gd name="adj" fmla="val 6597"/>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solidFill>
                  <a:sysClr val="windowText" lastClr="000000"/>
                </a:solidFill>
                <a:latin typeface="Arial" panose="020B0604020202020204" pitchFamily="34" charset="0"/>
                <a:cs typeface="Arial" panose="020B0604020202020204" pitchFamily="34" charset="0"/>
              </a:rPr>
              <a:t>Nhóm 2</a:t>
            </a:r>
          </a:p>
          <a:p>
            <a:pPr algn="ctr"/>
            <a:endParaRPr lang="en-US" sz="3600" b="1">
              <a:solidFill>
                <a:sysClr val="windowText" lastClr="000000"/>
              </a:solidFill>
              <a:latin typeface="Arial" panose="020B0604020202020204" pitchFamily="34" charset="0"/>
              <a:cs typeface="Arial" panose="020B0604020202020204" pitchFamily="34" charset="0"/>
            </a:endParaRPr>
          </a:p>
          <a:p>
            <a:pPr algn="ctr"/>
            <a:r>
              <a:rPr lang="en-US" sz="3600">
                <a:solidFill>
                  <a:sysClr val="windowText" lastClr="000000"/>
                </a:solidFill>
                <a:latin typeface="Arial" panose="020B0604020202020204" pitchFamily="34" charset="0"/>
                <a:cs typeface="Arial" panose="020B0604020202020204" pitchFamily="34" charset="0"/>
              </a:rPr>
              <a:t>nhẹ nhàng, </a:t>
            </a:r>
          </a:p>
          <a:p>
            <a:pPr algn="ctr"/>
            <a:r>
              <a:rPr lang="en-US" sz="3600">
                <a:solidFill>
                  <a:sysClr val="windowText" lastClr="000000"/>
                </a:solidFill>
                <a:latin typeface="Arial" panose="020B0604020202020204" pitchFamily="34" charset="0"/>
                <a:cs typeface="Arial" panose="020B0604020202020204" pitchFamily="34" charset="0"/>
              </a:rPr>
              <a:t>nhè nhẹ, </a:t>
            </a:r>
          </a:p>
          <a:p>
            <a:pPr algn="ctr"/>
            <a:r>
              <a:rPr lang="en-US" sz="3600">
                <a:solidFill>
                  <a:sysClr val="windowText" lastClr="000000"/>
                </a:solidFill>
                <a:latin typeface="Arial" panose="020B0604020202020204" pitchFamily="34" charset="0"/>
                <a:cs typeface="Arial" panose="020B0604020202020204" pitchFamily="34" charset="0"/>
              </a:rPr>
              <a:t>nhẹ nhõm</a:t>
            </a:r>
          </a:p>
        </p:txBody>
      </p:sp>
      <p:sp>
        <p:nvSpPr>
          <p:cNvPr id="7" name="Hình chữ nhật: Góc Tròn 6">
            <a:extLst>
              <a:ext uri="{FF2B5EF4-FFF2-40B4-BE49-F238E27FC236}">
                <a16:creationId xmlns:a16="http://schemas.microsoft.com/office/drawing/2014/main" id="{693FD43B-3353-35F8-0F44-7D893E4866E9}"/>
              </a:ext>
            </a:extLst>
          </p:cNvPr>
          <p:cNvSpPr/>
          <p:nvPr/>
        </p:nvSpPr>
        <p:spPr>
          <a:xfrm>
            <a:off x="8004846" y="2064327"/>
            <a:ext cx="3064936" cy="3400350"/>
          </a:xfrm>
          <a:prstGeom prst="roundRect">
            <a:avLst>
              <a:gd name="adj" fmla="val 5209"/>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solidFill>
                  <a:sysClr val="windowText" lastClr="000000"/>
                </a:solidFill>
                <a:latin typeface="Arial" panose="020B0604020202020204" pitchFamily="34" charset="0"/>
                <a:cs typeface="Arial" panose="020B0604020202020204" pitchFamily="34" charset="0"/>
              </a:rPr>
              <a:t>Nhóm 3, 4</a:t>
            </a:r>
          </a:p>
          <a:p>
            <a:pPr algn="ctr"/>
            <a:r>
              <a:rPr lang="en-US" sz="3600">
                <a:solidFill>
                  <a:sysClr val="windowText" lastClr="000000"/>
                </a:solidFill>
                <a:latin typeface="Arial" panose="020B0604020202020204" pitchFamily="34" charset="0"/>
                <a:cs typeface="Arial" panose="020B0604020202020204" pitchFamily="34" charset="0"/>
              </a:rPr>
              <a:t>nho nhỏ, </a:t>
            </a:r>
          </a:p>
          <a:p>
            <a:pPr algn="ctr"/>
            <a:r>
              <a:rPr lang="en-US" sz="3600">
                <a:solidFill>
                  <a:sysClr val="windowText" lastClr="000000"/>
                </a:solidFill>
                <a:latin typeface="Arial" panose="020B0604020202020204" pitchFamily="34" charset="0"/>
                <a:cs typeface="Arial" panose="020B0604020202020204" pitchFamily="34" charset="0"/>
              </a:rPr>
              <a:t>nhỏ nhoi, </a:t>
            </a:r>
          </a:p>
          <a:p>
            <a:pPr algn="ctr"/>
            <a:r>
              <a:rPr lang="en-US" sz="3600">
                <a:solidFill>
                  <a:sysClr val="windowText" lastClr="000000"/>
                </a:solidFill>
                <a:latin typeface="Arial" panose="020B0604020202020204" pitchFamily="34" charset="0"/>
                <a:cs typeface="Arial" panose="020B0604020202020204" pitchFamily="34" charset="0"/>
              </a:rPr>
              <a:t>nhỏ nhen, </a:t>
            </a:r>
          </a:p>
          <a:p>
            <a:pPr algn="ctr"/>
            <a:r>
              <a:rPr lang="en-US" sz="3600">
                <a:solidFill>
                  <a:sysClr val="windowText" lastClr="000000"/>
                </a:solidFill>
                <a:latin typeface="Arial" panose="020B0604020202020204" pitchFamily="34" charset="0"/>
                <a:cs typeface="Arial" panose="020B0604020202020204" pitchFamily="34" charset="0"/>
              </a:rPr>
              <a:t>nhỏ nhặt</a:t>
            </a:r>
          </a:p>
        </p:txBody>
      </p:sp>
    </p:spTree>
    <p:extLst>
      <p:ext uri="{BB962C8B-B14F-4D97-AF65-F5344CB8AC3E}">
        <p14:creationId xmlns:p14="http://schemas.microsoft.com/office/powerpoint/2010/main" val="779367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5" name="Rectangle 2054">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2050" name="Picture 2" descr="Hình nền Áp Phích Tư Vấn Bài Tập Hè Tư Vấn Bài Tập Về Nhà Lớp Học Khắc Phục  Tư Vấn Tuyển Sinh, Tư Vấn Bài Tập Về Nhà Mùa Hè Poster,">
            <a:extLst>
              <a:ext uri="{FF2B5EF4-FFF2-40B4-BE49-F238E27FC236}">
                <a16:creationId xmlns:a16="http://schemas.microsoft.com/office/drawing/2014/main" id="{EF23D373-51D4-F029-36E3-7F318D644E9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866" r="6563"/>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
        <p:nvSpPr>
          <p:cNvPr id="5" name="Hộp Văn bản 4">
            <a:extLst>
              <a:ext uri="{FF2B5EF4-FFF2-40B4-BE49-F238E27FC236}">
                <a16:creationId xmlns:a16="http://schemas.microsoft.com/office/drawing/2014/main" id="{38DF8903-23E9-8046-3854-A69501F0D65D}"/>
              </a:ext>
            </a:extLst>
          </p:cNvPr>
          <p:cNvSpPr txBox="1"/>
          <p:nvPr/>
        </p:nvSpPr>
        <p:spPr>
          <a:xfrm>
            <a:off x="2999509" y="2842598"/>
            <a:ext cx="6075218" cy="2246769"/>
          </a:xfrm>
          <a:prstGeom prst="rect">
            <a:avLst/>
          </a:prstGeom>
          <a:noFill/>
        </p:spPr>
        <p:txBody>
          <a:bodyPr wrap="square">
            <a:spAutoFit/>
          </a:bodyPr>
          <a:lstStyle/>
          <a:p>
            <a:pPr algn="just"/>
            <a:r>
              <a:rPr lang="en-US" sz="2800" b="1" i="1">
                <a:solidFill>
                  <a:schemeClr val="bg1"/>
                </a:solidFill>
                <a:effectLst/>
                <a:latin typeface="Arial" panose="020B0604020202020204" pitchFamily="34" charset="0"/>
                <a:ea typeface="SimSun" panose="02010600030101010101" pitchFamily="2" charset="-122"/>
                <a:cs typeface="Arial" panose="020B0604020202020204" pitchFamily="34" charset="0"/>
              </a:rPr>
              <a:t>Viết đoạn văn (khoảng 200 chữ) thể hiện niềm giao cảm với </a:t>
            </a:r>
            <a:br>
              <a:rPr lang="en-US" sz="2800" b="1" i="1">
                <a:solidFill>
                  <a:schemeClr val="bg1"/>
                </a:solidFill>
                <a:effectLst/>
                <a:latin typeface="Arial" panose="020B0604020202020204" pitchFamily="34" charset="0"/>
                <a:ea typeface="SimSun" panose="02010600030101010101" pitchFamily="2" charset="-122"/>
                <a:cs typeface="Arial" panose="020B0604020202020204" pitchFamily="34" charset="0"/>
              </a:rPr>
            </a:br>
            <a:r>
              <a:rPr lang="en-US" sz="2800" b="1" i="1">
                <a:solidFill>
                  <a:schemeClr val="bg1"/>
                </a:solidFill>
                <a:effectLst/>
                <a:latin typeface="Arial" panose="020B0604020202020204" pitchFamily="34" charset="0"/>
                <a:ea typeface="SimSun" panose="02010600030101010101" pitchFamily="2" charset="-122"/>
                <a:cs typeface="Arial" panose="020B0604020202020204" pitchFamily="34" charset="0"/>
              </a:rPr>
              <a:t>thiên nhiên và con người, trong đó có sử dụng các từ ngữ </a:t>
            </a:r>
            <a:br>
              <a:rPr lang="en-US" sz="2800" b="1" i="1">
                <a:solidFill>
                  <a:schemeClr val="bg1"/>
                </a:solidFill>
                <a:effectLst/>
                <a:latin typeface="Arial" panose="020B0604020202020204" pitchFamily="34" charset="0"/>
                <a:ea typeface="SimSun" panose="02010600030101010101" pitchFamily="2" charset="-122"/>
                <a:cs typeface="Arial" panose="020B0604020202020204" pitchFamily="34" charset="0"/>
              </a:rPr>
            </a:br>
            <a:r>
              <a:rPr lang="en-US" sz="2800" b="1" i="1">
                <a:solidFill>
                  <a:schemeClr val="bg1"/>
                </a:solidFill>
                <a:effectLst/>
                <a:latin typeface="Arial" panose="020B0604020202020204" pitchFamily="34" charset="0"/>
                <a:ea typeface="SimSun" panose="02010600030101010101" pitchFamily="2" charset="-122"/>
                <a:cs typeface="Arial" panose="020B0604020202020204" pitchFamily="34" charset="0"/>
              </a:rPr>
              <a:t>gợi cảm xúc.</a:t>
            </a:r>
            <a:endParaRPr lang="en-US" sz="2800" b="1">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21983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2AE5EBA3-FF56-4BB6-05C0-333E7221B153}"/>
              </a:ext>
            </a:extLst>
          </p:cNvPr>
          <p:cNvSpPr txBox="1"/>
          <p:nvPr/>
        </p:nvSpPr>
        <p:spPr>
          <a:xfrm>
            <a:off x="3167955" y="623454"/>
            <a:ext cx="5856090" cy="646331"/>
          </a:xfrm>
          <a:prstGeom prst="rect">
            <a:avLst/>
          </a:prstGeom>
          <a:noFill/>
        </p:spPr>
        <p:txBody>
          <a:bodyPr wrap="none" rtlCol="0">
            <a:spAutoFit/>
          </a:bodyPr>
          <a:lstStyle/>
          <a:p>
            <a:r>
              <a:rPr lang="en-US" sz="3600" b="1">
                <a:latin typeface="Tahoma" panose="020B0604030504040204" pitchFamily="34" charset="0"/>
                <a:ea typeface="Tahoma" panose="020B0604030504040204" pitchFamily="34" charset="0"/>
                <a:cs typeface="Tahoma" panose="020B0604030504040204" pitchFamily="34" charset="0"/>
              </a:rPr>
              <a:t>Những lưu ý khi dùng từ</a:t>
            </a:r>
          </a:p>
        </p:txBody>
      </p:sp>
      <p:sp>
        <p:nvSpPr>
          <p:cNvPr id="5" name="Hình chữ nhật: Góc Tròn 4">
            <a:extLst>
              <a:ext uri="{FF2B5EF4-FFF2-40B4-BE49-F238E27FC236}">
                <a16:creationId xmlns:a16="http://schemas.microsoft.com/office/drawing/2014/main" id="{7E4C10D6-EFCE-3B04-4FF7-3B81449EADD7}"/>
              </a:ext>
            </a:extLst>
          </p:cNvPr>
          <p:cNvSpPr/>
          <p:nvPr/>
        </p:nvSpPr>
        <p:spPr>
          <a:xfrm>
            <a:off x="484909" y="1731818"/>
            <a:ext cx="4849091" cy="1801091"/>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lvl="0" algn="ctr"/>
            <a:r>
              <a:rPr lang="en-US" sz="2800" b="1">
                <a:solidFill>
                  <a:schemeClr val="tx2">
                    <a:lumMod val="50000"/>
                  </a:schemeClr>
                </a:solidFill>
                <a:latin typeface="Arial" panose="020B0604020202020204" pitchFamily="34" charset="0"/>
                <a:cs typeface="Arial" panose="020B0604020202020204" pitchFamily="34" charset="0"/>
              </a:rPr>
              <a:t>Nhận biết một số lỗi dùng từ khi giao tiếp</a:t>
            </a:r>
          </a:p>
        </p:txBody>
      </p:sp>
      <p:sp>
        <p:nvSpPr>
          <p:cNvPr id="6" name="Hình chữ nhật: Góc Tròn 5">
            <a:extLst>
              <a:ext uri="{FF2B5EF4-FFF2-40B4-BE49-F238E27FC236}">
                <a16:creationId xmlns:a16="http://schemas.microsoft.com/office/drawing/2014/main" id="{AE17BC93-F43C-B212-EA75-77162DC01929}"/>
              </a:ext>
            </a:extLst>
          </p:cNvPr>
          <p:cNvSpPr/>
          <p:nvPr/>
        </p:nvSpPr>
        <p:spPr>
          <a:xfrm>
            <a:off x="6470074" y="1731818"/>
            <a:ext cx="4682836" cy="1801091"/>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lvl="0" algn="ctr"/>
            <a:r>
              <a:rPr lang="en-US" sz="2800" b="1">
                <a:solidFill>
                  <a:schemeClr val="tx2">
                    <a:lumMod val="50000"/>
                  </a:schemeClr>
                </a:solidFill>
                <a:latin typeface="Arial" panose="020B0604020202020204" pitchFamily="34" charset="0"/>
                <a:cs typeface="Arial" panose="020B0604020202020204" pitchFamily="34" charset="0"/>
              </a:rPr>
              <a:t>Luyện tập thường xuyên để tránh các lỗi dùng từ</a:t>
            </a:r>
          </a:p>
        </p:txBody>
      </p:sp>
      <p:sp>
        <p:nvSpPr>
          <p:cNvPr id="7" name="Hình chữ nhật: Góc Tròn 6">
            <a:extLst>
              <a:ext uri="{FF2B5EF4-FFF2-40B4-BE49-F238E27FC236}">
                <a16:creationId xmlns:a16="http://schemas.microsoft.com/office/drawing/2014/main" id="{6D679156-EAC2-FF8B-6C28-0F022A798E6F}"/>
              </a:ext>
            </a:extLst>
          </p:cNvPr>
          <p:cNvSpPr/>
          <p:nvPr/>
        </p:nvSpPr>
        <p:spPr>
          <a:xfrm>
            <a:off x="484909" y="4433455"/>
            <a:ext cx="4849091" cy="1801091"/>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lvl="0" algn="ctr"/>
            <a:r>
              <a:rPr lang="en-US" sz="2800" b="1">
                <a:solidFill>
                  <a:schemeClr val="tx2">
                    <a:lumMod val="50000"/>
                  </a:schemeClr>
                </a:solidFill>
                <a:latin typeface="Arial" panose="020B0604020202020204" pitchFamily="34" charset="0"/>
                <a:cs typeface="Arial" panose="020B0604020202020204" pitchFamily="34" charset="0"/>
              </a:rPr>
              <a:t>Tìm cách chữa lỗi dùng từ trong giao tiếp</a:t>
            </a:r>
          </a:p>
        </p:txBody>
      </p:sp>
      <p:sp>
        <p:nvSpPr>
          <p:cNvPr id="8" name="Hình chữ nhật: Góc Tròn 7">
            <a:extLst>
              <a:ext uri="{FF2B5EF4-FFF2-40B4-BE49-F238E27FC236}">
                <a16:creationId xmlns:a16="http://schemas.microsoft.com/office/drawing/2014/main" id="{34662D91-B1E7-32AA-2A13-57E0D1C69717}"/>
              </a:ext>
            </a:extLst>
          </p:cNvPr>
          <p:cNvSpPr/>
          <p:nvPr/>
        </p:nvSpPr>
        <p:spPr>
          <a:xfrm>
            <a:off x="6470074" y="4433455"/>
            <a:ext cx="4682836" cy="1801091"/>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800" b="1">
                <a:solidFill>
                  <a:schemeClr val="tx2">
                    <a:lumMod val="50000"/>
                  </a:schemeClr>
                </a:solidFill>
                <a:latin typeface="Arial" panose="020B0604020202020204" pitchFamily="34" charset="0"/>
                <a:cs typeface="Arial" panose="020B0604020202020204" pitchFamily="34" charset="0"/>
              </a:rPr>
              <a:t>Trau dồi vốn hiểu biết về từ vừng, cách dùng từ</a:t>
            </a:r>
          </a:p>
        </p:txBody>
      </p:sp>
    </p:spTree>
    <p:extLst>
      <p:ext uri="{BB962C8B-B14F-4D97-AF65-F5344CB8AC3E}">
        <p14:creationId xmlns:p14="http://schemas.microsoft.com/office/powerpoint/2010/main" val="1335654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theme/theme1.xml><?xml version="1.0" encoding="utf-8"?>
<a:theme xmlns:a="http://schemas.openxmlformats.org/drawingml/2006/main" name="SplashVTI">
  <a:themeElements>
    <a:clrScheme name="Custom 11">
      <a:dk1>
        <a:srgbClr val="262626"/>
      </a:dk1>
      <a:lt1>
        <a:sysClr val="window" lastClr="FFFFFF"/>
      </a:lt1>
      <a:dk2>
        <a:srgbClr val="2F333D"/>
      </a:dk2>
      <a:lt2>
        <a:srgbClr val="E9F3F3"/>
      </a:lt2>
      <a:accent1>
        <a:srgbClr val="1EBE9B"/>
      </a:accent1>
      <a:accent2>
        <a:srgbClr val="FD8686"/>
      </a:accent2>
      <a:accent3>
        <a:srgbClr val="0AC8AD"/>
      </a:accent3>
      <a:accent4>
        <a:srgbClr val="E69500"/>
      </a:accent4>
      <a:accent5>
        <a:srgbClr val="EC4E70"/>
      </a:accent5>
      <a:accent6>
        <a:srgbClr val="794DFF"/>
      </a:accent6>
      <a:hlink>
        <a:srgbClr val="3E8FF1"/>
      </a:hlink>
      <a:folHlink>
        <a:srgbClr val="939393"/>
      </a:folHlink>
    </a:clrScheme>
    <a:fontScheme name="Custom 23">
      <a:majorFont>
        <a:latin typeface="Posterama"/>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plashVTI" id="{CD38C481-21EC-466B-953B-A1440B42712A}" vid="{D3E4813C-1D98-48C2-AF59-2D0D78E25500}"/>
    </a:ext>
  </a:extLst>
</a:theme>
</file>

<file path=ppt/theme/theme2.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83</TotalTime>
  <Words>538</Words>
  <Application>Microsoft Office PowerPoint</Application>
  <PresentationFormat>Màn hình rộng</PresentationFormat>
  <Paragraphs>101</Paragraphs>
  <Slides>9</Slides>
  <Notes>0</Notes>
  <HiddenSlides>0</HiddenSlides>
  <MMClips>0</MMClips>
  <ScaleCrop>false</ScaleCrop>
  <HeadingPairs>
    <vt:vector size="6" baseType="variant">
      <vt:variant>
        <vt:lpstr>Phông được Dùng</vt:lpstr>
      </vt:variant>
      <vt:variant>
        <vt:i4>7</vt:i4>
      </vt:variant>
      <vt:variant>
        <vt:lpstr>Chủ đề</vt:lpstr>
      </vt:variant>
      <vt:variant>
        <vt:i4>2</vt:i4>
      </vt:variant>
      <vt:variant>
        <vt:lpstr>Tiêu đề Bản chiếu</vt:lpstr>
      </vt:variant>
      <vt:variant>
        <vt:i4>9</vt:i4>
      </vt:variant>
    </vt:vector>
  </HeadingPairs>
  <TitlesOfParts>
    <vt:vector size="18" baseType="lpstr">
      <vt:lpstr>Arial</vt:lpstr>
      <vt:lpstr>Avenir Next LT Pro</vt:lpstr>
      <vt:lpstr>Calibri</vt:lpstr>
      <vt:lpstr>Calibri Light</vt:lpstr>
      <vt:lpstr>Posterama</vt:lpstr>
      <vt:lpstr>Tahoma</vt:lpstr>
      <vt:lpstr>Times New Roman</vt:lpstr>
      <vt:lpstr>SplashVTI</vt:lpstr>
      <vt:lpstr>Chủ đề Office</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 trình bày PowerPoint</dc:title>
  <dc:creator>Vo Ngoc Thai Binh</dc:creator>
  <cp:lastModifiedBy>Vo Ngoc Thai Binh</cp:lastModifiedBy>
  <cp:revision>4</cp:revision>
  <dcterms:created xsi:type="dcterms:W3CDTF">2022-08-27T13:28:27Z</dcterms:created>
  <dcterms:modified xsi:type="dcterms:W3CDTF">2022-08-27T14:51:54Z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2022-08-27T13:28:27Z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d1ce14d3-e56e-44c8-8128-0604c26ccf42</vt:lpwstr>
  </property>
  <property fmtid="{D5CDD505-2E9C-101B-9397-08002B2CF9AE}" pid="7" name="MSIP_Label_defa4170-0d19-0005-0004-bc88714345d2_ActionId">
    <vt:lpwstr>05824a71-d82f-4f6f-b341-c3b57c5013f3</vt:lpwstr>
  </property>
  <property fmtid="{D5CDD505-2E9C-101B-9397-08002B2CF9AE}" pid="8" name="MSIP_Label_defa4170-0d19-0005-0004-bc88714345d2_ContentBits">
    <vt:lpwstr>0</vt:lpwstr>
  </property>
</Properties>
</file>