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2.xml" ContentType="application/vnd.openxmlformats-officedocument.themeOverride+xml"/>
  <Override PartName="/ppt/notesSlides/notesSlide3.xml" ContentType="application/vnd.openxmlformats-officedocument.presentationml.notesSlide+xml"/>
  <Override PartName="/ppt/theme/themeOverride3.xml" ContentType="application/vnd.openxmlformats-officedocument.themeOverride+xml"/>
  <Override PartName="/ppt/notesSlides/notesSlide4.xml" ContentType="application/vnd.openxmlformats-officedocument.presentationml.notesSlide+xml"/>
  <Override PartName="/ppt/theme/themeOverride4.xml" ContentType="application/vnd.openxmlformats-officedocument.themeOverride+xml"/>
  <Override PartName="/ppt/notesSlides/notesSlide5.xml" ContentType="application/vnd.openxmlformats-officedocument.presentationml.notesSlide+xml"/>
  <Override PartName="/ppt/theme/themeOverride5.xml" ContentType="application/vnd.openxmlformats-officedocument.themeOverride+xml"/>
  <Override PartName="/ppt/notesSlides/notesSlide6.xml" ContentType="application/vnd.openxmlformats-officedocument.presentationml.notesSlide+xml"/>
  <Override PartName="/ppt/theme/themeOverride6.xml" ContentType="application/vnd.openxmlformats-officedocument.themeOverride+xml"/>
  <Override PartName="/ppt/notesSlides/notesSlide7.xml" ContentType="application/vnd.openxmlformats-officedocument.presentationml.notesSlide+xml"/>
  <Override PartName="/ppt/theme/themeOverride7.xml" ContentType="application/vnd.openxmlformats-officedocument.themeOverr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8.xml" ContentType="application/vnd.openxmlformats-officedocument.presentationml.notesSlide+xml"/>
  <Override PartName="/ppt/theme/themeOverride8.xml" ContentType="application/vnd.openxmlformats-officedocument.themeOverride+xml"/>
  <Override PartName="/ppt/notesSlides/notesSlide9.xml" ContentType="application/vnd.openxmlformats-officedocument.presentationml.notesSlide+xml"/>
  <Override PartName="/ppt/tags/tag6.xml" ContentType="application/vnd.openxmlformats-officedocument.presentationml.tags+xml"/>
  <Override PartName="/ppt/notesSlides/notesSlide10.xml" ContentType="application/vnd.openxmlformats-officedocument.presentationml.notesSlide+xml"/>
  <Override PartName="/ppt/theme/themeOverride9.xml" ContentType="application/vnd.openxmlformats-officedocument.themeOverride+xml"/>
  <Override PartName="/ppt/notesSlides/notesSlide11.xml" ContentType="application/vnd.openxmlformats-officedocument.presentationml.notesSlide+xml"/>
  <Override PartName="/ppt/theme/themeOverride10.xml" ContentType="application/vnd.openxmlformats-officedocument.themeOverr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12.xml" ContentType="application/vnd.openxmlformats-officedocument.presentationml.notesSlide+xml"/>
  <Override PartName="/ppt/theme/themeOverride11.xml" ContentType="application/vnd.openxmlformats-officedocument.themeOverr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13.xml" ContentType="application/vnd.openxmlformats-officedocument.presentationml.notesSlide+xml"/>
  <Override PartName="/ppt/theme/themeOverride12.xml" ContentType="application/vnd.openxmlformats-officedocument.themeOverride+xml"/>
  <Override PartName="/ppt/notesSlides/notesSlide14.xml" ContentType="application/vnd.openxmlformats-officedocument.presentationml.notesSlide+xml"/>
  <Override PartName="/ppt/theme/themeOverride13.xml" ContentType="application/vnd.openxmlformats-officedocument.themeOverride+xml"/>
  <Override PartName="/ppt/notesSlides/notesSlide15.xml" ContentType="application/vnd.openxmlformats-officedocument.presentationml.notesSlide+xml"/>
  <Override PartName="/ppt/theme/themeOverride14.xml" ContentType="application/vnd.openxmlformats-officedocument.themeOverride+xml"/>
  <Override PartName="/ppt/notesSlides/notesSlide16.xml" ContentType="application/vnd.openxmlformats-officedocument.presentationml.notesSlide+xml"/>
  <Override PartName="/ppt/theme/themeOverride15.xml" ContentType="application/vnd.openxmlformats-officedocument.themeOverr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9"/>
  </p:notesMasterIdLst>
  <p:sldIdLst>
    <p:sldId id="256" r:id="rId2"/>
    <p:sldId id="292" r:id="rId3"/>
    <p:sldId id="259" r:id="rId4"/>
    <p:sldId id="384" r:id="rId5"/>
    <p:sldId id="385" r:id="rId6"/>
    <p:sldId id="281" r:id="rId7"/>
    <p:sldId id="386" r:id="rId8"/>
    <p:sldId id="282" r:id="rId9"/>
    <p:sldId id="387" r:id="rId10"/>
    <p:sldId id="388" r:id="rId11"/>
    <p:sldId id="278" r:id="rId12"/>
    <p:sldId id="275" r:id="rId13"/>
    <p:sldId id="277" r:id="rId14"/>
    <p:sldId id="273" r:id="rId15"/>
    <p:sldId id="389" r:id="rId16"/>
    <p:sldId id="258" r:id="rId17"/>
    <p:sldId id="390" r:id="rId18"/>
    <p:sldId id="391" r:id="rId19"/>
    <p:sldId id="392" r:id="rId20"/>
    <p:sldId id="393" r:id="rId21"/>
    <p:sldId id="394" r:id="rId22"/>
    <p:sldId id="395" r:id="rId23"/>
    <p:sldId id="396" r:id="rId24"/>
    <p:sldId id="397" r:id="rId25"/>
    <p:sldId id="398" r:id="rId26"/>
    <p:sldId id="399" r:id="rId27"/>
    <p:sldId id="400" r:id="rId28"/>
  </p:sldIdLst>
  <p:sldSz cx="12192000" cy="6858000"/>
  <p:notesSz cx="6858000" cy="9144000"/>
  <p:embeddedFontLst>
    <p:embeddedFont>
      <p:font typeface="微软雅黑" panose="020B0503020204020204" pitchFamily="34" charset="-122"/>
      <p:regular r:id="rId30"/>
      <p:bold r:id="rId31"/>
    </p:embeddedFont>
    <p:embeddedFont>
      <p:font typeface="#9Slide03 Arima Madurai ExtraBo" panose="020B0604020202020204" charset="0"/>
      <p:bold r:id="rId32"/>
    </p:embeddedFont>
    <p:embeddedFont>
      <p:font typeface="#9Slide03 SFU Futura_01" panose="020B0604020202020204" charset="0"/>
      <p:bold r:id="rId33"/>
    </p:embeddedFont>
    <p:embeddedFont>
      <p:font typeface="#9Slide04 SFU CenturySchoolbook" panose="020B0604020202020204" charset="0"/>
      <p:regular r:id="rId34"/>
      <p:bold r:id="rId35"/>
      <p:italic r:id="rId36"/>
    </p:embeddedFont>
    <p:embeddedFont>
      <p:font typeface="#9Slide04 Spectral ExtraBold" panose="020B0604020202020204" charset="0"/>
      <p:bold r:id="rId37"/>
    </p:embeddedFont>
    <p:embeddedFont>
      <p:font typeface="#9Slide04 SVN-Aleo Bold" panose="020B0604020202020204" charset="0"/>
      <p:bold r:id="rId38"/>
    </p:embeddedFont>
    <p:embeddedFont>
      <p:font typeface="Calibri" panose="020F0502020204030204" pitchFamily="34" charset="0"/>
      <p:regular r:id="rId39"/>
      <p:bold r:id="rId40"/>
      <p:italic r:id="rId41"/>
      <p:boldItalic r:id="rId42"/>
    </p:embeddedFont>
    <p:embeddedFont>
      <p:font typeface="Cambria" panose="02040503050406030204" pitchFamily="18" charset="0"/>
      <p:regular r:id="rId43"/>
      <p:bold r:id="rId44"/>
      <p:italic r:id="rId45"/>
      <p:boldItalic r:id="rId46"/>
    </p:embeddedFont>
    <p:embeddedFont>
      <p:font typeface="DengXian" panose="02010600030101010101" pitchFamily="2" charset="-122"/>
      <p:regular r:id="rId47"/>
      <p:bold r:id="rId48"/>
    </p:embeddedFont>
  </p:embeddedFontLst>
  <p:custDataLst>
    <p:tags r:id="rId4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D8FF"/>
    <a:srgbClr val="F0E87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72" d="100"/>
          <a:sy n="72" d="100"/>
        </p:scale>
        <p:origin x="618" y="78"/>
      </p:cViewPr>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0.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5.fntdata"/><Relationship Id="rId42" Type="http://schemas.openxmlformats.org/officeDocument/2006/relationships/font" Target="fonts/font13.fntdata"/><Relationship Id="rId47" Type="http://schemas.openxmlformats.org/officeDocument/2006/relationships/font" Target="fonts/font18.fntdata"/><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schemas.openxmlformats.org/officeDocument/2006/relationships/font" Target="fonts/font9.fntdata"/><Relationship Id="rId46" Type="http://schemas.openxmlformats.org/officeDocument/2006/relationships/font" Target="fonts/font17.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41"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font" Target="fonts/font16.fntdata"/><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7.fntdata"/><Relationship Id="rId49"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4" Type="http://schemas.openxmlformats.org/officeDocument/2006/relationships/font" Target="fonts/font15.fntdata"/><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font" Target="fonts/font14.fntdata"/><Relationship Id="rId48" Type="http://schemas.openxmlformats.org/officeDocument/2006/relationships/font" Target="fonts/font19.fntdata"/><Relationship Id="rId8" Type="http://schemas.openxmlformats.org/officeDocument/2006/relationships/slide" Target="slides/slide7.xml"/><Relationship Id="rId5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1EE72E-A035-4A7A-AAAF-A6D27B23107E}" type="datetimeFigureOut">
              <a:rPr lang="zh-CN" altLang="en-US" smtClean="0"/>
              <a:t>2022/8/28</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5DCDA1-08C6-45AE-81F0-7EC67146D2D2}" type="slidenum">
              <a:rPr lang="zh-CN" altLang="en-US" smtClean="0"/>
              <a:t>‹#›</a:t>
            </a:fld>
            <a:endParaRPr lang="zh-CN" altLang="en-US"/>
          </a:p>
        </p:txBody>
      </p:sp>
    </p:spTree>
    <p:extLst>
      <p:ext uri="{BB962C8B-B14F-4D97-AF65-F5344CB8AC3E}">
        <p14:creationId xmlns:p14="http://schemas.microsoft.com/office/powerpoint/2010/main" val="38963827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85DCDA1-08C6-45AE-81F0-7EC67146D2D2}" type="slidenum">
              <a:rPr lang="zh-CN" altLang="en-US" smtClean="0"/>
              <a:t>1</a:t>
            </a:fld>
            <a:endParaRPr lang="zh-CN" altLang="en-US"/>
          </a:p>
        </p:txBody>
      </p:sp>
    </p:spTree>
    <p:extLst>
      <p:ext uri="{BB962C8B-B14F-4D97-AF65-F5344CB8AC3E}">
        <p14:creationId xmlns:p14="http://schemas.microsoft.com/office/powerpoint/2010/main" val="36306928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E02F03F-5A65-4332-93C3-538B561A4415}" type="slidenum">
              <a:rPr lang="zh-CN" altLang="en-US" smtClean="0"/>
              <a:t>11</a:t>
            </a:fld>
            <a:endParaRPr lang="zh-CN" altLang="en-US"/>
          </a:p>
        </p:txBody>
      </p:sp>
    </p:spTree>
    <p:extLst>
      <p:ext uri="{BB962C8B-B14F-4D97-AF65-F5344CB8AC3E}">
        <p14:creationId xmlns:p14="http://schemas.microsoft.com/office/powerpoint/2010/main" val="1852583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A08E786-4216-45F2-862D-D7FBD8328BF6}" type="slidenum">
              <a:rPr lang="zh-CN" altLang="en-US" smtClean="0"/>
              <a:t>12</a:t>
            </a:fld>
            <a:endParaRPr lang="zh-CN" altLang="en-US"/>
          </a:p>
        </p:txBody>
      </p:sp>
    </p:spTree>
    <p:extLst>
      <p:ext uri="{BB962C8B-B14F-4D97-AF65-F5344CB8AC3E}">
        <p14:creationId xmlns:p14="http://schemas.microsoft.com/office/powerpoint/2010/main" val="9147528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A08E786-4216-45F2-862D-D7FBD8328BF6}" type="slidenum">
              <a:rPr lang="zh-CN" altLang="en-US" smtClean="0"/>
              <a:t>13</a:t>
            </a:fld>
            <a:endParaRPr lang="zh-CN" altLang="en-US"/>
          </a:p>
        </p:txBody>
      </p:sp>
    </p:spTree>
    <p:extLst>
      <p:ext uri="{BB962C8B-B14F-4D97-AF65-F5344CB8AC3E}">
        <p14:creationId xmlns:p14="http://schemas.microsoft.com/office/powerpoint/2010/main" val="28421085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A08E786-4216-45F2-862D-D7FBD8328BF6}" type="slidenum">
              <a:rPr lang="zh-CN" altLang="en-US" smtClean="0"/>
              <a:t>14</a:t>
            </a:fld>
            <a:endParaRPr lang="zh-CN" altLang="en-US"/>
          </a:p>
        </p:txBody>
      </p:sp>
    </p:spTree>
    <p:extLst>
      <p:ext uri="{BB962C8B-B14F-4D97-AF65-F5344CB8AC3E}">
        <p14:creationId xmlns:p14="http://schemas.microsoft.com/office/powerpoint/2010/main" val="3704075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5DCDA1-08C6-45AE-81F0-7EC67146D2D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489997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85DCDA1-08C6-45AE-81F0-7EC67146D2D2}" type="slidenum">
              <a:rPr lang="zh-CN" altLang="en-US" smtClean="0"/>
              <a:t>16</a:t>
            </a:fld>
            <a:endParaRPr lang="zh-CN" altLang="en-US"/>
          </a:p>
        </p:txBody>
      </p:sp>
    </p:spTree>
    <p:extLst>
      <p:ext uri="{BB962C8B-B14F-4D97-AF65-F5344CB8AC3E}">
        <p14:creationId xmlns:p14="http://schemas.microsoft.com/office/powerpoint/2010/main" val="25974392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5DCDA1-08C6-45AE-81F0-7EC67146D2D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042434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5DCDA1-08C6-45AE-81F0-7EC67146D2D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930136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E02F03F-5A65-4332-93C3-538B561A4415}" type="slidenum">
              <a:rPr lang="zh-CN" altLang="en-US" smtClean="0"/>
              <a:t>2</a:t>
            </a:fld>
            <a:endParaRPr lang="zh-CN" altLang="en-US"/>
          </a:p>
        </p:txBody>
      </p:sp>
    </p:spTree>
    <p:extLst>
      <p:ext uri="{BB962C8B-B14F-4D97-AF65-F5344CB8AC3E}">
        <p14:creationId xmlns:p14="http://schemas.microsoft.com/office/powerpoint/2010/main" val="7666397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85DCDA1-08C6-45AE-81F0-7EC67146D2D2}" type="slidenum">
              <a:rPr lang="zh-CN" altLang="en-US" smtClean="0"/>
              <a:t>3</a:t>
            </a:fld>
            <a:endParaRPr lang="zh-CN" altLang="en-US"/>
          </a:p>
        </p:txBody>
      </p:sp>
    </p:spTree>
    <p:extLst>
      <p:ext uri="{BB962C8B-B14F-4D97-AF65-F5344CB8AC3E}">
        <p14:creationId xmlns:p14="http://schemas.microsoft.com/office/powerpoint/2010/main" val="7895654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5DCDA1-08C6-45AE-81F0-7EC67146D2D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367024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A08E786-4216-45F2-862D-D7FBD8328BF6}" type="slidenum">
              <a:rPr lang="zh-CN" altLang="en-US" smtClean="0"/>
              <a:t>6</a:t>
            </a:fld>
            <a:endParaRPr lang="zh-CN" altLang="en-US"/>
          </a:p>
        </p:txBody>
      </p:sp>
    </p:spTree>
    <p:extLst>
      <p:ext uri="{BB962C8B-B14F-4D97-AF65-F5344CB8AC3E}">
        <p14:creationId xmlns:p14="http://schemas.microsoft.com/office/powerpoint/2010/main" val="4933295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08E786-4216-45F2-862D-D7FBD8328B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246916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A08E786-4216-45F2-862D-D7FBD8328BF6}" type="slidenum">
              <a:rPr lang="zh-CN" altLang="en-US" smtClean="0"/>
              <a:t>8</a:t>
            </a:fld>
            <a:endParaRPr lang="zh-CN" altLang="en-US"/>
          </a:p>
        </p:txBody>
      </p:sp>
    </p:spTree>
    <p:extLst>
      <p:ext uri="{BB962C8B-B14F-4D97-AF65-F5344CB8AC3E}">
        <p14:creationId xmlns:p14="http://schemas.microsoft.com/office/powerpoint/2010/main" val="19303860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08E786-4216-45F2-862D-D7FBD8328B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928376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08E786-4216-45F2-862D-D7FBD8328B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14305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2022/8/28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518276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2022/8/28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887177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2022/8/28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255014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a:stretch>
            <a:fillRect/>
          </a:stretch>
        </p:blipFill>
        <p:spPr>
          <a:xfrm>
            <a:off x="483697" y="5566146"/>
            <a:ext cx="1860677" cy="1378473"/>
          </a:xfrm>
          <a:prstGeom prst="rect">
            <a:avLst/>
          </a:prstGeom>
        </p:spPr>
      </p:pic>
      <p:pic>
        <p:nvPicPr>
          <p:cNvPr id="9" name="图片 8"/>
          <p:cNvPicPr>
            <a:picLocks noChangeAspect="1"/>
          </p:cNvPicPr>
          <p:nvPr userDrawn="1"/>
        </p:nvPicPr>
        <p:blipFill>
          <a:blip r:embed="rId3"/>
          <a:stretch>
            <a:fillRect/>
          </a:stretch>
        </p:blipFill>
        <p:spPr>
          <a:xfrm>
            <a:off x="9715500" y="5540995"/>
            <a:ext cx="1918638" cy="1428773"/>
          </a:xfrm>
          <a:prstGeom prst="rect">
            <a:avLst/>
          </a:prstGeom>
        </p:spPr>
      </p:pic>
    </p:spTree>
    <p:extLst>
      <p:ext uri="{BB962C8B-B14F-4D97-AF65-F5344CB8AC3E}">
        <p14:creationId xmlns:p14="http://schemas.microsoft.com/office/powerpoint/2010/main" val="18241453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2022/8/28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986539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2022/8/28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121841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2022/8/28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058257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2022/8/28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81170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2022/8/28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644060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2022/8/28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65230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3102D2DF-BC4A-43B1-B7E5-0D649298FBA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107" r="33079"/>
          <a:stretch/>
        </p:blipFill>
        <p:spPr>
          <a:xfrm>
            <a:off x="0" y="0"/>
            <a:ext cx="12192000" cy="6858000"/>
          </a:xfrm>
          <a:prstGeom prst="rect">
            <a:avLst/>
          </a:prstGeom>
        </p:spPr>
      </p:pic>
      <p:pic>
        <p:nvPicPr>
          <p:cNvPr id="10" name="图片 9">
            <a:extLst>
              <a:ext uri="{FF2B5EF4-FFF2-40B4-BE49-F238E27FC236}">
                <a16:creationId xmlns:a16="http://schemas.microsoft.com/office/drawing/2014/main" id="{2FDE3A19-431F-45E3-B4FD-E47BA7B1BD8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1673524"/>
            <a:ext cx="5184475" cy="5184475"/>
          </a:xfrm>
          <a:prstGeom prst="rect">
            <a:avLst/>
          </a:prstGeom>
        </p:spPr>
      </p:pic>
      <p:pic>
        <p:nvPicPr>
          <p:cNvPr id="11" name="图片 10">
            <a:extLst>
              <a:ext uri="{FF2B5EF4-FFF2-40B4-BE49-F238E27FC236}">
                <a16:creationId xmlns:a16="http://schemas.microsoft.com/office/drawing/2014/main" id="{E6C3CADB-B3CA-473F-B4B4-426CADA77A8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7007525" y="1673525"/>
            <a:ext cx="5184475" cy="5184475"/>
          </a:xfrm>
          <a:prstGeom prst="rect">
            <a:avLst/>
          </a:prstGeom>
        </p:spPr>
      </p:pic>
      <p:sp>
        <p:nvSpPr>
          <p:cNvPr id="12" name="矩形: 圆角 11">
            <a:extLst>
              <a:ext uri="{FF2B5EF4-FFF2-40B4-BE49-F238E27FC236}">
                <a16:creationId xmlns:a16="http://schemas.microsoft.com/office/drawing/2014/main" id="{139CC87A-B8D4-4D13-89FB-6E7FA06A6D4B}"/>
              </a:ext>
            </a:extLst>
          </p:cNvPr>
          <p:cNvSpPr/>
          <p:nvPr userDrawn="1"/>
        </p:nvSpPr>
        <p:spPr>
          <a:xfrm>
            <a:off x="484174" y="378303"/>
            <a:ext cx="11223653" cy="6101395"/>
          </a:xfrm>
          <a:prstGeom prst="roundRect">
            <a:avLst>
              <a:gd name="adj" fmla="val 990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圆角 12">
            <a:extLst>
              <a:ext uri="{FF2B5EF4-FFF2-40B4-BE49-F238E27FC236}">
                <a16:creationId xmlns:a16="http://schemas.microsoft.com/office/drawing/2014/main" id="{079F9862-B28E-4C76-AC6C-3469DC73DF93}"/>
              </a:ext>
            </a:extLst>
          </p:cNvPr>
          <p:cNvSpPr/>
          <p:nvPr userDrawn="1"/>
        </p:nvSpPr>
        <p:spPr>
          <a:xfrm>
            <a:off x="668942" y="575193"/>
            <a:ext cx="10854116" cy="5707615"/>
          </a:xfrm>
          <a:prstGeom prst="roundRect">
            <a:avLst>
              <a:gd name="adj" fmla="val 9903"/>
            </a:avLst>
          </a:prstGeom>
          <a:noFill/>
          <a:ln w="31750">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6947583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2022/8/28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778056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2022/8/28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030940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hemeOverride" Target="../theme/themeOverride1.xml"/><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8.xml"/><Relationship Id="rId1" Type="http://schemas.openxmlformats.org/officeDocument/2006/relationships/themeOverride" Target="../theme/themeOverride8.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8.xml"/><Relationship Id="rId1" Type="http://schemas.openxmlformats.org/officeDocument/2006/relationships/tags" Target="../tags/tag6.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8.xml"/><Relationship Id="rId1" Type="http://schemas.openxmlformats.org/officeDocument/2006/relationships/themeOverride" Target="../theme/themeOverride9.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tags" Target="../tags/tag8.xml"/><Relationship Id="rId7" Type="http://schemas.openxmlformats.org/officeDocument/2006/relationships/notesSlide" Target="../notesSlides/notesSlide12.xml"/><Relationship Id="rId2" Type="http://schemas.openxmlformats.org/officeDocument/2006/relationships/tags" Target="../tags/tag7.xml"/><Relationship Id="rId1" Type="http://schemas.openxmlformats.org/officeDocument/2006/relationships/themeOverride" Target="../theme/themeOverride10.xml"/><Relationship Id="rId6" Type="http://schemas.openxmlformats.org/officeDocument/2006/relationships/slideLayout" Target="../slideLayouts/slideLayout8.xml"/><Relationship Id="rId5" Type="http://schemas.openxmlformats.org/officeDocument/2006/relationships/tags" Target="../tags/tag10.xml"/><Relationship Id="rId10" Type="http://schemas.openxmlformats.org/officeDocument/2006/relationships/image" Target="../media/image20.svg"/><Relationship Id="rId4" Type="http://schemas.openxmlformats.org/officeDocument/2006/relationships/tags" Target="../tags/tag9.xml"/><Relationship Id="rId9" Type="http://schemas.openxmlformats.org/officeDocument/2006/relationships/image" Target="../media/image19.png"/></Relationships>
</file>

<file path=ppt/slides/_rels/slide1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tags" Target="../tags/tag12.xml"/><Relationship Id="rId7" Type="http://schemas.openxmlformats.org/officeDocument/2006/relationships/notesSlide" Target="../notesSlides/notesSlide13.xml"/><Relationship Id="rId2" Type="http://schemas.openxmlformats.org/officeDocument/2006/relationships/tags" Target="../tags/tag11.xml"/><Relationship Id="rId1" Type="http://schemas.openxmlformats.org/officeDocument/2006/relationships/themeOverride" Target="../theme/themeOverride11.xml"/><Relationship Id="rId6" Type="http://schemas.openxmlformats.org/officeDocument/2006/relationships/slideLayout" Target="../slideLayouts/slideLayout8.xml"/><Relationship Id="rId5" Type="http://schemas.openxmlformats.org/officeDocument/2006/relationships/tags" Target="../tags/tag14.xml"/><Relationship Id="rId10" Type="http://schemas.openxmlformats.org/officeDocument/2006/relationships/image" Target="../media/image20.svg"/><Relationship Id="rId4" Type="http://schemas.openxmlformats.org/officeDocument/2006/relationships/tags" Target="../tags/tag13.xml"/><Relationship Id="rId9"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themeOverride" Target="../theme/themeOverride12.xml"/><Relationship Id="rId6" Type="http://schemas.openxmlformats.org/officeDocument/2006/relationships/image" Target="../media/image9.png"/><Relationship Id="rId5" Type="http://schemas.openxmlformats.org/officeDocument/2006/relationships/image" Target="../media/image2.png"/><Relationship Id="rId4" Type="http://schemas.openxmlformats.org/officeDocument/2006/relationships/image" Target="../media/image1.jp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themeOverride" Target="../theme/themeOverride13.xml"/><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image" Target="../media/image1.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8.xml"/><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themeOverride" Target="../theme/themeOverride14.xml"/><Relationship Id="rId6" Type="http://schemas.openxmlformats.org/officeDocument/2006/relationships/image" Target="../media/image9.png"/><Relationship Id="rId5" Type="http://schemas.openxmlformats.org/officeDocument/2006/relationships/image" Target="../media/image2.png"/><Relationship Id="rId4" Type="http://schemas.openxmlformats.org/officeDocument/2006/relationships/image" Target="../media/image1.jp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themeOverride" Target="../theme/themeOverride15.xml"/><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image" Target="../media/image1.jpg"/></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hemeOverride" Target="../theme/themeOverride2.xml"/><Relationship Id="rId6" Type="http://schemas.openxmlformats.org/officeDocument/2006/relationships/image" Target="../media/image9.png"/><Relationship Id="rId5" Type="http://schemas.openxmlformats.org/officeDocument/2006/relationships/image" Target="../media/image2.png"/><Relationship Id="rId4" Type="http://schemas.openxmlformats.org/officeDocument/2006/relationships/image" Target="../media/image1.jp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8.xml"/><Relationship Id="rId5" Type="http://schemas.openxmlformats.org/officeDocument/2006/relationships/image" Target="../media/image13.png"/><Relationship Id="rId4" Type="http://schemas.openxmlformats.org/officeDocument/2006/relationships/image" Target="../media/image12.sv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hemeOverride" Target="../theme/themeOverride3.xml"/><Relationship Id="rId6" Type="http://schemas.openxmlformats.org/officeDocument/2006/relationships/image" Target="../media/image9.png"/><Relationship Id="rId5" Type="http://schemas.openxmlformats.org/officeDocument/2006/relationships/image" Target="../media/image2.png"/><Relationship Id="rId4" Type="http://schemas.openxmlformats.org/officeDocument/2006/relationships/image" Target="../media/image1.jp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8.xml"/><Relationship Id="rId1" Type="http://schemas.openxmlformats.org/officeDocument/2006/relationships/themeOverride" Target="../theme/themeOverride4.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8.xml"/><Relationship Id="rId1" Type="http://schemas.openxmlformats.org/officeDocument/2006/relationships/themeOverride" Target="../theme/themeOverride5.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8.xml"/><Relationship Id="rId1" Type="http://schemas.openxmlformats.org/officeDocument/2006/relationships/themeOverride" Target="../theme/themeOverride6.xml"/><Relationship Id="rId6" Type="http://schemas.openxmlformats.org/officeDocument/2006/relationships/image" Target="../media/image14.png"/><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tags" Target="../tags/tag3.xml"/><Relationship Id="rId7" Type="http://schemas.openxmlformats.org/officeDocument/2006/relationships/notesSlide" Target="../notesSlides/notesSlide8.xml"/><Relationship Id="rId2" Type="http://schemas.openxmlformats.org/officeDocument/2006/relationships/tags" Target="../tags/tag2.xml"/><Relationship Id="rId1" Type="http://schemas.openxmlformats.org/officeDocument/2006/relationships/themeOverride" Target="../theme/themeOverride7.xml"/><Relationship Id="rId6" Type="http://schemas.openxmlformats.org/officeDocument/2006/relationships/slideLayout" Target="../slideLayouts/slideLayout8.xml"/><Relationship Id="rId5" Type="http://schemas.openxmlformats.org/officeDocument/2006/relationships/tags" Target="../tags/tag5.xml"/><Relationship Id="rId4" Type="http://schemas.openxmlformats.org/officeDocument/2006/relationships/tags" Target="../tags/tag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0D8FF"/>
        </a:solidFill>
        <a:effectLst/>
      </p:bgPr>
    </p:bg>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01EBD86C-614E-4D24-93BD-A17D62293654}"/>
              </a:ext>
            </a:extLst>
          </p:cNvPr>
          <p:cNvPicPr>
            <a:picLocks noChangeAspect="1"/>
          </p:cNvPicPr>
          <p:nvPr/>
        </p:nvPicPr>
        <p:blipFill rotWithShape="1">
          <a:blip r:embed="rId4">
            <a:extLst>
              <a:ext uri="{28A0092B-C50C-407E-A947-70E740481C1C}">
                <a14:useLocalDpi xmlns:a14="http://schemas.microsoft.com/office/drawing/2010/main" val="0"/>
              </a:ext>
            </a:extLst>
          </a:blip>
          <a:srcRect l="2107" r="33079"/>
          <a:stretch/>
        </p:blipFill>
        <p:spPr>
          <a:xfrm>
            <a:off x="0" y="0"/>
            <a:ext cx="12192000" cy="6858000"/>
          </a:xfrm>
          <a:prstGeom prst="rect">
            <a:avLst/>
          </a:prstGeom>
        </p:spPr>
      </p:pic>
      <p:pic>
        <p:nvPicPr>
          <p:cNvPr id="23" name="图片 22">
            <a:extLst>
              <a:ext uri="{FF2B5EF4-FFF2-40B4-BE49-F238E27FC236}">
                <a16:creationId xmlns:a16="http://schemas.microsoft.com/office/drawing/2014/main" id="{FE5B7617-1A44-469D-B68E-F7E0DCA909A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673524"/>
            <a:ext cx="5184475" cy="5184475"/>
          </a:xfrm>
          <a:prstGeom prst="rect">
            <a:avLst/>
          </a:prstGeom>
        </p:spPr>
      </p:pic>
      <p:pic>
        <p:nvPicPr>
          <p:cNvPr id="24" name="图片 23">
            <a:extLst>
              <a:ext uri="{FF2B5EF4-FFF2-40B4-BE49-F238E27FC236}">
                <a16:creationId xmlns:a16="http://schemas.microsoft.com/office/drawing/2014/main" id="{39783EE9-D64C-4858-B228-0292626228A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7007525" y="1673525"/>
            <a:ext cx="5184475" cy="5184475"/>
          </a:xfrm>
          <a:prstGeom prst="rect">
            <a:avLst/>
          </a:prstGeom>
        </p:spPr>
      </p:pic>
      <p:pic>
        <p:nvPicPr>
          <p:cNvPr id="7" name="图片 6">
            <a:extLst>
              <a:ext uri="{FF2B5EF4-FFF2-40B4-BE49-F238E27FC236}">
                <a16:creationId xmlns:a16="http://schemas.microsoft.com/office/drawing/2014/main" id="{B066C36A-292A-4089-ADA7-CDD3280EDD6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3398119" y="-1218981"/>
            <a:ext cx="5757560" cy="9295962"/>
          </a:xfrm>
          <a:prstGeom prst="rect">
            <a:avLst/>
          </a:prstGeom>
        </p:spPr>
      </p:pic>
      <p:sp>
        <p:nvSpPr>
          <p:cNvPr id="2" name="TextBox 1">
            <a:extLst>
              <a:ext uri="{FF2B5EF4-FFF2-40B4-BE49-F238E27FC236}">
                <a16:creationId xmlns:a16="http://schemas.microsoft.com/office/drawing/2014/main" id="{8A91CF62-D637-3D9F-7417-1B157E92A60F}"/>
              </a:ext>
            </a:extLst>
          </p:cNvPr>
          <p:cNvSpPr txBox="1"/>
          <p:nvPr/>
        </p:nvSpPr>
        <p:spPr>
          <a:xfrm>
            <a:off x="2413501" y="1673523"/>
            <a:ext cx="7726795" cy="461665"/>
          </a:xfrm>
          <a:prstGeom prst="rect">
            <a:avLst/>
          </a:prstGeom>
          <a:noFill/>
        </p:spPr>
        <p:txBody>
          <a:bodyPr wrap="none" rtlCol="0">
            <a:spAutoFit/>
          </a:bodyPr>
          <a:lstStyle/>
          <a:p>
            <a:r>
              <a:rPr lang="en-US" sz="2400" dirty="0" err="1">
                <a:solidFill>
                  <a:schemeClr val="accent6">
                    <a:lumMod val="75000"/>
                  </a:schemeClr>
                </a:solidFill>
                <a:latin typeface="#9Slide03 SFU Futura_01" panose="00000700000000000000" pitchFamily="2" charset="0"/>
              </a:rPr>
              <a:t>CHỦ</a:t>
            </a:r>
            <a:r>
              <a:rPr lang="en-US" sz="2400" dirty="0">
                <a:solidFill>
                  <a:schemeClr val="accent6">
                    <a:lumMod val="75000"/>
                  </a:schemeClr>
                </a:solidFill>
                <a:latin typeface="#9Slide03 SFU Futura_01" panose="00000700000000000000" pitchFamily="2" charset="0"/>
              </a:rPr>
              <a:t> </a:t>
            </a:r>
            <a:r>
              <a:rPr lang="en-US" sz="2400" dirty="0" err="1">
                <a:solidFill>
                  <a:schemeClr val="accent6">
                    <a:lumMod val="75000"/>
                  </a:schemeClr>
                </a:solidFill>
                <a:latin typeface="#9Slide03 SFU Futura_01" panose="00000700000000000000" pitchFamily="2" charset="0"/>
              </a:rPr>
              <a:t>ĐỀ</a:t>
            </a:r>
            <a:r>
              <a:rPr lang="en-US" sz="2400" dirty="0">
                <a:solidFill>
                  <a:schemeClr val="accent6">
                    <a:lumMod val="75000"/>
                  </a:schemeClr>
                </a:solidFill>
                <a:latin typeface="#9Slide03 SFU Futura_01" panose="00000700000000000000" pitchFamily="2" charset="0"/>
              </a:rPr>
              <a:t> 3 – GIAO </a:t>
            </a:r>
            <a:r>
              <a:rPr lang="en-US" sz="2400" dirty="0" err="1">
                <a:solidFill>
                  <a:schemeClr val="accent6">
                    <a:lumMod val="75000"/>
                  </a:schemeClr>
                </a:solidFill>
                <a:latin typeface="#9Slide03 SFU Futura_01" panose="00000700000000000000" pitchFamily="2" charset="0"/>
              </a:rPr>
              <a:t>CẢM</a:t>
            </a:r>
            <a:r>
              <a:rPr lang="en-US" sz="2400" dirty="0">
                <a:solidFill>
                  <a:schemeClr val="accent6">
                    <a:lumMod val="75000"/>
                  </a:schemeClr>
                </a:solidFill>
                <a:latin typeface="#9Slide03 SFU Futura_01" panose="00000700000000000000" pitchFamily="2" charset="0"/>
              </a:rPr>
              <a:t> </a:t>
            </a:r>
            <a:r>
              <a:rPr lang="en-US" sz="2400" dirty="0" err="1">
                <a:solidFill>
                  <a:schemeClr val="accent6">
                    <a:lumMod val="75000"/>
                  </a:schemeClr>
                </a:solidFill>
                <a:latin typeface="#9Slide03 SFU Futura_01" panose="00000700000000000000" pitchFamily="2" charset="0"/>
              </a:rPr>
              <a:t>VỚI</a:t>
            </a:r>
            <a:r>
              <a:rPr lang="en-US" sz="2400" dirty="0">
                <a:solidFill>
                  <a:schemeClr val="accent6">
                    <a:lumMod val="75000"/>
                  </a:schemeClr>
                </a:solidFill>
                <a:latin typeface="#9Slide03 SFU Futura_01" panose="00000700000000000000" pitchFamily="2" charset="0"/>
              </a:rPr>
              <a:t> </a:t>
            </a:r>
            <a:r>
              <a:rPr lang="en-US" sz="2400" dirty="0" err="1">
                <a:solidFill>
                  <a:schemeClr val="accent6">
                    <a:lumMod val="75000"/>
                  </a:schemeClr>
                </a:solidFill>
                <a:latin typeface="#9Slide03 SFU Futura_01" panose="00000700000000000000" pitchFamily="2" charset="0"/>
              </a:rPr>
              <a:t>THIÊN</a:t>
            </a:r>
            <a:r>
              <a:rPr lang="en-US" sz="2400" dirty="0">
                <a:solidFill>
                  <a:schemeClr val="accent6">
                    <a:lumMod val="75000"/>
                  </a:schemeClr>
                </a:solidFill>
                <a:latin typeface="#9Slide03 SFU Futura_01" panose="00000700000000000000" pitchFamily="2" charset="0"/>
              </a:rPr>
              <a:t> </a:t>
            </a:r>
            <a:r>
              <a:rPr lang="en-US" sz="2400" dirty="0" err="1">
                <a:solidFill>
                  <a:schemeClr val="accent6">
                    <a:lumMod val="75000"/>
                  </a:schemeClr>
                </a:solidFill>
                <a:latin typeface="#9Slide03 SFU Futura_01" panose="00000700000000000000" pitchFamily="2" charset="0"/>
              </a:rPr>
              <a:t>NHIÊN</a:t>
            </a:r>
            <a:r>
              <a:rPr lang="en-US" sz="2400" dirty="0">
                <a:solidFill>
                  <a:schemeClr val="accent6">
                    <a:lumMod val="75000"/>
                  </a:schemeClr>
                </a:solidFill>
                <a:latin typeface="#9Slide03 SFU Futura_01" panose="00000700000000000000" pitchFamily="2" charset="0"/>
              </a:rPr>
              <a:t> (</a:t>
            </a:r>
            <a:r>
              <a:rPr lang="en-US" sz="2400" dirty="0" err="1">
                <a:solidFill>
                  <a:schemeClr val="accent6">
                    <a:lumMod val="75000"/>
                  </a:schemeClr>
                </a:solidFill>
                <a:latin typeface="#9Slide03 SFU Futura_01" panose="00000700000000000000" pitchFamily="2" charset="0"/>
              </a:rPr>
              <a:t>THƠ</a:t>
            </a:r>
            <a:r>
              <a:rPr lang="en-US" sz="2400" dirty="0">
                <a:solidFill>
                  <a:schemeClr val="accent6">
                    <a:lumMod val="75000"/>
                  </a:schemeClr>
                </a:solidFill>
                <a:latin typeface="#9Slide03 SFU Futura_01" panose="00000700000000000000" pitchFamily="2" charset="0"/>
              </a:rPr>
              <a:t>)</a:t>
            </a:r>
          </a:p>
        </p:txBody>
      </p:sp>
      <p:sp>
        <p:nvSpPr>
          <p:cNvPr id="18" name="TextBox 17">
            <a:extLst>
              <a:ext uri="{FF2B5EF4-FFF2-40B4-BE49-F238E27FC236}">
                <a16:creationId xmlns:a16="http://schemas.microsoft.com/office/drawing/2014/main" id="{8FB3B6B7-B420-6A95-E091-06CCA7B42F59}"/>
              </a:ext>
            </a:extLst>
          </p:cNvPr>
          <p:cNvSpPr txBox="1"/>
          <p:nvPr/>
        </p:nvSpPr>
        <p:spPr>
          <a:xfrm>
            <a:off x="2594739" y="2522122"/>
            <a:ext cx="7968343" cy="3232039"/>
          </a:xfrm>
          <a:prstGeom prst="rect">
            <a:avLst/>
          </a:prstGeom>
          <a:noFill/>
        </p:spPr>
        <p:txBody>
          <a:bodyPr wrap="square">
            <a:spAutoFit/>
          </a:bodyPr>
          <a:lstStyle/>
          <a:p>
            <a:pPr marL="0" marR="0" algn="ctr">
              <a:lnSpc>
                <a:spcPct val="150000"/>
              </a:lnSpc>
              <a:spcBef>
                <a:spcPts val="0"/>
              </a:spcBef>
              <a:spcAft>
                <a:spcPts val="800"/>
              </a:spcAft>
            </a:pPr>
            <a:r>
              <a:rPr lang="en-US" sz="5400" b="1" dirty="0" err="1">
                <a:ln w="38100">
                  <a:solidFill>
                    <a:schemeClr val="accent6">
                      <a:lumMod val="50000"/>
                    </a:schemeClr>
                  </a:solidFill>
                </a:ln>
                <a:solidFill>
                  <a:schemeClr val="bg1"/>
                </a:solidFill>
                <a:effectLst/>
                <a:latin typeface="UTM Sharnay" panose="02040603050506020204" pitchFamily="18" charset="0"/>
                <a:ea typeface="Yu Mincho" panose="02020400000000000000" pitchFamily="18" charset="-128"/>
                <a:cs typeface="Times New Roman" panose="02020603050405020304" pitchFamily="18" charset="0"/>
              </a:rPr>
              <a:t>V</a:t>
            </a:r>
            <a:r>
              <a:rPr lang="en-US" sz="4400" b="1" dirty="0" err="1">
                <a:ln w="38100">
                  <a:solidFill>
                    <a:schemeClr val="accent6">
                      <a:lumMod val="50000"/>
                    </a:schemeClr>
                  </a:solidFill>
                </a:ln>
                <a:solidFill>
                  <a:schemeClr val="bg1"/>
                </a:solidFill>
                <a:effectLst/>
                <a:latin typeface="UTM Sharnay" panose="02040603050506020204" pitchFamily="18" charset="0"/>
                <a:ea typeface="Yu Mincho" panose="02020400000000000000" pitchFamily="18" charset="-128"/>
                <a:cs typeface="Times New Roman" panose="02020603050405020304" pitchFamily="18" charset="0"/>
              </a:rPr>
              <a:t>IẾT</a:t>
            </a:r>
            <a:r>
              <a:rPr lang="en-US" sz="4400" b="1" dirty="0">
                <a:ln w="38100">
                  <a:solidFill>
                    <a:schemeClr val="accent6">
                      <a:lumMod val="50000"/>
                    </a:schemeClr>
                  </a:solidFill>
                </a:ln>
                <a:solidFill>
                  <a:schemeClr val="bg1"/>
                </a:solidFill>
                <a:effectLst/>
                <a:latin typeface="UTM Sharnay" panose="02040603050506020204" pitchFamily="18" charset="0"/>
                <a:ea typeface="Yu Mincho" panose="02020400000000000000" pitchFamily="18" charset="-128"/>
                <a:cs typeface="Times New Roman" panose="02020603050405020304" pitchFamily="18" charset="0"/>
              </a:rPr>
              <a:t> </a:t>
            </a:r>
            <a:r>
              <a:rPr lang="en-US" sz="4400" b="1" dirty="0" err="1">
                <a:ln w="38100">
                  <a:solidFill>
                    <a:schemeClr val="accent6">
                      <a:lumMod val="50000"/>
                    </a:schemeClr>
                  </a:solidFill>
                </a:ln>
                <a:solidFill>
                  <a:schemeClr val="bg1"/>
                </a:solidFill>
                <a:effectLst/>
                <a:latin typeface="UTM Sharnay" panose="02040603050506020204" pitchFamily="18" charset="0"/>
                <a:ea typeface="Yu Mincho" panose="02020400000000000000" pitchFamily="18" charset="-128"/>
                <a:cs typeface="Times New Roman" panose="02020603050405020304" pitchFamily="18" charset="0"/>
              </a:rPr>
              <a:t>VĂN</a:t>
            </a:r>
            <a:r>
              <a:rPr lang="en-US" sz="4400" b="1" dirty="0">
                <a:ln w="38100">
                  <a:solidFill>
                    <a:schemeClr val="accent6">
                      <a:lumMod val="50000"/>
                    </a:schemeClr>
                  </a:solidFill>
                </a:ln>
                <a:solidFill>
                  <a:schemeClr val="bg1"/>
                </a:solidFill>
                <a:effectLst/>
                <a:latin typeface="UTM Sharnay" panose="02040603050506020204" pitchFamily="18" charset="0"/>
                <a:ea typeface="Yu Mincho" panose="02020400000000000000" pitchFamily="18" charset="-128"/>
                <a:cs typeface="Times New Roman" panose="02020603050405020304" pitchFamily="18" charset="0"/>
              </a:rPr>
              <a:t> </a:t>
            </a:r>
            <a:r>
              <a:rPr lang="en-US" sz="4400" b="1" dirty="0" err="1">
                <a:ln w="38100">
                  <a:solidFill>
                    <a:schemeClr val="accent6">
                      <a:lumMod val="50000"/>
                    </a:schemeClr>
                  </a:solidFill>
                </a:ln>
                <a:solidFill>
                  <a:schemeClr val="bg1"/>
                </a:solidFill>
                <a:effectLst/>
                <a:latin typeface="UTM Sharnay" panose="02040603050506020204" pitchFamily="18" charset="0"/>
                <a:ea typeface="Yu Mincho" panose="02020400000000000000" pitchFamily="18" charset="-128"/>
                <a:cs typeface="Times New Roman" panose="02020603050405020304" pitchFamily="18" charset="0"/>
              </a:rPr>
              <a:t>BẢN</a:t>
            </a:r>
            <a:r>
              <a:rPr lang="en-US" sz="4400" b="1" dirty="0">
                <a:ln w="38100">
                  <a:solidFill>
                    <a:schemeClr val="accent6">
                      <a:lumMod val="50000"/>
                    </a:schemeClr>
                  </a:solidFill>
                </a:ln>
                <a:solidFill>
                  <a:schemeClr val="bg1"/>
                </a:solidFill>
                <a:effectLst/>
                <a:latin typeface="UTM Sharnay" panose="02040603050506020204" pitchFamily="18" charset="0"/>
                <a:ea typeface="Yu Mincho" panose="02020400000000000000" pitchFamily="18" charset="-128"/>
                <a:cs typeface="Times New Roman" panose="02020603050405020304" pitchFamily="18" charset="0"/>
              </a:rPr>
              <a:t> </a:t>
            </a:r>
            <a:r>
              <a:rPr lang="en-US" sz="4400" b="1" dirty="0" err="1">
                <a:ln w="38100">
                  <a:solidFill>
                    <a:schemeClr val="accent6">
                      <a:lumMod val="50000"/>
                    </a:schemeClr>
                  </a:solidFill>
                </a:ln>
                <a:solidFill>
                  <a:schemeClr val="bg1"/>
                </a:solidFill>
                <a:effectLst/>
                <a:latin typeface="UTM Sharnay" panose="02040603050506020204" pitchFamily="18" charset="0"/>
                <a:ea typeface="Yu Mincho" panose="02020400000000000000" pitchFamily="18" charset="-128"/>
                <a:cs typeface="Times New Roman" panose="02020603050405020304" pitchFamily="18" charset="0"/>
              </a:rPr>
              <a:t>NGHỊ</a:t>
            </a:r>
            <a:r>
              <a:rPr lang="en-US" sz="4400" b="1" dirty="0">
                <a:ln w="38100">
                  <a:solidFill>
                    <a:schemeClr val="accent6">
                      <a:lumMod val="50000"/>
                    </a:schemeClr>
                  </a:solidFill>
                </a:ln>
                <a:solidFill>
                  <a:schemeClr val="bg1"/>
                </a:solidFill>
                <a:effectLst/>
                <a:latin typeface="UTM Sharnay" panose="02040603050506020204" pitchFamily="18" charset="0"/>
                <a:ea typeface="Yu Mincho" panose="02020400000000000000" pitchFamily="18" charset="-128"/>
                <a:cs typeface="Times New Roman" panose="02020603050405020304" pitchFamily="18" charset="0"/>
              </a:rPr>
              <a:t> </a:t>
            </a:r>
            <a:r>
              <a:rPr lang="en-US" sz="4400" b="1" dirty="0" err="1">
                <a:ln w="38100">
                  <a:solidFill>
                    <a:schemeClr val="accent6">
                      <a:lumMod val="50000"/>
                    </a:schemeClr>
                  </a:solidFill>
                </a:ln>
                <a:solidFill>
                  <a:schemeClr val="bg1"/>
                </a:solidFill>
                <a:effectLst/>
                <a:latin typeface="UTM Sharnay" panose="02040603050506020204" pitchFamily="18" charset="0"/>
                <a:ea typeface="Yu Mincho" panose="02020400000000000000" pitchFamily="18" charset="-128"/>
                <a:cs typeface="Times New Roman" panose="02020603050405020304" pitchFamily="18" charset="0"/>
              </a:rPr>
              <a:t>LUẬN</a:t>
            </a:r>
            <a:r>
              <a:rPr lang="en-US" sz="4400" b="1" dirty="0">
                <a:ln w="38100">
                  <a:solidFill>
                    <a:schemeClr val="accent6">
                      <a:lumMod val="50000"/>
                    </a:schemeClr>
                  </a:solidFill>
                </a:ln>
                <a:solidFill>
                  <a:schemeClr val="bg1"/>
                </a:solidFill>
                <a:effectLst/>
                <a:latin typeface="UTM Sharnay" panose="02040603050506020204" pitchFamily="18" charset="0"/>
                <a:ea typeface="Yu Mincho" panose="02020400000000000000" pitchFamily="18" charset="-128"/>
                <a:cs typeface="Times New Roman" panose="02020603050405020304" pitchFamily="18" charset="0"/>
              </a:rPr>
              <a:t> </a:t>
            </a:r>
            <a:r>
              <a:rPr lang="en-US" sz="4400" b="1" dirty="0" err="1">
                <a:ln w="38100">
                  <a:solidFill>
                    <a:schemeClr val="accent6">
                      <a:lumMod val="50000"/>
                    </a:schemeClr>
                  </a:solidFill>
                </a:ln>
                <a:solidFill>
                  <a:schemeClr val="bg1"/>
                </a:solidFill>
                <a:effectLst/>
                <a:latin typeface="UTM Sharnay" panose="02040603050506020204" pitchFamily="18" charset="0"/>
                <a:ea typeface="Yu Mincho" panose="02020400000000000000" pitchFamily="18" charset="-128"/>
                <a:cs typeface="Times New Roman" panose="02020603050405020304" pitchFamily="18" charset="0"/>
              </a:rPr>
              <a:t>PHÂN</a:t>
            </a:r>
            <a:r>
              <a:rPr lang="en-US" sz="4400" b="1" dirty="0">
                <a:ln w="38100">
                  <a:solidFill>
                    <a:schemeClr val="accent6">
                      <a:lumMod val="50000"/>
                    </a:schemeClr>
                  </a:solidFill>
                </a:ln>
                <a:solidFill>
                  <a:schemeClr val="bg1"/>
                </a:solidFill>
                <a:effectLst/>
                <a:latin typeface="UTM Sharnay" panose="02040603050506020204" pitchFamily="18" charset="0"/>
                <a:ea typeface="Yu Mincho" panose="02020400000000000000" pitchFamily="18" charset="-128"/>
                <a:cs typeface="Times New Roman" panose="02020603050405020304" pitchFamily="18" charset="0"/>
              </a:rPr>
              <a:t> </a:t>
            </a:r>
            <a:r>
              <a:rPr lang="en-US" sz="4400" b="1" dirty="0" err="1">
                <a:ln w="38100">
                  <a:solidFill>
                    <a:schemeClr val="accent6">
                      <a:lumMod val="50000"/>
                    </a:schemeClr>
                  </a:solidFill>
                </a:ln>
                <a:solidFill>
                  <a:schemeClr val="bg1"/>
                </a:solidFill>
                <a:effectLst/>
                <a:latin typeface="UTM Sharnay" panose="02040603050506020204" pitchFamily="18" charset="0"/>
                <a:ea typeface="Yu Mincho" panose="02020400000000000000" pitchFamily="18" charset="-128"/>
                <a:cs typeface="Times New Roman" panose="02020603050405020304" pitchFamily="18" charset="0"/>
              </a:rPr>
              <a:t>TÍCH</a:t>
            </a:r>
            <a:r>
              <a:rPr lang="en-US" sz="4400" b="1" dirty="0">
                <a:ln w="38100">
                  <a:solidFill>
                    <a:schemeClr val="accent6">
                      <a:lumMod val="50000"/>
                    </a:schemeClr>
                  </a:solidFill>
                </a:ln>
                <a:solidFill>
                  <a:schemeClr val="bg1"/>
                </a:solidFill>
                <a:effectLst/>
                <a:latin typeface="UTM Sharnay" panose="02040603050506020204" pitchFamily="18" charset="0"/>
                <a:ea typeface="Yu Mincho" panose="02020400000000000000" pitchFamily="18" charset="-128"/>
                <a:cs typeface="Times New Roman" panose="02020603050405020304" pitchFamily="18" charset="0"/>
              </a:rPr>
              <a:t>, </a:t>
            </a:r>
            <a:r>
              <a:rPr lang="en-US" sz="4400" b="1" dirty="0" err="1">
                <a:ln w="38100">
                  <a:solidFill>
                    <a:schemeClr val="accent6">
                      <a:lumMod val="50000"/>
                    </a:schemeClr>
                  </a:solidFill>
                </a:ln>
                <a:solidFill>
                  <a:schemeClr val="bg1"/>
                </a:solidFill>
                <a:effectLst/>
                <a:latin typeface="UTM Sharnay" panose="02040603050506020204" pitchFamily="18" charset="0"/>
                <a:ea typeface="Yu Mincho" panose="02020400000000000000" pitchFamily="18" charset="-128"/>
                <a:cs typeface="Times New Roman" panose="02020603050405020304" pitchFamily="18" charset="0"/>
              </a:rPr>
              <a:t>ĐÁNH</a:t>
            </a:r>
            <a:r>
              <a:rPr lang="en-US" sz="4400" b="1" dirty="0">
                <a:ln w="38100">
                  <a:solidFill>
                    <a:schemeClr val="accent6">
                      <a:lumMod val="50000"/>
                    </a:schemeClr>
                  </a:solidFill>
                </a:ln>
                <a:solidFill>
                  <a:schemeClr val="bg1"/>
                </a:solidFill>
                <a:effectLst/>
                <a:latin typeface="UTM Sharnay" panose="02040603050506020204" pitchFamily="18" charset="0"/>
                <a:ea typeface="Yu Mincho" panose="02020400000000000000" pitchFamily="18" charset="-128"/>
                <a:cs typeface="Times New Roman" panose="02020603050405020304" pitchFamily="18" charset="0"/>
              </a:rPr>
              <a:t> </a:t>
            </a:r>
            <a:r>
              <a:rPr lang="en-US" sz="4400" b="1" dirty="0" err="1">
                <a:ln w="38100">
                  <a:solidFill>
                    <a:schemeClr val="accent6">
                      <a:lumMod val="50000"/>
                    </a:schemeClr>
                  </a:solidFill>
                </a:ln>
                <a:solidFill>
                  <a:schemeClr val="bg1"/>
                </a:solidFill>
                <a:effectLst/>
                <a:latin typeface="UTM Sharnay" panose="02040603050506020204" pitchFamily="18" charset="0"/>
                <a:ea typeface="Yu Mincho" panose="02020400000000000000" pitchFamily="18" charset="-128"/>
                <a:cs typeface="Times New Roman" panose="02020603050405020304" pitchFamily="18" charset="0"/>
              </a:rPr>
              <a:t>GIÁ</a:t>
            </a:r>
            <a:r>
              <a:rPr lang="en-US" sz="4400" b="1" dirty="0">
                <a:ln w="38100">
                  <a:solidFill>
                    <a:schemeClr val="accent6">
                      <a:lumMod val="50000"/>
                    </a:schemeClr>
                  </a:solidFill>
                </a:ln>
                <a:solidFill>
                  <a:schemeClr val="bg1"/>
                </a:solidFill>
                <a:effectLst/>
                <a:latin typeface="UTM Sharnay" panose="02040603050506020204" pitchFamily="18" charset="0"/>
                <a:ea typeface="Yu Mincho" panose="02020400000000000000" pitchFamily="18" charset="-128"/>
                <a:cs typeface="Times New Roman" panose="02020603050405020304" pitchFamily="18" charset="0"/>
              </a:rPr>
              <a:t> </a:t>
            </a:r>
            <a:r>
              <a:rPr lang="en-US" sz="4400" b="1" dirty="0" err="1">
                <a:ln w="38100">
                  <a:solidFill>
                    <a:schemeClr val="accent6">
                      <a:lumMod val="50000"/>
                    </a:schemeClr>
                  </a:solidFill>
                </a:ln>
                <a:solidFill>
                  <a:schemeClr val="bg1"/>
                </a:solidFill>
                <a:effectLst/>
                <a:latin typeface="UTM Sharnay" panose="02040603050506020204" pitchFamily="18" charset="0"/>
                <a:ea typeface="Yu Mincho" panose="02020400000000000000" pitchFamily="18" charset="-128"/>
                <a:cs typeface="Times New Roman" panose="02020603050405020304" pitchFamily="18" charset="0"/>
              </a:rPr>
              <a:t>MỘT</a:t>
            </a:r>
            <a:r>
              <a:rPr lang="en-US" sz="4400" b="1" dirty="0">
                <a:ln w="38100">
                  <a:solidFill>
                    <a:schemeClr val="accent6">
                      <a:lumMod val="50000"/>
                    </a:schemeClr>
                  </a:solidFill>
                </a:ln>
                <a:solidFill>
                  <a:schemeClr val="bg1"/>
                </a:solidFill>
                <a:effectLst/>
                <a:latin typeface="UTM Sharnay" panose="02040603050506020204" pitchFamily="18" charset="0"/>
                <a:ea typeface="Yu Mincho" panose="02020400000000000000" pitchFamily="18" charset="-128"/>
                <a:cs typeface="Times New Roman" panose="02020603050405020304" pitchFamily="18" charset="0"/>
              </a:rPr>
              <a:t> </a:t>
            </a:r>
            <a:r>
              <a:rPr lang="en-US" sz="4400" b="1" dirty="0" err="1">
                <a:ln w="38100">
                  <a:solidFill>
                    <a:schemeClr val="accent6">
                      <a:lumMod val="50000"/>
                    </a:schemeClr>
                  </a:solidFill>
                </a:ln>
                <a:solidFill>
                  <a:schemeClr val="bg1"/>
                </a:solidFill>
                <a:effectLst/>
                <a:latin typeface="UTM Sharnay" panose="02040603050506020204" pitchFamily="18" charset="0"/>
                <a:ea typeface="Yu Mincho" panose="02020400000000000000" pitchFamily="18" charset="-128"/>
                <a:cs typeface="Times New Roman" panose="02020603050405020304" pitchFamily="18" charset="0"/>
              </a:rPr>
              <a:t>TÁC</a:t>
            </a:r>
            <a:r>
              <a:rPr lang="en-US" sz="4400" b="1" dirty="0">
                <a:ln w="38100">
                  <a:solidFill>
                    <a:schemeClr val="accent6">
                      <a:lumMod val="50000"/>
                    </a:schemeClr>
                  </a:solidFill>
                </a:ln>
                <a:solidFill>
                  <a:schemeClr val="bg1"/>
                </a:solidFill>
                <a:effectLst/>
                <a:latin typeface="UTM Sharnay" panose="02040603050506020204" pitchFamily="18" charset="0"/>
                <a:ea typeface="Yu Mincho" panose="02020400000000000000" pitchFamily="18" charset="-128"/>
                <a:cs typeface="Times New Roman" panose="02020603050405020304" pitchFamily="18" charset="0"/>
              </a:rPr>
              <a:t> </a:t>
            </a:r>
            <a:r>
              <a:rPr lang="en-US" sz="4400" b="1" dirty="0" err="1">
                <a:ln w="38100">
                  <a:solidFill>
                    <a:schemeClr val="accent6">
                      <a:lumMod val="50000"/>
                    </a:schemeClr>
                  </a:solidFill>
                </a:ln>
                <a:solidFill>
                  <a:schemeClr val="bg1"/>
                </a:solidFill>
                <a:effectLst/>
                <a:latin typeface="UTM Sharnay" panose="02040603050506020204" pitchFamily="18" charset="0"/>
                <a:ea typeface="Yu Mincho" panose="02020400000000000000" pitchFamily="18" charset="-128"/>
                <a:cs typeface="Times New Roman" panose="02020603050405020304" pitchFamily="18" charset="0"/>
              </a:rPr>
              <a:t>PHẨM</a:t>
            </a:r>
            <a:r>
              <a:rPr lang="en-US" sz="4400" b="1" dirty="0">
                <a:ln w="38100">
                  <a:solidFill>
                    <a:schemeClr val="accent6">
                      <a:lumMod val="50000"/>
                    </a:schemeClr>
                  </a:solidFill>
                </a:ln>
                <a:solidFill>
                  <a:schemeClr val="bg1"/>
                </a:solidFill>
                <a:effectLst/>
                <a:latin typeface="UTM Sharnay" panose="02040603050506020204" pitchFamily="18" charset="0"/>
                <a:ea typeface="Yu Mincho" panose="02020400000000000000" pitchFamily="18" charset="-128"/>
                <a:cs typeface="Times New Roman" panose="02020603050405020304" pitchFamily="18" charset="0"/>
              </a:rPr>
              <a:t> </a:t>
            </a:r>
            <a:r>
              <a:rPr lang="en-US" sz="4400" b="1" dirty="0" err="1">
                <a:ln w="38100">
                  <a:solidFill>
                    <a:schemeClr val="accent6">
                      <a:lumMod val="50000"/>
                    </a:schemeClr>
                  </a:solidFill>
                </a:ln>
                <a:solidFill>
                  <a:schemeClr val="bg1"/>
                </a:solidFill>
                <a:effectLst/>
                <a:latin typeface="UTM Sharnay" panose="02040603050506020204" pitchFamily="18" charset="0"/>
                <a:ea typeface="Yu Mincho" panose="02020400000000000000" pitchFamily="18" charset="-128"/>
                <a:cs typeface="Times New Roman" panose="02020603050405020304" pitchFamily="18" charset="0"/>
              </a:rPr>
              <a:t>THƠ</a:t>
            </a:r>
            <a:r>
              <a:rPr lang="en-US" sz="4400" b="1" dirty="0">
                <a:ln w="38100">
                  <a:solidFill>
                    <a:schemeClr val="accent6">
                      <a:lumMod val="50000"/>
                    </a:schemeClr>
                  </a:solidFill>
                </a:ln>
                <a:solidFill>
                  <a:schemeClr val="bg1"/>
                </a:solidFill>
                <a:effectLst/>
                <a:latin typeface="UTM Sharnay" panose="02040603050506020204" pitchFamily="18" charset="0"/>
                <a:ea typeface="Yu Mincho" panose="02020400000000000000" pitchFamily="18" charset="-128"/>
                <a:cs typeface="Times New Roman" panose="02020603050405020304" pitchFamily="18" charset="0"/>
              </a:rPr>
              <a:t> </a:t>
            </a:r>
            <a:endParaRPr lang="en-US" sz="3200" dirty="0">
              <a:ln w="38100">
                <a:solidFill>
                  <a:schemeClr val="accent6">
                    <a:lumMod val="50000"/>
                  </a:schemeClr>
                </a:solidFill>
              </a:ln>
              <a:solidFill>
                <a:schemeClr val="bg1"/>
              </a:solidFill>
              <a:effectLst/>
              <a:latin typeface="UTM Sharnay" panose="02040603050506020204" pitchFamily="18" charset="0"/>
              <a:ea typeface="Yu Mincho" panose="02020400000000000000" pitchFamily="18" charset="-128"/>
              <a:cs typeface="Times New Roman" panose="02020603050405020304" pitchFamily="18" charset="0"/>
            </a:endParaRPr>
          </a:p>
        </p:txBody>
      </p:sp>
    </p:spTree>
    <p:extLst>
      <p:ext uri="{BB962C8B-B14F-4D97-AF65-F5344CB8AC3E}">
        <p14:creationId xmlns:p14="http://schemas.microsoft.com/office/powerpoint/2010/main" val="263336623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Scale>
                                      <p:cBhvr>
                                        <p:cTn id="7" dur="1000" decel="50000" fill="hold">
                                          <p:stCondLst>
                                            <p:cond delay="0"/>
                                          </p:stCondLst>
                                        </p:cTn>
                                        <p:tgtEl>
                                          <p:spTgt spid="1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8"/>
                                        </p:tgtEl>
                                        <p:attrNameLst>
                                          <p:attrName>ppt_x</p:attrName>
                                          <p:attrName>ppt_y</p:attrName>
                                        </p:attrNameLst>
                                      </p:cBhvr>
                                    </p:animMotion>
                                    <p:animEffect transition="in" filter="fade">
                                      <p:cBhvr>
                                        <p:cTn id="9"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本框 28">
            <a:extLst>
              <a:ext uri="{FF2B5EF4-FFF2-40B4-BE49-F238E27FC236}">
                <a16:creationId xmlns:a16="http://schemas.microsoft.com/office/drawing/2014/main" id="{C12977A5-A3FE-8BFF-2697-DDE6B210676F}"/>
              </a:ext>
            </a:extLst>
          </p:cNvPr>
          <p:cNvSpPr txBox="1"/>
          <p:nvPr/>
        </p:nvSpPr>
        <p:spPr>
          <a:xfrm>
            <a:off x="2963347" y="502592"/>
            <a:ext cx="626530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0" i="0" u="sng" strike="noStrike" kern="1200" cap="none" spc="0" normalizeH="0" baseline="0" noProof="0" dirty="0" err="1">
                <a:ln>
                  <a:noFill/>
                </a:ln>
                <a:solidFill>
                  <a:srgbClr val="70AD47">
                    <a:lumMod val="50000"/>
                  </a:srgbClr>
                </a:solidFill>
                <a:effectLst/>
                <a:uLnTx/>
                <a:uFillTx/>
                <a:latin typeface="#9Slide04 SFU CenturySchoolbook" panose="00000400000000000000" pitchFamily="2" charset="0"/>
                <a:ea typeface="思源黑体 CN Medium" panose="020B0600000000000000" pitchFamily="34" charset="-122"/>
                <a:cs typeface="+mn-ea"/>
                <a:sym typeface="思源黑体 CN Medium" panose="020B0600000000000000" pitchFamily="34" charset="-122"/>
              </a:rPr>
              <a:t>Phân</a:t>
            </a:r>
            <a:r>
              <a:rPr kumimoji="0" lang="en-US" altLang="zh-CN" sz="4800" b="0" i="0" u="sng" strike="noStrike" kern="1200" cap="none" spc="0" normalizeH="0" baseline="0" noProof="0" dirty="0">
                <a:ln>
                  <a:noFill/>
                </a:ln>
                <a:solidFill>
                  <a:srgbClr val="70AD47">
                    <a:lumMod val="50000"/>
                  </a:srgbClr>
                </a:solidFill>
                <a:effectLst/>
                <a:uLnTx/>
                <a:uFillTx/>
                <a:latin typeface="#9Slide04 SFU CenturySchoolbook" panose="00000400000000000000" pitchFamily="2" charset="0"/>
                <a:ea typeface="思源黑体 CN Medium" panose="020B0600000000000000" pitchFamily="34" charset="-122"/>
                <a:cs typeface="+mn-ea"/>
                <a:sym typeface="思源黑体 CN Medium" panose="020B0600000000000000" pitchFamily="34" charset="-122"/>
              </a:rPr>
              <a:t> </a:t>
            </a:r>
            <a:r>
              <a:rPr kumimoji="0" lang="en-US" altLang="zh-CN" sz="4800" b="0" i="0" u="sng" strike="noStrike" kern="1200" cap="none" spc="0" normalizeH="0" baseline="0" noProof="0" dirty="0" err="1">
                <a:ln>
                  <a:noFill/>
                </a:ln>
                <a:solidFill>
                  <a:srgbClr val="70AD47">
                    <a:lumMod val="50000"/>
                  </a:srgbClr>
                </a:solidFill>
                <a:effectLst/>
                <a:uLnTx/>
                <a:uFillTx/>
                <a:latin typeface="#9Slide04 SFU CenturySchoolbook" panose="00000400000000000000" pitchFamily="2" charset="0"/>
                <a:ea typeface="思源黑体 CN Medium" panose="020B0600000000000000" pitchFamily="34" charset="-122"/>
                <a:cs typeface="+mn-ea"/>
                <a:sym typeface="思源黑体 CN Medium" panose="020B0600000000000000" pitchFamily="34" charset="-122"/>
              </a:rPr>
              <a:t>tích</a:t>
            </a:r>
            <a:r>
              <a:rPr kumimoji="0" lang="en-US" altLang="zh-CN" sz="4800" b="0" i="0" u="sng" strike="noStrike" kern="1200" cap="none" spc="0" normalizeH="0" baseline="0" noProof="0" dirty="0">
                <a:ln>
                  <a:noFill/>
                </a:ln>
                <a:solidFill>
                  <a:srgbClr val="70AD47">
                    <a:lumMod val="50000"/>
                  </a:srgbClr>
                </a:solidFill>
                <a:effectLst/>
                <a:uLnTx/>
                <a:uFillTx/>
                <a:latin typeface="#9Slide04 SFU CenturySchoolbook" panose="00000400000000000000" pitchFamily="2" charset="0"/>
                <a:ea typeface="思源黑体 CN Medium" panose="020B0600000000000000" pitchFamily="34" charset="-122"/>
                <a:cs typeface="+mn-ea"/>
                <a:sym typeface="思源黑体 CN Medium" panose="020B0600000000000000" pitchFamily="34" charset="-122"/>
              </a:rPr>
              <a:t> </a:t>
            </a:r>
            <a:r>
              <a:rPr kumimoji="0" lang="en-US" altLang="zh-CN" sz="4800" b="0" i="0" u="sng" strike="noStrike" kern="1200" cap="none" spc="0" normalizeH="0" baseline="0" noProof="0" dirty="0" err="1">
                <a:ln>
                  <a:noFill/>
                </a:ln>
                <a:solidFill>
                  <a:srgbClr val="70AD47">
                    <a:lumMod val="50000"/>
                  </a:srgbClr>
                </a:solidFill>
                <a:effectLst/>
                <a:uLnTx/>
                <a:uFillTx/>
                <a:latin typeface="#9Slide04 SFU CenturySchoolbook" panose="00000400000000000000" pitchFamily="2" charset="0"/>
                <a:ea typeface="思源黑体 CN Medium" panose="020B0600000000000000" pitchFamily="34" charset="-122"/>
                <a:cs typeface="+mn-ea"/>
                <a:sym typeface="思源黑体 CN Medium" panose="020B0600000000000000" pitchFamily="34" charset="-122"/>
              </a:rPr>
              <a:t>bài</a:t>
            </a:r>
            <a:r>
              <a:rPr kumimoji="0" lang="en-US" altLang="zh-CN" sz="4800" b="0" i="0" u="sng" strike="noStrike" kern="1200" cap="none" spc="0" normalizeH="0" baseline="0" noProof="0" dirty="0">
                <a:ln>
                  <a:noFill/>
                </a:ln>
                <a:solidFill>
                  <a:srgbClr val="70AD47">
                    <a:lumMod val="50000"/>
                  </a:srgbClr>
                </a:solidFill>
                <a:effectLst/>
                <a:uLnTx/>
                <a:uFillTx/>
                <a:latin typeface="#9Slide04 SFU CenturySchoolbook" panose="00000400000000000000" pitchFamily="2" charset="0"/>
                <a:ea typeface="思源黑体 CN Medium" panose="020B0600000000000000" pitchFamily="34" charset="-122"/>
                <a:cs typeface="+mn-ea"/>
                <a:sym typeface="思源黑体 CN Medium" panose="020B0600000000000000" pitchFamily="34" charset="-122"/>
              </a:rPr>
              <a:t> </a:t>
            </a:r>
            <a:r>
              <a:rPr kumimoji="0" lang="en-US" altLang="zh-CN" sz="4800" b="0" i="0" u="sng" strike="noStrike" kern="1200" cap="none" spc="0" normalizeH="0" baseline="0" noProof="0" dirty="0" err="1">
                <a:ln>
                  <a:noFill/>
                </a:ln>
                <a:solidFill>
                  <a:srgbClr val="70AD47">
                    <a:lumMod val="50000"/>
                  </a:srgbClr>
                </a:solidFill>
                <a:effectLst/>
                <a:uLnTx/>
                <a:uFillTx/>
                <a:latin typeface="#9Slide04 SFU CenturySchoolbook" panose="00000400000000000000" pitchFamily="2" charset="0"/>
                <a:ea typeface="思源黑体 CN Medium" panose="020B0600000000000000" pitchFamily="34" charset="-122"/>
                <a:cs typeface="+mn-ea"/>
                <a:sym typeface="思源黑体 CN Medium" panose="020B0600000000000000" pitchFamily="34" charset="-122"/>
              </a:rPr>
              <a:t>viết</a:t>
            </a:r>
            <a:r>
              <a:rPr kumimoji="0" lang="en-US" altLang="zh-CN" sz="4800" b="0" i="0" u="sng" strike="noStrike" kern="1200" cap="none" spc="0" normalizeH="0" baseline="0" noProof="0" dirty="0">
                <a:ln>
                  <a:noFill/>
                </a:ln>
                <a:solidFill>
                  <a:srgbClr val="70AD47">
                    <a:lumMod val="50000"/>
                  </a:srgbClr>
                </a:solidFill>
                <a:effectLst/>
                <a:uLnTx/>
                <a:uFillTx/>
                <a:latin typeface="#9Slide04 SFU CenturySchoolbook" panose="00000400000000000000" pitchFamily="2" charset="0"/>
                <a:ea typeface="思源黑体 CN Medium" panose="020B0600000000000000" pitchFamily="34" charset="-122"/>
                <a:cs typeface="+mn-ea"/>
                <a:sym typeface="思源黑体 CN Medium" panose="020B0600000000000000" pitchFamily="34" charset="-122"/>
              </a:rPr>
              <a:t> </a:t>
            </a:r>
            <a:r>
              <a:rPr kumimoji="0" lang="en-US" altLang="zh-CN" sz="4800" b="0" i="0" u="sng" strike="noStrike" kern="1200" cap="none" spc="0" normalizeH="0" baseline="0" noProof="0" dirty="0" err="1">
                <a:ln>
                  <a:noFill/>
                </a:ln>
                <a:solidFill>
                  <a:srgbClr val="70AD47">
                    <a:lumMod val="50000"/>
                  </a:srgbClr>
                </a:solidFill>
                <a:effectLst/>
                <a:uLnTx/>
                <a:uFillTx/>
                <a:latin typeface="#9Slide04 SFU CenturySchoolbook" panose="00000400000000000000" pitchFamily="2" charset="0"/>
                <a:ea typeface="思源黑体 CN Medium" panose="020B0600000000000000" pitchFamily="34" charset="-122"/>
                <a:cs typeface="+mn-ea"/>
                <a:sym typeface="思源黑体 CN Medium" panose="020B0600000000000000" pitchFamily="34" charset="-122"/>
              </a:rPr>
              <a:t>tham</a:t>
            </a:r>
            <a:r>
              <a:rPr kumimoji="0" lang="en-US" altLang="zh-CN" sz="4800" b="0" i="0" u="sng" strike="noStrike" kern="1200" cap="none" spc="0" normalizeH="0" baseline="0" noProof="0" dirty="0">
                <a:ln>
                  <a:noFill/>
                </a:ln>
                <a:solidFill>
                  <a:srgbClr val="70AD47">
                    <a:lumMod val="50000"/>
                  </a:srgbClr>
                </a:solidFill>
                <a:effectLst/>
                <a:uLnTx/>
                <a:uFillTx/>
                <a:latin typeface="#9Slide04 SFU CenturySchoolbook" panose="00000400000000000000" pitchFamily="2" charset="0"/>
                <a:ea typeface="思源黑体 CN Medium" panose="020B0600000000000000" pitchFamily="34" charset="-122"/>
                <a:cs typeface="+mn-ea"/>
                <a:sym typeface="思源黑体 CN Medium" panose="020B0600000000000000" pitchFamily="34" charset="-122"/>
              </a:rPr>
              <a:t> </a:t>
            </a:r>
            <a:r>
              <a:rPr kumimoji="0" lang="en-US" altLang="zh-CN" sz="4800" b="0" i="0" u="sng" strike="noStrike" kern="1200" cap="none" spc="0" normalizeH="0" baseline="0" noProof="0" dirty="0" err="1">
                <a:ln>
                  <a:noFill/>
                </a:ln>
                <a:solidFill>
                  <a:srgbClr val="70AD47">
                    <a:lumMod val="50000"/>
                  </a:srgbClr>
                </a:solidFill>
                <a:effectLst/>
                <a:uLnTx/>
                <a:uFillTx/>
                <a:latin typeface="#9Slide04 SFU CenturySchoolbook" panose="00000400000000000000" pitchFamily="2" charset="0"/>
                <a:ea typeface="思源黑体 CN Medium" panose="020B0600000000000000" pitchFamily="34" charset="-122"/>
                <a:cs typeface="+mn-ea"/>
                <a:sym typeface="思源黑体 CN Medium" panose="020B0600000000000000" pitchFamily="34" charset="-122"/>
              </a:rPr>
              <a:t>khảo</a:t>
            </a:r>
            <a:endParaRPr kumimoji="0" lang="zh-CN" altLang="en-US" sz="4800" b="0" i="0" u="sng" strike="noStrike" kern="1200" cap="none" spc="0" normalizeH="0" baseline="0" noProof="0" dirty="0">
              <a:ln>
                <a:noFill/>
              </a:ln>
              <a:solidFill>
                <a:srgbClr val="70AD47">
                  <a:lumMod val="50000"/>
                </a:srgbClr>
              </a:solidFill>
              <a:effectLst/>
              <a:uLnTx/>
              <a:uFillTx/>
              <a:latin typeface="#9Slide04 SFU CenturySchoolbook" panose="00000400000000000000" pitchFamily="2" charset="0"/>
              <a:ea typeface="思源黑体 CN Medium" panose="020B0600000000000000" pitchFamily="34" charset="-122"/>
              <a:cs typeface="+mn-ea"/>
              <a:sym typeface="思源黑体 CN Medium" panose="020B0600000000000000" pitchFamily="34" charset="-122"/>
            </a:endParaRPr>
          </a:p>
        </p:txBody>
      </p:sp>
      <p:sp>
        <p:nvSpPr>
          <p:cNvPr id="4" name="Rectangle: Rounded Corners 3">
            <a:extLst>
              <a:ext uri="{FF2B5EF4-FFF2-40B4-BE49-F238E27FC236}">
                <a16:creationId xmlns:a16="http://schemas.microsoft.com/office/drawing/2014/main" id="{C981EF06-3CE4-B95B-205E-8518CDC4B369}"/>
              </a:ext>
            </a:extLst>
          </p:cNvPr>
          <p:cNvSpPr/>
          <p:nvPr/>
        </p:nvSpPr>
        <p:spPr>
          <a:xfrm>
            <a:off x="848202" y="1613081"/>
            <a:ext cx="10495596" cy="886728"/>
          </a:xfrm>
          <a:prstGeom prst="roundRect">
            <a:avLst/>
          </a:prstGeom>
          <a:solidFill>
            <a:schemeClr val="accent6">
              <a:lumMod val="20000"/>
              <a:lumOff val="80000"/>
            </a:schemeClr>
          </a:solidFill>
          <a:ln w="28575">
            <a:solidFill>
              <a:schemeClr val="tx1">
                <a:lumMod val="95000"/>
                <a:lumOff val="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pic>
        <p:nvPicPr>
          <p:cNvPr id="16" name="Picture 43">
            <a:extLst>
              <a:ext uri="{FF2B5EF4-FFF2-40B4-BE49-F238E27FC236}">
                <a16:creationId xmlns:a16="http://schemas.microsoft.com/office/drawing/2014/main" id="{193F76DD-71C6-19B9-0891-870065FFD4B3}"/>
              </a:ext>
            </a:extLst>
          </p:cNvPr>
          <p:cNvPicPr>
            <a:picLocks noChangeAspect="1"/>
          </p:cNvPicPr>
          <p:nvPr/>
        </p:nvPicPr>
        <p:blipFill>
          <a:blip r:embed="rId4"/>
          <a:srcRect/>
          <a:stretch>
            <a:fillRect/>
          </a:stretch>
        </p:blipFill>
        <p:spPr>
          <a:xfrm>
            <a:off x="803777" y="1185948"/>
            <a:ext cx="1114290" cy="890039"/>
          </a:xfrm>
          <a:prstGeom prst="rect">
            <a:avLst/>
          </a:prstGeom>
        </p:spPr>
      </p:pic>
      <p:sp>
        <p:nvSpPr>
          <p:cNvPr id="20" name="TextBox 19">
            <a:extLst>
              <a:ext uri="{FF2B5EF4-FFF2-40B4-BE49-F238E27FC236}">
                <a16:creationId xmlns:a16="http://schemas.microsoft.com/office/drawing/2014/main" id="{0726F0E8-8064-7564-706F-BE1D141A8A20}"/>
              </a:ext>
            </a:extLst>
          </p:cNvPr>
          <p:cNvSpPr txBox="1"/>
          <p:nvPr/>
        </p:nvSpPr>
        <p:spPr>
          <a:xfrm>
            <a:off x="1962492" y="1668812"/>
            <a:ext cx="9207133" cy="83099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vi-VN" sz="2400" b="1" i="0" u="none" strike="noStrike" kern="1200" cap="none" spc="0" normalizeH="0" baseline="0" noProof="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Câu 5. Việc đánh giá chủ đề và hình thức nghệ thuật có xuất phát từ đặc trưng thể loại của tác phẩm không?</a:t>
            </a:r>
            <a:endParaRPr kumimoji="0" lang="en-US" sz="2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23" name="TextBox 22">
            <a:extLst>
              <a:ext uri="{FF2B5EF4-FFF2-40B4-BE49-F238E27FC236}">
                <a16:creationId xmlns:a16="http://schemas.microsoft.com/office/drawing/2014/main" id="{5A198EEF-D8CC-B709-C143-3D3510D097FE}"/>
              </a:ext>
            </a:extLst>
          </p:cNvPr>
          <p:cNvSpPr txBox="1"/>
          <p:nvPr/>
        </p:nvSpPr>
        <p:spPr>
          <a:xfrm>
            <a:off x="1219200" y="2779301"/>
            <a:ext cx="9753600" cy="3346622"/>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vi-VN" sz="2800" b="0" i="1"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Điều</a:t>
            </a:r>
            <a:r>
              <a:rPr kumimoji="0" lang="vi-VN" sz="28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2800" b="0" i="1"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này</a:t>
            </a:r>
            <a:r>
              <a:rPr kumimoji="0" lang="vi-VN" sz="28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2800" b="0" i="1"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xuất</a:t>
            </a:r>
            <a:r>
              <a:rPr kumimoji="0" lang="vi-VN" sz="28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2800" b="0" i="1"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phát</a:t>
            </a:r>
            <a:r>
              <a:rPr kumimoji="0" lang="vi-VN" sz="28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2800" b="0" i="1"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từ</a:t>
            </a:r>
            <a:r>
              <a:rPr kumimoji="0" lang="vi-VN" sz="28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2800" b="0" i="1"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đặc</a:t>
            </a:r>
            <a:r>
              <a:rPr kumimoji="0" lang="vi-VN" sz="28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trưng </a:t>
            </a:r>
            <a:r>
              <a:rPr kumimoji="0" lang="vi-VN" sz="2800" b="0" i="1"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thể</a:t>
            </a:r>
            <a:r>
              <a:rPr kumimoji="0" lang="vi-VN" sz="28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2800" b="0" i="1"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loại</a:t>
            </a:r>
            <a:r>
              <a:rPr kumimoji="0" lang="vi-VN" sz="28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2800" b="0" i="1"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của</a:t>
            </a:r>
            <a:r>
              <a:rPr kumimoji="0" lang="vi-VN" sz="28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2800" b="0" i="1"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tác</a:t>
            </a:r>
            <a:r>
              <a:rPr kumimoji="0" lang="vi-VN" sz="28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2800" b="0" i="1"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phẩm</a:t>
            </a:r>
            <a:r>
              <a:rPr kumimoji="0" lang="vi-VN" sz="28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endParaRPr kumimoji="0" lang="en-US" sz="28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vi-VN" sz="2800" b="1" i="1"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Ví</a:t>
            </a:r>
            <a:r>
              <a:rPr kumimoji="0" lang="vi-VN" sz="28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2800" b="1" i="1"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dụ</a:t>
            </a:r>
            <a:r>
              <a:rPr kumimoji="0" lang="vi-VN" sz="28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như </a:t>
            </a:r>
            <a:r>
              <a:rPr kumimoji="0" lang="vi-VN" sz="28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thơ </a:t>
            </a:r>
            <a:r>
              <a:rPr kumimoji="0" lang="vi-VN" sz="2800" b="0" i="1"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trữ</a:t>
            </a:r>
            <a:r>
              <a:rPr kumimoji="0" lang="vi-VN" sz="28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2800" b="0" i="1"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tình</a:t>
            </a:r>
            <a:r>
              <a:rPr kumimoji="0" lang="vi-VN" sz="28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2800" b="0" i="1"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sẽ</a:t>
            </a:r>
            <a:r>
              <a:rPr kumimoji="0" lang="vi-VN" sz="28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thiên </a:t>
            </a:r>
            <a:r>
              <a:rPr kumimoji="0" lang="vi-VN" sz="2800" b="0" i="1"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về</a:t>
            </a:r>
            <a:r>
              <a:rPr kumimoji="0" lang="vi-VN" sz="28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2800" b="0" i="1"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hình</a:t>
            </a:r>
            <a:r>
              <a:rPr kumimoji="0" lang="vi-VN" sz="28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2800" b="0" i="1"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ảnh</a:t>
            </a:r>
            <a:r>
              <a:rPr kumimoji="0" lang="vi-VN" sz="28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2800" b="0" i="1"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cảm</a:t>
            </a:r>
            <a:r>
              <a:rPr kumimoji="0" lang="vi-VN" sz="28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2800" b="0" i="1"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xúc</a:t>
            </a:r>
            <a:r>
              <a:rPr kumimoji="0" lang="vi-VN" sz="28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2800" b="0" i="1"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lãng</a:t>
            </a:r>
            <a:r>
              <a:rPr kumimoji="0" lang="vi-VN" sz="28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2800" b="0" i="1"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mạng</a:t>
            </a:r>
            <a:r>
              <a:rPr kumimoji="0" lang="vi-VN" sz="28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2800" b="0" i="1"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dùng</a:t>
            </a:r>
            <a:r>
              <a:rPr kumimoji="0" lang="vi-VN" sz="28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2800" b="0" i="1"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nhiều</a:t>
            </a:r>
            <a:r>
              <a:rPr kumimoji="0" lang="vi-VN" sz="28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2800" b="0" i="1"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từ</a:t>
            </a:r>
            <a:r>
              <a:rPr kumimoji="0" lang="vi-VN" sz="28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miêu </a:t>
            </a:r>
            <a:r>
              <a:rPr kumimoji="0" lang="vi-VN" sz="2800" b="0" i="1"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tả</a:t>
            </a:r>
            <a:r>
              <a:rPr kumimoji="0" lang="vi-VN" sz="28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2800" b="0" i="1"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đậm</a:t>
            </a:r>
            <a:r>
              <a:rPr kumimoji="0" lang="vi-VN" sz="28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2800" b="0" i="1"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chất</a:t>
            </a:r>
            <a:r>
              <a:rPr kumimoji="0" lang="vi-VN" sz="28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thơ cơ </a:t>
            </a:r>
            <a:r>
              <a:rPr kumimoji="0" lang="vi-VN" sz="2800" b="0" i="1"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trữ</a:t>
            </a:r>
            <a:r>
              <a:rPr kumimoji="0" lang="vi-VN" sz="28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2800" b="0" i="1"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tình</a:t>
            </a:r>
            <a:r>
              <a:rPr kumimoji="0" lang="vi-VN" sz="28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Hay như văn </a:t>
            </a:r>
            <a:r>
              <a:rPr kumimoji="0" lang="vi-VN" sz="2800" b="0" i="1"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hiện</a:t>
            </a:r>
            <a:r>
              <a:rPr kumimoji="0" lang="vi-VN" sz="28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2800" b="0" i="1"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thực</a:t>
            </a:r>
            <a:r>
              <a:rPr kumimoji="0" lang="vi-VN" sz="28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2800" b="0" i="1"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sẽ</a:t>
            </a:r>
            <a:r>
              <a:rPr kumimoji="0" lang="vi-VN" sz="28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2800" b="0" i="1"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là</a:t>
            </a:r>
            <a:r>
              <a:rPr kumimoji="0" lang="vi-VN" sz="28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2800" b="0" i="1"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cách</a:t>
            </a:r>
            <a:r>
              <a:rPr kumimoji="0" lang="vi-VN" sz="28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2800" b="0" i="1"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kể</a:t>
            </a:r>
            <a:r>
              <a:rPr kumimoji="0" lang="vi-VN" sz="28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miêu </a:t>
            </a:r>
            <a:r>
              <a:rPr kumimoji="0" lang="vi-VN" sz="2800" b="0" i="1"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tả</a:t>
            </a:r>
            <a:r>
              <a:rPr kumimoji="0" lang="vi-VN" sz="28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2800" b="0" i="1"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hiện</a:t>
            </a:r>
            <a:r>
              <a:rPr kumimoji="0" lang="vi-VN" sz="28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2800" b="0" i="1"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thực</a:t>
            </a:r>
            <a:r>
              <a:rPr kumimoji="0" lang="vi-VN" sz="28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2800" b="0" i="1"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những</a:t>
            </a:r>
            <a:r>
              <a:rPr kumimoji="0" lang="vi-VN" sz="28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2800" b="0" i="1"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từ</a:t>
            </a:r>
            <a:r>
              <a:rPr kumimoji="0" lang="vi-VN" sz="28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2800" b="0" i="1"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ngữ</a:t>
            </a:r>
            <a:r>
              <a:rPr kumimoji="0" lang="vi-VN" sz="28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2800" b="0" i="1"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thực</a:t>
            </a:r>
            <a:r>
              <a:rPr kumimoji="0" lang="vi-VN" sz="28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2800" b="0" i="1"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tế</a:t>
            </a:r>
            <a:r>
              <a:rPr kumimoji="0" lang="vi-VN" sz="28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2800" b="0" i="1"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và</a:t>
            </a:r>
            <a:r>
              <a:rPr kumimoji="0" lang="vi-VN" sz="28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2800" b="0" i="1"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mạnh</a:t>
            </a:r>
            <a:r>
              <a:rPr kumimoji="0" lang="vi-VN" sz="28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2800" b="0" i="1"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cảm</a:t>
            </a:r>
            <a:r>
              <a:rPr kumimoji="0" lang="vi-VN" sz="28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2800" b="0" i="1"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xúc</a:t>
            </a:r>
            <a:r>
              <a:rPr kumimoji="0" lang="vi-VN" sz="28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2800" b="0" i="1"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thực</a:t>
            </a:r>
            <a:r>
              <a:rPr kumimoji="0" lang="vi-VN" sz="28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2800" b="0" i="1"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tại</a:t>
            </a:r>
            <a:r>
              <a:rPr kumimoji="0" lang="vi-VN" sz="28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en-US" sz="28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45297381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ppt_x"/>
                                          </p:val>
                                        </p:tav>
                                        <p:tav tm="100000">
                                          <p:val>
                                            <p:strVal val="#ppt_x"/>
                                          </p:val>
                                        </p:tav>
                                      </p:tavLst>
                                    </p:anim>
                                    <p:anim calcmode="lin" valueType="num">
                                      <p:cBhvr additive="base">
                                        <p:cTn id="1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barn(inVertical)">
                                      <p:cBhvr>
                                        <p:cTn id="2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0" grpId="0"/>
      <p:bldP spid="2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4BB413F6-73D1-436C-9C16-E16A045E7B35}"/>
              </a:ext>
            </a:extLst>
          </p:cNvPr>
          <p:cNvSpPr/>
          <p:nvPr/>
        </p:nvSpPr>
        <p:spPr>
          <a:xfrm>
            <a:off x="2035993" y="1961600"/>
            <a:ext cx="92735" cy="335863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13" name="PA-椭圆 24">
            <a:extLst>
              <a:ext uri="{FF2B5EF4-FFF2-40B4-BE49-F238E27FC236}">
                <a16:creationId xmlns:a16="http://schemas.microsoft.com/office/drawing/2014/main" id="{1C9F33DA-A2C1-43C4-8F3F-721038C17FF9}"/>
              </a:ext>
            </a:extLst>
          </p:cNvPr>
          <p:cNvSpPr/>
          <p:nvPr>
            <p:custDataLst>
              <p:tags r:id="rId1"/>
            </p:custDataLst>
          </p:nvPr>
        </p:nvSpPr>
        <p:spPr bwMode="auto">
          <a:xfrm>
            <a:off x="6944804" y="1789927"/>
            <a:ext cx="3776995" cy="3701976"/>
          </a:xfrm>
          <a:prstGeom prst="ellipse">
            <a:avLst/>
          </a:prstGeom>
          <a:no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920" tIns="60960" rIns="121920" bIns="60960" anchor="ctr"/>
          <a:lstStyle/>
          <a:p>
            <a:pPr algn="ctr" defTabSz="1218565" fontAlgn="auto"/>
            <a:endParaRPr lang="zh-CN" altLang="en-US" sz="2400" kern="0" noProof="1">
              <a:solidFill>
                <a:schemeClr val="tx1"/>
              </a:solidFill>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pic>
        <p:nvPicPr>
          <p:cNvPr id="19" name="图片 18">
            <a:extLst>
              <a:ext uri="{FF2B5EF4-FFF2-40B4-BE49-F238E27FC236}">
                <a16:creationId xmlns:a16="http://schemas.microsoft.com/office/drawing/2014/main" id="{D9215E15-9CFB-46FB-8DCB-7668E87846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68783" y="6458093"/>
            <a:ext cx="1549206" cy="228571"/>
          </a:xfrm>
          <a:prstGeom prst="rect">
            <a:avLst/>
          </a:prstGeom>
        </p:spPr>
      </p:pic>
      <p:sp>
        <p:nvSpPr>
          <p:cNvPr id="16" name="TextBox 15">
            <a:extLst>
              <a:ext uri="{FF2B5EF4-FFF2-40B4-BE49-F238E27FC236}">
                <a16:creationId xmlns:a16="http://schemas.microsoft.com/office/drawing/2014/main" id="{A7D0C2F2-9177-7FBA-ED25-46026B443660}"/>
              </a:ext>
            </a:extLst>
          </p:cNvPr>
          <p:cNvSpPr txBox="1"/>
          <p:nvPr/>
        </p:nvSpPr>
        <p:spPr>
          <a:xfrm>
            <a:off x="7955412" y="1697306"/>
            <a:ext cx="1755777" cy="3687420"/>
          </a:xfrm>
          <a:prstGeom prst="rect">
            <a:avLst/>
          </a:prstGeom>
          <a:noFill/>
        </p:spPr>
        <p:txBody>
          <a:bodyPr wrap="square">
            <a:spAutoFit/>
          </a:bodyPr>
          <a:lstStyle/>
          <a:p>
            <a:pPr marL="0" marR="0" algn="ctr">
              <a:lnSpc>
                <a:spcPct val="150000"/>
              </a:lnSpc>
              <a:spcBef>
                <a:spcPts val="0"/>
              </a:spcBef>
              <a:spcAft>
                <a:spcPts val="800"/>
              </a:spcAft>
            </a:pPr>
            <a:r>
              <a:rPr lang="en-US" sz="3200" b="1" dirty="0">
                <a:solidFill>
                  <a:srgbClr val="FF0000"/>
                </a:solidFill>
                <a:effectLst/>
                <a:latin typeface="#9Slide03 SFU Futura_01" panose="00000700000000000000" pitchFamily="2" charset="0"/>
                <a:ea typeface="Times New Roman" panose="02020603050405020304" pitchFamily="18" charset="0"/>
                <a:cs typeface="Times New Roman" panose="02020603050405020304" pitchFamily="18" charset="0"/>
              </a:rPr>
              <a:t>TRI </a:t>
            </a:r>
            <a:r>
              <a:rPr lang="en-US" sz="3200" b="1" dirty="0" err="1">
                <a:solidFill>
                  <a:srgbClr val="FF0000"/>
                </a:solidFill>
                <a:effectLst/>
                <a:latin typeface="#9Slide03 SFU Futura_01" panose="00000700000000000000" pitchFamily="2" charset="0"/>
                <a:ea typeface="Times New Roman" panose="02020603050405020304" pitchFamily="18" charset="0"/>
                <a:cs typeface="Times New Roman" panose="02020603050405020304" pitchFamily="18" charset="0"/>
              </a:rPr>
              <a:t>THỨC</a:t>
            </a:r>
            <a:r>
              <a:rPr lang="en-US" sz="3200" b="1" dirty="0">
                <a:solidFill>
                  <a:srgbClr val="FF0000"/>
                </a:solidFill>
                <a:effectLst/>
                <a:latin typeface="#9Slide03 SFU Futura_01" panose="00000700000000000000" pitchFamily="2" charset="0"/>
                <a:ea typeface="Times New Roman" panose="02020603050405020304" pitchFamily="18" charset="0"/>
                <a:cs typeface="Times New Roman" panose="02020603050405020304" pitchFamily="18" charset="0"/>
              </a:rPr>
              <a:t> </a:t>
            </a:r>
            <a:r>
              <a:rPr lang="en-US" sz="3200" b="1" dirty="0" err="1">
                <a:solidFill>
                  <a:srgbClr val="FF0000"/>
                </a:solidFill>
                <a:effectLst/>
                <a:latin typeface="#9Slide03 SFU Futura_01" panose="00000700000000000000" pitchFamily="2" charset="0"/>
                <a:ea typeface="Times New Roman" panose="02020603050405020304" pitchFamily="18" charset="0"/>
                <a:cs typeface="Times New Roman" panose="02020603050405020304" pitchFamily="18" charset="0"/>
              </a:rPr>
              <a:t>VỀ</a:t>
            </a:r>
            <a:r>
              <a:rPr lang="en-US" sz="3200" b="1" dirty="0">
                <a:solidFill>
                  <a:srgbClr val="FF0000"/>
                </a:solidFill>
                <a:effectLst/>
                <a:latin typeface="#9Slide03 SFU Futura_01" panose="00000700000000000000" pitchFamily="2" charset="0"/>
                <a:ea typeface="Times New Roman" panose="02020603050405020304" pitchFamily="18" charset="0"/>
                <a:cs typeface="Times New Roman" panose="02020603050405020304" pitchFamily="18" charset="0"/>
              </a:rPr>
              <a:t> </a:t>
            </a:r>
            <a:r>
              <a:rPr lang="en-US" sz="3200" b="1" dirty="0" err="1">
                <a:solidFill>
                  <a:srgbClr val="FF0000"/>
                </a:solidFill>
                <a:effectLst/>
                <a:latin typeface="#9Slide03 SFU Futura_01" panose="00000700000000000000" pitchFamily="2" charset="0"/>
                <a:ea typeface="Times New Roman" panose="02020603050405020304" pitchFamily="18" charset="0"/>
                <a:cs typeface="Times New Roman" panose="02020603050405020304" pitchFamily="18" charset="0"/>
              </a:rPr>
              <a:t>KIỂU</a:t>
            </a:r>
            <a:r>
              <a:rPr lang="en-US" sz="3200" b="1" dirty="0">
                <a:solidFill>
                  <a:srgbClr val="FF0000"/>
                </a:solidFill>
                <a:effectLst/>
                <a:latin typeface="#9Slide03 SFU Futura_01" panose="00000700000000000000" pitchFamily="2" charset="0"/>
                <a:ea typeface="Times New Roman" panose="02020603050405020304" pitchFamily="18" charset="0"/>
                <a:cs typeface="Times New Roman" panose="02020603050405020304" pitchFamily="18" charset="0"/>
              </a:rPr>
              <a:t> </a:t>
            </a:r>
            <a:r>
              <a:rPr lang="en-US" sz="3200" b="1" dirty="0" err="1">
                <a:solidFill>
                  <a:srgbClr val="FF0000"/>
                </a:solidFill>
                <a:effectLst/>
                <a:latin typeface="#9Slide03 SFU Futura_01" panose="00000700000000000000" pitchFamily="2" charset="0"/>
                <a:ea typeface="Times New Roman" panose="02020603050405020304" pitchFamily="18" charset="0"/>
                <a:cs typeface="Times New Roman" panose="02020603050405020304" pitchFamily="18" charset="0"/>
              </a:rPr>
              <a:t>BÀI</a:t>
            </a:r>
            <a:endParaRPr lang="en-US" sz="2800" dirty="0">
              <a:effectLst/>
              <a:latin typeface="#9Slide03 SFU Futura_01" panose="00000700000000000000" pitchFamily="2" charset="0"/>
              <a:ea typeface="Yu Mincho" panose="02020400000000000000" pitchFamily="18" charset="-128"/>
              <a:cs typeface="Times New Roman" panose="02020603050405020304" pitchFamily="18" charset="0"/>
            </a:endParaRPr>
          </a:p>
        </p:txBody>
      </p:sp>
      <p:sp>
        <p:nvSpPr>
          <p:cNvPr id="17" name="TextBox 16">
            <a:extLst>
              <a:ext uri="{FF2B5EF4-FFF2-40B4-BE49-F238E27FC236}">
                <a16:creationId xmlns:a16="http://schemas.microsoft.com/office/drawing/2014/main" id="{2C2C9443-1470-171B-600D-13B4C1B8C8CD}"/>
              </a:ext>
            </a:extLst>
          </p:cNvPr>
          <p:cNvSpPr txBox="1"/>
          <p:nvPr/>
        </p:nvSpPr>
        <p:spPr>
          <a:xfrm>
            <a:off x="2286490" y="1590129"/>
            <a:ext cx="4207045" cy="3901774"/>
          </a:xfrm>
          <a:prstGeom prst="rect">
            <a:avLst/>
          </a:prstGeom>
          <a:noFill/>
        </p:spPr>
        <p:txBody>
          <a:bodyPr wrap="square">
            <a:spAutoFit/>
          </a:bodyPr>
          <a:lstStyle/>
          <a:p>
            <a:pPr marL="0" marR="0" algn="just">
              <a:lnSpc>
                <a:spcPct val="150000"/>
              </a:lnSpc>
              <a:spcBef>
                <a:spcPts val="0"/>
              </a:spcBef>
              <a:spcAft>
                <a:spcPts val="800"/>
              </a:spcAft>
            </a:pPr>
            <a:r>
              <a:rPr lang="en-US" sz="2400" dirty="0" err="1">
                <a:solidFill>
                  <a:schemeClr val="accent1">
                    <a:lumMod val="50000"/>
                  </a:schemeClr>
                </a:solidFill>
                <a:effectLst/>
                <a:latin typeface="Cambria" panose="02040503050406030204" pitchFamily="18" charset="0"/>
                <a:ea typeface="Cambria" panose="02040503050406030204" pitchFamily="18" charset="0"/>
                <a:cs typeface="Times New Roman" panose="02020603050405020304" pitchFamily="18" charset="0"/>
              </a:rPr>
              <a:t>Phân</a:t>
            </a:r>
            <a:r>
              <a:rPr lang="en-US" sz="2400" dirty="0">
                <a:solidFill>
                  <a:schemeClr val="accent1">
                    <a:lumMod val="50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chemeClr val="accent1">
                    <a:lumMod val="50000"/>
                  </a:schemeClr>
                </a:solidFill>
                <a:effectLst/>
                <a:latin typeface="Cambria" panose="02040503050406030204" pitchFamily="18" charset="0"/>
                <a:ea typeface="Cambria" panose="02040503050406030204" pitchFamily="18" charset="0"/>
                <a:cs typeface="Times New Roman" panose="02020603050405020304" pitchFamily="18" charset="0"/>
              </a:rPr>
              <a:t>tích</a:t>
            </a:r>
            <a:r>
              <a:rPr lang="en-US" sz="2400" dirty="0">
                <a:solidFill>
                  <a:schemeClr val="accent1">
                    <a:lumMod val="50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chemeClr val="accent1">
                    <a:lumMod val="50000"/>
                  </a:schemeClr>
                </a:solidFill>
                <a:effectLst/>
                <a:latin typeface="Cambria" panose="02040503050406030204" pitchFamily="18" charset="0"/>
                <a:ea typeface="Cambria" panose="02040503050406030204" pitchFamily="18" charset="0"/>
                <a:cs typeface="Times New Roman" panose="02020603050405020304" pitchFamily="18" charset="0"/>
              </a:rPr>
              <a:t>đánh</a:t>
            </a:r>
            <a:r>
              <a:rPr lang="en-US" sz="2400" dirty="0">
                <a:solidFill>
                  <a:schemeClr val="accent1">
                    <a:lumMod val="50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chemeClr val="accent1">
                    <a:lumMod val="50000"/>
                  </a:schemeClr>
                </a:solidFill>
                <a:effectLst/>
                <a:latin typeface="Cambria" panose="02040503050406030204" pitchFamily="18" charset="0"/>
                <a:ea typeface="Cambria" panose="02040503050406030204" pitchFamily="18" charset="0"/>
                <a:cs typeface="Times New Roman" panose="02020603050405020304" pitchFamily="18" charset="0"/>
              </a:rPr>
              <a:t>giá</a:t>
            </a:r>
            <a:r>
              <a:rPr lang="en-US" sz="2400" dirty="0">
                <a:solidFill>
                  <a:schemeClr val="accent1">
                    <a:lumMod val="50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chemeClr val="accent1">
                    <a:lumMod val="50000"/>
                  </a:schemeClr>
                </a:solidFill>
                <a:effectLst/>
                <a:latin typeface="Cambria" panose="02040503050406030204" pitchFamily="18" charset="0"/>
                <a:ea typeface="Cambria" panose="02040503050406030204" pitchFamily="18" charset="0"/>
                <a:cs typeface="Times New Roman" panose="02020603050405020304" pitchFamily="18" charset="0"/>
              </a:rPr>
              <a:t>một</a:t>
            </a:r>
            <a:r>
              <a:rPr lang="en-US" sz="2400" dirty="0">
                <a:solidFill>
                  <a:schemeClr val="accent1">
                    <a:lumMod val="50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chemeClr val="accent1">
                    <a:lumMod val="50000"/>
                  </a:schemeClr>
                </a:solidFill>
                <a:effectLst/>
                <a:latin typeface="Cambria" panose="02040503050406030204" pitchFamily="18" charset="0"/>
                <a:ea typeface="Cambria" panose="02040503050406030204" pitchFamily="18" charset="0"/>
                <a:cs typeface="Times New Roman" panose="02020603050405020304" pitchFamily="18" charset="0"/>
              </a:rPr>
              <a:t>bài</a:t>
            </a:r>
            <a:r>
              <a:rPr lang="en-US" sz="2400" dirty="0">
                <a:solidFill>
                  <a:schemeClr val="accent1">
                    <a:lumMod val="50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chemeClr val="accent1">
                    <a:lumMod val="50000"/>
                  </a:schemeClr>
                </a:solidFill>
                <a:effectLst/>
                <a:latin typeface="Cambria" panose="02040503050406030204" pitchFamily="18" charset="0"/>
                <a:ea typeface="Cambria" panose="02040503050406030204" pitchFamily="18" charset="0"/>
                <a:cs typeface="Times New Roman" panose="02020603050405020304" pitchFamily="18" charset="0"/>
              </a:rPr>
              <a:t>thơ</a:t>
            </a:r>
            <a:r>
              <a:rPr lang="en-US" sz="2400" dirty="0">
                <a:solidFill>
                  <a:schemeClr val="accent1">
                    <a:lumMod val="50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chemeClr val="accent1">
                    <a:lumMod val="50000"/>
                  </a:schemeClr>
                </a:solidFill>
                <a:effectLst/>
                <a:latin typeface="Cambria" panose="02040503050406030204" pitchFamily="18" charset="0"/>
                <a:ea typeface="Cambria" panose="02040503050406030204" pitchFamily="18" charset="0"/>
                <a:cs typeface="Times New Roman" panose="02020603050405020304" pitchFamily="18" charset="0"/>
              </a:rPr>
              <a:t>chủ</a:t>
            </a:r>
            <a:r>
              <a:rPr lang="en-US" sz="2400" dirty="0">
                <a:solidFill>
                  <a:schemeClr val="accent1">
                    <a:lumMod val="50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chemeClr val="accent1">
                    <a:lumMod val="50000"/>
                  </a:schemeClr>
                </a:solidFill>
                <a:effectLst/>
                <a:latin typeface="Cambria" panose="02040503050406030204" pitchFamily="18" charset="0"/>
                <a:ea typeface="Cambria" panose="02040503050406030204" pitchFamily="18" charset="0"/>
                <a:cs typeface="Times New Roman" panose="02020603050405020304" pitchFamily="18" charset="0"/>
              </a:rPr>
              <a:t>đề</a:t>
            </a:r>
            <a:r>
              <a:rPr lang="en-US" sz="2400" dirty="0">
                <a:solidFill>
                  <a:schemeClr val="accent1">
                    <a:lumMod val="50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chemeClr val="accent1">
                    <a:lumMod val="50000"/>
                  </a:schemeClr>
                </a:solidFill>
                <a:effectLst/>
                <a:latin typeface="Cambria" panose="02040503050406030204" pitchFamily="18" charset="0"/>
                <a:ea typeface="Cambria" panose="02040503050406030204" pitchFamily="18" charset="0"/>
                <a:cs typeface="Times New Roman" panose="02020603050405020304" pitchFamily="18" charset="0"/>
              </a:rPr>
              <a:t>và</a:t>
            </a:r>
            <a:r>
              <a:rPr lang="en-US" sz="2400" dirty="0">
                <a:solidFill>
                  <a:schemeClr val="accent1">
                    <a:lumMod val="50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chemeClr val="accent1">
                    <a:lumMod val="50000"/>
                  </a:schemeClr>
                </a:solidFill>
                <a:effectLst/>
                <a:latin typeface="Cambria" panose="02040503050406030204" pitchFamily="18" charset="0"/>
                <a:ea typeface="Cambria" panose="02040503050406030204" pitchFamily="18" charset="0"/>
                <a:cs typeface="Times New Roman" panose="02020603050405020304" pitchFamily="18" charset="0"/>
              </a:rPr>
              <a:t>những</a:t>
            </a:r>
            <a:r>
              <a:rPr lang="en-US" sz="2400" dirty="0">
                <a:solidFill>
                  <a:schemeClr val="accent1">
                    <a:lumMod val="50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chemeClr val="accent1">
                    <a:lumMod val="50000"/>
                  </a:schemeClr>
                </a:solidFill>
                <a:effectLst/>
                <a:latin typeface="Cambria" panose="02040503050406030204" pitchFamily="18" charset="0"/>
                <a:ea typeface="Cambria" panose="02040503050406030204" pitchFamily="18" charset="0"/>
                <a:cs typeface="Times New Roman" panose="02020603050405020304" pitchFamily="18" charset="0"/>
              </a:rPr>
              <a:t>nét</a:t>
            </a:r>
            <a:r>
              <a:rPr lang="en-US" sz="2400" dirty="0">
                <a:solidFill>
                  <a:schemeClr val="accent1">
                    <a:lumMod val="50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chemeClr val="accent1">
                    <a:lumMod val="50000"/>
                  </a:schemeClr>
                </a:solidFill>
                <a:effectLst/>
                <a:latin typeface="Cambria" panose="02040503050406030204" pitchFamily="18" charset="0"/>
                <a:ea typeface="Cambria" panose="02040503050406030204" pitchFamily="18" charset="0"/>
                <a:cs typeface="Times New Roman" panose="02020603050405020304" pitchFamily="18" charset="0"/>
              </a:rPr>
              <a:t>đặc</a:t>
            </a:r>
            <a:r>
              <a:rPr lang="en-US" sz="2400" dirty="0">
                <a:solidFill>
                  <a:schemeClr val="accent1">
                    <a:lumMod val="50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chemeClr val="accent1">
                    <a:lumMod val="50000"/>
                  </a:schemeClr>
                </a:solidFill>
                <a:effectLst/>
                <a:latin typeface="Cambria" panose="02040503050406030204" pitchFamily="18" charset="0"/>
                <a:ea typeface="Cambria" panose="02040503050406030204" pitchFamily="18" charset="0"/>
                <a:cs typeface="Times New Roman" panose="02020603050405020304" pitchFamily="18" charset="0"/>
              </a:rPr>
              <a:t>sắc</a:t>
            </a:r>
            <a:r>
              <a:rPr lang="en-US" sz="2400" dirty="0">
                <a:solidFill>
                  <a:schemeClr val="accent1">
                    <a:lumMod val="50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chemeClr val="accent1">
                    <a:lumMod val="50000"/>
                  </a:schemeClr>
                </a:solidFill>
                <a:effectLst/>
                <a:latin typeface="Cambria" panose="02040503050406030204" pitchFamily="18" charset="0"/>
                <a:ea typeface="Cambria" panose="02040503050406030204" pitchFamily="18" charset="0"/>
                <a:cs typeface="Times New Roman" panose="02020603050405020304" pitchFamily="18" charset="0"/>
              </a:rPr>
              <a:t>về</a:t>
            </a:r>
            <a:r>
              <a:rPr lang="en-US" sz="2400" dirty="0">
                <a:solidFill>
                  <a:schemeClr val="accent1">
                    <a:lumMod val="50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chemeClr val="accent1">
                    <a:lumMod val="50000"/>
                  </a:schemeClr>
                </a:solidFill>
                <a:effectLst/>
                <a:latin typeface="Cambria" panose="02040503050406030204" pitchFamily="18" charset="0"/>
                <a:ea typeface="Cambria" panose="02040503050406030204" pitchFamily="18" charset="0"/>
                <a:cs typeface="Times New Roman" panose="02020603050405020304" pitchFamily="18" charset="0"/>
              </a:rPr>
              <a:t>hình</a:t>
            </a:r>
            <a:r>
              <a:rPr lang="en-US" sz="2400" dirty="0">
                <a:solidFill>
                  <a:schemeClr val="accent1">
                    <a:lumMod val="50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chemeClr val="accent1">
                    <a:lumMod val="50000"/>
                  </a:schemeClr>
                </a:solidFill>
                <a:effectLst/>
                <a:latin typeface="Cambria" panose="02040503050406030204" pitchFamily="18" charset="0"/>
                <a:ea typeface="Cambria" panose="02040503050406030204" pitchFamily="18" charset="0"/>
                <a:cs typeface="Times New Roman" panose="02020603050405020304" pitchFamily="18" charset="0"/>
              </a:rPr>
              <a:t>thức</a:t>
            </a:r>
            <a:r>
              <a:rPr lang="en-US" sz="2400" dirty="0">
                <a:solidFill>
                  <a:schemeClr val="accent1">
                    <a:lumMod val="50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chemeClr val="accent1">
                    <a:lumMod val="50000"/>
                  </a:schemeClr>
                </a:solidFill>
                <a:effectLst/>
                <a:latin typeface="Cambria" panose="02040503050406030204" pitchFamily="18" charset="0"/>
                <a:ea typeface="Cambria" panose="02040503050406030204" pitchFamily="18" charset="0"/>
                <a:cs typeface="Times New Roman" panose="02020603050405020304" pitchFamily="18" charset="0"/>
              </a:rPr>
              <a:t>nghệ</a:t>
            </a:r>
            <a:r>
              <a:rPr lang="en-US" sz="2400" dirty="0">
                <a:solidFill>
                  <a:schemeClr val="accent1">
                    <a:lumMod val="50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chemeClr val="accent1">
                    <a:lumMod val="50000"/>
                  </a:schemeClr>
                </a:solidFill>
                <a:effectLst/>
                <a:latin typeface="Cambria" panose="02040503050406030204" pitchFamily="18" charset="0"/>
                <a:ea typeface="Cambria" panose="02040503050406030204" pitchFamily="18" charset="0"/>
                <a:cs typeface="Times New Roman" panose="02020603050405020304" pitchFamily="18" charset="0"/>
              </a:rPr>
              <a:t>thuật</a:t>
            </a:r>
            <a:r>
              <a:rPr lang="en-US" sz="2400" dirty="0">
                <a:solidFill>
                  <a:schemeClr val="accent1">
                    <a:lumMod val="50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chemeClr val="accent1">
                    <a:lumMod val="50000"/>
                  </a:schemeClr>
                </a:solidFill>
                <a:effectLst/>
                <a:latin typeface="Cambria" panose="02040503050406030204" pitchFamily="18" charset="0"/>
                <a:ea typeface="Cambria" panose="02040503050406030204" pitchFamily="18" charset="0"/>
                <a:cs typeface="Times New Roman" panose="02020603050405020304" pitchFamily="18" charset="0"/>
              </a:rPr>
              <a:t>là</a:t>
            </a:r>
            <a:r>
              <a:rPr lang="en-US" sz="2400" dirty="0">
                <a:solidFill>
                  <a:schemeClr val="accent1">
                    <a:lumMod val="50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chemeClr val="accent1">
                    <a:lumMod val="50000"/>
                  </a:schemeClr>
                </a:solidFill>
                <a:effectLst/>
                <a:latin typeface="Cambria" panose="02040503050406030204" pitchFamily="18" charset="0"/>
                <a:ea typeface="Cambria" panose="02040503050406030204" pitchFamily="18" charset="0"/>
                <a:cs typeface="Times New Roman" panose="02020603050405020304" pitchFamily="18" charset="0"/>
              </a:rPr>
              <a:t>kiểu</a:t>
            </a:r>
            <a:r>
              <a:rPr lang="en-US" sz="2400" dirty="0">
                <a:solidFill>
                  <a:schemeClr val="accent1">
                    <a:lumMod val="50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chemeClr val="accent1">
                    <a:lumMod val="50000"/>
                  </a:schemeClr>
                </a:solidFill>
                <a:effectLst/>
                <a:latin typeface="Cambria" panose="02040503050406030204" pitchFamily="18" charset="0"/>
                <a:ea typeface="Cambria" panose="02040503050406030204" pitchFamily="18" charset="0"/>
                <a:cs typeface="Times New Roman" panose="02020603050405020304" pitchFamily="18" charset="0"/>
              </a:rPr>
              <a:t>bài</a:t>
            </a:r>
            <a:r>
              <a:rPr lang="en-US" sz="2400" dirty="0">
                <a:solidFill>
                  <a:schemeClr val="accent1">
                    <a:lumMod val="50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chemeClr val="accent1">
                    <a:lumMod val="50000"/>
                  </a:schemeClr>
                </a:solidFill>
                <a:effectLst/>
                <a:latin typeface="Cambria" panose="02040503050406030204" pitchFamily="18" charset="0"/>
                <a:ea typeface="Cambria" panose="02040503050406030204" pitchFamily="18" charset="0"/>
                <a:cs typeface="Times New Roman" panose="02020603050405020304" pitchFamily="18" charset="0"/>
              </a:rPr>
              <a:t>nghị</a:t>
            </a:r>
            <a:r>
              <a:rPr lang="en-US" sz="2400" dirty="0">
                <a:solidFill>
                  <a:schemeClr val="accent1">
                    <a:lumMod val="50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chemeClr val="accent1">
                    <a:lumMod val="50000"/>
                  </a:schemeClr>
                </a:solidFill>
                <a:effectLst/>
                <a:latin typeface="Cambria" panose="02040503050406030204" pitchFamily="18" charset="0"/>
                <a:ea typeface="Cambria" panose="02040503050406030204" pitchFamily="18" charset="0"/>
                <a:cs typeface="Times New Roman" panose="02020603050405020304" pitchFamily="18" charset="0"/>
              </a:rPr>
              <a:t>luận</a:t>
            </a:r>
            <a:r>
              <a:rPr lang="en-US" sz="2400" dirty="0">
                <a:solidFill>
                  <a:schemeClr val="accent1">
                    <a:lumMod val="50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chemeClr val="accent1">
                    <a:lumMod val="50000"/>
                  </a:schemeClr>
                </a:solidFill>
                <a:effectLst/>
                <a:latin typeface="Cambria" panose="02040503050406030204" pitchFamily="18" charset="0"/>
                <a:ea typeface="Cambria" panose="02040503050406030204" pitchFamily="18" charset="0"/>
                <a:cs typeface="Times New Roman" panose="02020603050405020304" pitchFamily="18" charset="0"/>
              </a:rPr>
              <a:t>văn</a:t>
            </a:r>
            <a:r>
              <a:rPr lang="en-US" sz="2400" dirty="0">
                <a:solidFill>
                  <a:schemeClr val="accent1">
                    <a:lumMod val="50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chemeClr val="accent1">
                    <a:lumMod val="50000"/>
                  </a:schemeClr>
                </a:solidFill>
                <a:effectLst/>
                <a:latin typeface="Cambria" panose="02040503050406030204" pitchFamily="18" charset="0"/>
                <a:ea typeface="Cambria" panose="02040503050406030204" pitchFamily="18" charset="0"/>
                <a:cs typeface="Times New Roman" panose="02020603050405020304" pitchFamily="18" charset="0"/>
              </a:rPr>
              <a:t>học</a:t>
            </a:r>
            <a:r>
              <a:rPr lang="en-US" sz="2400" dirty="0">
                <a:solidFill>
                  <a:schemeClr val="accent1">
                    <a:lumMod val="50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chemeClr val="accent1">
                    <a:lumMod val="50000"/>
                  </a:schemeClr>
                </a:solidFill>
                <a:effectLst/>
                <a:latin typeface="Cambria" panose="02040503050406030204" pitchFamily="18" charset="0"/>
                <a:ea typeface="Cambria" panose="02040503050406030204" pitchFamily="18" charset="0"/>
                <a:cs typeface="Times New Roman" panose="02020603050405020304" pitchFamily="18" charset="0"/>
              </a:rPr>
              <a:t>dùng</a:t>
            </a:r>
            <a:r>
              <a:rPr lang="en-US" sz="2400" dirty="0">
                <a:solidFill>
                  <a:schemeClr val="accent1">
                    <a:lumMod val="50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chemeClr val="accent1">
                    <a:lumMod val="50000"/>
                  </a:schemeClr>
                </a:solidFill>
                <a:effectLst/>
                <a:latin typeface="Cambria" panose="02040503050406030204" pitchFamily="18" charset="0"/>
                <a:ea typeface="Cambria" panose="02040503050406030204" pitchFamily="18" charset="0"/>
                <a:cs typeface="Times New Roman" panose="02020603050405020304" pitchFamily="18" charset="0"/>
              </a:rPr>
              <a:t>lí</a:t>
            </a:r>
            <a:r>
              <a:rPr lang="en-US" sz="2400" dirty="0">
                <a:solidFill>
                  <a:schemeClr val="accent1">
                    <a:lumMod val="50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chemeClr val="accent1">
                    <a:lumMod val="50000"/>
                  </a:schemeClr>
                </a:solidFill>
                <a:effectLst/>
                <a:latin typeface="Cambria" panose="02040503050406030204" pitchFamily="18" charset="0"/>
                <a:ea typeface="Cambria" panose="02040503050406030204" pitchFamily="18" charset="0"/>
                <a:cs typeface="Times New Roman" panose="02020603050405020304" pitchFamily="18" charset="0"/>
              </a:rPr>
              <a:t>lẽ</a:t>
            </a:r>
            <a:r>
              <a:rPr lang="en-US" sz="2400" dirty="0">
                <a:solidFill>
                  <a:schemeClr val="accent1">
                    <a:lumMod val="50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chemeClr val="accent1">
                    <a:lumMod val="50000"/>
                  </a:schemeClr>
                </a:solidFill>
                <a:effectLst/>
                <a:latin typeface="Cambria" panose="02040503050406030204" pitchFamily="18" charset="0"/>
                <a:ea typeface="Cambria" panose="02040503050406030204" pitchFamily="18" charset="0"/>
                <a:cs typeface="Times New Roman" panose="02020603050405020304" pitchFamily="18" charset="0"/>
              </a:rPr>
              <a:t>và</a:t>
            </a:r>
            <a:r>
              <a:rPr lang="en-US" sz="2400" dirty="0">
                <a:solidFill>
                  <a:schemeClr val="accent1">
                    <a:lumMod val="50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chemeClr val="accent1">
                    <a:lumMod val="50000"/>
                  </a:schemeClr>
                </a:solidFill>
                <a:effectLst/>
                <a:latin typeface="Cambria" panose="02040503050406030204" pitchFamily="18" charset="0"/>
                <a:ea typeface="Cambria" panose="02040503050406030204" pitchFamily="18" charset="0"/>
                <a:cs typeface="Times New Roman" panose="02020603050405020304" pitchFamily="18" charset="0"/>
              </a:rPr>
              <a:t>bằng</a:t>
            </a:r>
            <a:r>
              <a:rPr lang="en-US" sz="2400" dirty="0">
                <a:solidFill>
                  <a:schemeClr val="accent1">
                    <a:lumMod val="50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chemeClr val="accent1">
                    <a:lumMod val="50000"/>
                  </a:schemeClr>
                </a:solidFill>
                <a:effectLst/>
                <a:latin typeface="Cambria" panose="02040503050406030204" pitchFamily="18" charset="0"/>
                <a:ea typeface="Cambria" panose="02040503050406030204" pitchFamily="18" charset="0"/>
                <a:cs typeface="Times New Roman" panose="02020603050405020304" pitchFamily="18" charset="0"/>
              </a:rPr>
              <a:t>chứng</a:t>
            </a:r>
            <a:r>
              <a:rPr lang="en-US" sz="2400" dirty="0">
                <a:solidFill>
                  <a:schemeClr val="accent1">
                    <a:lumMod val="50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chemeClr val="accent1">
                    <a:lumMod val="50000"/>
                  </a:schemeClr>
                </a:solidFill>
                <a:effectLst/>
                <a:latin typeface="Cambria" panose="02040503050406030204" pitchFamily="18" charset="0"/>
                <a:ea typeface="Cambria" panose="02040503050406030204" pitchFamily="18" charset="0"/>
                <a:cs typeface="Times New Roman" panose="02020603050405020304" pitchFamily="18" charset="0"/>
              </a:rPr>
              <a:t>để</a:t>
            </a:r>
            <a:r>
              <a:rPr lang="en-US" sz="2400" dirty="0">
                <a:solidFill>
                  <a:schemeClr val="accent1">
                    <a:lumMod val="50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chemeClr val="accent1">
                    <a:lumMod val="50000"/>
                  </a:schemeClr>
                </a:solidFill>
                <a:effectLst/>
                <a:latin typeface="Cambria" panose="02040503050406030204" pitchFamily="18" charset="0"/>
                <a:ea typeface="Cambria" panose="02040503050406030204" pitchFamily="18" charset="0"/>
                <a:cs typeface="Times New Roman" panose="02020603050405020304" pitchFamily="18" charset="0"/>
              </a:rPr>
              <a:t>làm</a:t>
            </a:r>
            <a:r>
              <a:rPr lang="en-US" sz="2400" dirty="0">
                <a:solidFill>
                  <a:schemeClr val="accent1">
                    <a:lumMod val="50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chemeClr val="accent1">
                    <a:lumMod val="50000"/>
                  </a:schemeClr>
                </a:solidFill>
                <a:effectLst/>
                <a:latin typeface="Cambria" panose="02040503050406030204" pitchFamily="18" charset="0"/>
                <a:ea typeface="Cambria" panose="02040503050406030204" pitchFamily="18" charset="0"/>
                <a:cs typeface="Times New Roman" panose="02020603050405020304" pitchFamily="18" charset="0"/>
              </a:rPr>
              <a:t>rõ</a:t>
            </a:r>
            <a:r>
              <a:rPr lang="en-US" sz="2400" dirty="0">
                <a:solidFill>
                  <a:schemeClr val="accent1">
                    <a:lumMod val="50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chemeClr val="accent1">
                    <a:lumMod val="50000"/>
                  </a:schemeClr>
                </a:solidFill>
                <a:effectLst/>
                <a:latin typeface="Cambria" panose="02040503050406030204" pitchFamily="18" charset="0"/>
                <a:ea typeface="Cambria" panose="02040503050406030204" pitchFamily="18" charset="0"/>
                <a:cs typeface="Times New Roman" panose="02020603050405020304" pitchFamily="18" charset="0"/>
              </a:rPr>
              <a:t>giá</a:t>
            </a:r>
            <a:r>
              <a:rPr lang="en-US" sz="2400" dirty="0">
                <a:solidFill>
                  <a:schemeClr val="accent1">
                    <a:lumMod val="50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chemeClr val="accent1">
                    <a:lumMod val="50000"/>
                  </a:schemeClr>
                </a:solidFill>
                <a:effectLst/>
                <a:latin typeface="Cambria" panose="02040503050406030204" pitchFamily="18" charset="0"/>
                <a:ea typeface="Cambria" panose="02040503050406030204" pitchFamily="18" charset="0"/>
                <a:cs typeface="Times New Roman" panose="02020603050405020304" pitchFamily="18" charset="0"/>
              </a:rPr>
              <a:t>trị</a:t>
            </a:r>
            <a:r>
              <a:rPr lang="en-US" sz="2400" dirty="0">
                <a:solidFill>
                  <a:schemeClr val="accent1">
                    <a:lumMod val="50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chemeClr val="accent1">
                    <a:lumMod val="50000"/>
                  </a:schemeClr>
                </a:solidFill>
                <a:effectLst/>
                <a:latin typeface="Cambria" panose="02040503050406030204" pitchFamily="18" charset="0"/>
                <a:ea typeface="Cambria" panose="02040503050406030204" pitchFamily="18" charset="0"/>
                <a:cs typeface="Times New Roman" panose="02020603050405020304" pitchFamily="18" charset="0"/>
              </a:rPr>
              <a:t>nội</a:t>
            </a:r>
            <a:r>
              <a:rPr lang="en-US" sz="2400" dirty="0">
                <a:solidFill>
                  <a:schemeClr val="accent1">
                    <a:lumMod val="50000"/>
                  </a:schemeClr>
                </a:solidFill>
                <a:effectLst/>
                <a:latin typeface="Cambria" panose="02040503050406030204" pitchFamily="18" charset="0"/>
                <a:ea typeface="Cambria" panose="02040503050406030204" pitchFamily="18" charset="0"/>
                <a:cs typeface="Times New Roman" panose="02020603050405020304" pitchFamily="18" charset="0"/>
              </a:rPr>
              <a:t> dung, </a:t>
            </a:r>
            <a:r>
              <a:rPr lang="en-US" sz="2400" dirty="0" err="1">
                <a:solidFill>
                  <a:schemeClr val="accent1">
                    <a:lumMod val="50000"/>
                  </a:schemeClr>
                </a:solidFill>
                <a:effectLst/>
                <a:latin typeface="Cambria" panose="02040503050406030204" pitchFamily="18" charset="0"/>
                <a:ea typeface="Cambria" panose="02040503050406030204" pitchFamily="18" charset="0"/>
                <a:cs typeface="Times New Roman" panose="02020603050405020304" pitchFamily="18" charset="0"/>
              </a:rPr>
              <a:t>nghệ</a:t>
            </a:r>
            <a:r>
              <a:rPr lang="en-US" sz="2400" dirty="0">
                <a:solidFill>
                  <a:schemeClr val="accent1">
                    <a:lumMod val="50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chemeClr val="accent1">
                    <a:lumMod val="50000"/>
                  </a:schemeClr>
                </a:solidFill>
                <a:effectLst/>
                <a:latin typeface="Cambria" panose="02040503050406030204" pitchFamily="18" charset="0"/>
                <a:ea typeface="Cambria" panose="02040503050406030204" pitchFamily="18" charset="0"/>
                <a:cs typeface="Times New Roman" panose="02020603050405020304" pitchFamily="18" charset="0"/>
              </a:rPr>
              <a:t>thuật</a:t>
            </a:r>
            <a:r>
              <a:rPr lang="en-US" sz="2400" dirty="0">
                <a:solidFill>
                  <a:schemeClr val="accent1">
                    <a:lumMod val="50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chemeClr val="accent1">
                    <a:lumMod val="50000"/>
                  </a:schemeClr>
                </a:solidFill>
                <a:effectLst/>
                <a:latin typeface="Cambria" panose="02040503050406030204" pitchFamily="18" charset="0"/>
                <a:ea typeface="Cambria" panose="02040503050406030204" pitchFamily="18" charset="0"/>
                <a:cs typeface="Times New Roman" panose="02020603050405020304" pitchFamily="18" charset="0"/>
              </a:rPr>
              <a:t>của</a:t>
            </a:r>
            <a:r>
              <a:rPr lang="en-US" sz="2400" dirty="0">
                <a:solidFill>
                  <a:schemeClr val="accent1">
                    <a:lumMod val="50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chemeClr val="accent1">
                    <a:lumMod val="50000"/>
                  </a:schemeClr>
                </a:solidFill>
                <a:effectLst/>
                <a:latin typeface="Cambria" panose="02040503050406030204" pitchFamily="18" charset="0"/>
                <a:ea typeface="Cambria" panose="02040503050406030204" pitchFamily="18" charset="0"/>
                <a:cs typeface="Times New Roman" panose="02020603050405020304" pitchFamily="18" charset="0"/>
              </a:rPr>
              <a:t>bài</a:t>
            </a:r>
            <a:r>
              <a:rPr lang="en-US" sz="2400" dirty="0">
                <a:solidFill>
                  <a:schemeClr val="accent1">
                    <a:lumMod val="50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chemeClr val="accent1">
                    <a:lumMod val="50000"/>
                  </a:schemeClr>
                </a:solidFill>
                <a:effectLst/>
                <a:latin typeface="Cambria" panose="02040503050406030204" pitchFamily="18" charset="0"/>
                <a:ea typeface="Cambria" panose="02040503050406030204" pitchFamily="18" charset="0"/>
                <a:cs typeface="Times New Roman" panose="02020603050405020304" pitchFamily="18" charset="0"/>
              </a:rPr>
              <a:t>thơ</a:t>
            </a:r>
            <a:r>
              <a:rPr lang="en-US" sz="2400" dirty="0">
                <a:solidFill>
                  <a:schemeClr val="accent1">
                    <a:lumMod val="50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chemeClr val="accent1">
                    <a:lumMod val="50000"/>
                  </a:schemeClr>
                </a:solidFill>
                <a:effectLst/>
                <a:latin typeface="Cambria" panose="02040503050406030204" pitchFamily="18" charset="0"/>
                <a:ea typeface="Cambria" panose="02040503050406030204" pitchFamily="18" charset="0"/>
                <a:cs typeface="Times New Roman" panose="02020603050405020304" pitchFamily="18" charset="0"/>
              </a:rPr>
              <a:t>ấy</a:t>
            </a:r>
            <a:r>
              <a:rPr lang="en-US" sz="2400" dirty="0">
                <a:solidFill>
                  <a:schemeClr val="accent1">
                    <a:lumMod val="50000"/>
                  </a:schemeClr>
                </a:solidFill>
                <a:effectLst/>
                <a:latin typeface="Cambria" panose="02040503050406030204" pitchFamily="18" charset="0"/>
                <a:ea typeface="Cambria" panose="02040503050406030204" pitchFamily="18" charset="0"/>
                <a:cs typeface="Times New Roman" panose="02020603050405020304" pitchFamily="18" charset="0"/>
              </a:rPr>
              <a:t>. </a:t>
            </a:r>
            <a:endParaRPr lang="en-US" sz="2000" dirty="0">
              <a:solidFill>
                <a:schemeClr val="accent1">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4BC46112-357F-5192-845D-ECDC990764A9}"/>
              </a:ext>
            </a:extLst>
          </p:cNvPr>
          <p:cNvSpPr txBox="1"/>
          <p:nvPr/>
        </p:nvSpPr>
        <p:spPr>
          <a:xfrm>
            <a:off x="702129" y="623939"/>
            <a:ext cx="6106884" cy="972959"/>
          </a:xfrm>
          <a:prstGeom prst="rect">
            <a:avLst/>
          </a:prstGeom>
          <a:noFill/>
        </p:spPr>
        <p:txBody>
          <a:bodyPr wrap="square">
            <a:spAutoFit/>
          </a:bodyPr>
          <a:lstStyle/>
          <a:p>
            <a:pPr marL="0" marR="0" algn="just">
              <a:lnSpc>
                <a:spcPct val="150000"/>
              </a:lnSpc>
              <a:spcBef>
                <a:spcPts val="0"/>
              </a:spcBef>
              <a:spcAft>
                <a:spcPts val="800"/>
              </a:spcAft>
            </a:pPr>
            <a:r>
              <a:rPr lang="en-US" sz="4400" b="1" u="sng" dirty="0" err="1">
                <a:solidFill>
                  <a:schemeClr val="accent1">
                    <a:lumMod val="50000"/>
                  </a:schemeClr>
                </a:solidFill>
                <a:effectLst/>
                <a:latin typeface="#9Slide03 SFU Futura_01" panose="00000700000000000000" pitchFamily="2" charset="0"/>
                <a:ea typeface="Times New Roman" panose="02020603050405020304" pitchFamily="18" charset="0"/>
                <a:cs typeface="Times New Roman" panose="02020603050405020304" pitchFamily="18" charset="0"/>
              </a:rPr>
              <a:t>Kiểu</a:t>
            </a:r>
            <a:r>
              <a:rPr lang="en-US" sz="4400" b="1" u="sng" dirty="0">
                <a:solidFill>
                  <a:schemeClr val="accent1">
                    <a:lumMod val="50000"/>
                  </a:schemeClr>
                </a:solidFill>
                <a:effectLst/>
                <a:latin typeface="#9Slide03 SFU Futura_01" panose="00000700000000000000" pitchFamily="2" charset="0"/>
                <a:ea typeface="Times New Roman" panose="02020603050405020304" pitchFamily="18" charset="0"/>
                <a:cs typeface="Times New Roman" panose="02020603050405020304" pitchFamily="18" charset="0"/>
              </a:rPr>
              <a:t> </a:t>
            </a:r>
            <a:r>
              <a:rPr lang="en-US" sz="4400" b="1" u="sng" dirty="0" err="1">
                <a:solidFill>
                  <a:schemeClr val="accent1">
                    <a:lumMod val="50000"/>
                  </a:schemeClr>
                </a:solidFill>
                <a:effectLst/>
                <a:latin typeface="#9Slide03 SFU Futura_01" panose="00000700000000000000" pitchFamily="2" charset="0"/>
                <a:ea typeface="Times New Roman" panose="02020603050405020304" pitchFamily="18" charset="0"/>
                <a:cs typeface="Times New Roman" panose="02020603050405020304" pitchFamily="18" charset="0"/>
              </a:rPr>
              <a:t>bài</a:t>
            </a:r>
            <a:r>
              <a:rPr lang="en-US" sz="4400" b="1" u="sng" dirty="0">
                <a:solidFill>
                  <a:schemeClr val="accent1">
                    <a:lumMod val="50000"/>
                  </a:schemeClr>
                </a:solidFill>
                <a:effectLst/>
                <a:latin typeface="#9Slide03 SFU Futura_01" panose="00000700000000000000" pitchFamily="2" charset="0"/>
                <a:ea typeface="Times New Roman" panose="02020603050405020304" pitchFamily="18" charset="0"/>
                <a:cs typeface="Times New Roman" panose="02020603050405020304" pitchFamily="18" charset="0"/>
              </a:rPr>
              <a:t> </a:t>
            </a:r>
            <a:endParaRPr lang="en-US" sz="4000" u="sng" dirty="0">
              <a:solidFill>
                <a:schemeClr val="accent1">
                  <a:lumMod val="50000"/>
                </a:schemeClr>
              </a:solidFill>
              <a:effectLst/>
              <a:latin typeface="#9Slide03 SFU Futura_01" panose="00000700000000000000" pitchFamily="2" charset="0"/>
              <a:ea typeface="Yu Mincho" panose="02020400000000000000" pitchFamily="18" charset="-128"/>
              <a:cs typeface="Times New Roman" panose="02020603050405020304" pitchFamily="18" charset="0"/>
            </a:endParaRPr>
          </a:p>
        </p:txBody>
      </p:sp>
    </p:spTree>
    <p:extLst>
      <p:ext uri="{BB962C8B-B14F-4D97-AF65-F5344CB8AC3E}">
        <p14:creationId xmlns:p14="http://schemas.microsoft.com/office/powerpoint/2010/main" val="401168589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Scale>
                                      <p:cBhvr>
                                        <p:cTn id="7" dur="1000" decel="50000" fill="hold">
                                          <p:stCondLst>
                                            <p:cond delay="0"/>
                                          </p:stCondLst>
                                        </p:cTn>
                                        <p:tgtEl>
                                          <p:spTgt spid="1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6"/>
                                        </p:tgtEl>
                                        <p:attrNameLst>
                                          <p:attrName>ppt_x</p:attrName>
                                          <p:attrName>ppt_y</p:attrName>
                                        </p:attrNameLst>
                                      </p:cBhvr>
                                    </p:animMotion>
                                    <p:animEffect transition="in" filter="fade">
                                      <p:cBhvr>
                                        <p:cTn id="9" dur="1000"/>
                                        <p:tgtEl>
                                          <p:spTgt spid="16"/>
                                        </p:tgtEl>
                                      </p:cBhvr>
                                    </p:animEffect>
                                  </p:childTnLst>
                                </p:cTn>
                              </p:par>
                              <p:par>
                                <p:cTn id="10" presetID="5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Scale>
                                      <p:cBhvr>
                                        <p:cTn id="12" dur="1000" decel="50000" fill="hold">
                                          <p:stCondLst>
                                            <p:cond delay="0"/>
                                          </p:stCondLst>
                                        </p:cTn>
                                        <p:tgtEl>
                                          <p:spTgt spid="1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13"/>
                                        </p:tgtEl>
                                        <p:attrNameLst>
                                          <p:attrName>ppt_x</p:attrName>
                                          <p:attrName>ppt_y</p:attrName>
                                        </p:attrNameLst>
                                      </p:cBhvr>
                                    </p:animMotion>
                                    <p:animEffect transition="in" filter="fade">
                                      <p:cBhvr>
                                        <p:cTn id="14" dur="10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00"/>
                                        <p:tgtEl>
                                          <p:spTgt spid="10"/>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down)">
                                      <p:cBhvr>
                                        <p:cTn id="2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16" grpId="0"/>
      <p:bldP spid="17" grpId="0"/>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p:cNvPicPr>
            <a:picLocks noChangeAspect="1"/>
          </p:cNvPicPr>
          <p:nvPr/>
        </p:nvPicPr>
        <p:blipFill>
          <a:blip r:embed="rId4"/>
          <a:stretch>
            <a:fillRect/>
          </a:stretch>
        </p:blipFill>
        <p:spPr>
          <a:xfrm>
            <a:off x="9778289" y="3414440"/>
            <a:ext cx="1207113" cy="1932599"/>
          </a:xfrm>
          <a:prstGeom prst="rect">
            <a:avLst/>
          </a:prstGeom>
        </p:spPr>
      </p:pic>
      <p:grpSp>
        <p:nvGrpSpPr>
          <p:cNvPr id="42" name="组合 41"/>
          <p:cNvGrpSpPr/>
          <p:nvPr/>
        </p:nvGrpSpPr>
        <p:grpSpPr>
          <a:xfrm>
            <a:off x="270677" y="3973930"/>
            <a:ext cx="3494442" cy="712370"/>
            <a:chOff x="270677" y="3973930"/>
            <a:chExt cx="3494442" cy="712370"/>
          </a:xfrm>
        </p:grpSpPr>
        <p:cxnSp>
          <p:nvCxnSpPr>
            <p:cNvPr id="31" name="直接连接符 30"/>
            <p:cNvCxnSpPr/>
            <p:nvPr/>
          </p:nvCxnSpPr>
          <p:spPr>
            <a:xfrm>
              <a:off x="270677" y="3973930"/>
              <a:ext cx="3494442" cy="0"/>
            </a:xfrm>
            <a:prstGeom prst="line">
              <a:avLst/>
            </a:prstGeom>
            <a:ln w="19050">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3765119" y="4004094"/>
              <a:ext cx="0" cy="682206"/>
            </a:xfrm>
            <a:prstGeom prst="line">
              <a:avLst/>
            </a:prstGeom>
            <a:ln w="19050">
              <a:solidFill>
                <a:schemeClr val="accent1"/>
              </a:solidFill>
              <a:prstDash val="dash"/>
            </a:ln>
          </p:spPr>
          <p:style>
            <a:lnRef idx="1">
              <a:schemeClr val="accent1"/>
            </a:lnRef>
            <a:fillRef idx="0">
              <a:schemeClr val="accent1"/>
            </a:fillRef>
            <a:effectRef idx="0">
              <a:schemeClr val="accent1"/>
            </a:effectRef>
            <a:fontRef idx="minor">
              <a:schemeClr val="tx1"/>
            </a:fontRef>
          </p:style>
        </p:cxnSp>
      </p:grpSp>
      <p:grpSp>
        <p:nvGrpSpPr>
          <p:cNvPr id="43" name="组合 42"/>
          <p:cNvGrpSpPr/>
          <p:nvPr/>
        </p:nvGrpSpPr>
        <p:grpSpPr>
          <a:xfrm>
            <a:off x="3765119" y="4746171"/>
            <a:ext cx="3494442" cy="712370"/>
            <a:chOff x="270677" y="3973930"/>
            <a:chExt cx="3494442" cy="712370"/>
          </a:xfrm>
        </p:grpSpPr>
        <p:cxnSp>
          <p:nvCxnSpPr>
            <p:cNvPr id="44" name="直接连接符 43"/>
            <p:cNvCxnSpPr/>
            <p:nvPr/>
          </p:nvCxnSpPr>
          <p:spPr>
            <a:xfrm>
              <a:off x="270677" y="3973930"/>
              <a:ext cx="3494442" cy="0"/>
            </a:xfrm>
            <a:prstGeom prst="line">
              <a:avLst/>
            </a:prstGeom>
            <a:ln w="19050">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45" name="直接连接符 44"/>
            <p:cNvCxnSpPr/>
            <p:nvPr/>
          </p:nvCxnSpPr>
          <p:spPr>
            <a:xfrm>
              <a:off x="3765119" y="4004094"/>
              <a:ext cx="0" cy="682206"/>
            </a:xfrm>
            <a:prstGeom prst="line">
              <a:avLst/>
            </a:prstGeom>
            <a:ln w="19050">
              <a:solidFill>
                <a:schemeClr val="accent1"/>
              </a:solidFill>
              <a:prstDash val="dash"/>
            </a:ln>
          </p:spPr>
          <p:style>
            <a:lnRef idx="1">
              <a:schemeClr val="accent1"/>
            </a:lnRef>
            <a:fillRef idx="0">
              <a:schemeClr val="accent1"/>
            </a:fillRef>
            <a:effectRef idx="0">
              <a:schemeClr val="accent1"/>
            </a:effectRef>
            <a:fontRef idx="minor">
              <a:schemeClr val="tx1"/>
            </a:fontRef>
          </p:style>
        </p:cxnSp>
      </p:grpSp>
      <p:cxnSp>
        <p:nvCxnSpPr>
          <p:cNvPr id="47" name="直接连接符 46"/>
          <p:cNvCxnSpPr/>
          <p:nvPr/>
        </p:nvCxnSpPr>
        <p:spPr>
          <a:xfrm>
            <a:off x="7335121" y="5435524"/>
            <a:ext cx="4571129" cy="0"/>
          </a:xfrm>
          <a:prstGeom prst="line">
            <a:avLst/>
          </a:prstGeom>
          <a:ln w="19050">
            <a:solidFill>
              <a:schemeClr val="accent1"/>
            </a:solidFill>
            <a:prstDash val="dash"/>
          </a:ln>
        </p:spPr>
        <p:style>
          <a:lnRef idx="1">
            <a:schemeClr val="accent1"/>
          </a:lnRef>
          <a:fillRef idx="0">
            <a:schemeClr val="accent1"/>
          </a:fillRef>
          <a:effectRef idx="0">
            <a:schemeClr val="accent1"/>
          </a:effectRef>
          <a:fontRef idx="minor">
            <a:schemeClr val="tx1"/>
          </a:fontRef>
        </p:style>
      </p:cxnSp>
      <p:pic>
        <p:nvPicPr>
          <p:cNvPr id="25" name="Picture 11">
            <a:extLst>
              <a:ext uri="{FF2B5EF4-FFF2-40B4-BE49-F238E27FC236}">
                <a16:creationId xmlns:a16="http://schemas.microsoft.com/office/drawing/2014/main" id="{E03CA6C2-E40D-F631-A48F-1508EB93754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29257" y="783330"/>
            <a:ext cx="9000528" cy="1034584"/>
          </a:xfrm>
          <a:prstGeom prst="rect">
            <a:avLst/>
          </a:prstGeom>
        </p:spPr>
      </p:pic>
      <p:sp>
        <p:nvSpPr>
          <p:cNvPr id="28" name="TextBox 27">
            <a:extLst>
              <a:ext uri="{FF2B5EF4-FFF2-40B4-BE49-F238E27FC236}">
                <a16:creationId xmlns:a16="http://schemas.microsoft.com/office/drawing/2014/main" id="{0453E370-CFC2-9D2F-2CB7-7BE9AEE573B5}"/>
              </a:ext>
            </a:extLst>
          </p:cNvPr>
          <p:cNvSpPr txBox="1"/>
          <p:nvPr/>
        </p:nvSpPr>
        <p:spPr>
          <a:xfrm>
            <a:off x="3178628" y="753167"/>
            <a:ext cx="6096000" cy="834524"/>
          </a:xfrm>
          <a:prstGeom prst="rect">
            <a:avLst/>
          </a:prstGeom>
          <a:noFill/>
        </p:spPr>
        <p:txBody>
          <a:bodyPr wrap="square">
            <a:spAutoFit/>
          </a:bodyPr>
          <a:lstStyle/>
          <a:p>
            <a:pPr marL="0" marR="0" algn="just">
              <a:lnSpc>
                <a:spcPct val="150000"/>
              </a:lnSpc>
              <a:spcBef>
                <a:spcPts val="0"/>
              </a:spcBef>
              <a:spcAft>
                <a:spcPts val="800"/>
              </a:spcAft>
            </a:pPr>
            <a:r>
              <a:rPr lang="en-US" sz="3600" b="1" dirty="0" err="1">
                <a:solidFill>
                  <a:schemeClr val="accent1">
                    <a:lumMod val="50000"/>
                  </a:schemeClr>
                </a:solidFill>
                <a:effectLst/>
                <a:latin typeface="#9Slide03 SFU Futura_01" panose="00000700000000000000" pitchFamily="2" charset="0"/>
                <a:ea typeface="Times New Roman" panose="02020603050405020304" pitchFamily="18" charset="0"/>
                <a:cs typeface="Times New Roman" panose="02020603050405020304" pitchFamily="18" charset="0"/>
              </a:rPr>
              <a:t>Yêu</a:t>
            </a:r>
            <a:r>
              <a:rPr lang="en-US" sz="3600" b="1" dirty="0">
                <a:solidFill>
                  <a:schemeClr val="accent1">
                    <a:lumMod val="50000"/>
                  </a:schemeClr>
                </a:solidFill>
                <a:effectLst/>
                <a:latin typeface="#9Slide03 SFU Futura_01" panose="00000700000000000000" pitchFamily="2" charset="0"/>
                <a:ea typeface="Times New Roman" panose="02020603050405020304" pitchFamily="18" charset="0"/>
                <a:cs typeface="Times New Roman" panose="02020603050405020304" pitchFamily="18" charset="0"/>
              </a:rPr>
              <a:t> </a:t>
            </a:r>
            <a:r>
              <a:rPr lang="en-US" sz="3600" b="1" dirty="0" err="1">
                <a:solidFill>
                  <a:schemeClr val="accent1">
                    <a:lumMod val="50000"/>
                  </a:schemeClr>
                </a:solidFill>
                <a:effectLst/>
                <a:latin typeface="#9Slide03 SFU Futura_01" panose="00000700000000000000" pitchFamily="2" charset="0"/>
                <a:ea typeface="Times New Roman" panose="02020603050405020304" pitchFamily="18" charset="0"/>
                <a:cs typeface="Times New Roman" panose="02020603050405020304" pitchFamily="18" charset="0"/>
              </a:rPr>
              <a:t>cầu</a:t>
            </a:r>
            <a:r>
              <a:rPr lang="en-US" sz="3600" b="1" dirty="0">
                <a:solidFill>
                  <a:schemeClr val="accent1">
                    <a:lumMod val="50000"/>
                  </a:schemeClr>
                </a:solidFill>
                <a:effectLst/>
                <a:latin typeface="#9Slide03 SFU Futura_01" panose="00000700000000000000" pitchFamily="2" charset="0"/>
                <a:ea typeface="Times New Roman" panose="02020603050405020304" pitchFamily="18" charset="0"/>
                <a:cs typeface="Times New Roman" panose="02020603050405020304" pitchFamily="18" charset="0"/>
              </a:rPr>
              <a:t> </a:t>
            </a:r>
            <a:r>
              <a:rPr lang="en-US" sz="3600" b="1" dirty="0" err="1">
                <a:solidFill>
                  <a:schemeClr val="accent1">
                    <a:lumMod val="50000"/>
                  </a:schemeClr>
                </a:solidFill>
                <a:effectLst/>
                <a:latin typeface="#9Slide03 SFU Futura_01" panose="00000700000000000000" pitchFamily="2" charset="0"/>
                <a:ea typeface="Times New Roman" panose="02020603050405020304" pitchFamily="18" charset="0"/>
                <a:cs typeface="Times New Roman" panose="02020603050405020304" pitchFamily="18" charset="0"/>
              </a:rPr>
              <a:t>đối</a:t>
            </a:r>
            <a:r>
              <a:rPr lang="en-US" sz="3600" b="1" dirty="0">
                <a:solidFill>
                  <a:schemeClr val="accent1">
                    <a:lumMod val="50000"/>
                  </a:schemeClr>
                </a:solidFill>
                <a:effectLst/>
                <a:latin typeface="#9Slide03 SFU Futura_01" panose="00000700000000000000" pitchFamily="2" charset="0"/>
                <a:ea typeface="Times New Roman" panose="02020603050405020304" pitchFamily="18" charset="0"/>
                <a:cs typeface="Times New Roman" panose="02020603050405020304" pitchFamily="18" charset="0"/>
              </a:rPr>
              <a:t> </a:t>
            </a:r>
            <a:r>
              <a:rPr lang="en-US" sz="3600" b="1" dirty="0" err="1">
                <a:solidFill>
                  <a:schemeClr val="accent1">
                    <a:lumMod val="50000"/>
                  </a:schemeClr>
                </a:solidFill>
                <a:effectLst/>
                <a:latin typeface="#9Slide03 SFU Futura_01" panose="00000700000000000000" pitchFamily="2" charset="0"/>
                <a:ea typeface="Times New Roman" panose="02020603050405020304" pitchFamily="18" charset="0"/>
                <a:cs typeface="Times New Roman" panose="02020603050405020304" pitchFamily="18" charset="0"/>
              </a:rPr>
              <a:t>với</a:t>
            </a:r>
            <a:r>
              <a:rPr lang="en-US" sz="3600" b="1" dirty="0">
                <a:solidFill>
                  <a:schemeClr val="accent1">
                    <a:lumMod val="50000"/>
                  </a:schemeClr>
                </a:solidFill>
                <a:effectLst/>
                <a:latin typeface="#9Slide03 SFU Futura_01" panose="00000700000000000000" pitchFamily="2" charset="0"/>
                <a:ea typeface="Times New Roman" panose="02020603050405020304" pitchFamily="18" charset="0"/>
                <a:cs typeface="Times New Roman" panose="02020603050405020304" pitchFamily="18" charset="0"/>
              </a:rPr>
              <a:t> </a:t>
            </a:r>
            <a:r>
              <a:rPr lang="en-US" sz="3600" b="1" dirty="0" err="1">
                <a:solidFill>
                  <a:schemeClr val="accent1">
                    <a:lumMod val="50000"/>
                  </a:schemeClr>
                </a:solidFill>
                <a:effectLst/>
                <a:latin typeface="#9Slide03 SFU Futura_01" panose="00000700000000000000" pitchFamily="2" charset="0"/>
                <a:ea typeface="Times New Roman" panose="02020603050405020304" pitchFamily="18" charset="0"/>
                <a:cs typeface="Times New Roman" panose="02020603050405020304" pitchFamily="18" charset="0"/>
              </a:rPr>
              <a:t>kiểu</a:t>
            </a:r>
            <a:r>
              <a:rPr lang="en-US" sz="3600" b="1" dirty="0">
                <a:solidFill>
                  <a:schemeClr val="accent1">
                    <a:lumMod val="50000"/>
                  </a:schemeClr>
                </a:solidFill>
                <a:effectLst/>
                <a:latin typeface="#9Slide03 SFU Futura_01" panose="00000700000000000000" pitchFamily="2" charset="0"/>
                <a:ea typeface="Times New Roman" panose="02020603050405020304" pitchFamily="18" charset="0"/>
                <a:cs typeface="Times New Roman" panose="02020603050405020304" pitchFamily="18" charset="0"/>
              </a:rPr>
              <a:t> </a:t>
            </a:r>
            <a:r>
              <a:rPr lang="en-US" sz="3600" b="1" dirty="0" err="1">
                <a:solidFill>
                  <a:schemeClr val="accent1">
                    <a:lumMod val="50000"/>
                  </a:schemeClr>
                </a:solidFill>
                <a:effectLst/>
                <a:latin typeface="#9Slide03 SFU Futura_01" panose="00000700000000000000" pitchFamily="2" charset="0"/>
                <a:ea typeface="Times New Roman" panose="02020603050405020304" pitchFamily="18" charset="0"/>
                <a:cs typeface="Times New Roman" panose="02020603050405020304" pitchFamily="18" charset="0"/>
              </a:rPr>
              <a:t>bài</a:t>
            </a:r>
            <a:r>
              <a:rPr lang="en-US" sz="3600" b="1" dirty="0">
                <a:solidFill>
                  <a:schemeClr val="accent1">
                    <a:lumMod val="50000"/>
                  </a:schemeClr>
                </a:solidFill>
                <a:effectLst/>
                <a:latin typeface="#9Slide03 SFU Futura_01" panose="00000700000000000000" pitchFamily="2" charset="0"/>
                <a:ea typeface="Times New Roman" panose="02020603050405020304" pitchFamily="18" charset="0"/>
                <a:cs typeface="Times New Roman" panose="02020603050405020304" pitchFamily="18" charset="0"/>
              </a:rPr>
              <a:t> </a:t>
            </a:r>
            <a:endParaRPr lang="en-US" sz="3200" dirty="0">
              <a:solidFill>
                <a:schemeClr val="accent1">
                  <a:lumMod val="50000"/>
                </a:schemeClr>
              </a:solidFill>
              <a:effectLst/>
              <a:latin typeface="#9Slide03 SFU Futura_01" panose="00000700000000000000" pitchFamily="2" charset="0"/>
              <a:ea typeface="Yu Mincho" panose="02020400000000000000" pitchFamily="18" charset="-128"/>
              <a:cs typeface="Times New Roman" panose="02020603050405020304" pitchFamily="18" charset="0"/>
            </a:endParaRPr>
          </a:p>
        </p:txBody>
      </p:sp>
      <p:sp>
        <p:nvSpPr>
          <p:cNvPr id="32" name="TextBox 31">
            <a:extLst>
              <a:ext uri="{FF2B5EF4-FFF2-40B4-BE49-F238E27FC236}">
                <a16:creationId xmlns:a16="http://schemas.microsoft.com/office/drawing/2014/main" id="{27561BD9-81B0-0230-E321-AF21CAD568CD}"/>
              </a:ext>
            </a:extLst>
          </p:cNvPr>
          <p:cNvSpPr txBox="1"/>
          <p:nvPr/>
        </p:nvSpPr>
        <p:spPr>
          <a:xfrm>
            <a:off x="1029257" y="1987731"/>
            <a:ext cx="6096000" cy="584775"/>
          </a:xfrm>
          <a:prstGeom prst="rect">
            <a:avLst/>
          </a:prstGeom>
          <a:noFill/>
        </p:spPr>
        <p:txBody>
          <a:bodyPr wrap="square">
            <a:spAutoFit/>
          </a:bodyPr>
          <a:lstStyle/>
          <a:p>
            <a:pPr marL="285750" indent="-285750">
              <a:buFont typeface="Wingdings" panose="05000000000000000000" pitchFamily="2" charset="2"/>
              <a:buChar char="v"/>
            </a:pPr>
            <a:r>
              <a:rPr lang="en-US" sz="3200" b="1" dirty="0">
                <a:solidFill>
                  <a:srgbClr val="FF0000"/>
                </a:solidFill>
                <a:latin typeface="#9Slide04 SVN-Aleo Bold" panose="020F0802020204030203" pitchFamily="34" charset="0"/>
                <a:ea typeface="Times New Roman" panose="02020603050405020304" pitchFamily="18" charset="0"/>
              </a:rPr>
              <a:t> </a:t>
            </a:r>
            <a:r>
              <a:rPr lang="en-US" sz="3200" b="1" dirty="0" err="1">
                <a:solidFill>
                  <a:srgbClr val="FF0000"/>
                </a:solidFill>
                <a:effectLst/>
                <a:latin typeface="#9Slide04 SVN-Aleo Bold" panose="020F0802020204030203" pitchFamily="34" charset="0"/>
                <a:ea typeface="Times New Roman" panose="02020603050405020304" pitchFamily="18" charset="0"/>
              </a:rPr>
              <a:t>Về</a:t>
            </a:r>
            <a:r>
              <a:rPr lang="en-US" sz="3200" b="1" dirty="0">
                <a:solidFill>
                  <a:srgbClr val="FF0000"/>
                </a:solidFill>
                <a:effectLst/>
                <a:latin typeface="#9Slide04 SVN-Aleo Bold" panose="020F0802020204030203" pitchFamily="34" charset="0"/>
                <a:ea typeface="Times New Roman" panose="02020603050405020304" pitchFamily="18" charset="0"/>
              </a:rPr>
              <a:t> </a:t>
            </a:r>
            <a:r>
              <a:rPr lang="en-US" sz="3200" b="1" dirty="0" err="1">
                <a:solidFill>
                  <a:srgbClr val="FF0000"/>
                </a:solidFill>
                <a:effectLst/>
                <a:latin typeface="#9Slide04 SVN-Aleo Bold" panose="020F0802020204030203" pitchFamily="34" charset="0"/>
                <a:ea typeface="Times New Roman" panose="02020603050405020304" pitchFamily="18" charset="0"/>
              </a:rPr>
              <a:t>nội</a:t>
            </a:r>
            <a:r>
              <a:rPr lang="en-US" sz="3200" b="1" dirty="0">
                <a:solidFill>
                  <a:srgbClr val="FF0000"/>
                </a:solidFill>
                <a:effectLst/>
                <a:latin typeface="#9Slide04 SVN-Aleo Bold" panose="020F0802020204030203" pitchFamily="34" charset="0"/>
                <a:ea typeface="Times New Roman" panose="02020603050405020304" pitchFamily="18" charset="0"/>
              </a:rPr>
              <a:t> dung</a:t>
            </a:r>
            <a:endParaRPr lang="en-US" sz="4400" dirty="0">
              <a:latin typeface="#9Slide04 SVN-Aleo Bold" panose="020F0802020204030203" pitchFamily="34" charset="0"/>
            </a:endParaRPr>
          </a:p>
        </p:txBody>
      </p:sp>
      <p:sp>
        <p:nvSpPr>
          <p:cNvPr id="33" name="TextBox 32">
            <a:extLst>
              <a:ext uri="{FF2B5EF4-FFF2-40B4-BE49-F238E27FC236}">
                <a16:creationId xmlns:a16="http://schemas.microsoft.com/office/drawing/2014/main" id="{669B5DA1-71F5-C015-7078-B7194E9887CC}"/>
              </a:ext>
            </a:extLst>
          </p:cNvPr>
          <p:cNvSpPr txBox="1"/>
          <p:nvPr/>
        </p:nvSpPr>
        <p:spPr>
          <a:xfrm>
            <a:off x="849085" y="2602669"/>
            <a:ext cx="2916034" cy="1294393"/>
          </a:xfrm>
          <a:prstGeom prst="rect">
            <a:avLst/>
          </a:prstGeom>
          <a:noFill/>
        </p:spPr>
        <p:txBody>
          <a:bodyPr wrap="square">
            <a:spAutoFit/>
          </a:bodyPr>
          <a:lstStyle/>
          <a:p>
            <a:pPr marR="0" lvl="0" algn="just">
              <a:lnSpc>
                <a:spcPct val="150000"/>
              </a:lnSpc>
              <a:spcBef>
                <a:spcPts val="0"/>
              </a:spcBef>
              <a:spcAft>
                <a:spcPts val="800"/>
              </a:spcAft>
            </a:pPr>
            <a:r>
              <a:rPr lang="en-US" dirty="0" err="1">
                <a:effectLst/>
                <a:latin typeface="Cambria" panose="02040503050406030204" pitchFamily="18" charset="0"/>
                <a:ea typeface="Cambria" panose="02040503050406030204" pitchFamily="18" charset="0"/>
                <a:cs typeface="Times New Roman" panose="02020603050405020304" pitchFamily="18" charset="0"/>
              </a:rPr>
              <a:t>Xác</a:t>
            </a:r>
            <a:r>
              <a:rPr lang="en-US" dirty="0">
                <a:effectLst/>
                <a:latin typeface="Cambria" panose="02040503050406030204" pitchFamily="18" charset="0"/>
                <a:ea typeface="Cambria" panose="02040503050406030204" pitchFamily="18" charset="0"/>
                <a:cs typeface="Times New Roman" panose="02020603050405020304" pitchFamily="18" charset="0"/>
              </a:rPr>
              <a:t> </a:t>
            </a:r>
            <a:r>
              <a:rPr lang="en-US" dirty="0" err="1">
                <a:effectLst/>
                <a:latin typeface="Cambria" panose="02040503050406030204" pitchFamily="18" charset="0"/>
                <a:ea typeface="Cambria" panose="02040503050406030204" pitchFamily="18" charset="0"/>
                <a:cs typeface="Times New Roman" panose="02020603050405020304" pitchFamily="18" charset="0"/>
              </a:rPr>
              <a:t>định</a:t>
            </a:r>
            <a:r>
              <a:rPr lang="en-US" dirty="0">
                <a:effectLst/>
                <a:latin typeface="Cambria" panose="02040503050406030204" pitchFamily="18" charset="0"/>
                <a:ea typeface="Cambria" panose="02040503050406030204" pitchFamily="18" charset="0"/>
                <a:cs typeface="Times New Roman" panose="02020603050405020304" pitchFamily="18" charset="0"/>
              </a:rPr>
              <a:t> </a:t>
            </a:r>
            <a:r>
              <a:rPr lang="en-US" dirty="0" err="1">
                <a:effectLst/>
                <a:latin typeface="Cambria" panose="02040503050406030204" pitchFamily="18" charset="0"/>
                <a:ea typeface="Cambria" panose="02040503050406030204" pitchFamily="18" charset="0"/>
                <a:cs typeface="Times New Roman" panose="02020603050405020304" pitchFamily="18" charset="0"/>
              </a:rPr>
              <a:t>được</a:t>
            </a:r>
            <a:r>
              <a:rPr lang="en-US" dirty="0">
                <a:effectLst/>
                <a:latin typeface="Cambria" panose="02040503050406030204" pitchFamily="18" charset="0"/>
                <a:ea typeface="Cambria" panose="02040503050406030204" pitchFamily="18" charset="0"/>
                <a:cs typeface="Times New Roman" panose="02020603050405020304" pitchFamily="18" charset="0"/>
              </a:rPr>
              <a:t> </a:t>
            </a:r>
            <a:r>
              <a:rPr lang="en-US" dirty="0" err="1">
                <a:effectLst/>
                <a:latin typeface="Cambria" panose="02040503050406030204" pitchFamily="18" charset="0"/>
                <a:ea typeface="Cambria" panose="02040503050406030204" pitchFamily="18" charset="0"/>
                <a:cs typeface="Times New Roman" panose="02020603050405020304" pitchFamily="18" charset="0"/>
              </a:rPr>
              <a:t>chủ</a:t>
            </a:r>
            <a:r>
              <a:rPr lang="en-US" dirty="0">
                <a:effectLst/>
                <a:latin typeface="Cambria" panose="02040503050406030204" pitchFamily="18" charset="0"/>
                <a:ea typeface="Cambria" panose="02040503050406030204" pitchFamily="18" charset="0"/>
                <a:cs typeface="Times New Roman" panose="02020603050405020304" pitchFamily="18" charset="0"/>
              </a:rPr>
              <a:t> </a:t>
            </a:r>
            <a:r>
              <a:rPr lang="en-US" dirty="0" err="1">
                <a:effectLst/>
                <a:latin typeface="Cambria" panose="02040503050406030204" pitchFamily="18" charset="0"/>
                <a:ea typeface="Cambria" panose="02040503050406030204" pitchFamily="18" charset="0"/>
                <a:cs typeface="Times New Roman" panose="02020603050405020304" pitchFamily="18" charset="0"/>
              </a:rPr>
              <a:t>đề</a:t>
            </a:r>
            <a:r>
              <a:rPr lang="en-US" dirty="0">
                <a:effectLst/>
                <a:latin typeface="Cambria" panose="02040503050406030204" pitchFamily="18" charset="0"/>
                <a:ea typeface="Cambria" panose="02040503050406030204" pitchFamily="18" charset="0"/>
                <a:cs typeface="Times New Roman" panose="02020603050405020304" pitchFamily="18" charset="0"/>
              </a:rPr>
              <a:t> </a:t>
            </a:r>
            <a:r>
              <a:rPr lang="en-US" dirty="0" err="1">
                <a:effectLst/>
                <a:latin typeface="Cambria" panose="02040503050406030204" pitchFamily="18" charset="0"/>
                <a:ea typeface="Cambria" panose="02040503050406030204" pitchFamily="18" charset="0"/>
                <a:cs typeface="Times New Roman" panose="02020603050405020304" pitchFamily="18" charset="0"/>
              </a:rPr>
              <a:t>và</a:t>
            </a:r>
            <a:r>
              <a:rPr lang="en-US" dirty="0">
                <a:effectLst/>
                <a:latin typeface="Cambria" panose="02040503050406030204" pitchFamily="18" charset="0"/>
                <a:ea typeface="Cambria" panose="02040503050406030204" pitchFamily="18" charset="0"/>
                <a:cs typeface="Times New Roman" panose="02020603050405020304" pitchFamily="18" charset="0"/>
              </a:rPr>
              <a:t> </a:t>
            </a:r>
            <a:r>
              <a:rPr lang="en-US" dirty="0" err="1">
                <a:effectLst/>
                <a:latin typeface="Cambria" panose="02040503050406030204" pitchFamily="18" charset="0"/>
                <a:ea typeface="Cambria" panose="02040503050406030204" pitchFamily="18" charset="0"/>
                <a:cs typeface="Times New Roman" panose="02020603050405020304" pitchFamily="18" charset="0"/>
              </a:rPr>
              <a:t>phân</a:t>
            </a:r>
            <a:r>
              <a:rPr lang="en-US" dirty="0">
                <a:effectLst/>
                <a:latin typeface="Cambria" panose="02040503050406030204" pitchFamily="18" charset="0"/>
                <a:ea typeface="Cambria" panose="02040503050406030204" pitchFamily="18" charset="0"/>
                <a:cs typeface="Times New Roman" panose="02020603050405020304" pitchFamily="18" charset="0"/>
              </a:rPr>
              <a:t> </a:t>
            </a:r>
            <a:r>
              <a:rPr lang="en-US" dirty="0" err="1">
                <a:effectLst/>
                <a:latin typeface="Cambria" panose="02040503050406030204" pitchFamily="18" charset="0"/>
                <a:ea typeface="Cambria" panose="02040503050406030204" pitchFamily="18" charset="0"/>
                <a:cs typeface="Times New Roman" panose="02020603050405020304" pitchFamily="18" charset="0"/>
              </a:rPr>
              <a:t>tích</a:t>
            </a:r>
            <a:r>
              <a:rPr lang="en-US" dirty="0">
                <a:effectLst/>
                <a:latin typeface="Cambria" panose="02040503050406030204" pitchFamily="18" charset="0"/>
                <a:ea typeface="Cambria" panose="02040503050406030204" pitchFamily="18" charset="0"/>
                <a:cs typeface="Times New Roman" panose="02020603050405020304" pitchFamily="18" charset="0"/>
              </a:rPr>
              <a:t>, </a:t>
            </a:r>
            <a:r>
              <a:rPr lang="en-US" dirty="0" err="1">
                <a:effectLst/>
                <a:latin typeface="Cambria" panose="02040503050406030204" pitchFamily="18" charset="0"/>
                <a:ea typeface="Cambria" panose="02040503050406030204" pitchFamily="18" charset="0"/>
                <a:cs typeface="Times New Roman" panose="02020603050405020304" pitchFamily="18" charset="0"/>
              </a:rPr>
              <a:t>đánh</a:t>
            </a:r>
            <a:r>
              <a:rPr lang="en-US" dirty="0">
                <a:effectLst/>
                <a:latin typeface="Cambria" panose="02040503050406030204" pitchFamily="18" charset="0"/>
                <a:ea typeface="Cambria" panose="02040503050406030204" pitchFamily="18" charset="0"/>
                <a:cs typeface="Times New Roman" panose="02020603050405020304" pitchFamily="18" charset="0"/>
              </a:rPr>
              <a:t> </a:t>
            </a:r>
            <a:r>
              <a:rPr lang="en-US" dirty="0" err="1">
                <a:effectLst/>
                <a:latin typeface="Cambria" panose="02040503050406030204" pitchFamily="18" charset="0"/>
                <a:ea typeface="Cambria" panose="02040503050406030204" pitchFamily="18" charset="0"/>
                <a:cs typeface="Times New Roman" panose="02020603050405020304" pitchFamily="18" charset="0"/>
              </a:rPr>
              <a:t>giá</a:t>
            </a:r>
            <a:r>
              <a:rPr lang="en-US" dirty="0">
                <a:effectLst/>
                <a:latin typeface="Cambria" panose="02040503050406030204" pitchFamily="18" charset="0"/>
                <a:ea typeface="Cambria" panose="02040503050406030204" pitchFamily="18" charset="0"/>
                <a:cs typeface="Times New Roman" panose="02020603050405020304" pitchFamily="18" charset="0"/>
              </a:rPr>
              <a:t> ý </a:t>
            </a:r>
            <a:r>
              <a:rPr lang="en-US" dirty="0" err="1">
                <a:effectLst/>
                <a:latin typeface="Cambria" panose="02040503050406030204" pitchFamily="18" charset="0"/>
                <a:ea typeface="Cambria" panose="02040503050406030204" pitchFamily="18" charset="0"/>
                <a:cs typeface="Times New Roman" panose="02020603050405020304" pitchFamily="18" charset="0"/>
              </a:rPr>
              <a:t>nghĩa</a:t>
            </a:r>
            <a:r>
              <a:rPr lang="en-US" dirty="0">
                <a:effectLst/>
                <a:latin typeface="Cambria" panose="02040503050406030204" pitchFamily="18" charset="0"/>
                <a:ea typeface="Cambria" panose="02040503050406030204" pitchFamily="18" charset="0"/>
                <a:cs typeface="Times New Roman" panose="02020603050405020304" pitchFamily="18" charset="0"/>
              </a:rPr>
              <a:t>, </a:t>
            </a:r>
            <a:r>
              <a:rPr lang="en-US" dirty="0" err="1">
                <a:effectLst/>
                <a:latin typeface="Cambria" panose="02040503050406030204" pitchFamily="18" charset="0"/>
                <a:ea typeface="Cambria" panose="02040503050406030204" pitchFamily="18" charset="0"/>
                <a:cs typeface="Times New Roman" panose="02020603050405020304" pitchFamily="18" charset="0"/>
              </a:rPr>
              <a:t>giá</a:t>
            </a:r>
            <a:r>
              <a:rPr lang="en-US" dirty="0">
                <a:effectLst/>
                <a:latin typeface="Cambria" panose="02040503050406030204" pitchFamily="18" charset="0"/>
                <a:ea typeface="Cambria" panose="02040503050406030204" pitchFamily="18" charset="0"/>
                <a:cs typeface="Times New Roman" panose="02020603050405020304" pitchFamily="18" charset="0"/>
              </a:rPr>
              <a:t> </a:t>
            </a:r>
            <a:r>
              <a:rPr lang="en-US" dirty="0" err="1">
                <a:effectLst/>
                <a:latin typeface="Cambria" panose="02040503050406030204" pitchFamily="18" charset="0"/>
                <a:ea typeface="Cambria" panose="02040503050406030204" pitchFamily="18" charset="0"/>
                <a:cs typeface="Times New Roman" panose="02020603050405020304" pitchFamily="18" charset="0"/>
              </a:rPr>
              <a:t>trị</a:t>
            </a:r>
            <a:r>
              <a:rPr lang="en-US" dirty="0">
                <a:effectLst/>
                <a:latin typeface="Cambria" panose="02040503050406030204" pitchFamily="18" charset="0"/>
                <a:ea typeface="Cambria" panose="02040503050406030204" pitchFamily="18" charset="0"/>
                <a:cs typeface="Times New Roman" panose="02020603050405020304" pitchFamily="18" charset="0"/>
              </a:rPr>
              <a:t> </a:t>
            </a:r>
            <a:r>
              <a:rPr lang="en-US" dirty="0" err="1">
                <a:effectLst/>
                <a:latin typeface="Cambria" panose="02040503050406030204" pitchFamily="18" charset="0"/>
                <a:ea typeface="Cambria" panose="02040503050406030204" pitchFamily="18" charset="0"/>
                <a:cs typeface="Times New Roman" panose="02020603050405020304" pitchFamily="18" charset="0"/>
              </a:rPr>
              <a:t>của</a:t>
            </a:r>
            <a:r>
              <a:rPr lang="en-US" dirty="0">
                <a:effectLst/>
                <a:latin typeface="Cambria" panose="02040503050406030204" pitchFamily="18" charset="0"/>
                <a:ea typeface="Cambria" panose="02040503050406030204" pitchFamily="18" charset="0"/>
                <a:cs typeface="Times New Roman" panose="02020603050405020304" pitchFamily="18" charset="0"/>
              </a:rPr>
              <a:t> </a:t>
            </a:r>
            <a:r>
              <a:rPr lang="en-US" dirty="0" err="1">
                <a:effectLst/>
                <a:latin typeface="Cambria" panose="02040503050406030204" pitchFamily="18" charset="0"/>
                <a:ea typeface="Cambria" panose="02040503050406030204" pitchFamily="18" charset="0"/>
                <a:cs typeface="Times New Roman" panose="02020603050405020304" pitchFamily="18" charset="0"/>
              </a:rPr>
              <a:t>bài</a:t>
            </a:r>
            <a:r>
              <a:rPr lang="en-US" dirty="0">
                <a:effectLst/>
                <a:latin typeface="Cambria" panose="02040503050406030204" pitchFamily="18" charset="0"/>
                <a:ea typeface="Cambria" panose="02040503050406030204" pitchFamily="18" charset="0"/>
                <a:cs typeface="Times New Roman" panose="02020603050405020304" pitchFamily="18" charset="0"/>
              </a:rPr>
              <a:t> </a:t>
            </a:r>
            <a:r>
              <a:rPr lang="en-US" dirty="0" err="1">
                <a:effectLst/>
                <a:latin typeface="Cambria" panose="02040503050406030204" pitchFamily="18" charset="0"/>
                <a:ea typeface="Cambria" panose="02040503050406030204" pitchFamily="18" charset="0"/>
                <a:cs typeface="Times New Roman" panose="02020603050405020304" pitchFamily="18" charset="0"/>
              </a:rPr>
              <a:t>thơ</a:t>
            </a:r>
            <a:r>
              <a:rPr lang="en-US" dirty="0">
                <a:effectLst/>
                <a:latin typeface="Cambria" panose="02040503050406030204" pitchFamily="18" charset="0"/>
                <a:ea typeface="Cambria" panose="02040503050406030204" pitchFamily="18" charset="0"/>
                <a:cs typeface="Times New Roman" panose="02020603050405020304" pitchFamily="18" charset="0"/>
              </a:rPr>
              <a:t>. </a:t>
            </a:r>
            <a:endParaRPr lang="en-US" sz="1600" dirty="0">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35" name="TextBox 34">
            <a:extLst>
              <a:ext uri="{FF2B5EF4-FFF2-40B4-BE49-F238E27FC236}">
                <a16:creationId xmlns:a16="http://schemas.microsoft.com/office/drawing/2014/main" id="{7122922B-9A08-AB52-9089-D0363D0641C6}"/>
              </a:ext>
            </a:extLst>
          </p:cNvPr>
          <p:cNvSpPr txBox="1"/>
          <p:nvPr/>
        </p:nvSpPr>
        <p:spPr>
          <a:xfrm>
            <a:off x="4077257" y="3300712"/>
            <a:ext cx="5701030" cy="1294393"/>
          </a:xfrm>
          <a:prstGeom prst="rect">
            <a:avLst/>
          </a:prstGeom>
          <a:noFill/>
        </p:spPr>
        <p:txBody>
          <a:bodyPr wrap="square">
            <a:spAutoFit/>
          </a:bodyPr>
          <a:lstStyle/>
          <a:p>
            <a:pPr marR="0" lvl="0" algn="just">
              <a:lnSpc>
                <a:spcPct val="150000"/>
              </a:lnSpc>
              <a:spcBef>
                <a:spcPts val="0"/>
              </a:spcBef>
              <a:spcAft>
                <a:spcPts val="800"/>
              </a:spcAft>
            </a:pPr>
            <a:r>
              <a:rPr lang="en-US" sz="1800" dirty="0" err="1">
                <a:effectLst/>
                <a:latin typeface="Cambria" panose="02040503050406030204" pitchFamily="18" charset="0"/>
                <a:ea typeface="Cambria" panose="02040503050406030204" pitchFamily="18" charset="0"/>
                <a:cs typeface="Times New Roman" panose="02020603050405020304" pitchFamily="18" charset="0"/>
              </a:rPr>
              <a:t>Phân</a:t>
            </a: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tích</a:t>
            </a: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đánh</a:t>
            </a: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giá</a:t>
            </a: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được</a:t>
            </a: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một</a:t>
            </a: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số</a:t>
            </a: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nét</a:t>
            </a: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đặc</a:t>
            </a: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sắc</a:t>
            </a: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về</a:t>
            </a: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hình</a:t>
            </a: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thức</a:t>
            </a: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nghệ</a:t>
            </a: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thuật</a:t>
            </a: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như</a:t>
            </a: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dạng</a:t>
            </a: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thức</a:t>
            </a: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xuất</a:t>
            </a: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hiện</a:t>
            </a: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của</a:t>
            </a: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chủ</a:t>
            </a: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thể</a:t>
            </a: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trữ</a:t>
            </a: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tình</a:t>
            </a: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kết</a:t>
            </a: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cấu</a:t>
            </a: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từ</a:t>
            </a: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ngữ</a:t>
            </a: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hình</a:t>
            </a: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ảnh</a:t>
            </a: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vần</a:t>
            </a: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nhịp</a:t>
            </a: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biện</a:t>
            </a: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pháp</a:t>
            </a: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tu</a:t>
            </a: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từ</a:t>
            </a: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endParaRPr lang="en-US" sz="1400" dirty="0">
              <a:effectLst/>
              <a:latin typeface="Cambria" panose="02040503050406030204" pitchFamily="18" charset="0"/>
              <a:ea typeface="Cambria" panose="020405030504060302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barn(inVertical)">
                                      <p:cBhvr>
                                        <p:cTn id="10" dur="500"/>
                                        <p:tgtEl>
                                          <p:spTgt spid="2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barn(inVertical)">
                                      <p:cBhvr>
                                        <p:cTn id="15" dur="500"/>
                                        <p:tgtEl>
                                          <p:spTgt spid="3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barn(inVertical)">
                                      <p:cBhvr>
                                        <p:cTn id="18" dur="500"/>
                                        <p:tgtEl>
                                          <p:spTgt spid="33"/>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42"/>
                                        </p:tgtEl>
                                        <p:attrNameLst>
                                          <p:attrName>style.visibility</p:attrName>
                                        </p:attrNameLst>
                                      </p:cBhvr>
                                      <p:to>
                                        <p:strVal val="visible"/>
                                      </p:to>
                                    </p:set>
                                    <p:anim calcmode="lin" valueType="num">
                                      <p:cBhvr additive="base">
                                        <p:cTn id="23" dur="500" fill="hold"/>
                                        <p:tgtEl>
                                          <p:spTgt spid="42"/>
                                        </p:tgtEl>
                                        <p:attrNameLst>
                                          <p:attrName>ppt_x</p:attrName>
                                        </p:attrNameLst>
                                      </p:cBhvr>
                                      <p:tavLst>
                                        <p:tav tm="0">
                                          <p:val>
                                            <p:strVal val="#ppt_x"/>
                                          </p:val>
                                        </p:tav>
                                        <p:tav tm="100000">
                                          <p:val>
                                            <p:strVal val="#ppt_x"/>
                                          </p:val>
                                        </p:tav>
                                      </p:tavLst>
                                    </p:anim>
                                    <p:anim calcmode="lin" valueType="num">
                                      <p:cBhvr additive="base">
                                        <p:cTn id="24" dur="500" fill="hold"/>
                                        <p:tgtEl>
                                          <p:spTgt spid="42"/>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43"/>
                                        </p:tgtEl>
                                        <p:attrNameLst>
                                          <p:attrName>style.visibility</p:attrName>
                                        </p:attrNameLst>
                                      </p:cBhvr>
                                      <p:to>
                                        <p:strVal val="visible"/>
                                      </p:to>
                                    </p:set>
                                    <p:anim calcmode="lin" valueType="num">
                                      <p:cBhvr additive="base">
                                        <p:cTn id="27" dur="500" fill="hold"/>
                                        <p:tgtEl>
                                          <p:spTgt spid="43"/>
                                        </p:tgtEl>
                                        <p:attrNameLst>
                                          <p:attrName>ppt_x</p:attrName>
                                        </p:attrNameLst>
                                      </p:cBhvr>
                                      <p:tavLst>
                                        <p:tav tm="0">
                                          <p:val>
                                            <p:strVal val="#ppt_x"/>
                                          </p:val>
                                        </p:tav>
                                        <p:tav tm="100000">
                                          <p:val>
                                            <p:strVal val="#ppt_x"/>
                                          </p:val>
                                        </p:tav>
                                      </p:tavLst>
                                    </p:anim>
                                    <p:anim calcmode="lin" valueType="num">
                                      <p:cBhvr additive="base">
                                        <p:cTn id="28" dur="500" fill="hold"/>
                                        <p:tgtEl>
                                          <p:spTgt spid="43"/>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35"/>
                                        </p:tgtEl>
                                        <p:attrNameLst>
                                          <p:attrName>style.visibility</p:attrName>
                                        </p:attrNameLst>
                                      </p:cBhvr>
                                      <p:to>
                                        <p:strVal val="visible"/>
                                      </p:to>
                                    </p:set>
                                    <p:anim calcmode="lin" valueType="num">
                                      <p:cBhvr additive="base">
                                        <p:cTn id="31" dur="500" fill="hold"/>
                                        <p:tgtEl>
                                          <p:spTgt spid="35"/>
                                        </p:tgtEl>
                                        <p:attrNameLst>
                                          <p:attrName>ppt_x</p:attrName>
                                        </p:attrNameLst>
                                      </p:cBhvr>
                                      <p:tavLst>
                                        <p:tav tm="0">
                                          <p:val>
                                            <p:strVal val="#ppt_x"/>
                                          </p:val>
                                        </p:tav>
                                        <p:tav tm="100000">
                                          <p:val>
                                            <p:strVal val="#ppt_x"/>
                                          </p:val>
                                        </p:tav>
                                      </p:tavLst>
                                    </p:anim>
                                    <p:anim calcmode="lin" valueType="num">
                                      <p:cBhvr additive="base">
                                        <p:cTn id="32" dur="500" fill="hold"/>
                                        <p:tgtEl>
                                          <p:spTgt spid="35"/>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47"/>
                                        </p:tgtEl>
                                        <p:attrNameLst>
                                          <p:attrName>style.visibility</p:attrName>
                                        </p:attrNameLst>
                                      </p:cBhvr>
                                      <p:to>
                                        <p:strVal val="visible"/>
                                      </p:to>
                                    </p:set>
                                    <p:anim calcmode="lin" valueType="num">
                                      <p:cBhvr additive="base">
                                        <p:cTn id="35" dur="500" fill="hold"/>
                                        <p:tgtEl>
                                          <p:spTgt spid="47"/>
                                        </p:tgtEl>
                                        <p:attrNameLst>
                                          <p:attrName>ppt_x</p:attrName>
                                        </p:attrNameLst>
                                      </p:cBhvr>
                                      <p:tavLst>
                                        <p:tav tm="0">
                                          <p:val>
                                            <p:strVal val="#ppt_x"/>
                                          </p:val>
                                        </p:tav>
                                        <p:tav tm="100000">
                                          <p:val>
                                            <p:strVal val="#ppt_x"/>
                                          </p:val>
                                        </p:tav>
                                      </p:tavLst>
                                    </p:anim>
                                    <p:anim calcmode="lin" valueType="num">
                                      <p:cBhvr additive="base">
                                        <p:cTn id="36"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2" grpId="0"/>
      <p:bldP spid="33" grpId="0"/>
      <p:bldP spid="3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直接连接符 9"/>
          <p:cNvCxnSpPr/>
          <p:nvPr/>
        </p:nvCxnSpPr>
        <p:spPr>
          <a:xfrm>
            <a:off x="289727" y="3602082"/>
            <a:ext cx="10976129" cy="0"/>
          </a:xfrm>
          <a:prstGeom prst="line">
            <a:avLst/>
          </a:prstGeom>
          <a:ln w="19050">
            <a:solidFill>
              <a:schemeClr val="accent1"/>
            </a:solidFill>
            <a:prstDash val="dash"/>
          </a:ln>
        </p:spPr>
        <p:style>
          <a:lnRef idx="1">
            <a:schemeClr val="accent1"/>
          </a:lnRef>
          <a:fillRef idx="0">
            <a:schemeClr val="accent1"/>
          </a:fillRef>
          <a:effectRef idx="0">
            <a:schemeClr val="accent1"/>
          </a:effectRef>
          <a:fontRef idx="minor">
            <a:schemeClr val="tx1"/>
          </a:fontRef>
        </p:style>
      </p:cxnSp>
      <p:grpSp>
        <p:nvGrpSpPr>
          <p:cNvPr id="4" name="PA_组合 3"/>
          <p:cNvGrpSpPr/>
          <p:nvPr>
            <p:custDataLst>
              <p:tags r:id="rId2"/>
            </p:custDataLst>
          </p:nvPr>
        </p:nvGrpSpPr>
        <p:grpSpPr>
          <a:xfrm>
            <a:off x="1253016" y="2319316"/>
            <a:ext cx="1723453" cy="2420945"/>
            <a:chOff x="1253016" y="2319316"/>
            <a:chExt cx="1723453" cy="2420945"/>
          </a:xfrm>
        </p:grpSpPr>
        <p:sp>
          <p:nvSpPr>
            <p:cNvPr id="3" name="任意多边形: 形状 2"/>
            <p:cNvSpPr/>
            <p:nvPr/>
          </p:nvSpPr>
          <p:spPr>
            <a:xfrm>
              <a:off x="1253016" y="2319316"/>
              <a:ext cx="1723453" cy="2420945"/>
            </a:xfrm>
            <a:custGeom>
              <a:avLst/>
              <a:gdLst/>
              <a:ahLst/>
              <a:cxnLst/>
              <a:rect l="0" t="0" r="0" b="0"/>
              <a:pathLst>
                <a:path w="1723453" h="2420945">
                  <a:moveTo>
                    <a:pt x="0" y="0"/>
                  </a:moveTo>
                  <a:lnTo>
                    <a:pt x="1723452" y="0"/>
                  </a:lnTo>
                  <a:lnTo>
                    <a:pt x="1723452" y="2420944"/>
                  </a:lnTo>
                  <a:lnTo>
                    <a:pt x="0" y="2420944"/>
                  </a:lnTo>
                  <a:close/>
                </a:path>
              </a:pathLst>
            </a:cu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pitchFamily="34" charset="-122"/>
                <a:ea typeface="思源黑体 CN Medium" panose="020B0600000000000000" pitchFamily="34" charset="-122"/>
                <a:cs typeface="+mn-ea"/>
                <a:sym typeface="思源黑体 CN Medium" panose="020B0600000000000000" pitchFamily="34" charset="-122"/>
              </a:endParaRPr>
            </a:p>
          </p:txBody>
        </p:sp>
        <p:pic>
          <p:nvPicPr>
            <p:cNvPr id="2" name="图片 1"/>
            <p:cNvPicPr>
              <a:picLocks noChangeAspect="1"/>
            </p:cNvPicPr>
            <p:nvPr/>
          </p:nvPicPr>
          <p:blipFill>
            <a:blip r:embed="rId8"/>
            <a:stretch>
              <a:fillRect/>
            </a:stretch>
          </p:blipFill>
          <p:spPr>
            <a:xfrm>
              <a:off x="1761017" y="2319316"/>
              <a:ext cx="1215452" cy="1201744"/>
            </a:xfrm>
            <a:prstGeom prst="rect">
              <a:avLst/>
            </a:prstGeom>
          </p:spPr>
        </p:pic>
      </p:grpSp>
      <p:grpSp>
        <p:nvGrpSpPr>
          <p:cNvPr id="23" name="PA_组合 22"/>
          <p:cNvGrpSpPr/>
          <p:nvPr>
            <p:custDataLst>
              <p:tags r:id="rId3"/>
            </p:custDataLst>
          </p:nvPr>
        </p:nvGrpSpPr>
        <p:grpSpPr>
          <a:xfrm>
            <a:off x="3801861" y="2403459"/>
            <a:ext cx="1723453" cy="2471745"/>
            <a:chOff x="3801861" y="2403459"/>
            <a:chExt cx="1723453" cy="2471745"/>
          </a:xfrm>
        </p:grpSpPr>
        <p:sp>
          <p:nvSpPr>
            <p:cNvPr id="5" name="任意多边形: 形状 4"/>
            <p:cNvSpPr/>
            <p:nvPr/>
          </p:nvSpPr>
          <p:spPr>
            <a:xfrm>
              <a:off x="3801861" y="2403459"/>
              <a:ext cx="1723453" cy="2471745"/>
            </a:xfrm>
            <a:custGeom>
              <a:avLst/>
              <a:gdLst/>
              <a:ahLst/>
              <a:cxnLst/>
              <a:rect l="0" t="0" r="0" b="0"/>
              <a:pathLst>
                <a:path w="1723453" h="2471745">
                  <a:moveTo>
                    <a:pt x="0" y="0"/>
                  </a:moveTo>
                  <a:lnTo>
                    <a:pt x="1723452" y="0"/>
                  </a:lnTo>
                  <a:lnTo>
                    <a:pt x="1723452" y="2471744"/>
                  </a:lnTo>
                  <a:lnTo>
                    <a:pt x="0" y="2471744"/>
                  </a:lnTo>
                  <a:close/>
                </a:path>
              </a:pathLst>
            </a:cu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pitchFamily="34" charset="-122"/>
                <a:ea typeface="思源黑体 CN Medium" panose="020B0600000000000000" pitchFamily="34" charset="-122"/>
                <a:cs typeface="+mn-ea"/>
                <a:sym typeface="思源黑体 CN Medium" panose="020B0600000000000000" pitchFamily="34" charset="-122"/>
              </a:endParaRPr>
            </a:p>
          </p:txBody>
        </p:sp>
        <p:pic>
          <p:nvPicPr>
            <p:cNvPr id="7" name="图片 6"/>
            <p:cNvPicPr>
              <a:picLocks noChangeAspect="1"/>
            </p:cNvPicPr>
            <p:nvPr/>
          </p:nvPicPr>
          <p:blipFill>
            <a:blip r:embed="rId8"/>
            <a:stretch>
              <a:fillRect/>
            </a:stretch>
          </p:blipFill>
          <p:spPr>
            <a:xfrm flipV="1">
              <a:off x="4309862" y="3673460"/>
              <a:ext cx="1215452" cy="1201744"/>
            </a:xfrm>
            <a:prstGeom prst="rect">
              <a:avLst/>
            </a:prstGeom>
          </p:spPr>
        </p:pic>
      </p:grpSp>
      <p:grpSp>
        <p:nvGrpSpPr>
          <p:cNvPr id="26" name="PA_组合 25"/>
          <p:cNvGrpSpPr/>
          <p:nvPr>
            <p:custDataLst>
              <p:tags r:id="rId4"/>
            </p:custDataLst>
          </p:nvPr>
        </p:nvGrpSpPr>
        <p:grpSpPr>
          <a:xfrm>
            <a:off x="6211006" y="2319316"/>
            <a:ext cx="1748853" cy="2522544"/>
            <a:chOff x="6211006" y="2319316"/>
            <a:chExt cx="1748853" cy="2522544"/>
          </a:xfrm>
        </p:grpSpPr>
        <p:sp>
          <p:nvSpPr>
            <p:cNvPr id="24" name="任意多边形: 形状 23"/>
            <p:cNvSpPr/>
            <p:nvPr/>
          </p:nvSpPr>
          <p:spPr>
            <a:xfrm>
              <a:off x="6211006" y="2319316"/>
              <a:ext cx="1748853" cy="2522544"/>
            </a:xfrm>
            <a:custGeom>
              <a:avLst/>
              <a:gdLst/>
              <a:ahLst/>
              <a:cxnLst/>
              <a:rect l="0" t="0" r="0" b="0"/>
              <a:pathLst>
                <a:path w="1748853" h="2522544">
                  <a:moveTo>
                    <a:pt x="0" y="0"/>
                  </a:moveTo>
                  <a:lnTo>
                    <a:pt x="1748852" y="0"/>
                  </a:lnTo>
                  <a:lnTo>
                    <a:pt x="1748852" y="2522543"/>
                  </a:lnTo>
                  <a:lnTo>
                    <a:pt x="0" y="2522543"/>
                  </a:lnTo>
                  <a:close/>
                </a:path>
              </a:pathLst>
            </a:cu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pitchFamily="34" charset="-122"/>
                <a:ea typeface="思源黑体 CN Medium" panose="020B0600000000000000" pitchFamily="34" charset="-122"/>
                <a:cs typeface="+mn-ea"/>
                <a:sym typeface="思源黑体 CN Medium" panose="020B0600000000000000" pitchFamily="34" charset="-122"/>
              </a:endParaRPr>
            </a:p>
          </p:txBody>
        </p:sp>
        <p:pic>
          <p:nvPicPr>
            <p:cNvPr id="8" name="图片 7"/>
            <p:cNvPicPr>
              <a:picLocks noChangeAspect="1"/>
            </p:cNvPicPr>
            <p:nvPr/>
          </p:nvPicPr>
          <p:blipFill>
            <a:blip r:embed="rId8"/>
            <a:stretch>
              <a:fillRect/>
            </a:stretch>
          </p:blipFill>
          <p:spPr>
            <a:xfrm>
              <a:off x="6744407" y="2319316"/>
              <a:ext cx="1215452" cy="1201744"/>
            </a:xfrm>
            <a:prstGeom prst="rect">
              <a:avLst/>
            </a:prstGeom>
          </p:spPr>
        </p:pic>
      </p:grpSp>
      <p:grpSp>
        <p:nvGrpSpPr>
          <p:cNvPr id="29" name="PA_组合 28"/>
          <p:cNvGrpSpPr/>
          <p:nvPr>
            <p:custDataLst>
              <p:tags r:id="rId5"/>
            </p:custDataLst>
          </p:nvPr>
        </p:nvGrpSpPr>
        <p:grpSpPr>
          <a:xfrm>
            <a:off x="8810651" y="2327259"/>
            <a:ext cx="1698053" cy="2547945"/>
            <a:chOff x="8810651" y="2327259"/>
            <a:chExt cx="1698053" cy="2547945"/>
          </a:xfrm>
        </p:grpSpPr>
        <p:sp>
          <p:nvSpPr>
            <p:cNvPr id="27" name="任意多边形: 形状 26"/>
            <p:cNvSpPr/>
            <p:nvPr/>
          </p:nvSpPr>
          <p:spPr>
            <a:xfrm>
              <a:off x="8810651" y="2327259"/>
              <a:ext cx="1698053" cy="2547945"/>
            </a:xfrm>
            <a:custGeom>
              <a:avLst/>
              <a:gdLst/>
              <a:ahLst/>
              <a:cxnLst/>
              <a:rect l="0" t="0" r="0" b="0"/>
              <a:pathLst>
                <a:path w="1698053" h="2547945">
                  <a:moveTo>
                    <a:pt x="0" y="0"/>
                  </a:moveTo>
                  <a:lnTo>
                    <a:pt x="1698052" y="0"/>
                  </a:lnTo>
                  <a:lnTo>
                    <a:pt x="1698052" y="2547944"/>
                  </a:lnTo>
                  <a:lnTo>
                    <a:pt x="0" y="2547944"/>
                  </a:lnTo>
                  <a:close/>
                </a:path>
              </a:pathLst>
            </a:cu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pitchFamily="34" charset="-122"/>
                <a:ea typeface="思源黑体 CN Medium" panose="020B0600000000000000" pitchFamily="34" charset="-122"/>
                <a:cs typeface="+mn-ea"/>
                <a:sym typeface="思源黑体 CN Medium" panose="020B0600000000000000" pitchFamily="34" charset="-122"/>
              </a:endParaRPr>
            </a:p>
          </p:txBody>
        </p:sp>
        <p:pic>
          <p:nvPicPr>
            <p:cNvPr id="9" name="图片 8"/>
            <p:cNvPicPr>
              <a:picLocks noChangeAspect="1"/>
            </p:cNvPicPr>
            <p:nvPr/>
          </p:nvPicPr>
          <p:blipFill>
            <a:blip r:embed="rId8"/>
            <a:stretch>
              <a:fillRect/>
            </a:stretch>
          </p:blipFill>
          <p:spPr>
            <a:xfrm flipV="1">
              <a:off x="9293252" y="3673460"/>
              <a:ext cx="1215452" cy="1201744"/>
            </a:xfrm>
            <a:prstGeom prst="rect">
              <a:avLst/>
            </a:prstGeom>
          </p:spPr>
        </p:pic>
      </p:grpSp>
      <p:pic>
        <p:nvPicPr>
          <p:cNvPr id="28" name="Picture 11">
            <a:extLst>
              <a:ext uri="{FF2B5EF4-FFF2-40B4-BE49-F238E27FC236}">
                <a16:creationId xmlns:a16="http://schemas.microsoft.com/office/drawing/2014/main" id="{65B3258B-1242-733C-C614-8FB61934D74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508176" y="120756"/>
            <a:ext cx="9000528" cy="1034584"/>
          </a:xfrm>
          <a:prstGeom prst="rect">
            <a:avLst/>
          </a:prstGeom>
        </p:spPr>
      </p:pic>
      <p:sp>
        <p:nvSpPr>
          <p:cNvPr id="30" name="TextBox 29">
            <a:extLst>
              <a:ext uri="{FF2B5EF4-FFF2-40B4-BE49-F238E27FC236}">
                <a16:creationId xmlns:a16="http://schemas.microsoft.com/office/drawing/2014/main" id="{CC136294-2868-F57C-EEF8-DDF75C87081F}"/>
              </a:ext>
            </a:extLst>
          </p:cNvPr>
          <p:cNvSpPr txBox="1"/>
          <p:nvPr/>
        </p:nvSpPr>
        <p:spPr>
          <a:xfrm>
            <a:off x="3522180" y="110154"/>
            <a:ext cx="6986524" cy="834524"/>
          </a:xfrm>
          <a:prstGeom prst="rect">
            <a:avLst/>
          </a:prstGeom>
          <a:solidFill>
            <a:schemeClr val="bg1"/>
          </a:solidFill>
        </p:spPr>
        <p:txBody>
          <a:bodyPr wrap="square">
            <a:spAutoFit/>
          </a:bodyPr>
          <a:lstStyle/>
          <a:p>
            <a:pPr marL="0" marR="0" algn="just">
              <a:lnSpc>
                <a:spcPct val="150000"/>
              </a:lnSpc>
              <a:spcBef>
                <a:spcPts val="0"/>
              </a:spcBef>
              <a:spcAft>
                <a:spcPts val="800"/>
              </a:spcAft>
            </a:pPr>
            <a:r>
              <a:rPr lang="en-US" sz="3600" b="1" dirty="0" err="1">
                <a:solidFill>
                  <a:schemeClr val="accent1">
                    <a:lumMod val="50000"/>
                  </a:schemeClr>
                </a:solidFill>
                <a:effectLst/>
                <a:latin typeface="#9Slide03 SFU Futura_01" panose="00000700000000000000" pitchFamily="2" charset="0"/>
                <a:ea typeface="Times New Roman" panose="02020603050405020304" pitchFamily="18" charset="0"/>
                <a:cs typeface="Times New Roman" panose="02020603050405020304" pitchFamily="18" charset="0"/>
              </a:rPr>
              <a:t>Yêu</a:t>
            </a:r>
            <a:r>
              <a:rPr lang="en-US" sz="3600" b="1" dirty="0">
                <a:solidFill>
                  <a:schemeClr val="accent1">
                    <a:lumMod val="50000"/>
                  </a:schemeClr>
                </a:solidFill>
                <a:effectLst/>
                <a:latin typeface="#9Slide03 SFU Futura_01" panose="00000700000000000000" pitchFamily="2" charset="0"/>
                <a:ea typeface="Times New Roman" panose="02020603050405020304" pitchFamily="18" charset="0"/>
                <a:cs typeface="Times New Roman" panose="02020603050405020304" pitchFamily="18" charset="0"/>
              </a:rPr>
              <a:t> </a:t>
            </a:r>
            <a:r>
              <a:rPr lang="en-US" sz="3600" b="1" dirty="0" err="1">
                <a:solidFill>
                  <a:schemeClr val="accent1">
                    <a:lumMod val="50000"/>
                  </a:schemeClr>
                </a:solidFill>
                <a:effectLst/>
                <a:latin typeface="#9Slide03 SFU Futura_01" panose="00000700000000000000" pitchFamily="2" charset="0"/>
                <a:ea typeface="Times New Roman" panose="02020603050405020304" pitchFamily="18" charset="0"/>
                <a:cs typeface="Times New Roman" panose="02020603050405020304" pitchFamily="18" charset="0"/>
              </a:rPr>
              <a:t>cầu</a:t>
            </a:r>
            <a:r>
              <a:rPr lang="en-US" sz="3600" b="1" dirty="0">
                <a:solidFill>
                  <a:schemeClr val="accent1">
                    <a:lumMod val="50000"/>
                  </a:schemeClr>
                </a:solidFill>
                <a:effectLst/>
                <a:latin typeface="#9Slide03 SFU Futura_01" panose="00000700000000000000" pitchFamily="2" charset="0"/>
                <a:ea typeface="Times New Roman" panose="02020603050405020304" pitchFamily="18" charset="0"/>
                <a:cs typeface="Times New Roman" panose="02020603050405020304" pitchFamily="18" charset="0"/>
              </a:rPr>
              <a:t> </a:t>
            </a:r>
            <a:r>
              <a:rPr lang="en-US" sz="3600" b="1" dirty="0" err="1">
                <a:solidFill>
                  <a:schemeClr val="accent1">
                    <a:lumMod val="50000"/>
                  </a:schemeClr>
                </a:solidFill>
                <a:effectLst/>
                <a:latin typeface="#9Slide03 SFU Futura_01" panose="00000700000000000000" pitchFamily="2" charset="0"/>
                <a:ea typeface="Times New Roman" panose="02020603050405020304" pitchFamily="18" charset="0"/>
                <a:cs typeface="Times New Roman" panose="02020603050405020304" pitchFamily="18" charset="0"/>
              </a:rPr>
              <a:t>đối</a:t>
            </a:r>
            <a:r>
              <a:rPr lang="en-US" sz="3600" b="1" dirty="0">
                <a:solidFill>
                  <a:schemeClr val="accent1">
                    <a:lumMod val="50000"/>
                  </a:schemeClr>
                </a:solidFill>
                <a:effectLst/>
                <a:latin typeface="#9Slide03 SFU Futura_01" panose="00000700000000000000" pitchFamily="2" charset="0"/>
                <a:ea typeface="Times New Roman" panose="02020603050405020304" pitchFamily="18" charset="0"/>
                <a:cs typeface="Times New Roman" panose="02020603050405020304" pitchFamily="18" charset="0"/>
              </a:rPr>
              <a:t> </a:t>
            </a:r>
            <a:r>
              <a:rPr lang="en-US" sz="3600" b="1" dirty="0" err="1">
                <a:solidFill>
                  <a:schemeClr val="accent1">
                    <a:lumMod val="50000"/>
                  </a:schemeClr>
                </a:solidFill>
                <a:effectLst/>
                <a:latin typeface="#9Slide03 SFU Futura_01" panose="00000700000000000000" pitchFamily="2" charset="0"/>
                <a:ea typeface="Times New Roman" panose="02020603050405020304" pitchFamily="18" charset="0"/>
                <a:cs typeface="Times New Roman" panose="02020603050405020304" pitchFamily="18" charset="0"/>
              </a:rPr>
              <a:t>với</a:t>
            </a:r>
            <a:r>
              <a:rPr lang="en-US" sz="3600" b="1" dirty="0">
                <a:solidFill>
                  <a:schemeClr val="accent1">
                    <a:lumMod val="50000"/>
                  </a:schemeClr>
                </a:solidFill>
                <a:effectLst/>
                <a:latin typeface="#9Slide03 SFU Futura_01" panose="00000700000000000000" pitchFamily="2" charset="0"/>
                <a:ea typeface="Times New Roman" panose="02020603050405020304" pitchFamily="18" charset="0"/>
                <a:cs typeface="Times New Roman" panose="02020603050405020304" pitchFamily="18" charset="0"/>
              </a:rPr>
              <a:t> </a:t>
            </a:r>
            <a:r>
              <a:rPr lang="en-US" sz="3600" b="1" dirty="0" err="1">
                <a:solidFill>
                  <a:schemeClr val="accent1">
                    <a:lumMod val="50000"/>
                  </a:schemeClr>
                </a:solidFill>
                <a:effectLst/>
                <a:latin typeface="#9Slide03 SFU Futura_01" panose="00000700000000000000" pitchFamily="2" charset="0"/>
                <a:ea typeface="Times New Roman" panose="02020603050405020304" pitchFamily="18" charset="0"/>
                <a:cs typeface="Times New Roman" panose="02020603050405020304" pitchFamily="18" charset="0"/>
              </a:rPr>
              <a:t>kiểu</a:t>
            </a:r>
            <a:r>
              <a:rPr lang="en-US" sz="3600" b="1" dirty="0">
                <a:solidFill>
                  <a:schemeClr val="accent1">
                    <a:lumMod val="50000"/>
                  </a:schemeClr>
                </a:solidFill>
                <a:effectLst/>
                <a:latin typeface="#9Slide03 SFU Futura_01" panose="00000700000000000000" pitchFamily="2" charset="0"/>
                <a:ea typeface="Times New Roman" panose="02020603050405020304" pitchFamily="18" charset="0"/>
                <a:cs typeface="Times New Roman" panose="02020603050405020304" pitchFamily="18" charset="0"/>
              </a:rPr>
              <a:t> </a:t>
            </a:r>
            <a:r>
              <a:rPr lang="en-US" sz="3600" b="1" dirty="0" err="1">
                <a:solidFill>
                  <a:schemeClr val="accent1">
                    <a:lumMod val="50000"/>
                  </a:schemeClr>
                </a:solidFill>
                <a:effectLst/>
                <a:latin typeface="#9Slide03 SFU Futura_01" panose="00000700000000000000" pitchFamily="2" charset="0"/>
                <a:ea typeface="Times New Roman" panose="02020603050405020304" pitchFamily="18" charset="0"/>
                <a:cs typeface="Times New Roman" panose="02020603050405020304" pitchFamily="18" charset="0"/>
              </a:rPr>
              <a:t>bài</a:t>
            </a:r>
            <a:r>
              <a:rPr lang="en-US" sz="3600" b="1" dirty="0">
                <a:solidFill>
                  <a:schemeClr val="accent1">
                    <a:lumMod val="50000"/>
                  </a:schemeClr>
                </a:solidFill>
                <a:effectLst/>
                <a:latin typeface="#9Slide03 SFU Futura_01" panose="00000700000000000000" pitchFamily="2" charset="0"/>
                <a:ea typeface="Times New Roman" panose="02020603050405020304" pitchFamily="18" charset="0"/>
                <a:cs typeface="Times New Roman" panose="02020603050405020304" pitchFamily="18" charset="0"/>
              </a:rPr>
              <a:t> </a:t>
            </a:r>
            <a:endParaRPr lang="en-US" sz="3200" dirty="0">
              <a:solidFill>
                <a:schemeClr val="accent1">
                  <a:lumMod val="50000"/>
                </a:schemeClr>
              </a:solidFill>
              <a:effectLst/>
              <a:latin typeface="#9Slide03 SFU Futura_01" panose="00000700000000000000" pitchFamily="2" charset="0"/>
              <a:ea typeface="Yu Mincho" panose="02020400000000000000" pitchFamily="18" charset="-128"/>
              <a:cs typeface="Times New Roman" panose="02020603050405020304" pitchFamily="18" charset="0"/>
            </a:endParaRPr>
          </a:p>
        </p:txBody>
      </p:sp>
      <p:sp>
        <p:nvSpPr>
          <p:cNvPr id="31" name="TextBox 30">
            <a:extLst>
              <a:ext uri="{FF2B5EF4-FFF2-40B4-BE49-F238E27FC236}">
                <a16:creationId xmlns:a16="http://schemas.microsoft.com/office/drawing/2014/main" id="{9543DCAE-B2B8-CCC8-1752-A2ED091B1D3C}"/>
              </a:ext>
            </a:extLst>
          </p:cNvPr>
          <p:cNvSpPr txBox="1"/>
          <p:nvPr/>
        </p:nvSpPr>
        <p:spPr>
          <a:xfrm>
            <a:off x="648407" y="1234278"/>
            <a:ext cx="6096000" cy="769441"/>
          </a:xfrm>
          <a:prstGeom prst="rect">
            <a:avLst/>
          </a:prstGeom>
          <a:noFill/>
        </p:spPr>
        <p:txBody>
          <a:bodyPr wrap="square">
            <a:spAutoFit/>
          </a:bodyPr>
          <a:lstStyle/>
          <a:p>
            <a:pPr marL="285750" indent="-285750">
              <a:buFont typeface="Wingdings" panose="05000000000000000000" pitchFamily="2" charset="2"/>
              <a:buChar char="v"/>
            </a:pPr>
            <a:r>
              <a:rPr lang="en-US" sz="4400" dirty="0" err="1">
                <a:solidFill>
                  <a:srgbClr val="FF0000"/>
                </a:solidFill>
                <a:latin typeface="#9Slide04 SVN-Aleo Bold" panose="020F0802020204030203" pitchFamily="34" charset="0"/>
              </a:rPr>
              <a:t>Về</a:t>
            </a:r>
            <a:r>
              <a:rPr lang="en-US" sz="4400" dirty="0">
                <a:solidFill>
                  <a:srgbClr val="FF0000"/>
                </a:solidFill>
                <a:latin typeface="#9Slide04 SVN-Aleo Bold" panose="020F0802020204030203" pitchFamily="34" charset="0"/>
              </a:rPr>
              <a:t> </a:t>
            </a:r>
            <a:r>
              <a:rPr lang="en-US" sz="4400" dirty="0" err="1">
                <a:solidFill>
                  <a:srgbClr val="FF0000"/>
                </a:solidFill>
                <a:latin typeface="#9Slide04 SVN-Aleo Bold" panose="020F0802020204030203" pitchFamily="34" charset="0"/>
              </a:rPr>
              <a:t>kĩ</a:t>
            </a:r>
            <a:r>
              <a:rPr lang="en-US" sz="4400" dirty="0">
                <a:solidFill>
                  <a:srgbClr val="FF0000"/>
                </a:solidFill>
                <a:latin typeface="#9Slide04 SVN-Aleo Bold" panose="020F0802020204030203" pitchFamily="34" charset="0"/>
              </a:rPr>
              <a:t> </a:t>
            </a:r>
            <a:r>
              <a:rPr lang="en-US" sz="4400" dirty="0" err="1">
                <a:solidFill>
                  <a:srgbClr val="FF0000"/>
                </a:solidFill>
                <a:latin typeface="#9Slide04 SVN-Aleo Bold" panose="020F0802020204030203" pitchFamily="34" charset="0"/>
              </a:rPr>
              <a:t>năng</a:t>
            </a:r>
            <a:endParaRPr lang="en-US" sz="4400" dirty="0">
              <a:solidFill>
                <a:srgbClr val="FF0000"/>
              </a:solidFill>
              <a:latin typeface="#9Slide04 SVN-Aleo Bold" panose="020F0802020204030203" pitchFamily="34" charset="0"/>
            </a:endParaRPr>
          </a:p>
        </p:txBody>
      </p:sp>
      <p:sp>
        <p:nvSpPr>
          <p:cNvPr id="32" name="TextBox 31">
            <a:extLst>
              <a:ext uri="{FF2B5EF4-FFF2-40B4-BE49-F238E27FC236}">
                <a16:creationId xmlns:a16="http://schemas.microsoft.com/office/drawing/2014/main" id="{E450D52D-4D38-F0AC-F7F8-231A39843D3D}"/>
              </a:ext>
            </a:extLst>
          </p:cNvPr>
          <p:cNvSpPr txBox="1"/>
          <p:nvPr/>
        </p:nvSpPr>
        <p:spPr>
          <a:xfrm>
            <a:off x="791286" y="3644063"/>
            <a:ext cx="3149343" cy="2239780"/>
          </a:xfrm>
          <a:prstGeom prst="rect">
            <a:avLst/>
          </a:prstGeom>
          <a:noFill/>
        </p:spPr>
        <p:txBody>
          <a:bodyPr wrap="square">
            <a:spAutoFit/>
          </a:bodyPr>
          <a:lstStyle/>
          <a:p>
            <a:pPr marR="0" lvl="0" algn="just">
              <a:lnSpc>
                <a:spcPct val="150000"/>
              </a:lnSpc>
              <a:spcBef>
                <a:spcPts val="0"/>
              </a:spcBef>
              <a:spcAft>
                <a:spcPts val="800"/>
              </a:spcAft>
            </a:pPr>
            <a:r>
              <a:rPr lang="en-US" sz="2400" dirty="0" err="1">
                <a:effectLst/>
                <a:latin typeface="Cambria" panose="02040503050406030204" pitchFamily="18" charset="0"/>
                <a:ea typeface="Cambria" panose="02040503050406030204" pitchFamily="18" charset="0"/>
                <a:cs typeface="Times New Roman" panose="02020603050405020304" pitchFamily="18" charset="0"/>
              </a:rPr>
              <a:t>Lập</a:t>
            </a:r>
            <a:r>
              <a:rPr lang="en-US" sz="2400" dirty="0">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effectLst/>
                <a:latin typeface="Cambria" panose="02040503050406030204" pitchFamily="18" charset="0"/>
                <a:ea typeface="Cambria" panose="02040503050406030204" pitchFamily="18" charset="0"/>
                <a:cs typeface="Times New Roman" panose="02020603050405020304" pitchFamily="18" charset="0"/>
              </a:rPr>
              <a:t>luận</a:t>
            </a:r>
            <a:r>
              <a:rPr lang="en-US" sz="2400" dirty="0">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effectLst/>
                <a:latin typeface="Cambria" panose="02040503050406030204" pitchFamily="18" charset="0"/>
                <a:ea typeface="Cambria" panose="02040503050406030204" pitchFamily="18" charset="0"/>
                <a:cs typeface="Times New Roman" panose="02020603050405020304" pitchFamily="18" charset="0"/>
              </a:rPr>
              <a:t>chặt</a:t>
            </a:r>
            <a:r>
              <a:rPr lang="en-US" sz="2400" dirty="0">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effectLst/>
                <a:latin typeface="Cambria" panose="02040503050406030204" pitchFamily="18" charset="0"/>
                <a:ea typeface="Cambria" panose="02040503050406030204" pitchFamily="18" charset="0"/>
                <a:cs typeface="Times New Roman" panose="02020603050405020304" pitchFamily="18" charset="0"/>
              </a:rPr>
              <a:t>chẽ</a:t>
            </a:r>
            <a:r>
              <a:rPr lang="en-US" sz="2400" dirty="0">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effectLst/>
                <a:latin typeface="Cambria" panose="02040503050406030204" pitchFamily="18" charset="0"/>
                <a:ea typeface="Cambria" panose="02040503050406030204" pitchFamily="18" charset="0"/>
                <a:cs typeface="Times New Roman" panose="02020603050405020304" pitchFamily="18" charset="0"/>
              </a:rPr>
              <a:t>thể</a:t>
            </a:r>
            <a:r>
              <a:rPr lang="en-US" sz="2400" dirty="0">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effectLst/>
                <a:latin typeface="Cambria" panose="02040503050406030204" pitchFamily="18" charset="0"/>
                <a:ea typeface="Cambria" panose="02040503050406030204" pitchFamily="18" charset="0"/>
                <a:cs typeface="Times New Roman" panose="02020603050405020304" pitchFamily="18" charset="0"/>
              </a:rPr>
              <a:t>hiện</a:t>
            </a:r>
            <a:r>
              <a:rPr lang="en-US" sz="2400" dirty="0">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effectLst/>
                <a:latin typeface="Cambria" panose="02040503050406030204" pitchFamily="18" charset="0"/>
                <a:ea typeface="Cambria" panose="02040503050406030204" pitchFamily="18" charset="0"/>
                <a:cs typeface="Times New Roman" panose="02020603050405020304" pitchFamily="18" charset="0"/>
              </a:rPr>
              <a:t>được</a:t>
            </a:r>
            <a:r>
              <a:rPr lang="en-US" sz="2400" dirty="0">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effectLst/>
                <a:latin typeface="Cambria" panose="02040503050406030204" pitchFamily="18" charset="0"/>
                <a:ea typeface="Cambria" panose="02040503050406030204" pitchFamily="18" charset="0"/>
                <a:cs typeface="Times New Roman" panose="02020603050405020304" pitchFamily="18" charset="0"/>
              </a:rPr>
              <a:t>những</a:t>
            </a:r>
            <a:r>
              <a:rPr lang="en-US" sz="2400" dirty="0">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effectLst/>
                <a:latin typeface="Cambria" panose="02040503050406030204" pitchFamily="18" charset="0"/>
                <a:ea typeface="Cambria" panose="02040503050406030204" pitchFamily="18" charset="0"/>
                <a:cs typeface="Times New Roman" panose="02020603050405020304" pitchFamily="18" charset="0"/>
              </a:rPr>
              <a:t>suy</a:t>
            </a:r>
            <a:r>
              <a:rPr lang="en-US" sz="2400" dirty="0">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effectLst/>
                <a:latin typeface="Cambria" panose="02040503050406030204" pitchFamily="18" charset="0"/>
                <a:ea typeface="Cambria" panose="02040503050406030204" pitchFamily="18" charset="0"/>
                <a:cs typeface="Times New Roman" panose="02020603050405020304" pitchFamily="18" charset="0"/>
              </a:rPr>
              <a:t>nghĩ</a:t>
            </a:r>
            <a:r>
              <a:rPr lang="en-US" sz="2400" dirty="0">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effectLst/>
                <a:latin typeface="Cambria" panose="02040503050406030204" pitchFamily="18" charset="0"/>
                <a:ea typeface="Cambria" panose="02040503050406030204" pitchFamily="18" charset="0"/>
                <a:cs typeface="Times New Roman" panose="02020603050405020304" pitchFamily="18" charset="0"/>
              </a:rPr>
              <a:t>cảm</a:t>
            </a:r>
            <a:r>
              <a:rPr lang="en-US" sz="2400" dirty="0">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effectLst/>
                <a:latin typeface="Cambria" panose="02040503050406030204" pitchFamily="18" charset="0"/>
                <a:ea typeface="Cambria" panose="02040503050406030204" pitchFamily="18" charset="0"/>
                <a:cs typeface="Times New Roman" panose="02020603050405020304" pitchFamily="18" charset="0"/>
              </a:rPr>
              <a:t>nhận</a:t>
            </a:r>
            <a:r>
              <a:rPr lang="en-US" sz="2400" dirty="0">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effectLst/>
                <a:latin typeface="Cambria" panose="02040503050406030204" pitchFamily="18" charset="0"/>
                <a:ea typeface="Cambria" panose="02040503050406030204" pitchFamily="18" charset="0"/>
                <a:cs typeface="Times New Roman" panose="02020603050405020304" pitchFamily="18" charset="0"/>
              </a:rPr>
              <a:t>của</a:t>
            </a:r>
            <a:r>
              <a:rPr lang="en-US" sz="2400" dirty="0">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effectLst/>
                <a:latin typeface="Cambria" panose="02040503050406030204" pitchFamily="18" charset="0"/>
                <a:ea typeface="Cambria" panose="02040503050406030204" pitchFamily="18" charset="0"/>
                <a:cs typeface="Times New Roman" panose="02020603050405020304" pitchFamily="18" charset="0"/>
              </a:rPr>
              <a:t>người</a:t>
            </a:r>
            <a:r>
              <a:rPr lang="en-US" sz="2400" dirty="0">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effectLst/>
                <a:latin typeface="Cambria" panose="02040503050406030204" pitchFamily="18" charset="0"/>
                <a:ea typeface="Cambria" panose="02040503050406030204" pitchFamily="18" charset="0"/>
                <a:cs typeface="Times New Roman" panose="02020603050405020304" pitchFamily="18" charset="0"/>
              </a:rPr>
              <a:t>viết</a:t>
            </a:r>
            <a:r>
              <a:rPr lang="en-US" sz="2400" dirty="0">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effectLst/>
                <a:latin typeface="Cambria" panose="02040503050406030204" pitchFamily="18" charset="0"/>
                <a:ea typeface="Cambria" panose="02040503050406030204" pitchFamily="18" charset="0"/>
                <a:cs typeface="Times New Roman" panose="02020603050405020304" pitchFamily="18" charset="0"/>
              </a:rPr>
              <a:t>về</a:t>
            </a:r>
            <a:r>
              <a:rPr lang="en-US" sz="2400" dirty="0">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effectLst/>
                <a:latin typeface="Cambria" panose="02040503050406030204" pitchFamily="18" charset="0"/>
                <a:ea typeface="Cambria" panose="02040503050406030204" pitchFamily="18" charset="0"/>
                <a:cs typeface="Times New Roman" panose="02020603050405020304" pitchFamily="18" charset="0"/>
              </a:rPr>
              <a:t>bài</a:t>
            </a:r>
            <a:r>
              <a:rPr lang="en-US" sz="2400" dirty="0">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effectLst/>
                <a:latin typeface="Cambria" panose="02040503050406030204" pitchFamily="18" charset="0"/>
                <a:ea typeface="Cambria" panose="02040503050406030204" pitchFamily="18" charset="0"/>
                <a:cs typeface="Times New Roman" panose="02020603050405020304" pitchFamily="18" charset="0"/>
              </a:rPr>
              <a:t>thơ</a:t>
            </a:r>
            <a:r>
              <a:rPr lang="en-US" sz="2400" dirty="0">
                <a:effectLst/>
                <a:latin typeface="Cambria" panose="02040503050406030204" pitchFamily="18" charset="0"/>
                <a:ea typeface="Cambria" panose="02040503050406030204" pitchFamily="18" charset="0"/>
                <a:cs typeface="Times New Roman" panose="02020603050405020304" pitchFamily="18" charset="0"/>
              </a:rPr>
              <a:t>. </a:t>
            </a:r>
            <a:endParaRPr lang="en-US" sz="2000" dirty="0">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33" name="TextBox 32">
            <a:extLst>
              <a:ext uri="{FF2B5EF4-FFF2-40B4-BE49-F238E27FC236}">
                <a16:creationId xmlns:a16="http://schemas.microsoft.com/office/drawing/2014/main" id="{673BBCD4-DD16-7AD6-0BEA-39ED52E8E6D5}"/>
              </a:ext>
            </a:extLst>
          </p:cNvPr>
          <p:cNvSpPr txBox="1"/>
          <p:nvPr/>
        </p:nvSpPr>
        <p:spPr>
          <a:xfrm>
            <a:off x="3334394" y="2227444"/>
            <a:ext cx="3166387" cy="1131785"/>
          </a:xfrm>
          <a:prstGeom prst="rect">
            <a:avLst/>
          </a:prstGeom>
          <a:noFill/>
        </p:spPr>
        <p:txBody>
          <a:bodyPr wrap="square">
            <a:spAutoFit/>
          </a:bodyPr>
          <a:lstStyle/>
          <a:p>
            <a:pPr marR="0" lvl="0" algn="just">
              <a:lnSpc>
                <a:spcPct val="150000"/>
              </a:lnSpc>
              <a:spcBef>
                <a:spcPts val="0"/>
              </a:spcBef>
              <a:spcAft>
                <a:spcPts val="800"/>
              </a:spcAft>
            </a:pPr>
            <a:r>
              <a:rPr lang="vi-VN" sz="2400" dirty="0" err="1">
                <a:effectLst/>
                <a:latin typeface="Cambria" panose="02040503050406030204" pitchFamily="18" charset="0"/>
                <a:ea typeface="Cambria" panose="02040503050406030204" pitchFamily="18" charset="0"/>
                <a:cs typeface="Times New Roman" panose="02020603050405020304" pitchFamily="18" charset="0"/>
              </a:rPr>
              <a:t>Có</a:t>
            </a:r>
            <a:r>
              <a:rPr lang="vi-VN" sz="2400" dirty="0">
                <a:effectLst/>
                <a:latin typeface="Cambria" panose="02040503050406030204" pitchFamily="18" charset="0"/>
                <a:ea typeface="Cambria" panose="02040503050406030204" pitchFamily="18" charset="0"/>
                <a:cs typeface="Times New Roman" panose="02020603050405020304" pitchFamily="18" charset="0"/>
              </a:rPr>
              <a:t> </a:t>
            </a:r>
            <a:r>
              <a:rPr lang="vi-VN" sz="2400" dirty="0" err="1">
                <a:effectLst/>
                <a:latin typeface="Cambria" panose="02040503050406030204" pitchFamily="18" charset="0"/>
                <a:ea typeface="Cambria" panose="02040503050406030204" pitchFamily="18" charset="0"/>
                <a:cs typeface="Times New Roman" panose="02020603050405020304" pitchFamily="18" charset="0"/>
              </a:rPr>
              <a:t>bằng</a:t>
            </a:r>
            <a:r>
              <a:rPr lang="vi-VN" sz="2400" dirty="0">
                <a:effectLst/>
                <a:latin typeface="Cambria" panose="02040503050406030204" pitchFamily="18" charset="0"/>
                <a:ea typeface="Cambria" panose="02040503050406030204" pitchFamily="18" charset="0"/>
                <a:cs typeface="Times New Roman" panose="02020603050405020304" pitchFamily="18" charset="0"/>
              </a:rPr>
              <a:t> </a:t>
            </a:r>
            <a:r>
              <a:rPr lang="vi-VN" sz="2400" dirty="0" err="1">
                <a:effectLst/>
                <a:latin typeface="Cambria" panose="02040503050406030204" pitchFamily="18" charset="0"/>
                <a:ea typeface="Cambria" panose="02040503050406030204" pitchFamily="18" charset="0"/>
                <a:cs typeface="Times New Roman" panose="02020603050405020304" pitchFamily="18" charset="0"/>
              </a:rPr>
              <a:t>chứng</a:t>
            </a:r>
            <a:r>
              <a:rPr lang="vi-VN" sz="2400" dirty="0">
                <a:effectLst/>
                <a:latin typeface="Cambria" panose="02040503050406030204" pitchFamily="18" charset="0"/>
                <a:ea typeface="Cambria" panose="02040503050406030204" pitchFamily="18" charset="0"/>
                <a:cs typeface="Times New Roman" panose="02020603050405020304" pitchFamily="18" charset="0"/>
              </a:rPr>
              <a:t> tin </a:t>
            </a:r>
            <a:r>
              <a:rPr lang="vi-VN" sz="2400" dirty="0" err="1">
                <a:effectLst/>
                <a:latin typeface="Cambria" panose="02040503050406030204" pitchFamily="18" charset="0"/>
                <a:ea typeface="Cambria" panose="02040503050406030204" pitchFamily="18" charset="0"/>
                <a:cs typeface="Times New Roman" panose="02020603050405020304" pitchFamily="18" charset="0"/>
              </a:rPr>
              <a:t>cậy</a:t>
            </a:r>
            <a:r>
              <a:rPr lang="vi-VN" sz="2400" dirty="0">
                <a:effectLst/>
                <a:latin typeface="Cambria" panose="02040503050406030204" pitchFamily="18" charset="0"/>
                <a:ea typeface="Cambria" panose="02040503050406030204" pitchFamily="18" charset="0"/>
                <a:cs typeface="Times New Roman" panose="02020603050405020304" pitchFamily="18" charset="0"/>
              </a:rPr>
              <a:t> </a:t>
            </a:r>
            <a:r>
              <a:rPr lang="vi-VN" sz="2400" dirty="0" err="1">
                <a:effectLst/>
                <a:latin typeface="Cambria" panose="02040503050406030204" pitchFamily="18" charset="0"/>
                <a:ea typeface="Cambria" panose="02040503050406030204" pitchFamily="18" charset="0"/>
                <a:cs typeface="Times New Roman" panose="02020603050405020304" pitchFamily="18" charset="0"/>
              </a:rPr>
              <a:t>từ</a:t>
            </a:r>
            <a:r>
              <a:rPr lang="vi-VN" sz="2400" dirty="0">
                <a:effectLst/>
                <a:latin typeface="Cambria" panose="02040503050406030204" pitchFamily="18" charset="0"/>
                <a:ea typeface="Cambria" panose="02040503050406030204" pitchFamily="18" charset="0"/>
                <a:cs typeface="Times New Roman" panose="02020603050405020304" pitchFamily="18" charset="0"/>
              </a:rPr>
              <a:t> </a:t>
            </a:r>
            <a:r>
              <a:rPr lang="vi-VN" sz="2400" dirty="0" err="1">
                <a:effectLst/>
                <a:latin typeface="Cambria" panose="02040503050406030204" pitchFamily="18" charset="0"/>
                <a:ea typeface="Cambria" panose="02040503050406030204" pitchFamily="18" charset="0"/>
                <a:cs typeface="Times New Roman" panose="02020603050405020304" pitchFamily="18" charset="0"/>
              </a:rPr>
              <a:t>bài</a:t>
            </a:r>
            <a:r>
              <a:rPr lang="vi-VN" sz="2400" dirty="0">
                <a:effectLst/>
                <a:latin typeface="Cambria" panose="02040503050406030204" pitchFamily="18" charset="0"/>
                <a:ea typeface="Cambria" panose="02040503050406030204" pitchFamily="18" charset="0"/>
                <a:cs typeface="Times New Roman" panose="02020603050405020304" pitchFamily="18" charset="0"/>
              </a:rPr>
              <a:t> thơ.</a:t>
            </a:r>
            <a:endParaRPr lang="en-US" sz="2400" dirty="0">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34" name="TextBox 33">
            <a:extLst>
              <a:ext uri="{FF2B5EF4-FFF2-40B4-BE49-F238E27FC236}">
                <a16:creationId xmlns:a16="http://schemas.microsoft.com/office/drawing/2014/main" id="{5D04E434-A8B3-D678-50EB-B91A2ABFBD94}"/>
              </a:ext>
            </a:extLst>
          </p:cNvPr>
          <p:cNvSpPr txBox="1"/>
          <p:nvPr/>
        </p:nvSpPr>
        <p:spPr>
          <a:xfrm>
            <a:off x="5768939" y="3816302"/>
            <a:ext cx="3166387" cy="2308324"/>
          </a:xfrm>
          <a:prstGeom prst="rect">
            <a:avLst/>
          </a:prstGeom>
          <a:noFill/>
        </p:spPr>
        <p:txBody>
          <a:bodyPr wrap="square">
            <a:spAutoFit/>
          </a:bodyPr>
          <a:lstStyle/>
          <a:p>
            <a:pPr marR="0" lvl="0" algn="just">
              <a:spcBef>
                <a:spcPts val="0"/>
              </a:spcBef>
              <a:spcAft>
                <a:spcPts val="800"/>
              </a:spcAft>
            </a:pPr>
            <a:r>
              <a:rPr lang="vi-VN" sz="2400" dirty="0" err="1">
                <a:effectLst/>
                <a:latin typeface="Cambria" panose="02040503050406030204" pitchFamily="18" charset="0"/>
                <a:ea typeface="Cambria" panose="02040503050406030204" pitchFamily="18" charset="0"/>
                <a:cs typeface="Times New Roman" panose="02020603050405020304" pitchFamily="18" charset="0"/>
              </a:rPr>
              <a:t>Diễn</a:t>
            </a:r>
            <a:r>
              <a:rPr lang="vi-VN" sz="2400" dirty="0">
                <a:effectLst/>
                <a:latin typeface="Cambria" panose="02040503050406030204" pitchFamily="18" charset="0"/>
                <a:ea typeface="Cambria" panose="02040503050406030204" pitchFamily="18" charset="0"/>
                <a:cs typeface="Times New Roman" panose="02020603050405020304" pitchFamily="18" charset="0"/>
              </a:rPr>
              <a:t> </a:t>
            </a:r>
            <a:r>
              <a:rPr lang="vi-VN" sz="2400" dirty="0" err="1">
                <a:effectLst/>
                <a:latin typeface="Cambria" panose="02040503050406030204" pitchFamily="18" charset="0"/>
                <a:ea typeface="Cambria" panose="02040503050406030204" pitchFamily="18" charset="0"/>
                <a:cs typeface="Times New Roman" panose="02020603050405020304" pitchFamily="18" charset="0"/>
              </a:rPr>
              <a:t>đạt</a:t>
            </a:r>
            <a:r>
              <a:rPr lang="vi-VN" sz="2400" dirty="0">
                <a:effectLst/>
                <a:latin typeface="Cambria" panose="02040503050406030204" pitchFamily="18" charset="0"/>
                <a:ea typeface="Cambria" panose="02040503050406030204" pitchFamily="18" charset="0"/>
                <a:cs typeface="Times New Roman" panose="02020603050405020304" pitchFamily="18" charset="0"/>
              </a:rPr>
              <a:t> </a:t>
            </a:r>
            <a:r>
              <a:rPr lang="vi-VN" sz="2400" dirty="0" err="1">
                <a:effectLst/>
                <a:latin typeface="Cambria" panose="02040503050406030204" pitchFamily="18" charset="0"/>
                <a:ea typeface="Cambria" panose="02040503050406030204" pitchFamily="18" charset="0"/>
                <a:cs typeface="Times New Roman" panose="02020603050405020304" pitchFamily="18" charset="0"/>
              </a:rPr>
              <a:t>mạch</a:t>
            </a:r>
            <a:r>
              <a:rPr lang="vi-VN" sz="2400" dirty="0">
                <a:effectLst/>
                <a:latin typeface="Cambria" panose="02040503050406030204" pitchFamily="18" charset="0"/>
                <a:ea typeface="Cambria" panose="02040503050406030204" pitchFamily="18" charset="0"/>
                <a:cs typeface="Times New Roman" panose="02020603050405020304" pitchFamily="18" charset="0"/>
              </a:rPr>
              <a:t> </a:t>
            </a:r>
            <a:r>
              <a:rPr lang="vi-VN" sz="2400" dirty="0" err="1">
                <a:effectLst/>
                <a:latin typeface="Cambria" panose="02040503050406030204" pitchFamily="18" charset="0"/>
                <a:ea typeface="Cambria" panose="02040503050406030204" pitchFamily="18" charset="0"/>
                <a:cs typeface="Times New Roman" panose="02020603050405020304" pitchFamily="18" charset="0"/>
              </a:rPr>
              <a:t>lạc</a:t>
            </a:r>
            <a:r>
              <a:rPr lang="vi-VN" sz="2400" dirty="0">
                <a:effectLst/>
                <a:latin typeface="Cambria" panose="02040503050406030204" pitchFamily="18" charset="0"/>
                <a:ea typeface="Cambria" panose="02040503050406030204" pitchFamily="18" charset="0"/>
                <a:cs typeface="Times New Roman" panose="02020603050405020304" pitchFamily="18" charset="0"/>
              </a:rPr>
              <a:t>, </a:t>
            </a:r>
            <a:r>
              <a:rPr lang="vi-VN" sz="2400" dirty="0" err="1">
                <a:effectLst/>
                <a:latin typeface="Cambria" panose="02040503050406030204" pitchFamily="18" charset="0"/>
                <a:ea typeface="Cambria" panose="02040503050406030204" pitchFamily="18" charset="0"/>
                <a:cs typeface="Times New Roman" panose="02020603050405020304" pitchFamily="18" charset="0"/>
              </a:rPr>
              <a:t>sử</a:t>
            </a:r>
            <a:r>
              <a:rPr lang="vi-VN" sz="2400" dirty="0">
                <a:effectLst/>
                <a:latin typeface="Cambria" panose="02040503050406030204" pitchFamily="18" charset="0"/>
                <a:ea typeface="Cambria" panose="02040503050406030204" pitchFamily="18" charset="0"/>
                <a:cs typeface="Times New Roman" panose="02020603050405020304" pitchFamily="18" charset="0"/>
              </a:rPr>
              <a:t> </a:t>
            </a:r>
            <a:r>
              <a:rPr lang="vi-VN" sz="2400" dirty="0" err="1">
                <a:effectLst/>
                <a:latin typeface="Cambria" panose="02040503050406030204" pitchFamily="18" charset="0"/>
                <a:ea typeface="Cambria" panose="02040503050406030204" pitchFamily="18" charset="0"/>
                <a:cs typeface="Times New Roman" panose="02020603050405020304" pitchFamily="18" charset="0"/>
              </a:rPr>
              <a:t>dụng</a:t>
            </a:r>
            <a:r>
              <a:rPr lang="vi-VN" sz="2400" dirty="0">
                <a:effectLst/>
                <a:latin typeface="Cambria" panose="02040503050406030204" pitchFamily="18" charset="0"/>
                <a:ea typeface="Cambria" panose="02040503050406030204" pitchFamily="18" charset="0"/>
                <a:cs typeface="Times New Roman" panose="02020603050405020304" pitchFamily="18" charset="0"/>
              </a:rPr>
              <a:t> </a:t>
            </a:r>
            <a:r>
              <a:rPr lang="vi-VN" sz="2400" dirty="0" err="1">
                <a:effectLst/>
                <a:latin typeface="Cambria" panose="02040503050406030204" pitchFamily="18" charset="0"/>
                <a:ea typeface="Cambria" panose="02040503050406030204" pitchFamily="18" charset="0"/>
                <a:cs typeface="Times New Roman" panose="02020603050405020304" pitchFamily="18" charset="0"/>
              </a:rPr>
              <a:t>được</a:t>
            </a:r>
            <a:r>
              <a:rPr lang="vi-VN" sz="2400" dirty="0">
                <a:effectLst/>
                <a:latin typeface="Cambria" panose="02040503050406030204" pitchFamily="18" charset="0"/>
                <a:ea typeface="Cambria" panose="02040503050406030204" pitchFamily="18" charset="0"/>
                <a:cs typeface="Times New Roman" panose="02020603050405020304" pitchFamily="18" charset="0"/>
              </a:rPr>
              <a:t> </a:t>
            </a:r>
            <a:r>
              <a:rPr lang="vi-VN" sz="2400" dirty="0" err="1">
                <a:effectLst/>
                <a:latin typeface="Cambria" panose="02040503050406030204" pitchFamily="18" charset="0"/>
                <a:ea typeface="Cambria" panose="02040503050406030204" pitchFamily="18" charset="0"/>
                <a:cs typeface="Times New Roman" panose="02020603050405020304" pitchFamily="18" charset="0"/>
              </a:rPr>
              <a:t>các</a:t>
            </a:r>
            <a:r>
              <a:rPr lang="vi-VN" sz="2400" dirty="0">
                <a:effectLst/>
                <a:latin typeface="Cambria" panose="02040503050406030204" pitchFamily="18" charset="0"/>
                <a:ea typeface="Cambria" panose="02040503050406030204" pitchFamily="18" charset="0"/>
                <a:cs typeface="Times New Roman" panose="02020603050405020304" pitchFamily="18" charset="0"/>
              </a:rPr>
              <a:t> câu </a:t>
            </a:r>
            <a:r>
              <a:rPr lang="vi-VN" sz="2400" dirty="0" err="1">
                <a:effectLst/>
                <a:latin typeface="Cambria" panose="02040503050406030204" pitchFamily="18" charset="0"/>
                <a:ea typeface="Cambria" panose="02040503050406030204" pitchFamily="18" charset="0"/>
                <a:cs typeface="Times New Roman" panose="02020603050405020304" pitchFamily="18" charset="0"/>
              </a:rPr>
              <a:t>chuyển</a:t>
            </a:r>
            <a:r>
              <a:rPr lang="vi-VN" sz="2400" dirty="0">
                <a:effectLst/>
                <a:latin typeface="Cambria" panose="02040503050406030204" pitchFamily="18" charset="0"/>
                <a:ea typeface="Cambria" panose="02040503050406030204" pitchFamily="18" charset="0"/>
                <a:cs typeface="Times New Roman" panose="02020603050405020304" pitchFamily="18" charset="0"/>
              </a:rPr>
              <a:t> </a:t>
            </a:r>
            <a:r>
              <a:rPr lang="vi-VN" sz="2400" dirty="0" err="1">
                <a:effectLst/>
                <a:latin typeface="Cambria" panose="02040503050406030204" pitchFamily="18" charset="0"/>
                <a:ea typeface="Cambria" panose="02040503050406030204" pitchFamily="18" charset="0"/>
                <a:cs typeface="Times New Roman" panose="02020603050405020304" pitchFamily="18" charset="0"/>
              </a:rPr>
              <a:t>tiếp</a:t>
            </a:r>
            <a:r>
              <a:rPr lang="vi-VN" sz="2400" dirty="0">
                <a:effectLst/>
                <a:latin typeface="Cambria" panose="02040503050406030204" pitchFamily="18" charset="0"/>
                <a:ea typeface="Cambria" panose="02040503050406030204" pitchFamily="18" charset="0"/>
                <a:cs typeface="Times New Roman" panose="02020603050405020304" pitchFamily="18" charset="0"/>
              </a:rPr>
              <a:t>, </a:t>
            </a:r>
            <a:r>
              <a:rPr lang="vi-VN" sz="2400" dirty="0" err="1">
                <a:effectLst/>
                <a:latin typeface="Cambria" panose="02040503050406030204" pitchFamily="18" charset="0"/>
                <a:ea typeface="Cambria" panose="02040503050406030204" pitchFamily="18" charset="0"/>
                <a:cs typeface="Times New Roman" panose="02020603050405020304" pitchFamily="18" charset="0"/>
              </a:rPr>
              <a:t>các</a:t>
            </a:r>
            <a:r>
              <a:rPr lang="vi-VN" sz="2400" dirty="0">
                <a:effectLst/>
                <a:latin typeface="Cambria" panose="02040503050406030204" pitchFamily="18" charset="0"/>
                <a:ea typeface="Cambria" panose="02040503050406030204" pitchFamily="18" charset="0"/>
                <a:cs typeface="Times New Roman" panose="02020603050405020304" pitchFamily="18" charset="0"/>
              </a:rPr>
              <a:t> </a:t>
            </a:r>
            <a:r>
              <a:rPr lang="vi-VN" sz="2400" dirty="0" err="1">
                <a:effectLst/>
                <a:latin typeface="Cambria" panose="02040503050406030204" pitchFamily="18" charset="0"/>
                <a:ea typeface="Cambria" panose="02040503050406030204" pitchFamily="18" charset="0"/>
                <a:cs typeface="Times New Roman" panose="02020603050405020304" pitchFamily="18" charset="0"/>
              </a:rPr>
              <a:t>từ</a:t>
            </a:r>
            <a:r>
              <a:rPr lang="vi-VN" sz="2400" dirty="0">
                <a:effectLst/>
                <a:latin typeface="Cambria" panose="02040503050406030204" pitchFamily="18" charset="0"/>
                <a:ea typeface="Cambria" panose="02040503050406030204" pitchFamily="18" charset="0"/>
                <a:cs typeface="Times New Roman" panose="02020603050405020304" pitchFamily="18" charset="0"/>
              </a:rPr>
              <a:t> </a:t>
            </a:r>
            <a:r>
              <a:rPr lang="vi-VN" sz="2400" dirty="0" err="1">
                <a:effectLst/>
                <a:latin typeface="Cambria" panose="02040503050406030204" pitchFamily="18" charset="0"/>
                <a:ea typeface="Cambria" panose="02040503050406030204" pitchFamily="18" charset="0"/>
                <a:cs typeface="Times New Roman" panose="02020603050405020304" pitchFamily="18" charset="0"/>
              </a:rPr>
              <a:t>ngữ</a:t>
            </a:r>
            <a:r>
              <a:rPr lang="vi-VN" sz="2400" dirty="0">
                <a:effectLst/>
                <a:latin typeface="Cambria" panose="02040503050406030204" pitchFamily="18" charset="0"/>
                <a:ea typeface="Cambria" panose="02040503050406030204" pitchFamily="18" charset="0"/>
                <a:cs typeface="Times New Roman" panose="02020603050405020304" pitchFamily="18" charset="0"/>
              </a:rPr>
              <a:t> liên </a:t>
            </a:r>
            <a:r>
              <a:rPr lang="vi-VN" sz="2400" dirty="0" err="1">
                <a:effectLst/>
                <a:latin typeface="Cambria" panose="02040503050406030204" pitchFamily="18" charset="0"/>
                <a:ea typeface="Cambria" panose="02040503050406030204" pitchFamily="18" charset="0"/>
                <a:cs typeface="Times New Roman" panose="02020603050405020304" pitchFamily="18" charset="0"/>
              </a:rPr>
              <a:t>kết</a:t>
            </a:r>
            <a:r>
              <a:rPr lang="vi-VN" sz="2400" dirty="0">
                <a:effectLst/>
                <a:latin typeface="Cambria" panose="02040503050406030204" pitchFamily="18" charset="0"/>
                <a:ea typeface="Cambria" panose="02040503050406030204" pitchFamily="18" charset="0"/>
                <a:cs typeface="Times New Roman" panose="02020603050405020304" pitchFamily="18" charset="0"/>
              </a:rPr>
              <a:t> </a:t>
            </a:r>
            <a:r>
              <a:rPr lang="vi-VN" sz="2400" dirty="0" err="1">
                <a:effectLst/>
                <a:latin typeface="Cambria" panose="02040503050406030204" pitchFamily="18" charset="0"/>
                <a:ea typeface="Cambria" panose="02040503050406030204" pitchFamily="18" charset="0"/>
                <a:cs typeface="Times New Roman" panose="02020603050405020304" pitchFamily="18" charset="0"/>
              </a:rPr>
              <a:t>giúp</a:t>
            </a:r>
            <a:r>
              <a:rPr lang="vi-VN" sz="2400" dirty="0">
                <a:effectLst/>
                <a:latin typeface="Cambria" panose="02040503050406030204" pitchFamily="18" charset="0"/>
                <a:ea typeface="Cambria" panose="02040503050406030204" pitchFamily="18" charset="0"/>
                <a:cs typeface="Times New Roman" panose="02020603050405020304" pitchFamily="18" charset="0"/>
              </a:rPr>
              <a:t> </a:t>
            </a:r>
            <a:r>
              <a:rPr lang="vi-VN" sz="2400" dirty="0" err="1">
                <a:effectLst/>
                <a:latin typeface="Cambria" panose="02040503050406030204" pitchFamily="18" charset="0"/>
                <a:ea typeface="Cambria" panose="02040503050406030204" pitchFamily="18" charset="0"/>
                <a:cs typeface="Times New Roman" panose="02020603050405020304" pitchFamily="18" charset="0"/>
              </a:rPr>
              <a:t>người</a:t>
            </a:r>
            <a:r>
              <a:rPr lang="vi-VN" sz="2400" dirty="0">
                <a:effectLst/>
                <a:latin typeface="Cambria" panose="02040503050406030204" pitchFamily="18" charset="0"/>
                <a:ea typeface="Cambria" panose="02040503050406030204" pitchFamily="18" charset="0"/>
                <a:cs typeface="Times New Roman" panose="02020603050405020304" pitchFamily="18" charset="0"/>
              </a:rPr>
              <a:t> </a:t>
            </a:r>
            <a:r>
              <a:rPr lang="vi-VN" sz="2400" dirty="0" err="1">
                <a:effectLst/>
                <a:latin typeface="Cambria" panose="02040503050406030204" pitchFamily="18" charset="0"/>
                <a:ea typeface="Cambria" panose="02040503050406030204" pitchFamily="18" charset="0"/>
                <a:cs typeface="Times New Roman" panose="02020603050405020304" pitchFamily="18" charset="0"/>
              </a:rPr>
              <a:t>đọc</a:t>
            </a:r>
            <a:r>
              <a:rPr lang="vi-VN" sz="2400" dirty="0">
                <a:effectLst/>
                <a:latin typeface="Cambria" panose="02040503050406030204" pitchFamily="18" charset="0"/>
                <a:ea typeface="Cambria" panose="02040503050406030204" pitchFamily="18" charset="0"/>
                <a:cs typeface="Times New Roman" panose="02020603050405020304" pitchFamily="18" charset="0"/>
              </a:rPr>
              <a:t> </a:t>
            </a:r>
            <a:r>
              <a:rPr lang="vi-VN" sz="2400" dirty="0" err="1">
                <a:effectLst/>
                <a:latin typeface="Cambria" panose="02040503050406030204" pitchFamily="18" charset="0"/>
                <a:ea typeface="Cambria" panose="02040503050406030204" pitchFamily="18" charset="0"/>
                <a:cs typeface="Times New Roman" panose="02020603050405020304" pitchFamily="18" charset="0"/>
              </a:rPr>
              <a:t>nhận</a:t>
            </a:r>
            <a:r>
              <a:rPr lang="vi-VN" sz="2400" dirty="0">
                <a:effectLst/>
                <a:latin typeface="Cambria" panose="02040503050406030204" pitchFamily="18" charset="0"/>
                <a:ea typeface="Cambria" panose="02040503050406030204" pitchFamily="18" charset="0"/>
                <a:cs typeface="Times New Roman" panose="02020603050405020304" pitchFamily="18" charset="0"/>
              </a:rPr>
              <a:t> ra </a:t>
            </a:r>
            <a:r>
              <a:rPr lang="vi-VN" sz="2400" dirty="0" err="1">
                <a:effectLst/>
                <a:latin typeface="Cambria" panose="02040503050406030204" pitchFamily="18" charset="0"/>
                <a:ea typeface="Cambria" panose="02040503050406030204" pitchFamily="18" charset="0"/>
                <a:cs typeface="Times New Roman" panose="02020603050405020304" pitchFamily="18" charset="0"/>
              </a:rPr>
              <a:t>mạch</a:t>
            </a:r>
            <a:r>
              <a:rPr lang="vi-VN" sz="2400" dirty="0">
                <a:effectLst/>
                <a:latin typeface="Cambria" panose="02040503050406030204" pitchFamily="18" charset="0"/>
                <a:ea typeface="Cambria" panose="02040503050406030204" pitchFamily="18" charset="0"/>
                <a:cs typeface="Times New Roman" panose="02020603050405020304" pitchFamily="18" charset="0"/>
              </a:rPr>
              <a:t> </a:t>
            </a:r>
            <a:r>
              <a:rPr lang="vi-VN" sz="2400" dirty="0" err="1">
                <a:effectLst/>
                <a:latin typeface="Cambria" panose="02040503050406030204" pitchFamily="18" charset="0"/>
                <a:ea typeface="Cambria" panose="02040503050406030204" pitchFamily="18" charset="0"/>
                <a:cs typeface="Times New Roman" panose="02020603050405020304" pitchFamily="18" charset="0"/>
              </a:rPr>
              <a:t>lập</a:t>
            </a:r>
            <a:r>
              <a:rPr lang="vi-VN" sz="2400" dirty="0">
                <a:effectLst/>
                <a:latin typeface="Cambria" panose="02040503050406030204" pitchFamily="18" charset="0"/>
                <a:ea typeface="Cambria" panose="02040503050406030204" pitchFamily="18" charset="0"/>
                <a:cs typeface="Times New Roman" panose="02020603050405020304" pitchFamily="18" charset="0"/>
              </a:rPr>
              <a:t> </a:t>
            </a:r>
            <a:r>
              <a:rPr lang="vi-VN" sz="2400" dirty="0" err="1">
                <a:effectLst/>
                <a:latin typeface="Cambria" panose="02040503050406030204" pitchFamily="18" charset="0"/>
                <a:ea typeface="Cambria" panose="02040503050406030204" pitchFamily="18" charset="0"/>
                <a:cs typeface="Times New Roman" panose="02020603050405020304" pitchFamily="18" charset="0"/>
              </a:rPr>
              <a:t>luận</a:t>
            </a:r>
            <a:r>
              <a:rPr lang="vi-VN" sz="2400" dirty="0">
                <a:effectLst/>
                <a:latin typeface="Cambria" panose="02040503050406030204" pitchFamily="18" charset="0"/>
                <a:ea typeface="Cambria" panose="02040503050406030204" pitchFamily="18" charset="0"/>
                <a:cs typeface="Times New Roman" panose="02020603050405020304" pitchFamily="18" charset="0"/>
              </a:rPr>
              <a:t>.</a:t>
            </a:r>
            <a:endParaRPr lang="en-US" sz="2400" dirty="0">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35" name="TextBox 34">
            <a:extLst>
              <a:ext uri="{FF2B5EF4-FFF2-40B4-BE49-F238E27FC236}">
                <a16:creationId xmlns:a16="http://schemas.microsoft.com/office/drawing/2014/main" id="{9172AD4B-2EFF-C5AB-BAFB-4C425B91AAE7}"/>
              </a:ext>
            </a:extLst>
          </p:cNvPr>
          <p:cNvSpPr txBox="1"/>
          <p:nvPr/>
        </p:nvSpPr>
        <p:spPr>
          <a:xfrm>
            <a:off x="8645551" y="2387402"/>
            <a:ext cx="2719135" cy="830997"/>
          </a:xfrm>
          <a:prstGeom prst="rect">
            <a:avLst/>
          </a:prstGeom>
          <a:noFill/>
        </p:spPr>
        <p:txBody>
          <a:bodyPr wrap="square">
            <a:spAutoFit/>
          </a:bodyPr>
          <a:lstStyle/>
          <a:p>
            <a:pPr marR="0" lvl="0" algn="just">
              <a:spcBef>
                <a:spcPts val="0"/>
              </a:spcBef>
              <a:spcAft>
                <a:spcPts val="800"/>
              </a:spcAft>
            </a:pPr>
            <a:r>
              <a:rPr lang="en-US" sz="2400" dirty="0" err="1">
                <a:effectLst/>
                <a:latin typeface="Cambria" panose="02040503050406030204" pitchFamily="18" charset="0"/>
                <a:ea typeface="Cambria" panose="02040503050406030204" pitchFamily="18" charset="0"/>
                <a:cs typeface="Times New Roman" panose="02020603050405020304" pitchFamily="18" charset="0"/>
              </a:rPr>
              <a:t>Bố</a:t>
            </a:r>
            <a:r>
              <a:rPr lang="en-US" sz="2400" dirty="0">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effectLst/>
                <a:latin typeface="Cambria" panose="02040503050406030204" pitchFamily="18" charset="0"/>
                <a:ea typeface="Cambria" panose="02040503050406030204" pitchFamily="18" charset="0"/>
                <a:cs typeface="Times New Roman" panose="02020603050405020304" pitchFamily="18" charset="0"/>
              </a:rPr>
              <a:t>cục</a:t>
            </a:r>
            <a:r>
              <a:rPr lang="en-US" sz="2400" dirty="0">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effectLst/>
                <a:latin typeface="Cambria" panose="02040503050406030204" pitchFamily="18" charset="0"/>
                <a:ea typeface="Cambria" panose="02040503050406030204" pitchFamily="18" charset="0"/>
                <a:cs typeface="Times New Roman" panose="02020603050405020304" pitchFamily="18" charset="0"/>
              </a:rPr>
              <a:t>bài</a:t>
            </a:r>
            <a:r>
              <a:rPr lang="en-US" sz="2400" dirty="0">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effectLst/>
                <a:latin typeface="Cambria" panose="02040503050406030204" pitchFamily="18" charset="0"/>
                <a:ea typeface="Cambria" panose="02040503050406030204" pitchFamily="18" charset="0"/>
                <a:cs typeface="Times New Roman" panose="02020603050405020304" pitchFamily="18" charset="0"/>
              </a:rPr>
              <a:t>viết</a:t>
            </a:r>
            <a:r>
              <a:rPr lang="en-US" sz="2400" dirty="0">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effectLst/>
                <a:latin typeface="Cambria" panose="02040503050406030204" pitchFamily="18" charset="0"/>
                <a:ea typeface="Cambria" panose="02040503050406030204" pitchFamily="18" charset="0"/>
                <a:cs typeface="Times New Roman" panose="02020603050405020304" pitchFamily="18" charset="0"/>
              </a:rPr>
              <a:t>gồm</a:t>
            </a:r>
            <a:r>
              <a:rPr lang="en-US" sz="2400" dirty="0">
                <a:effectLst/>
                <a:latin typeface="Cambria" panose="02040503050406030204" pitchFamily="18" charset="0"/>
                <a:ea typeface="Cambria" panose="02040503050406030204" pitchFamily="18" charset="0"/>
                <a:cs typeface="Times New Roman" panose="02020603050405020304" pitchFamily="18" charset="0"/>
              </a:rPr>
              <a:t> 3 </a:t>
            </a:r>
            <a:r>
              <a:rPr lang="en-US" sz="2400" dirty="0" err="1">
                <a:effectLst/>
                <a:latin typeface="Cambria" panose="02040503050406030204" pitchFamily="18" charset="0"/>
                <a:ea typeface="Cambria" panose="02040503050406030204" pitchFamily="18" charset="0"/>
                <a:cs typeface="Times New Roman" panose="02020603050405020304" pitchFamily="18" charset="0"/>
              </a:rPr>
              <a:t>phần</a:t>
            </a:r>
            <a:endParaRPr lang="en-US" sz="2400" dirty="0">
              <a:effectLst/>
              <a:latin typeface="Cambria" panose="02040503050406030204" pitchFamily="18" charset="0"/>
              <a:ea typeface="Cambria" panose="020405030504060302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down)">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32"/>
                                        </p:tgtEl>
                                        <p:attrNameLst>
                                          <p:attrName>style.visibility</p:attrName>
                                        </p:attrNameLst>
                                      </p:cBhvr>
                                      <p:to>
                                        <p:strVal val="visible"/>
                                      </p:to>
                                    </p:set>
                                    <p:anim calcmode="lin" valueType="num">
                                      <p:cBhvr additive="base">
                                        <p:cTn id="16" dur="500" fill="hold"/>
                                        <p:tgtEl>
                                          <p:spTgt spid="32"/>
                                        </p:tgtEl>
                                        <p:attrNameLst>
                                          <p:attrName>ppt_x</p:attrName>
                                        </p:attrNameLst>
                                      </p:cBhvr>
                                      <p:tavLst>
                                        <p:tav tm="0">
                                          <p:val>
                                            <p:strVal val="#ppt_x"/>
                                          </p:val>
                                        </p:tav>
                                        <p:tav tm="100000">
                                          <p:val>
                                            <p:strVal val="#ppt_x"/>
                                          </p:val>
                                        </p:tav>
                                      </p:tavLst>
                                    </p:anim>
                                    <p:anim calcmode="lin" valueType="num">
                                      <p:cBhvr additive="base">
                                        <p:cTn id="17" dur="500" fill="hold"/>
                                        <p:tgtEl>
                                          <p:spTgt spid="32"/>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500" fill="hold"/>
                                        <p:tgtEl>
                                          <p:spTgt spid="10"/>
                                        </p:tgtEl>
                                        <p:attrNameLst>
                                          <p:attrName>ppt_x</p:attrName>
                                        </p:attrNameLst>
                                      </p:cBhvr>
                                      <p:tavLst>
                                        <p:tav tm="0">
                                          <p:val>
                                            <p:strVal val="#ppt_x"/>
                                          </p:val>
                                        </p:tav>
                                        <p:tav tm="100000">
                                          <p:val>
                                            <p:strVal val="#ppt_x"/>
                                          </p:val>
                                        </p:tav>
                                      </p:tavLst>
                                    </p:anim>
                                    <p:anim calcmode="lin" valueType="num">
                                      <p:cBhvr additive="base">
                                        <p:cTn id="2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23"/>
                                        </p:tgtEl>
                                        <p:attrNameLst>
                                          <p:attrName>style.visibility</p:attrName>
                                        </p:attrNameLst>
                                      </p:cBhvr>
                                      <p:to>
                                        <p:strVal val="visible"/>
                                      </p:to>
                                    </p:set>
                                    <p:anim calcmode="lin" valueType="num">
                                      <p:cBhvr additive="base">
                                        <p:cTn id="26" dur="500" fill="hold"/>
                                        <p:tgtEl>
                                          <p:spTgt spid="23"/>
                                        </p:tgtEl>
                                        <p:attrNameLst>
                                          <p:attrName>ppt_x</p:attrName>
                                        </p:attrNameLst>
                                      </p:cBhvr>
                                      <p:tavLst>
                                        <p:tav tm="0">
                                          <p:val>
                                            <p:strVal val="#ppt_x"/>
                                          </p:val>
                                        </p:tav>
                                        <p:tav tm="100000">
                                          <p:val>
                                            <p:strVal val="#ppt_x"/>
                                          </p:val>
                                        </p:tav>
                                      </p:tavLst>
                                    </p:anim>
                                    <p:anim calcmode="lin" valueType="num">
                                      <p:cBhvr additive="base">
                                        <p:cTn id="27" dur="500" fill="hold"/>
                                        <p:tgtEl>
                                          <p:spTgt spid="23"/>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33"/>
                                        </p:tgtEl>
                                        <p:attrNameLst>
                                          <p:attrName>style.visibility</p:attrName>
                                        </p:attrNameLst>
                                      </p:cBhvr>
                                      <p:to>
                                        <p:strVal val="visible"/>
                                      </p:to>
                                    </p:set>
                                    <p:anim calcmode="lin" valueType="num">
                                      <p:cBhvr additive="base">
                                        <p:cTn id="30" dur="500" fill="hold"/>
                                        <p:tgtEl>
                                          <p:spTgt spid="33"/>
                                        </p:tgtEl>
                                        <p:attrNameLst>
                                          <p:attrName>ppt_x</p:attrName>
                                        </p:attrNameLst>
                                      </p:cBhvr>
                                      <p:tavLst>
                                        <p:tav tm="0">
                                          <p:val>
                                            <p:strVal val="#ppt_x"/>
                                          </p:val>
                                        </p:tav>
                                        <p:tav tm="100000">
                                          <p:val>
                                            <p:strVal val="#ppt_x"/>
                                          </p:val>
                                        </p:tav>
                                      </p:tavLst>
                                    </p:anim>
                                    <p:anim calcmode="lin" valueType="num">
                                      <p:cBhvr additive="base">
                                        <p:cTn id="31"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26"/>
                                        </p:tgtEl>
                                        <p:attrNameLst>
                                          <p:attrName>style.visibility</p:attrName>
                                        </p:attrNameLst>
                                      </p:cBhvr>
                                      <p:to>
                                        <p:strVal val="visible"/>
                                      </p:to>
                                    </p:set>
                                    <p:anim calcmode="lin" valueType="num">
                                      <p:cBhvr additive="base">
                                        <p:cTn id="36" dur="500" fill="hold"/>
                                        <p:tgtEl>
                                          <p:spTgt spid="26"/>
                                        </p:tgtEl>
                                        <p:attrNameLst>
                                          <p:attrName>ppt_x</p:attrName>
                                        </p:attrNameLst>
                                      </p:cBhvr>
                                      <p:tavLst>
                                        <p:tav tm="0">
                                          <p:val>
                                            <p:strVal val="#ppt_x"/>
                                          </p:val>
                                        </p:tav>
                                        <p:tav tm="100000">
                                          <p:val>
                                            <p:strVal val="#ppt_x"/>
                                          </p:val>
                                        </p:tav>
                                      </p:tavLst>
                                    </p:anim>
                                    <p:anim calcmode="lin" valueType="num">
                                      <p:cBhvr additive="base">
                                        <p:cTn id="37" dur="500" fill="hold"/>
                                        <p:tgtEl>
                                          <p:spTgt spid="26"/>
                                        </p:tgtEl>
                                        <p:attrNameLst>
                                          <p:attrName>ppt_y</p:attrName>
                                        </p:attrNameLst>
                                      </p:cBhvr>
                                      <p:tavLst>
                                        <p:tav tm="0">
                                          <p:val>
                                            <p:strVal val="1+#ppt_h/2"/>
                                          </p:val>
                                        </p:tav>
                                        <p:tav tm="100000">
                                          <p:val>
                                            <p:strVal val="#ppt_y"/>
                                          </p:val>
                                        </p:tav>
                                      </p:tavLst>
                                    </p:anim>
                                  </p:childTnLst>
                                </p:cTn>
                              </p:par>
                              <p:par>
                                <p:cTn id="38" presetID="2" presetClass="entr" presetSubtype="4" fill="hold" grpId="0" nodeType="withEffect">
                                  <p:stCondLst>
                                    <p:cond delay="0"/>
                                  </p:stCondLst>
                                  <p:childTnLst>
                                    <p:set>
                                      <p:cBhvr>
                                        <p:cTn id="39" dur="1" fill="hold">
                                          <p:stCondLst>
                                            <p:cond delay="0"/>
                                          </p:stCondLst>
                                        </p:cTn>
                                        <p:tgtEl>
                                          <p:spTgt spid="34"/>
                                        </p:tgtEl>
                                        <p:attrNameLst>
                                          <p:attrName>style.visibility</p:attrName>
                                        </p:attrNameLst>
                                      </p:cBhvr>
                                      <p:to>
                                        <p:strVal val="visible"/>
                                      </p:to>
                                    </p:set>
                                    <p:anim calcmode="lin" valueType="num">
                                      <p:cBhvr additive="base">
                                        <p:cTn id="40" dur="500" fill="hold"/>
                                        <p:tgtEl>
                                          <p:spTgt spid="34"/>
                                        </p:tgtEl>
                                        <p:attrNameLst>
                                          <p:attrName>ppt_x</p:attrName>
                                        </p:attrNameLst>
                                      </p:cBhvr>
                                      <p:tavLst>
                                        <p:tav tm="0">
                                          <p:val>
                                            <p:strVal val="#ppt_x"/>
                                          </p:val>
                                        </p:tav>
                                        <p:tav tm="100000">
                                          <p:val>
                                            <p:strVal val="#ppt_x"/>
                                          </p:val>
                                        </p:tav>
                                      </p:tavLst>
                                    </p:anim>
                                    <p:anim calcmode="lin" valueType="num">
                                      <p:cBhvr additive="base">
                                        <p:cTn id="41"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35"/>
                                        </p:tgtEl>
                                        <p:attrNameLst>
                                          <p:attrName>style.visibility</p:attrName>
                                        </p:attrNameLst>
                                      </p:cBhvr>
                                      <p:to>
                                        <p:strVal val="visible"/>
                                      </p:to>
                                    </p:set>
                                    <p:anim calcmode="lin" valueType="num">
                                      <p:cBhvr additive="base">
                                        <p:cTn id="46" dur="500" fill="hold"/>
                                        <p:tgtEl>
                                          <p:spTgt spid="35"/>
                                        </p:tgtEl>
                                        <p:attrNameLst>
                                          <p:attrName>ppt_x</p:attrName>
                                        </p:attrNameLst>
                                      </p:cBhvr>
                                      <p:tavLst>
                                        <p:tav tm="0">
                                          <p:val>
                                            <p:strVal val="#ppt_x"/>
                                          </p:val>
                                        </p:tav>
                                        <p:tav tm="100000">
                                          <p:val>
                                            <p:strVal val="#ppt_x"/>
                                          </p:val>
                                        </p:tav>
                                      </p:tavLst>
                                    </p:anim>
                                    <p:anim calcmode="lin" valueType="num">
                                      <p:cBhvr additive="base">
                                        <p:cTn id="47" dur="500" fill="hold"/>
                                        <p:tgtEl>
                                          <p:spTgt spid="35"/>
                                        </p:tgtEl>
                                        <p:attrNameLst>
                                          <p:attrName>ppt_y</p:attrName>
                                        </p:attrNameLst>
                                      </p:cBhvr>
                                      <p:tavLst>
                                        <p:tav tm="0">
                                          <p:val>
                                            <p:strVal val="1+#ppt_h/2"/>
                                          </p:val>
                                        </p:tav>
                                        <p:tav tm="100000">
                                          <p:val>
                                            <p:strVal val="#ppt_y"/>
                                          </p:val>
                                        </p:tav>
                                      </p:tavLst>
                                    </p:anim>
                                  </p:childTnLst>
                                </p:cTn>
                              </p:par>
                              <p:par>
                                <p:cTn id="48" presetID="2" presetClass="entr" presetSubtype="4" fill="hold" nodeType="withEffect">
                                  <p:stCondLst>
                                    <p:cond delay="0"/>
                                  </p:stCondLst>
                                  <p:childTnLst>
                                    <p:set>
                                      <p:cBhvr>
                                        <p:cTn id="49" dur="1" fill="hold">
                                          <p:stCondLst>
                                            <p:cond delay="0"/>
                                          </p:stCondLst>
                                        </p:cTn>
                                        <p:tgtEl>
                                          <p:spTgt spid="29"/>
                                        </p:tgtEl>
                                        <p:attrNameLst>
                                          <p:attrName>style.visibility</p:attrName>
                                        </p:attrNameLst>
                                      </p:cBhvr>
                                      <p:to>
                                        <p:strVal val="visible"/>
                                      </p:to>
                                    </p:set>
                                    <p:anim calcmode="lin" valueType="num">
                                      <p:cBhvr additive="base">
                                        <p:cTn id="50" dur="500" fill="hold"/>
                                        <p:tgtEl>
                                          <p:spTgt spid="29"/>
                                        </p:tgtEl>
                                        <p:attrNameLst>
                                          <p:attrName>ppt_x</p:attrName>
                                        </p:attrNameLst>
                                      </p:cBhvr>
                                      <p:tavLst>
                                        <p:tav tm="0">
                                          <p:val>
                                            <p:strVal val="#ppt_x"/>
                                          </p:val>
                                        </p:tav>
                                        <p:tav tm="100000">
                                          <p:val>
                                            <p:strVal val="#ppt_x"/>
                                          </p:val>
                                        </p:tav>
                                      </p:tavLst>
                                    </p:anim>
                                    <p:anim calcmode="lin" valueType="num">
                                      <p:cBhvr additive="base">
                                        <p:cTn id="51"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33" grpId="0"/>
      <p:bldP spid="34" grpId="0"/>
      <p:bldP spid="3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MH_Other_1"/>
          <p:cNvSpPr>
            <a:spLocks noChangeShapeType="1"/>
          </p:cNvSpPr>
          <p:nvPr>
            <p:custDataLst>
              <p:tags r:id="rId2"/>
            </p:custDataLst>
          </p:nvPr>
        </p:nvSpPr>
        <p:spPr bwMode="auto">
          <a:xfrm flipV="1">
            <a:off x="3772236" y="2433638"/>
            <a:ext cx="1868152" cy="1106401"/>
          </a:xfrm>
          <a:prstGeom prst="line">
            <a:avLst/>
          </a:prstGeom>
          <a:noFill/>
          <a:ln w="38100" cap="rnd">
            <a:solidFill>
              <a:schemeClr val="accent1"/>
            </a:solidFill>
            <a:prstDash val="sysDot"/>
            <a:round/>
            <a:tailEnd type="triangle" w="med" len="med"/>
          </a:ln>
          <a:extLst>
            <a:ext uri="{909E8E84-426E-40DD-AFC4-6F175D3DCCD1}">
              <a14:hiddenFill xmlns:a14="http://schemas.microsoft.com/office/drawing/2010/main">
                <a:noFill/>
              </a14:hiddenFill>
            </a:ext>
          </a:extLst>
        </p:spPr>
        <p:txBody>
          <a:bodyPr lIns="0" tIns="0" rIns="0" bIns="0">
            <a:normAutofit fontScale="25000" lnSpcReduction="20000"/>
          </a:bodyPr>
          <a:lstStyle/>
          <a:p>
            <a:pPr>
              <a:defRPr/>
            </a:pPr>
            <a:endParaRPr lang="zh-CN" altLang="en-US">
              <a:solidFill>
                <a:srgbClr val="FFFFFF"/>
              </a:solidFill>
              <a:latin typeface="思源黑体 CN Medium" panose="020B0600000000000000" pitchFamily="34" charset="-122"/>
              <a:ea typeface="思源黑体 CN Medium" panose="020B0600000000000000" pitchFamily="34" charset="-122"/>
              <a:cs typeface="+mn-ea"/>
              <a:sym typeface="思源黑体 CN Medium" panose="020B0600000000000000" pitchFamily="34" charset="-122"/>
            </a:endParaRPr>
          </a:p>
        </p:txBody>
      </p:sp>
      <p:sp>
        <p:nvSpPr>
          <p:cNvPr id="11" name="MH_Other_3"/>
          <p:cNvSpPr>
            <a:spLocks noChangeShapeType="1"/>
          </p:cNvSpPr>
          <p:nvPr>
            <p:custDataLst>
              <p:tags r:id="rId3"/>
            </p:custDataLst>
          </p:nvPr>
        </p:nvSpPr>
        <p:spPr bwMode="auto">
          <a:xfrm flipV="1">
            <a:off x="3772235" y="3810000"/>
            <a:ext cx="1900839" cy="89509"/>
          </a:xfrm>
          <a:prstGeom prst="line">
            <a:avLst/>
          </a:prstGeom>
          <a:noFill/>
          <a:ln w="38100" cap="rnd">
            <a:solidFill>
              <a:schemeClr val="accent1"/>
            </a:solidFill>
            <a:prstDash val="sysDot"/>
            <a:round/>
            <a:tailEnd type="triangle" w="med" len="med"/>
          </a:ln>
          <a:extLst>
            <a:ext uri="{909E8E84-426E-40DD-AFC4-6F175D3DCCD1}">
              <a14:hiddenFill xmlns:a14="http://schemas.microsoft.com/office/drawing/2010/main">
                <a:noFill/>
              </a14:hiddenFill>
            </a:ext>
          </a:extLst>
        </p:spPr>
        <p:txBody>
          <a:bodyPr lIns="0" tIns="0" rIns="0" bIns="0">
            <a:normAutofit fontScale="25000" lnSpcReduction="20000"/>
          </a:bodyPr>
          <a:lstStyle/>
          <a:p>
            <a:pPr>
              <a:defRPr/>
            </a:pPr>
            <a:endParaRPr lang="zh-CN" altLang="en-US">
              <a:solidFill>
                <a:srgbClr val="FFFFFF"/>
              </a:solidFill>
              <a:latin typeface="思源黑体 CN Medium" panose="020B0600000000000000" pitchFamily="34" charset="-122"/>
              <a:ea typeface="思源黑体 CN Medium" panose="020B0600000000000000" pitchFamily="34" charset="-122"/>
              <a:cs typeface="+mn-ea"/>
              <a:sym typeface="思源黑体 CN Medium" panose="020B0600000000000000" pitchFamily="34" charset="-122"/>
            </a:endParaRPr>
          </a:p>
        </p:txBody>
      </p:sp>
      <p:sp>
        <p:nvSpPr>
          <p:cNvPr id="12" name="MH_Other_4"/>
          <p:cNvSpPr>
            <a:spLocks noChangeShapeType="1"/>
          </p:cNvSpPr>
          <p:nvPr>
            <p:custDataLst>
              <p:tags r:id="rId4"/>
            </p:custDataLst>
          </p:nvPr>
        </p:nvSpPr>
        <p:spPr bwMode="auto">
          <a:xfrm>
            <a:off x="3752249" y="4052888"/>
            <a:ext cx="1900840" cy="1178911"/>
          </a:xfrm>
          <a:prstGeom prst="line">
            <a:avLst/>
          </a:prstGeom>
          <a:noFill/>
          <a:ln w="38100" cap="rnd">
            <a:solidFill>
              <a:schemeClr val="accent1"/>
            </a:solidFill>
            <a:prstDash val="sysDot"/>
            <a:round/>
            <a:tailEnd type="triangle" w="med" len="med"/>
          </a:ln>
          <a:extLst>
            <a:ext uri="{909E8E84-426E-40DD-AFC4-6F175D3DCCD1}">
              <a14:hiddenFill xmlns:a14="http://schemas.microsoft.com/office/drawing/2010/main">
                <a:noFill/>
              </a14:hiddenFill>
            </a:ext>
          </a:extLst>
        </p:spPr>
        <p:txBody>
          <a:bodyPr lIns="0" tIns="0" rIns="0" bIns="0">
            <a:normAutofit fontScale="25000" lnSpcReduction="20000"/>
          </a:bodyPr>
          <a:lstStyle/>
          <a:p>
            <a:pPr>
              <a:defRPr/>
            </a:pPr>
            <a:endParaRPr lang="zh-CN" altLang="en-US">
              <a:solidFill>
                <a:srgbClr val="FFFFFF"/>
              </a:solidFill>
              <a:latin typeface="思源黑体 CN Medium" panose="020B0600000000000000" pitchFamily="34" charset="-122"/>
              <a:ea typeface="思源黑体 CN Medium" panose="020B0600000000000000" pitchFamily="34" charset="-122"/>
              <a:cs typeface="+mn-ea"/>
              <a:sym typeface="思源黑体 CN Medium" panose="020B0600000000000000" pitchFamily="34" charset="-122"/>
            </a:endParaRPr>
          </a:p>
        </p:txBody>
      </p:sp>
      <p:grpSp>
        <p:nvGrpSpPr>
          <p:cNvPr id="21" name="PA_组合 3">
            <a:extLst>
              <a:ext uri="{FF2B5EF4-FFF2-40B4-BE49-F238E27FC236}">
                <a16:creationId xmlns:a16="http://schemas.microsoft.com/office/drawing/2014/main" id="{0379AD3D-E126-034F-E078-9284F476772A}"/>
              </a:ext>
            </a:extLst>
          </p:cNvPr>
          <p:cNvGrpSpPr/>
          <p:nvPr>
            <p:custDataLst>
              <p:tags r:id="rId5"/>
            </p:custDataLst>
          </p:nvPr>
        </p:nvGrpSpPr>
        <p:grpSpPr>
          <a:xfrm>
            <a:off x="-426706" y="2986838"/>
            <a:ext cx="4178955" cy="4098004"/>
            <a:chOff x="1253016" y="2319316"/>
            <a:chExt cx="1723453" cy="2420945"/>
          </a:xfrm>
        </p:grpSpPr>
        <p:sp>
          <p:nvSpPr>
            <p:cNvPr id="25" name="任意多边形: 形状 2">
              <a:extLst>
                <a:ext uri="{FF2B5EF4-FFF2-40B4-BE49-F238E27FC236}">
                  <a16:creationId xmlns:a16="http://schemas.microsoft.com/office/drawing/2014/main" id="{8291B816-6039-DDB1-D32A-182E8841E194}"/>
                </a:ext>
              </a:extLst>
            </p:cNvPr>
            <p:cNvSpPr/>
            <p:nvPr/>
          </p:nvSpPr>
          <p:spPr>
            <a:xfrm>
              <a:off x="1253016" y="2319316"/>
              <a:ext cx="1723453" cy="2420945"/>
            </a:xfrm>
            <a:custGeom>
              <a:avLst/>
              <a:gdLst/>
              <a:ahLst/>
              <a:cxnLst/>
              <a:rect l="0" t="0" r="0" b="0"/>
              <a:pathLst>
                <a:path w="1723453" h="2420945">
                  <a:moveTo>
                    <a:pt x="0" y="0"/>
                  </a:moveTo>
                  <a:lnTo>
                    <a:pt x="1723452" y="0"/>
                  </a:lnTo>
                  <a:lnTo>
                    <a:pt x="1723452" y="2420944"/>
                  </a:lnTo>
                  <a:lnTo>
                    <a:pt x="0" y="2420944"/>
                  </a:lnTo>
                  <a:close/>
                </a:path>
              </a:pathLst>
            </a:cu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pitchFamily="34" charset="-122"/>
                <a:ea typeface="思源黑体 CN Medium" panose="020B0600000000000000" pitchFamily="34" charset="-122"/>
                <a:cs typeface="+mn-ea"/>
                <a:sym typeface="思源黑体 CN Medium" panose="020B0600000000000000" pitchFamily="34" charset="-122"/>
              </a:endParaRPr>
            </a:p>
          </p:txBody>
        </p:sp>
        <p:pic>
          <p:nvPicPr>
            <p:cNvPr id="28" name="图片 1">
              <a:extLst>
                <a:ext uri="{FF2B5EF4-FFF2-40B4-BE49-F238E27FC236}">
                  <a16:creationId xmlns:a16="http://schemas.microsoft.com/office/drawing/2014/main" id="{2D03968D-0127-E04C-5D53-7E90643E4E14}"/>
                </a:ext>
              </a:extLst>
            </p:cNvPr>
            <p:cNvPicPr>
              <a:picLocks noChangeAspect="1"/>
            </p:cNvPicPr>
            <p:nvPr/>
          </p:nvPicPr>
          <p:blipFill>
            <a:blip r:embed="rId8"/>
            <a:stretch>
              <a:fillRect/>
            </a:stretch>
          </p:blipFill>
          <p:spPr>
            <a:xfrm>
              <a:off x="1761017" y="2319316"/>
              <a:ext cx="1215452" cy="1201744"/>
            </a:xfrm>
            <a:prstGeom prst="rect">
              <a:avLst/>
            </a:prstGeom>
          </p:spPr>
        </p:pic>
      </p:grpSp>
      <p:sp>
        <p:nvSpPr>
          <p:cNvPr id="31" name="TextBox 30">
            <a:extLst>
              <a:ext uri="{FF2B5EF4-FFF2-40B4-BE49-F238E27FC236}">
                <a16:creationId xmlns:a16="http://schemas.microsoft.com/office/drawing/2014/main" id="{22DB67CE-527F-F91B-2688-486E180A0270}"/>
              </a:ext>
            </a:extLst>
          </p:cNvPr>
          <p:cNvSpPr txBox="1"/>
          <p:nvPr/>
        </p:nvSpPr>
        <p:spPr>
          <a:xfrm>
            <a:off x="1381038" y="3698945"/>
            <a:ext cx="1755321" cy="707886"/>
          </a:xfrm>
          <a:prstGeom prst="rect">
            <a:avLst/>
          </a:prstGeom>
          <a:noFill/>
        </p:spPr>
        <p:txBody>
          <a:bodyPr wrap="square">
            <a:spAutoFit/>
          </a:bodyPr>
          <a:lstStyle/>
          <a:p>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Bố</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cục</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endParaRPr lang="en-US" sz="3200" b="1" dirty="0"/>
          </a:p>
        </p:txBody>
      </p:sp>
      <p:pic>
        <p:nvPicPr>
          <p:cNvPr id="39" name="Picture 11">
            <a:extLst>
              <a:ext uri="{FF2B5EF4-FFF2-40B4-BE49-F238E27FC236}">
                <a16:creationId xmlns:a16="http://schemas.microsoft.com/office/drawing/2014/main" id="{49DB2B54-5BFA-24FD-6140-9EA1AFBAB70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508176" y="120756"/>
            <a:ext cx="9000528" cy="1034584"/>
          </a:xfrm>
          <a:prstGeom prst="rect">
            <a:avLst/>
          </a:prstGeom>
        </p:spPr>
      </p:pic>
      <p:sp>
        <p:nvSpPr>
          <p:cNvPr id="40" name="TextBox 39">
            <a:extLst>
              <a:ext uri="{FF2B5EF4-FFF2-40B4-BE49-F238E27FC236}">
                <a16:creationId xmlns:a16="http://schemas.microsoft.com/office/drawing/2014/main" id="{47968D7E-7791-7D64-AF86-7B1E958C72DB}"/>
              </a:ext>
            </a:extLst>
          </p:cNvPr>
          <p:cNvSpPr txBox="1"/>
          <p:nvPr/>
        </p:nvSpPr>
        <p:spPr>
          <a:xfrm>
            <a:off x="3522180" y="110154"/>
            <a:ext cx="6986524" cy="834524"/>
          </a:xfrm>
          <a:prstGeom prst="rect">
            <a:avLst/>
          </a:prstGeom>
          <a:solidFill>
            <a:schemeClr val="bg1"/>
          </a:solidFill>
        </p:spPr>
        <p:txBody>
          <a:bodyPr wrap="square">
            <a:spAutoFit/>
          </a:bodyPr>
          <a:lstStyle/>
          <a:p>
            <a:pPr marL="0" marR="0" algn="just">
              <a:lnSpc>
                <a:spcPct val="150000"/>
              </a:lnSpc>
              <a:spcBef>
                <a:spcPts val="0"/>
              </a:spcBef>
              <a:spcAft>
                <a:spcPts val="800"/>
              </a:spcAft>
            </a:pPr>
            <a:r>
              <a:rPr lang="en-US" sz="3600" b="1" dirty="0" err="1">
                <a:solidFill>
                  <a:schemeClr val="accent1">
                    <a:lumMod val="50000"/>
                  </a:schemeClr>
                </a:solidFill>
                <a:effectLst/>
                <a:latin typeface="#9Slide03 SFU Futura_01" panose="00000700000000000000" pitchFamily="2" charset="0"/>
                <a:ea typeface="Times New Roman" panose="02020603050405020304" pitchFamily="18" charset="0"/>
                <a:cs typeface="Times New Roman" panose="02020603050405020304" pitchFamily="18" charset="0"/>
              </a:rPr>
              <a:t>Yêu</a:t>
            </a:r>
            <a:r>
              <a:rPr lang="en-US" sz="3600" b="1" dirty="0">
                <a:solidFill>
                  <a:schemeClr val="accent1">
                    <a:lumMod val="50000"/>
                  </a:schemeClr>
                </a:solidFill>
                <a:effectLst/>
                <a:latin typeface="#9Slide03 SFU Futura_01" panose="00000700000000000000" pitchFamily="2" charset="0"/>
                <a:ea typeface="Times New Roman" panose="02020603050405020304" pitchFamily="18" charset="0"/>
                <a:cs typeface="Times New Roman" panose="02020603050405020304" pitchFamily="18" charset="0"/>
              </a:rPr>
              <a:t> </a:t>
            </a:r>
            <a:r>
              <a:rPr lang="en-US" sz="3600" b="1" dirty="0" err="1">
                <a:solidFill>
                  <a:schemeClr val="accent1">
                    <a:lumMod val="50000"/>
                  </a:schemeClr>
                </a:solidFill>
                <a:effectLst/>
                <a:latin typeface="#9Slide03 SFU Futura_01" panose="00000700000000000000" pitchFamily="2" charset="0"/>
                <a:ea typeface="Times New Roman" panose="02020603050405020304" pitchFamily="18" charset="0"/>
                <a:cs typeface="Times New Roman" panose="02020603050405020304" pitchFamily="18" charset="0"/>
              </a:rPr>
              <a:t>cầu</a:t>
            </a:r>
            <a:r>
              <a:rPr lang="en-US" sz="3600" b="1" dirty="0">
                <a:solidFill>
                  <a:schemeClr val="accent1">
                    <a:lumMod val="50000"/>
                  </a:schemeClr>
                </a:solidFill>
                <a:effectLst/>
                <a:latin typeface="#9Slide03 SFU Futura_01" panose="00000700000000000000" pitchFamily="2" charset="0"/>
                <a:ea typeface="Times New Roman" panose="02020603050405020304" pitchFamily="18" charset="0"/>
                <a:cs typeface="Times New Roman" panose="02020603050405020304" pitchFamily="18" charset="0"/>
              </a:rPr>
              <a:t> </a:t>
            </a:r>
            <a:r>
              <a:rPr lang="en-US" sz="3600" b="1" dirty="0" err="1">
                <a:solidFill>
                  <a:schemeClr val="accent1">
                    <a:lumMod val="50000"/>
                  </a:schemeClr>
                </a:solidFill>
                <a:effectLst/>
                <a:latin typeface="#9Slide03 SFU Futura_01" panose="00000700000000000000" pitchFamily="2" charset="0"/>
                <a:ea typeface="Times New Roman" panose="02020603050405020304" pitchFamily="18" charset="0"/>
                <a:cs typeface="Times New Roman" panose="02020603050405020304" pitchFamily="18" charset="0"/>
              </a:rPr>
              <a:t>đối</a:t>
            </a:r>
            <a:r>
              <a:rPr lang="en-US" sz="3600" b="1" dirty="0">
                <a:solidFill>
                  <a:schemeClr val="accent1">
                    <a:lumMod val="50000"/>
                  </a:schemeClr>
                </a:solidFill>
                <a:effectLst/>
                <a:latin typeface="#9Slide03 SFU Futura_01" panose="00000700000000000000" pitchFamily="2" charset="0"/>
                <a:ea typeface="Times New Roman" panose="02020603050405020304" pitchFamily="18" charset="0"/>
                <a:cs typeface="Times New Roman" panose="02020603050405020304" pitchFamily="18" charset="0"/>
              </a:rPr>
              <a:t> </a:t>
            </a:r>
            <a:r>
              <a:rPr lang="en-US" sz="3600" b="1" dirty="0" err="1">
                <a:solidFill>
                  <a:schemeClr val="accent1">
                    <a:lumMod val="50000"/>
                  </a:schemeClr>
                </a:solidFill>
                <a:effectLst/>
                <a:latin typeface="#9Slide03 SFU Futura_01" panose="00000700000000000000" pitchFamily="2" charset="0"/>
                <a:ea typeface="Times New Roman" panose="02020603050405020304" pitchFamily="18" charset="0"/>
                <a:cs typeface="Times New Roman" panose="02020603050405020304" pitchFamily="18" charset="0"/>
              </a:rPr>
              <a:t>với</a:t>
            </a:r>
            <a:r>
              <a:rPr lang="en-US" sz="3600" b="1" dirty="0">
                <a:solidFill>
                  <a:schemeClr val="accent1">
                    <a:lumMod val="50000"/>
                  </a:schemeClr>
                </a:solidFill>
                <a:effectLst/>
                <a:latin typeface="#9Slide03 SFU Futura_01" panose="00000700000000000000" pitchFamily="2" charset="0"/>
                <a:ea typeface="Times New Roman" panose="02020603050405020304" pitchFamily="18" charset="0"/>
                <a:cs typeface="Times New Roman" panose="02020603050405020304" pitchFamily="18" charset="0"/>
              </a:rPr>
              <a:t> </a:t>
            </a:r>
            <a:r>
              <a:rPr lang="en-US" sz="3600" b="1" dirty="0" err="1">
                <a:solidFill>
                  <a:schemeClr val="accent1">
                    <a:lumMod val="50000"/>
                  </a:schemeClr>
                </a:solidFill>
                <a:effectLst/>
                <a:latin typeface="#9Slide03 SFU Futura_01" panose="00000700000000000000" pitchFamily="2" charset="0"/>
                <a:ea typeface="Times New Roman" panose="02020603050405020304" pitchFamily="18" charset="0"/>
                <a:cs typeface="Times New Roman" panose="02020603050405020304" pitchFamily="18" charset="0"/>
              </a:rPr>
              <a:t>kiểu</a:t>
            </a:r>
            <a:r>
              <a:rPr lang="en-US" sz="3600" b="1" dirty="0">
                <a:solidFill>
                  <a:schemeClr val="accent1">
                    <a:lumMod val="50000"/>
                  </a:schemeClr>
                </a:solidFill>
                <a:effectLst/>
                <a:latin typeface="#9Slide03 SFU Futura_01" panose="00000700000000000000" pitchFamily="2" charset="0"/>
                <a:ea typeface="Times New Roman" panose="02020603050405020304" pitchFamily="18" charset="0"/>
                <a:cs typeface="Times New Roman" panose="02020603050405020304" pitchFamily="18" charset="0"/>
              </a:rPr>
              <a:t> </a:t>
            </a:r>
            <a:r>
              <a:rPr lang="en-US" sz="3600" b="1" dirty="0" err="1">
                <a:solidFill>
                  <a:schemeClr val="accent1">
                    <a:lumMod val="50000"/>
                  </a:schemeClr>
                </a:solidFill>
                <a:effectLst/>
                <a:latin typeface="#9Slide03 SFU Futura_01" panose="00000700000000000000" pitchFamily="2" charset="0"/>
                <a:ea typeface="Times New Roman" panose="02020603050405020304" pitchFamily="18" charset="0"/>
                <a:cs typeface="Times New Roman" panose="02020603050405020304" pitchFamily="18" charset="0"/>
              </a:rPr>
              <a:t>bài</a:t>
            </a:r>
            <a:r>
              <a:rPr lang="en-US" sz="3600" b="1" dirty="0">
                <a:solidFill>
                  <a:schemeClr val="accent1">
                    <a:lumMod val="50000"/>
                  </a:schemeClr>
                </a:solidFill>
                <a:effectLst/>
                <a:latin typeface="#9Slide03 SFU Futura_01" panose="00000700000000000000" pitchFamily="2" charset="0"/>
                <a:ea typeface="Times New Roman" panose="02020603050405020304" pitchFamily="18" charset="0"/>
                <a:cs typeface="Times New Roman" panose="02020603050405020304" pitchFamily="18" charset="0"/>
              </a:rPr>
              <a:t> </a:t>
            </a:r>
            <a:endParaRPr lang="en-US" sz="3200" dirty="0">
              <a:solidFill>
                <a:schemeClr val="accent1">
                  <a:lumMod val="50000"/>
                </a:schemeClr>
              </a:solidFill>
              <a:effectLst/>
              <a:latin typeface="#9Slide03 SFU Futura_01" panose="00000700000000000000" pitchFamily="2" charset="0"/>
              <a:ea typeface="Yu Mincho" panose="02020400000000000000" pitchFamily="18" charset="-128"/>
              <a:cs typeface="Times New Roman" panose="02020603050405020304" pitchFamily="18" charset="0"/>
            </a:endParaRPr>
          </a:p>
        </p:txBody>
      </p:sp>
      <p:sp>
        <p:nvSpPr>
          <p:cNvPr id="41" name="TextBox 40">
            <a:extLst>
              <a:ext uri="{FF2B5EF4-FFF2-40B4-BE49-F238E27FC236}">
                <a16:creationId xmlns:a16="http://schemas.microsoft.com/office/drawing/2014/main" id="{702DEBAB-9FCA-B959-6AC3-CFDAACBEB9A3}"/>
              </a:ext>
            </a:extLst>
          </p:cNvPr>
          <p:cNvSpPr txBox="1"/>
          <p:nvPr/>
        </p:nvSpPr>
        <p:spPr>
          <a:xfrm>
            <a:off x="648407" y="1234278"/>
            <a:ext cx="6096000" cy="769441"/>
          </a:xfrm>
          <a:prstGeom prst="rect">
            <a:avLst/>
          </a:prstGeom>
          <a:noFill/>
        </p:spPr>
        <p:txBody>
          <a:bodyPr wrap="square">
            <a:spAutoFit/>
          </a:bodyPr>
          <a:lstStyle/>
          <a:p>
            <a:pPr marL="285750" indent="-285750">
              <a:buFont typeface="Wingdings" panose="05000000000000000000" pitchFamily="2" charset="2"/>
              <a:buChar char="v"/>
            </a:pPr>
            <a:r>
              <a:rPr lang="en-US" sz="4400" dirty="0" err="1">
                <a:solidFill>
                  <a:srgbClr val="FF0000"/>
                </a:solidFill>
                <a:latin typeface="#9Slide04 SVN-Aleo Bold" panose="020F0802020204030203" pitchFamily="34" charset="0"/>
              </a:rPr>
              <a:t>Về</a:t>
            </a:r>
            <a:r>
              <a:rPr lang="en-US" sz="4400" dirty="0">
                <a:solidFill>
                  <a:srgbClr val="FF0000"/>
                </a:solidFill>
                <a:latin typeface="#9Slide04 SVN-Aleo Bold" panose="020F0802020204030203" pitchFamily="34" charset="0"/>
              </a:rPr>
              <a:t> </a:t>
            </a:r>
            <a:r>
              <a:rPr lang="en-US" sz="4400" dirty="0" err="1">
                <a:solidFill>
                  <a:srgbClr val="FF0000"/>
                </a:solidFill>
                <a:latin typeface="#9Slide04 SVN-Aleo Bold" panose="020F0802020204030203" pitchFamily="34" charset="0"/>
              </a:rPr>
              <a:t>kĩ</a:t>
            </a:r>
            <a:r>
              <a:rPr lang="en-US" sz="4400" dirty="0">
                <a:solidFill>
                  <a:srgbClr val="FF0000"/>
                </a:solidFill>
                <a:latin typeface="#9Slide04 SVN-Aleo Bold" panose="020F0802020204030203" pitchFamily="34" charset="0"/>
              </a:rPr>
              <a:t> </a:t>
            </a:r>
            <a:r>
              <a:rPr lang="en-US" sz="4400" dirty="0" err="1">
                <a:solidFill>
                  <a:srgbClr val="FF0000"/>
                </a:solidFill>
                <a:latin typeface="#9Slide04 SVN-Aleo Bold" panose="020F0802020204030203" pitchFamily="34" charset="0"/>
              </a:rPr>
              <a:t>năng</a:t>
            </a:r>
            <a:endParaRPr lang="en-US" sz="4400" dirty="0">
              <a:solidFill>
                <a:srgbClr val="FF0000"/>
              </a:solidFill>
              <a:latin typeface="#9Slide04 SVN-Aleo Bold" panose="020F0802020204030203" pitchFamily="34" charset="0"/>
            </a:endParaRPr>
          </a:p>
        </p:txBody>
      </p:sp>
      <p:sp>
        <p:nvSpPr>
          <p:cNvPr id="42" name="TextBox 41">
            <a:extLst>
              <a:ext uri="{FF2B5EF4-FFF2-40B4-BE49-F238E27FC236}">
                <a16:creationId xmlns:a16="http://schemas.microsoft.com/office/drawing/2014/main" id="{904A784C-CB20-019F-A2AF-A8A5DD4E0AF6}"/>
              </a:ext>
            </a:extLst>
          </p:cNvPr>
          <p:cNvSpPr txBox="1"/>
          <p:nvPr/>
        </p:nvSpPr>
        <p:spPr>
          <a:xfrm>
            <a:off x="5673074" y="1508548"/>
            <a:ext cx="5378017" cy="1420261"/>
          </a:xfrm>
          <a:prstGeom prst="rect">
            <a:avLst/>
          </a:prstGeom>
          <a:solidFill>
            <a:srgbClr val="C0D8FF"/>
          </a:solidFill>
        </p:spPr>
        <p:txBody>
          <a:bodyPr wrap="square">
            <a:spAutoFit/>
          </a:bodyPr>
          <a:lstStyle/>
          <a:p>
            <a:pPr marL="0" marR="0" algn="just">
              <a:lnSpc>
                <a:spcPct val="150000"/>
              </a:lnSpc>
              <a:spcBef>
                <a:spcPts val="0"/>
              </a:spcBef>
              <a:spcAft>
                <a:spcPts val="800"/>
              </a:spcAft>
            </a:pPr>
            <a:r>
              <a:rPr lang="en-US" sz="2000" b="1" dirty="0" err="1">
                <a:effectLst/>
                <a:latin typeface="Cambria" panose="02040503050406030204" pitchFamily="18" charset="0"/>
                <a:ea typeface="Cambria" panose="02040503050406030204" pitchFamily="18" charset="0"/>
                <a:cs typeface="Times New Roman" panose="02020603050405020304" pitchFamily="18" charset="0"/>
              </a:rPr>
              <a:t>Mở</a:t>
            </a:r>
            <a:r>
              <a:rPr lang="en-US" sz="2000" b="1" dirty="0">
                <a:effectLst/>
                <a:latin typeface="Cambria" panose="02040503050406030204" pitchFamily="18" charset="0"/>
                <a:ea typeface="Cambria" panose="02040503050406030204" pitchFamily="18" charset="0"/>
                <a:cs typeface="Times New Roman" panose="02020603050405020304" pitchFamily="18" charset="0"/>
              </a:rPr>
              <a:t> </a:t>
            </a:r>
            <a:r>
              <a:rPr lang="en-US" sz="2000" b="1" dirty="0" err="1">
                <a:effectLst/>
                <a:latin typeface="Cambria" panose="02040503050406030204" pitchFamily="18" charset="0"/>
                <a:ea typeface="Cambria" panose="02040503050406030204" pitchFamily="18" charset="0"/>
                <a:cs typeface="Times New Roman" panose="02020603050405020304" pitchFamily="18" charset="0"/>
              </a:rPr>
              <a:t>bài</a:t>
            </a:r>
            <a:r>
              <a:rPr lang="en-US" sz="2000" b="1" dirty="0">
                <a:effectLst/>
                <a:latin typeface="Cambria" panose="02040503050406030204" pitchFamily="18" charset="0"/>
                <a:ea typeface="Cambria" panose="02040503050406030204" pitchFamily="18" charset="0"/>
                <a:cs typeface="Times New Roman" panose="02020603050405020304" pitchFamily="18" charset="0"/>
              </a:rPr>
              <a:t>:</a:t>
            </a:r>
            <a:r>
              <a:rPr lang="en-US" sz="2000" dirty="0">
                <a:effectLst/>
                <a:latin typeface="Cambria" panose="02040503050406030204" pitchFamily="18" charset="0"/>
                <a:ea typeface="Cambria" panose="02040503050406030204" pitchFamily="18" charset="0"/>
                <a:cs typeface="Times New Roman" panose="02020603050405020304" pitchFamily="18" charset="0"/>
              </a:rPr>
              <a:t> </a:t>
            </a:r>
            <a:r>
              <a:rPr lang="en-US" sz="2000" dirty="0" err="1">
                <a:effectLst/>
                <a:latin typeface="Cambria" panose="02040503050406030204" pitchFamily="18" charset="0"/>
                <a:ea typeface="Cambria" panose="02040503050406030204" pitchFamily="18" charset="0"/>
                <a:cs typeface="Times New Roman" panose="02020603050405020304" pitchFamily="18" charset="0"/>
              </a:rPr>
              <a:t>Giới</a:t>
            </a:r>
            <a:r>
              <a:rPr lang="en-US" sz="2000" dirty="0">
                <a:effectLst/>
                <a:latin typeface="Cambria" panose="02040503050406030204" pitchFamily="18" charset="0"/>
                <a:ea typeface="Cambria" panose="02040503050406030204" pitchFamily="18" charset="0"/>
                <a:cs typeface="Times New Roman" panose="02020603050405020304" pitchFamily="18" charset="0"/>
              </a:rPr>
              <a:t> </a:t>
            </a:r>
            <a:r>
              <a:rPr lang="en-US" sz="2000" dirty="0" err="1">
                <a:effectLst/>
                <a:latin typeface="Cambria" panose="02040503050406030204" pitchFamily="18" charset="0"/>
                <a:ea typeface="Cambria" panose="02040503050406030204" pitchFamily="18" charset="0"/>
                <a:cs typeface="Times New Roman" panose="02020603050405020304" pitchFamily="18" charset="0"/>
              </a:rPr>
              <a:t>thiệu</a:t>
            </a:r>
            <a:r>
              <a:rPr lang="en-US" sz="2000" dirty="0">
                <a:effectLst/>
                <a:latin typeface="Cambria" panose="02040503050406030204" pitchFamily="18" charset="0"/>
                <a:ea typeface="Cambria" panose="02040503050406030204" pitchFamily="18" charset="0"/>
                <a:cs typeface="Times New Roman" panose="02020603050405020304" pitchFamily="18" charset="0"/>
              </a:rPr>
              <a:t> </a:t>
            </a:r>
            <a:r>
              <a:rPr lang="en-US" sz="2000" dirty="0" err="1">
                <a:effectLst/>
                <a:latin typeface="Cambria" panose="02040503050406030204" pitchFamily="18" charset="0"/>
                <a:ea typeface="Cambria" panose="02040503050406030204" pitchFamily="18" charset="0"/>
                <a:cs typeface="Times New Roman" panose="02020603050405020304" pitchFamily="18" charset="0"/>
              </a:rPr>
              <a:t>bài</a:t>
            </a:r>
            <a:r>
              <a:rPr lang="en-US" sz="2000" dirty="0">
                <a:effectLst/>
                <a:latin typeface="Cambria" panose="02040503050406030204" pitchFamily="18" charset="0"/>
                <a:ea typeface="Cambria" panose="02040503050406030204" pitchFamily="18" charset="0"/>
                <a:cs typeface="Times New Roman" panose="02020603050405020304" pitchFamily="18" charset="0"/>
              </a:rPr>
              <a:t> </a:t>
            </a:r>
            <a:r>
              <a:rPr lang="en-US" sz="2000" dirty="0" err="1">
                <a:effectLst/>
                <a:latin typeface="Cambria" panose="02040503050406030204" pitchFamily="18" charset="0"/>
                <a:ea typeface="Cambria" panose="02040503050406030204" pitchFamily="18" charset="0"/>
                <a:cs typeface="Times New Roman" panose="02020603050405020304" pitchFamily="18" charset="0"/>
              </a:rPr>
              <a:t>thơ</a:t>
            </a:r>
            <a:r>
              <a:rPr lang="en-US" sz="2000" dirty="0">
                <a:effectLst/>
                <a:latin typeface="Cambria" panose="02040503050406030204" pitchFamily="18" charset="0"/>
                <a:ea typeface="Cambria" panose="02040503050406030204" pitchFamily="18" charset="0"/>
                <a:cs typeface="Times New Roman" panose="02020603050405020304" pitchFamily="18" charset="0"/>
              </a:rPr>
              <a:t> </a:t>
            </a:r>
            <a:r>
              <a:rPr lang="en-US" sz="2000" dirty="0" err="1">
                <a:effectLst/>
                <a:latin typeface="Cambria" panose="02040503050406030204" pitchFamily="18" charset="0"/>
                <a:ea typeface="Cambria" panose="02040503050406030204" pitchFamily="18" charset="0"/>
                <a:cs typeface="Times New Roman" panose="02020603050405020304" pitchFamily="18" charset="0"/>
              </a:rPr>
              <a:t>và</a:t>
            </a:r>
            <a:r>
              <a:rPr lang="en-US" sz="2000" dirty="0">
                <a:effectLst/>
                <a:latin typeface="Cambria" panose="02040503050406030204" pitchFamily="18" charset="0"/>
                <a:ea typeface="Cambria" panose="02040503050406030204" pitchFamily="18" charset="0"/>
                <a:cs typeface="Times New Roman" panose="02020603050405020304" pitchFamily="18" charset="0"/>
              </a:rPr>
              <a:t> </a:t>
            </a:r>
            <a:r>
              <a:rPr lang="en-US" sz="2000" dirty="0" err="1">
                <a:effectLst/>
                <a:latin typeface="Cambria" panose="02040503050406030204" pitchFamily="18" charset="0"/>
                <a:ea typeface="Cambria" panose="02040503050406030204" pitchFamily="18" charset="0"/>
                <a:cs typeface="Times New Roman" panose="02020603050405020304" pitchFamily="18" charset="0"/>
              </a:rPr>
              <a:t>tác</a:t>
            </a:r>
            <a:r>
              <a:rPr lang="en-US" sz="2000" dirty="0">
                <a:effectLst/>
                <a:latin typeface="Cambria" panose="02040503050406030204" pitchFamily="18" charset="0"/>
                <a:ea typeface="Cambria" panose="02040503050406030204" pitchFamily="18" charset="0"/>
                <a:cs typeface="Times New Roman" panose="02020603050405020304" pitchFamily="18" charset="0"/>
              </a:rPr>
              <a:t> </a:t>
            </a:r>
            <a:r>
              <a:rPr lang="en-US" sz="2000" dirty="0" err="1">
                <a:effectLst/>
                <a:latin typeface="Cambria" panose="02040503050406030204" pitchFamily="18" charset="0"/>
                <a:ea typeface="Cambria" panose="02040503050406030204" pitchFamily="18" charset="0"/>
                <a:cs typeface="Times New Roman" panose="02020603050405020304" pitchFamily="18" charset="0"/>
              </a:rPr>
              <a:t>giả</a:t>
            </a:r>
            <a:r>
              <a:rPr lang="en-US" sz="2000" dirty="0">
                <a:effectLst/>
                <a:latin typeface="Cambria" panose="02040503050406030204" pitchFamily="18" charset="0"/>
                <a:ea typeface="Cambria" panose="02040503050406030204" pitchFamily="18" charset="0"/>
                <a:cs typeface="Times New Roman" panose="02020603050405020304" pitchFamily="18" charset="0"/>
              </a:rPr>
              <a:t>; </a:t>
            </a:r>
            <a:r>
              <a:rPr lang="en-US" sz="2000" dirty="0" err="1">
                <a:effectLst/>
                <a:latin typeface="Cambria" panose="02040503050406030204" pitchFamily="18" charset="0"/>
                <a:ea typeface="Cambria" panose="02040503050406030204" pitchFamily="18" charset="0"/>
                <a:cs typeface="Times New Roman" panose="02020603050405020304" pitchFamily="18" charset="0"/>
              </a:rPr>
              <a:t>nêu</a:t>
            </a:r>
            <a:r>
              <a:rPr lang="en-US" sz="2000" dirty="0">
                <a:effectLst/>
                <a:latin typeface="Cambria" panose="02040503050406030204" pitchFamily="18" charset="0"/>
                <a:ea typeface="Cambria" panose="02040503050406030204" pitchFamily="18" charset="0"/>
                <a:cs typeface="Times New Roman" panose="02020603050405020304" pitchFamily="18" charset="0"/>
              </a:rPr>
              <a:t> </a:t>
            </a:r>
            <a:r>
              <a:rPr lang="en-US" sz="2000" dirty="0" err="1">
                <a:effectLst/>
                <a:latin typeface="Cambria" panose="02040503050406030204" pitchFamily="18" charset="0"/>
                <a:ea typeface="Cambria" panose="02040503050406030204" pitchFamily="18" charset="0"/>
                <a:cs typeface="Times New Roman" panose="02020603050405020304" pitchFamily="18" charset="0"/>
              </a:rPr>
              <a:t>nhận</a:t>
            </a:r>
            <a:r>
              <a:rPr lang="en-US" sz="2000" dirty="0">
                <a:effectLst/>
                <a:latin typeface="Cambria" panose="02040503050406030204" pitchFamily="18" charset="0"/>
                <a:ea typeface="Cambria" panose="02040503050406030204" pitchFamily="18" charset="0"/>
                <a:cs typeface="Times New Roman" panose="02020603050405020304" pitchFamily="18" charset="0"/>
              </a:rPr>
              <a:t> </a:t>
            </a:r>
            <a:r>
              <a:rPr lang="en-US" sz="2000" dirty="0" err="1">
                <a:effectLst/>
                <a:latin typeface="Cambria" panose="02040503050406030204" pitchFamily="18" charset="0"/>
                <a:ea typeface="Cambria" panose="02040503050406030204" pitchFamily="18" charset="0"/>
                <a:cs typeface="Times New Roman" panose="02020603050405020304" pitchFamily="18" charset="0"/>
              </a:rPr>
              <a:t>xét</a:t>
            </a:r>
            <a:r>
              <a:rPr lang="en-US" sz="2000" dirty="0">
                <a:effectLst/>
                <a:latin typeface="Cambria" panose="02040503050406030204" pitchFamily="18" charset="0"/>
                <a:ea typeface="Cambria" panose="02040503050406030204" pitchFamily="18" charset="0"/>
                <a:cs typeface="Times New Roman" panose="02020603050405020304" pitchFamily="18" charset="0"/>
              </a:rPr>
              <a:t> </a:t>
            </a:r>
            <a:r>
              <a:rPr lang="en-US" sz="2000" dirty="0" err="1">
                <a:effectLst/>
                <a:latin typeface="Cambria" panose="02040503050406030204" pitchFamily="18" charset="0"/>
                <a:ea typeface="Cambria" panose="02040503050406030204" pitchFamily="18" charset="0"/>
                <a:cs typeface="Times New Roman" panose="02020603050405020304" pitchFamily="18" charset="0"/>
              </a:rPr>
              <a:t>khái</a:t>
            </a:r>
            <a:r>
              <a:rPr lang="en-US" sz="2000" dirty="0">
                <a:effectLst/>
                <a:latin typeface="Cambria" panose="02040503050406030204" pitchFamily="18" charset="0"/>
                <a:ea typeface="Cambria" panose="02040503050406030204" pitchFamily="18" charset="0"/>
                <a:cs typeface="Times New Roman" panose="02020603050405020304" pitchFamily="18" charset="0"/>
              </a:rPr>
              <a:t> </a:t>
            </a:r>
            <a:r>
              <a:rPr lang="en-US" sz="2000" dirty="0" err="1">
                <a:effectLst/>
                <a:latin typeface="Cambria" panose="02040503050406030204" pitchFamily="18" charset="0"/>
                <a:ea typeface="Cambria" panose="02040503050406030204" pitchFamily="18" charset="0"/>
                <a:cs typeface="Times New Roman" panose="02020603050405020304" pitchFamily="18" charset="0"/>
              </a:rPr>
              <a:t>quát</a:t>
            </a:r>
            <a:r>
              <a:rPr lang="en-US" sz="2000" dirty="0">
                <a:effectLst/>
                <a:latin typeface="Cambria" panose="02040503050406030204" pitchFamily="18" charset="0"/>
                <a:ea typeface="Cambria" panose="02040503050406030204" pitchFamily="18" charset="0"/>
                <a:cs typeface="Times New Roman" panose="02020603050405020304" pitchFamily="18" charset="0"/>
              </a:rPr>
              <a:t> </a:t>
            </a:r>
            <a:r>
              <a:rPr lang="en-US" sz="2000" dirty="0" err="1">
                <a:effectLst/>
                <a:latin typeface="Cambria" panose="02040503050406030204" pitchFamily="18" charset="0"/>
                <a:ea typeface="Cambria" panose="02040503050406030204" pitchFamily="18" charset="0"/>
                <a:cs typeface="Times New Roman" panose="02020603050405020304" pitchFamily="18" charset="0"/>
              </a:rPr>
              <a:t>về</a:t>
            </a:r>
            <a:r>
              <a:rPr lang="en-US" sz="2000" dirty="0">
                <a:effectLst/>
                <a:latin typeface="Cambria" panose="02040503050406030204" pitchFamily="18" charset="0"/>
                <a:ea typeface="Cambria" panose="02040503050406030204" pitchFamily="18" charset="0"/>
                <a:cs typeface="Times New Roman" panose="02020603050405020304" pitchFamily="18" charset="0"/>
              </a:rPr>
              <a:t> </a:t>
            </a:r>
            <a:r>
              <a:rPr lang="en-US" sz="2000" dirty="0" err="1">
                <a:effectLst/>
                <a:latin typeface="Cambria" panose="02040503050406030204" pitchFamily="18" charset="0"/>
                <a:ea typeface="Cambria" panose="02040503050406030204" pitchFamily="18" charset="0"/>
                <a:cs typeface="Times New Roman" panose="02020603050405020304" pitchFamily="18" charset="0"/>
              </a:rPr>
              <a:t>nội</a:t>
            </a:r>
            <a:r>
              <a:rPr lang="en-US" sz="2000" dirty="0">
                <a:effectLst/>
                <a:latin typeface="Cambria" panose="02040503050406030204" pitchFamily="18" charset="0"/>
                <a:ea typeface="Cambria" panose="02040503050406030204" pitchFamily="18" charset="0"/>
                <a:cs typeface="Times New Roman" panose="02020603050405020304" pitchFamily="18" charset="0"/>
              </a:rPr>
              <a:t> dung, </a:t>
            </a:r>
            <a:r>
              <a:rPr lang="en-US" sz="2000" dirty="0" err="1">
                <a:effectLst/>
                <a:latin typeface="Cambria" panose="02040503050406030204" pitchFamily="18" charset="0"/>
                <a:ea typeface="Cambria" panose="02040503050406030204" pitchFamily="18" charset="0"/>
                <a:cs typeface="Times New Roman" panose="02020603050405020304" pitchFamily="18" charset="0"/>
              </a:rPr>
              <a:t>nghệ</a:t>
            </a:r>
            <a:r>
              <a:rPr lang="en-US" sz="2000" dirty="0">
                <a:effectLst/>
                <a:latin typeface="Cambria" panose="02040503050406030204" pitchFamily="18" charset="0"/>
                <a:ea typeface="Cambria" panose="02040503050406030204" pitchFamily="18" charset="0"/>
                <a:cs typeface="Times New Roman" panose="02020603050405020304" pitchFamily="18" charset="0"/>
              </a:rPr>
              <a:t> </a:t>
            </a:r>
            <a:r>
              <a:rPr lang="en-US" sz="2000" dirty="0" err="1">
                <a:effectLst/>
                <a:latin typeface="Cambria" panose="02040503050406030204" pitchFamily="18" charset="0"/>
                <a:ea typeface="Cambria" panose="02040503050406030204" pitchFamily="18" charset="0"/>
                <a:cs typeface="Times New Roman" panose="02020603050405020304" pitchFamily="18" charset="0"/>
              </a:rPr>
              <a:t>thuật</a:t>
            </a:r>
            <a:r>
              <a:rPr lang="en-US" sz="2000" dirty="0">
                <a:effectLst/>
                <a:latin typeface="Cambria" panose="02040503050406030204" pitchFamily="18" charset="0"/>
                <a:ea typeface="Cambria" panose="02040503050406030204" pitchFamily="18" charset="0"/>
                <a:cs typeface="Times New Roman" panose="02020603050405020304" pitchFamily="18" charset="0"/>
              </a:rPr>
              <a:t> </a:t>
            </a:r>
            <a:r>
              <a:rPr lang="en-US" sz="2000" dirty="0" err="1">
                <a:effectLst/>
                <a:latin typeface="Cambria" panose="02040503050406030204" pitchFamily="18" charset="0"/>
                <a:ea typeface="Cambria" panose="02040503050406030204" pitchFamily="18" charset="0"/>
                <a:cs typeface="Times New Roman" panose="02020603050405020304" pitchFamily="18" charset="0"/>
              </a:rPr>
              <a:t>của</a:t>
            </a:r>
            <a:r>
              <a:rPr lang="en-US" sz="2000" dirty="0">
                <a:effectLst/>
                <a:latin typeface="Cambria" panose="02040503050406030204" pitchFamily="18" charset="0"/>
                <a:ea typeface="Cambria" panose="02040503050406030204" pitchFamily="18" charset="0"/>
                <a:cs typeface="Times New Roman" panose="02020603050405020304" pitchFamily="18" charset="0"/>
              </a:rPr>
              <a:t> </a:t>
            </a:r>
            <a:r>
              <a:rPr lang="en-US" sz="2000" dirty="0" err="1">
                <a:effectLst/>
                <a:latin typeface="Cambria" panose="02040503050406030204" pitchFamily="18" charset="0"/>
                <a:ea typeface="Cambria" panose="02040503050406030204" pitchFamily="18" charset="0"/>
                <a:cs typeface="Times New Roman" panose="02020603050405020304" pitchFamily="18" charset="0"/>
              </a:rPr>
              <a:t>bài</a:t>
            </a:r>
            <a:r>
              <a:rPr lang="en-US" sz="2000" dirty="0">
                <a:effectLst/>
                <a:latin typeface="Cambria" panose="02040503050406030204" pitchFamily="18" charset="0"/>
                <a:ea typeface="Cambria" panose="02040503050406030204" pitchFamily="18" charset="0"/>
                <a:cs typeface="Times New Roman" panose="02020603050405020304" pitchFamily="18" charset="0"/>
              </a:rPr>
              <a:t> </a:t>
            </a:r>
            <a:r>
              <a:rPr lang="en-US" sz="2000" dirty="0" err="1">
                <a:effectLst/>
                <a:latin typeface="Cambria" panose="02040503050406030204" pitchFamily="18" charset="0"/>
                <a:ea typeface="Cambria" panose="02040503050406030204" pitchFamily="18" charset="0"/>
                <a:cs typeface="Times New Roman" panose="02020603050405020304" pitchFamily="18" charset="0"/>
              </a:rPr>
              <a:t>thơ</a:t>
            </a:r>
            <a:r>
              <a:rPr lang="en-US" sz="2000" dirty="0">
                <a:effectLst/>
                <a:latin typeface="Cambria" panose="02040503050406030204" pitchFamily="18" charset="0"/>
                <a:ea typeface="Cambria" panose="02040503050406030204" pitchFamily="18" charset="0"/>
                <a:cs typeface="Times New Roman" panose="02020603050405020304" pitchFamily="18" charset="0"/>
              </a:rPr>
              <a:t>.</a:t>
            </a:r>
            <a:endParaRPr lang="en-US" dirty="0">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43" name="TextBox 42">
            <a:extLst>
              <a:ext uri="{FF2B5EF4-FFF2-40B4-BE49-F238E27FC236}">
                <a16:creationId xmlns:a16="http://schemas.microsoft.com/office/drawing/2014/main" id="{6B9387B3-3BF7-9B0A-CD03-91D5DD9F1B00}"/>
              </a:ext>
            </a:extLst>
          </p:cNvPr>
          <p:cNvSpPr txBox="1"/>
          <p:nvPr/>
        </p:nvSpPr>
        <p:spPr>
          <a:xfrm>
            <a:off x="5673073" y="3330702"/>
            <a:ext cx="5378017" cy="958596"/>
          </a:xfrm>
          <a:prstGeom prst="rect">
            <a:avLst/>
          </a:prstGeom>
          <a:solidFill>
            <a:srgbClr val="C0D8FF"/>
          </a:solidFill>
        </p:spPr>
        <p:txBody>
          <a:bodyPr wrap="square">
            <a:spAutoFit/>
          </a:bodyPr>
          <a:lstStyle/>
          <a:p>
            <a:pPr marL="0" marR="0" algn="just">
              <a:lnSpc>
                <a:spcPct val="150000"/>
              </a:lnSpc>
              <a:spcBef>
                <a:spcPts val="0"/>
              </a:spcBef>
              <a:spcAft>
                <a:spcPts val="800"/>
              </a:spcAft>
            </a:pPr>
            <a:r>
              <a:rPr lang="vi-VN" sz="2000" b="1" dirty="0">
                <a:effectLst/>
                <a:latin typeface="Cambria" panose="02040503050406030204" pitchFamily="18" charset="0"/>
                <a:ea typeface="Cambria" panose="02040503050406030204" pitchFamily="18" charset="0"/>
                <a:cs typeface="Times New Roman" panose="02020603050405020304" pitchFamily="18" charset="0"/>
              </a:rPr>
              <a:t>Thân </a:t>
            </a:r>
            <a:r>
              <a:rPr lang="vi-VN" sz="2000" b="1" dirty="0" err="1">
                <a:effectLst/>
                <a:latin typeface="Cambria" panose="02040503050406030204" pitchFamily="18" charset="0"/>
                <a:ea typeface="Cambria" panose="02040503050406030204" pitchFamily="18" charset="0"/>
                <a:cs typeface="Times New Roman" panose="02020603050405020304" pitchFamily="18" charset="0"/>
              </a:rPr>
              <a:t>bài</a:t>
            </a:r>
            <a:r>
              <a:rPr lang="vi-VN" sz="2000" b="1" dirty="0">
                <a:effectLst/>
                <a:latin typeface="Cambria" panose="02040503050406030204" pitchFamily="18" charset="0"/>
                <a:ea typeface="Cambria" panose="02040503050406030204" pitchFamily="18" charset="0"/>
                <a:cs typeface="Times New Roman" panose="02020603050405020304" pitchFamily="18" charset="0"/>
              </a:rPr>
              <a:t>: </a:t>
            </a:r>
            <a:r>
              <a:rPr lang="vi-VN" sz="2000" dirty="0" err="1">
                <a:effectLst/>
                <a:latin typeface="Cambria" panose="02040503050406030204" pitchFamily="18" charset="0"/>
                <a:ea typeface="Cambria" panose="02040503050406030204" pitchFamily="18" charset="0"/>
                <a:cs typeface="Times New Roman" panose="02020603050405020304" pitchFamily="18" charset="0"/>
              </a:rPr>
              <a:t>Lần</a:t>
            </a:r>
            <a:r>
              <a:rPr lang="vi-VN" sz="2000" dirty="0">
                <a:effectLst/>
                <a:latin typeface="Cambria" panose="02040503050406030204" pitchFamily="18" charset="0"/>
                <a:ea typeface="Cambria" panose="02040503050406030204" pitchFamily="18" charset="0"/>
                <a:cs typeface="Times New Roman" panose="02020603050405020304" pitchFamily="18" charset="0"/>
              </a:rPr>
              <a:t> </a:t>
            </a:r>
            <a:r>
              <a:rPr lang="vi-VN" sz="2000" dirty="0" err="1">
                <a:effectLst/>
                <a:latin typeface="Cambria" panose="02040503050406030204" pitchFamily="18" charset="0"/>
                <a:ea typeface="Cambria" panose="02040503050406030204" pitchFamily="18" charset="0"/>
                <a:cs typeface="Times New Roman" panose="02020603050405020304" pitchFamily="18" charset="0"/>
              </a:rPr>
              <a:t>lượt</a:t>
            </a:r>
            <a:r>
              <a:rPr lang="vi-VN" sz="2000" dirty="0">
                <a:effectLst/>
                <a:latin typeface="Cambria" panose="02040503050406030204" pitchFamily="18" charset="0"/>
                <a:ea typeface="Cambria" panose="02040503050406030204" pitchFamily="18" charset="0"/>
                <a:cs typeface="Times New Roman" panose="02020603050405020304" pitchFamily="18" charset="0"/>
              </a:rPr>
              <a:t> phân </a:t>
            </a:r>
            <a:r>
              <a:rPr lang="vi-VN" sz="2000" dirty="0" err="1">
                <a:effectLst/>
                <a:latin typeface="Cambria" panose="02040503050406030204" pitchFamily="18" charset="0"/>
                <a:ea typeface="Cambria" panose="02040503050406030204" pitchFamily="18" charset="0"/>
                <a:cs typeface="Times New Roman" panose="02020603050405020304" pitchFamily="18" charset="0"/>
              </a:rPr>
              <a:t>tích</a:t>
            </a:r>
            <a:r>
              <a:rPr lang="vi-VN" sz="2000" dirty="0">
                <a:effectLst/>
                <a:latin typeface="Cambria" panose="02040503050406030204" pitchFamily="18" charset="0"/>
                <a:ea typeface="Cambria" panose="02040503050406030204" pitchFamily="18" charset="0"/>
                <a:cs typeface="Times New Roman" panose="02020603050405020304" pitchFamily="18" charset="0"/>
              </a:rPr>
              <a:t>, </a:t>
            </a:r>
            <a:r>
              <a:rPr lang="vi-VN" sz="2000" dirty="0" err="1">
                <a:effectLst/>
                <a:latin typeface="Cambria" panose="02040503050406030204" pitchFamily="18" charset="0"/>
                <a:ea typeface="Cambria" panose="02040503050406030204" pitchFamily="18" charset="0"/>
                <a:cs typeface="Times New Roman" panose="02020603050405020304" pitchFamily="18" charset="0"/>
              </a:rPr>
              <a:t>đánh</a:t>
            </a:r>
            <a:r>
              <a:rPr lang="vi-VN" sz="2000" dirty="0">
                <a:effectLst/>
                <a:latin typeface="Cambria" panose="02040503050406030204" pitchFamily="18" charset="0"/>
                <a:ea typeface="Cambria" panose="02040503050406030204" pitchFamily="18" charset="0"/>
                <a:cs typeface="Times New Roman" panose="02020603050405020304" pitchFamily="18" charset="0"/>
              </a:rPr>
              <a:t> </a:t>
            </a:r>
            <a:r>
              <a:rPr lang="vi-VN" sz="2000" dirty="0" err="1">
                <a:effectLst/>
                <a:latin typeface="Cambria" panose="02040503050406030204" pitchFamily="18" charset="0"/>
                <a:ea typeface="Cambria" panose="02040503050406030204" pitchFamily="18" charset="0"/>
                <a:cs typeface="Times New Roman" panose="02020603050405020304" pitchFamily="18" charset="0"/>
              </a:rPr>
              <a:t>giá</a:t>
            </a:r>
            <a:r>
              <a:rPr lang="vi-VN" sz="2000" dirty="0">
                <a:effectLst/>
                <a:latin typeface="Cambria" panose="02040503050406030204" pitchFamily="18" charset="0"/>
                <a:ea typeface="Cambria" panose="02040503050406030204" pitchFamily="18" charset="0"/>
                <a:cs typeface="Times New Roman" panose="02020603050405020304" pitchFamily="18" charset="0"/>
              </a:rPr>
              <a:t> </a:t>
            </a:r>
            <a:r>
              <a:rPr lang="vi-VN" sz="2000" dirty="0" err="1">
                <a:effectLst/>
                <a:latin typeface="Cambria" panose="02040503050406030204" pitchFamily="18" charset="0"/>
                <a:ea typeface="Cambria" panose="02040503050406030204" pitchFamily="18" charset="0"/>
                <a:cs typeface="Times New Roman" panose="02020603050405020304" pitchFamily="18" charset="0"/>
              </a:rPr>
              <a:t>chủ</a:t>
            </a:r>
            <a:r>
              <a:rPr lang="vi-VN" sz="2000" dirty="0">
                <a:effectLst/>
                <a:latin typeface="Cambria" panose="02040503050406030204" pitchFamily="18" charset="0"/>
                <a:ea typeface="Cambria" panose="02040503050406030204" pitchFamily="18" charset="0"/>
                <a:cs typeface="Times New Roman" panose="02020603050405020304" pitchFamily="18" charset="0"/>
              </a:rPr>
              <a:t> </a:t>
            </a:r>
            <a:r>
              <a:rPr lang="vi-VN" sz="2000" dirty="0" err="1">
                <a:effectLst/>
                <a:latin typeface="Cambria" panose="02040503050406030204" pitchFamily="18" charset="0"/>
                <a:ea typeface="Cambria" panose="02040503050406030204" pitchFamily="18" charset="0"/>
                <a:cs typeface="Times New Roman" panose="02020603050405020304" pitchFamily="18" charset="0"/>
              </a:rPr>
              <a:t>đề</a:t>
            </a:r>
            <a:r>
              <a:rPr lang="vi-VN" sz="2000" dirty="0">
                <a:effectLst/>
                <a:latin typeface="Cambria" panose="02040503050406030204" pitchFamily="18" charset="0"/>
                <a:ea typeface="Cambria" panose="02040503050406030204" pitchFamily="18" charset="0"/>
                <a:cs typeface="Times New Roman" panose="02020603050405020304" pitchFamily="18" charset="0"/>
              </a:rPr>
              <a:t> </a:t>
            </a:r>
            <a:r>
              <a:rPr lang="vi-VN" sz="2000" dirty="0" err="1">
                <a:effectLst/>
                <a:latin typeface="Cambria" panose="02040503050406030204" pitchFamily="18" charset="0"/>
                <a:ea typeface="Cambria" panose="02040503050406030204" pitchFamily="18" charset="0"/>
                <a:cs typeface="Times New Roman" panose="02020603050405020304" pitchFamily="18" charset="0"/>
              </a:rPr>
              <a:t>và</a:t>
            </a:r>
            <a:r>
              <a:rPr lang="vi-VN" sz="2000" dirty="0">
                <a:effectLst/>
                <a:latin typeface="Cambria" panose="02040503050406030204" pitchFamily="18" charset="0"/>
                <a:ea typeface="Cambria" panose="02040503050406030204" pitchFamily="18" charset="0"/>
                <a:cs typeface="Times New Roman" panose="02020603050405020304" pitchFamily="18" charset="0"/>
              </a:rPr>
              <a:t> </a:t>
            </a:r>
            <a:r>
              <a:rPr lang="vi-VN" sz="2000" dirty="0" err="1">
                <a:effectLst/>
                <a:latin typeface="Cambria" panose="02040503050406030204" pitchFamily="18" charset="0"/>
                <a:ea typeface="Cambria" panose="02040503050406030204" pitchFamily="18" charset="0"/>
                <a:cs typeface="Times New Roman" panose="02020603050405020304" pitchFamily="18" charset="0"/>
              </a:rPr>
              <a:t>những</a:t>
            </a:r>
            <a:r>
              <a:rPr lang="vi-VN" sz="2000" dirty="0">
                <a:effectLst/>
                <a:latin typeface="Cambria" panose="02040503050406030204" pitchFamily="18" charset="0"/>
                <a:ea typeface="Cambria" panose="02040503050406030204" pitchFamily="18" charset="0"/>
                <a:cs typeface="Times New Roman" panose="02020603050405020304" pitchFamily="18" charset="0"/>
              </a:rPr>
              <a:t> </a:t>
            </a:r>
            <a:r>
              <a:rPr lang="vi-VN" sz="2000" dirty="0" err="1">
                <a:effectLst/>
                <a:latin typeface="Cambria" panose="02040503050406030204" pitchFamily="18" charset="0"/>
                <a:ea typeface="Cambria" panose="02040503050406030204" pitchFamily="18" charset="0"/>
                <a:cs typeface="Times New Roman" panose="02020603050405020304" pitchFamily="18" charset="0"/>
              </a:rPr>
              <a:t>nét</a:t>
            </a:r>
            <a:r>
              <a:rPr lang="vi-VN" sz="2000" dirty="0">
                <a:effectLst/>
                <a:latin typeface="Cambria" panose="02040503050406030204" pitchFamily="18" charset="0"/>
                <a:ea typeface="Cambria" panose="02040503050406030204" pitchFamily="18" charset="0"/>
                <a:cs typeface="Times New Roman" panose="02020603050405020304" pitchFamily="18" charset="0"/>
              </a:rPr>
              <a:t> </a:t>
            </a:r>
            <a:r>
              <a:rPr lang="vi-VN" sz="2000" dirty="0" err="1">
                <a:effectLst/>
                <a:latin typeface="Cambria" panose="02040503050406030204" pitchFamily="18" charset="0"/>
                <a:ea typeface="Cambria" panose="02040503050406030204" pitchFamily="18" charset="0"/>
                <a:cs typeface="Times New Roman" panose="02020603050405020304" pitchFamily="18" charset="0"/>
              </a:rPr>
              <a:t>đặc</a:t>
            </a:r>
            <a:r>
              <a:rPr lang="vi-VN" sz="2000" dirty="0">
                <a:effectLst/>
                <a:latin typeface="Cambria" panose="02040503050406030204" pitchFamily="18" charset="0"/>
                <a:ea typeface="Cambria" panose="02040503050406030204" pitchFamily="18" charset="0"/>
                <a:cs typeface="Times New Roman" panose="02020603050405020304" pitchFamily="18" charset="0"/>
              </a:rPr>
              <a:t> </a:t>
            </a:r>
            <a:r>
              <a:rPr lang="vi-VN" sz="2000" dirty="0" err="1">
                <a:effectLst/>
                <a:latin typeface="Cambria" panose="02040503050406030204" pitchFamily="18" charset="0"/>
                <a:ea typeface="Cambria" panose="02040503050406030204" pitchFamily="18" charset="0"/>
                <a:cs typeface="Times New Roman" panose="02020603050405020304" pitchFamily="18" charset="0"/>
              </a:rPr>
              <a:t>sắc</a:t>
            </a:r>
            <a:r>
              <a:rPr lang="vi-VN" sz="2000" dirty="0">
                <a:effectLst/>
                <a:latin typeface="Cambria" panose="02040503050406030204" pitchFamily="18" charset="0"/>
                <a:ea typeface="Cambria" panose="02040503050406030204" pitchFamily="18" charset="0"/>
                <a:cs typeface="Times New Roman" panose="02020603050405020304" pitchFamily="18" charset="0"/>
              </a:rPr>
              <a:t> </a:t>
            </a:r>
            <a:r>
              <a:rPr lang="vi-VN" sz="2000" dirty="0" err="1">
                <a:effectLst/>
                <a:latin typeface="Cambria" panose="02040503050406030204" pitchFamily="18" charset="0"/>
                <a:ea typeface="Cambria" panose="02040503050406030204" pitchFamily="18" charset="0"/>
                <a:cs typeface="Times New Roman" panose="02020603050405020304" pitchFamily="18" charset="0"/>
              </a:rPr>
              <a:t>về</a:t>
            </a:r>
            <a:r>
              <a:rPr lang="vi-VN" sz="2000" dirty="0">
                <a:effectLst/>
                <a:latin typeface="Cambria" panose="02040503050406030204" pitchFamily="18" charset="0"/>
                <a:ea typeface="Cambria" panose="02040503050406030204" pitchFamily="18" charset="0"/>
                <a:cs typeface="Times New Roman" panose="02020603050405020304" pitchFamily="18" charset="0"/>
              </a:rPr>
              <a:t> </a:t>
            </a:r>
            <a:r>
              <a:rPr lang="vi-VN" sz="2000" dirty="0" err="1">
                <a:effectLst/>
                <a:latin typeface="Cambria" panose="02040503050406030204" pitchFamily="18" charset="0"/>
                <a:ea typeface="Cambria" panose="02040503050406030204" pitchFamily="18" charset="0"/>
                <a:cs typeface="Times New Roman" panose="02020603050405020304" pitchFamily="18" charset="0"/>
              </a:rPr>
              <a:t>nghệ</a:t>
            </a:r>
            <a:r>
              <a:rPr lang="vi-VN" sz="2000" dirty="0">
                <a:effectLst/>
                <a:latin typeface="Cambria" panose="02040503050406030204" pitchFamily="18" charset="0"/>
                <a:ea typeface="Cambria" panose="02040503050406030204" pitchFamily="18" charset="0"/>
                <a:cs typeface="Times New Roman" panose="02020603050405020304" pitchFamily="18" charset="0"/>
              </a:rPr>
              <a:t> </a:t>
            </a:r>
            <a:r>
              <a:rPr lang="vi-VN" sz="2000" dirty="0" err="1">
                <a:effectLst/>
                <a:latin typeface="Cambria" panose="02040503050406030204" pitchFamily="18" charset="0"/>
                <a:ea typeface="Cambria" panose="02040503050406030204" pitchFamily="18" charset="0"/>
                <a:cs typeface="Times New Roman" panose="02020603050405020304" pitchFamily="18" charset="0"/>
              </a:rPr>
              <a:t>thuật</a:t>
            </a:r>
            <a:r>
              <a:rPr lang="vi-VN" sz="2000" dirty="0">
                <a:effectLst/>
                <a:latin typeface="Cambria" panose="02040503050406030204" pitchFamily="18" charset="0"/>
                <a:ea typeface="Cambria" panose="02040503050406030204" pitchFamily="18" charset="0"/>
                <a:cs typeface="Times New Roman" panose="02020603050405020304" pitchFamily="18" charset="0"/>
              </a:rPr>
              <a:t> </a:t>
            </a:r>
            <a:r>
              <a:rPr lang="vi-VN" sz="2000" dirty="0" err="1">
                <a:effectLst/>
                <a:latin typeface="Cambria" panose="02040503050406030204" pitchFamily="18" charset="0"/>
                <a:ea typeface="Cambria" panose="02040503050406030204" pitchFamily="18" charset="0"/>
                <a:cs typeface="Times New Roman" panose="02020603050405020304" pitchFamily="18" charset="0"/>
              </a:rPr>
              <a:t>của</a:t>
            </a:r>
            <a:r>
              <a:rPr lang="vi-VN" sz="2000" dirty="0">
                <a:effectLst/>
                <a:latin typeface="Cambria" panose="02040503050406030204" pitchFamily="18" charset="0"/>
                <a:ea typeface="Cambria" panose="02040503050406030204" pitchFamily="18" charset="0"/>
                <a:cs typeface="Times New Roman" panose="02020603050405020304" pitchFamily="18" charset="0"/>
              </a:rPr>
              <a:t> </a:t>
            </a:r>
            <a:r>
              <a:rPr lang="vi-VN" sz="2000" dirty="0" err="1">
                <a:effectLst/>
                <a:latin typeface="Cambria" panose="02040503050406030204" pitchFamily="18" charset="0"/>
                <a:ea typeface="Cambria" panose="02040503050406030204" pitchFamily="18" charset="0"/>
                <a:cs typeface="Times New Roman" panose="02020603050405020304" pitchFamily="18" charset="0"/>
              </a:rPr>
              <a:t>bài</a:t>
            </a:r>
            <a:r>
              <a:rPr lang="vi-VN" sz="2000" dirty="0">
                <a:effectLst/>
                <a:latin typeface="Cambria" panose="02040503050406030204" pitchFamily="18" charset="0"/>
                <a:ea typeface="Cambria" panose="02040503050406030204" pitchFamily="18" charset="0"/>
                <a:cs typeface="Times New Roman" panose="02020603050405020304" pitchFamily="18" charset="0"/>
              </a:rPr>
              <a:t> thơ. </a:t>
            </a:r>
            <a:endParaRPr lang="en-US" sz="2000" dirty="0">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44" name="TextBox 43">
            <a:extLst>
              <a:ext uri="{FF2B5EF4-FFF2-40B4-BE49-F238E27FC236}">
                <a16:creationId xmlns:a16="http://schemas.microsoft.com/office/drawing/2014/main" id="{AAE41D66-4BAF-B625-E406-BC66D3E2AAAC}"/>
              </a:ext>
            </a:extLst>
          </p:cNvPr>
          <p:cNvSpPr txBox="1"/>
          <p:nvPr/>
        </p:nvSpPr>
        <p:spPr>
          <a:xfrm>
            <a:off x="5673073" y="4580835"/>
            <a:ext cx="5378017" cy="1974258"/>
          </a:xfrm>
          <a:prstGeom prst="rect">
            <a:avLst/>
          </a:prstGeom>
          <a:solidFill>
            <a:srgbClr val="C0D8FF"/>
          </a:solidFill>
        </p:spPr>
        <p:txBody>
          <a:bodyPr wrap="square">
            <a:spAutoFit/>
          </a:bodyPr>
          <a:lstStyle/>
          <a:p>
            <a:pPr marL="0" marR="0" algn="just">
              <a:lnSpc>
                <a:spcPct val="150000"/>
              </a:lnSpc>
              <a:spcBef>
                <a:spcPts val="0"/>
              </a:spcBef>
              <a:spcAft>
                <a:spcPts val="800"/>
              </a:spcAft>
            </a:pPr>
            <a:r>
              <a:rPr lang="vi-VN" sz="2400" b="1" dirty="0" err="1">
                <a:effectLst/>
                <a:latin typeface="Cambria" panose="02040503050406030204" pitchFamily="18" charset="0"/>
                <a:ea typeface="Cambria" panose="02040503050406030204" pitchFamily="18" charset="0"/>
                <a:cs typeface="Times New Roman" panose="02020603050405020304" pitchFamily="18" charset="0"/>
              </a:rPr>
              <a:t>Kết</a:t>
            </a:r>
            <a:r>
              <a:rPr lang="vi-VN" sz="2400" b="1" dirty="0">
                <a:effectLst/>
                <a:latin typeface="Cambria" panose="02040503050406030204" pitchFamily="18" charset="0"/>
                <a:ea typeface="Cambria" panose="02040503050406030204" pitchFamily="18" charset="0"/>
                <a:cs typeface="Times New Roman" panose="02020603050405020304" pitchFamily="18" charset="0"/>
              </a:rPr>
              <a:t> </a:t>
            </a:r>
            <a:r>
              <a:rPr lang="vi-VN" sz="2400" b="1" dirty="0" err="1">
                <a:effectLst/>
                <a:latin typeface="Cambria" panose="02040503050406030204" pitchFamily="18" charset="0"/>
                <a:ea typeface="Cambria" panose="02040503050406030204" pitchFamily="18" charset="0"/>
                <a:cs typeface="Times New Roman" panose="02020603050405020304" pitchFamily="18" charset="0"/>
              </a:rPr>
              <a:t>bài</a:t>
            </a:r>
            <a:r>
              <a:rPr lang="vi-VN" sz="2400" b="1" dirty="0">
                <a:effectLst/>
                <a:latin typeface="Cambria" panose="02040503050406030204" pitchFamily="18" charset="0"/>
                <a:ea typeface="Cambria" panose="02040503050406030204" pitchFamily="18" charset="0"/>
                <a:cs typeface="Times New Roman" panose="02020603050405020304" pitchFamily="18" charset="0"/>
              </a:rPr>
              <a:t>: </a:t>
            </a:r>
            <a:r>
              <a:rPr lang="vi-VN" sz="2000" dirty="0" err="1">
                <a:effectLst/>
                <a:latin typeface="Cambria" panose="02040503050406030204" pitchFamily="18" charset="0"/>
                <a:ea typeface="Cambria" panose="02040503050406030204" pitchFamily="18" charset="0"/>
                <a:cs typeface="Times New Roman" panose="02020603050405020304" pitchFamily="18" charset="0"/>
              </a:rPr>
              <a:t>Khẳng</a:t>
            </a:r>
            <a:r>
              <a:rPr lang="vi-VN" sz="2000" dirty="0">
                <a:effectLst/>
                <a:latin typeface="Cambria" panose="02040503050406030204" pitchFamily="18" charset="0"/>
                <a:ea typeface="Cambria" panose="02040503050406030204" pitchFamily="18" charset="0"/>
                <a:cs typeface="Times New Roman" panose="02020603050405020304" pitchFamily="18" charset="0"/>
              </a:rPr>
              <a:t> </a:t>
            </a:r>
            <a:r>
              <a:rPr lang="vi-VN" sz="2000" dirty="0" err="1">
                <a:effectLst/>
                <a:latin typeface="Cambria" panose="02040503050406030204" pitchFamily="18" charset="0"/>
                <a:ea typeface="Cambria" panose="02040503050406030204" pitchFamily="18" charset="0"/>
                <a:cs typeface="Times New Roman" panose="02020603050405020304" pitchFamily="18" charset="0"/>
              </a:rPr>
              <a:t>định</a:t>
            </a:r>
            <a:r>
              <a:rPr lang="vi-VN" sz="2000" dirty="0">
                <a:effectLst/>
                <a:latin typeface="Cambria" panose="02040503050406030204" pitchFamily="18" charset="0"/>
                <a:ea typeface="Cambria" panose="02040503050406030204" pitchFamily="18" charset="0"/>
                <a:cs typeface="Times New Roman" panose="02020603050405020304" pitchFamily="18" charset="0"/>
              </a:rPr>
              <a:t> </a:t>
            </a:r>
            <a:r>
              <a:rPr lang="vi-VN" sz="2000" dirty="0" err="1">
                <a:effectLst/>
                <a:latin typeface="Cambria" panose="02040503050406030204" pitchFamily="18" charset="0"/>
                <a:ea typeface="Cambria" panose="02040503050406030204" pitchFamily="18" charset="0"/>
                <a:cs typeface="Times New Roman" panose="02020603050405020304" pitchFamily="18" charset="0"/>
              </a:rPr>
              <a:t>lại</a:t>
            </a:r>
            <a:r>
              <a:rPr lang="vi-VN" sz="2000" dirty="0">
                <a:effectLst/>
                <a:latin typeface="Cambria" panose="02040503050406030204" pitchFamily="18" charset="0"/>
                <a:ea typeface="Cambria" panose="02040503050406030204" pitchFamily="18" charset="0"/>
                <a:cs typeface="Times New Roman" panose="02020603050405020304" pitchFamily="18" charset="0"/>
              </a:rPr>
              <a:t> </a:t>
            </a:r>
            <a:r>
              <a:rPr lang="vi-VN" sz="2000" dirty="0" err="1">
                <a:effectLst/>
                <a:latin typeface="Cambria" panose="02040503050406030204" pitchFamily="18" charset="0"/>
                <a:ea typeface="Cambria" panose="02040503050406030204" pitchFamily="18" charset="0"/>
                <a:cs typeface="Times New Roman" panose="02020603050405020304" pitchFamily="18" charset="0"/>
              </a:rPr>
              <a:t>giá</a:t>
            </a:r>
            <a:r>
              <a:rPr lang="vi-VN" sz="2000" dirty="0">
                <a:effectLst/>
                <a:latin typeface="Cambria" panose="02040503050406030204" pitchFamily="18" charset="0"/>
                <a:ea typeface="Cambria" panose="02040503050406030204" pitchFamily="18" charset="0"/>
                <a:cs typeface="Times New Roman" panose="02020603050405020304" pitchFamily="18" charset="0"/>
              </a:rPr>
              <a:t> </a:t>
            </a:r>
            <a:r>
              <a:rPr lang="vi-VN" sz="2000" dirty="0" err="1">
                <a:effectLst/>
                <a:latin typeface="Cambria" panose="02040503050406030204" pitchFamily="18" charset="0"/>
                <a:ea typeface="Cambria" panose="02040503050406030204" pitchFamily="18" charset="0"/>
                <a:cs typeface="Times New Roman" panose="02020603050405020304" pitchFamily="18" charset="0"/>
              </a:rPr>
              <a:t>trị</a:t>
            </a:r>
            <a:r>
              <a:rPr lang="vi-VN" sz="2000" dirty="0">
                <a:effectLst/>
                <a:latin typeface="Cambria" panose="02040503050406030204" pitchFamily="18" charset="0"/>
                <a:ea typeface="Cambria" panose="02040503050406030204" pitchFamily="18" charset="0"/>
                <a:cs typeface="Times New Roman" panose="02020603050405020304" pitchFamily="18" charset="0"/>
              </a:rPr>
              <a:t> </a:t>
            </a:r>
            <a:r>
              <a:rPr lang="vi-VN" sz="2000" dirty="0" err="1">
                <a:effectLst/>
                <a:latin typeface="Cambria" panose="02040503050406030204" pitchFamily="18" charset="0"/>
                <a:ea typeface="Cambria" panose="02040503050406030204" pitchFamily="18" charset="0"/>
                <a:cs typeface="Times New Roman" panose="02020603050405020304" pitchFamily="18" charset="0"/>
              </a:rPr>
              <a:t>của</a:t>
            </a:r>
            <a:r>
              <a:rPr lang="vi-VN" sz="2000" dirty="0">
                <a:effectLst/>
                <a:latin typeface="Cambria" panose="02040503050406030204" pitchFamily="18" charset="0"/>
                <a:ea typeface="Cambria" panose="02040503050406030204" pitchFamily="18" charset="0"/>
                <a:cs typeface="Times New Roman" panose="02020603050405020304" pitchFamily="18" charset="0"/>
              </a:rPr>
              <a:t> </a:t>
            </a:r>
            <a:r>
              <a:rPr lang="vi-VN" sz="2000" dirty="0" err="1">
                <a:effectLst/>
                <a:latin typeface="Cambria" panose="02040503050406030204" pitchFamily="18" charset="0"/>
                <a:ea typeface="Cambria" panose="02040503050406030204" pitchFamily="18" charset="0"/>
                <a:cs typeface="Times New Roman" panose="02020603050405020304" pitchFamily="18" charset="0"/>
              </a:rPr>
              <a:t>chủ</a:t>
            </a:r>
            <a:r>
              <a:rPr lang="vi-VN" sz="2000" dirty="0">
                <a:effectLst/>
                <a:latin typeface="Cambria" panose="02040503050406030204" pitchFamily="18" charset="0"/>
                <a:ea typeface="Cambria" panose="02040503050406030204" pitchFamily="18" charset="0"/>
                <a:cs typeface="Times New Roman" panose="02020603050405020304" pitchFamily="18" charset="0"/>
              </a:rPr>
              <a:t> </a:t>
            </a:r>
            <a:r>
              <a:rPr lang="vi-VN" sz="2000" dirty="0" err="1">
                <a:effectLst/>
                <a:latin typeface="Cambria" panose="02040503050406030204" pitchFamily="18" charset="0"/>
                <a:ea typeface="Cambria" panose="02040503050406030204" pitchFamily="18" charset="0"/>
                <a:cs typeface="Times New Roman" panose="02020603050405020304" pitchFamily="18" charset="0"/>
              </a:rPr>
              <a:t>đề</a:t>
            </a:r>
            <a:r>
              <a:rPr lang="vi-VN" sz="2000" dirty="0">
                <a:effectLst/>
                <a:latin typeface="Cambria" panose="02040503050406030204" pitchFamily="18" charset="0"/>
                <a:ea typeface="Cambria" panose="02040503050406030204" pitchFamily="18" charset="0"/>
                <a:cs typeface="Times New Roman" panose="02020603050405020304" pitchFamily="18" charset="0"/>
              </a:rPr>
              <a:t> </a:t>
            </a:r>
            <a:r>
              <a:rPr lang="vi-VN" sz="2000" dirty="0" err="1">
                <a:effectLst/>
                <a:latin typeface="Cambria" panose="02040503050406030204" pitchFamily="18" charset="0"/>
                <a:ea typeface="Cambria" panose="02040503050406030204" pitchFamily="18" charset="0"/>
                <a:cs typeface="Times New Roman" panose="02020603050405020304" pitchFamily="18" charset="0"/>
              </a:rPr>
              <a:t>và</a:t>
            </a:r>
            <a:r>
              <a:rPr lang="vi-VN" sz="2000" dirty="0">
                <a:effectLst/>
                <a:latin typeface="Cambria" panose="02040503050406030204" pitchFamily="18" charset="0"/>
                <a:ea typeface="Cambria" panose="02040503050406030204" pitchFamily="18" charset="0"/>
                <a:cs typeface="Times New Roman" panose="02020603050405020304" pitchFamily="18" charset="0"/>
              </a:rPr>
              <a:t> </a:t>
            </a:r>
            <a:r>
              <a:rPr lang="vi-VN" sz="2000" dirty="0" err="1">
                <a:effectLst/>
                <a:latin typeface="Cambria" panose="02040503050406030204" pitchFamily="18" charset="0"/>
                <a:ea typeface="Cambria" panose="02040503050406030204" pitchFamily="18" charset="0"/>
                <a:cs typeface="Times New Roman" panose="02020603050405020304" pitchFamily="18" charset="0"/>
              </a:rPr>
              <a:t>những</a:t>
            </a:r>
            <a:r>
              <a:rPr lang="vi-VN" sz="2000" dirty="0">
                <a:effectLst/>
                <a:latin typeface="Cambria" panose="02040503050406030204" pitchFamily="18" charset="0"/>
                <a:ea typeface="Cambria" panose="02040503050406030204" pitchFamily="18" charset="0"/>
                <a:cs typeface="Times New Roman" panose="02020603050405020304" pitchFamily="18" charset="0"/>
              </a:rPr>
              <a:t> </a:t>
            </a:r>
            <a:r>
              <a:rPr lang="vi-VN" sz="2000" dirty="0" err="1">
                <a:effectLst/>
                <a:latin typeface="Cambria" panose="02040503050406030204" pitchFamily="18" charset="0"/>
                <a:ea typeface="Cambria" panose="02040503050406030204" pitchFamily="18" charset="0"/>
                <a:cs typeface="Times New Roman" panose="02020603050405020304" pitchFamily="18" charset="0"/>
              </a:rPr>
              <a:t>nét</a:t>
            </a:r>
            <a:r>
              <a:rPr lang="vi-VN" sz="2000" dirty="0">
                <a:effectLst/>
                <a:latin typeface="Cambria" panose="02040503050406030204" pitchFamily="18" charset="0"/>
                <a:ea typeface="Cambria" panose="02040503050406030204" pitchFamily="18" charset="0"/>
                <a:cs typeface="Times New Roman" panose="02020603050405020304" pitchFamily="18" charset="0"/>
              </a:rPr>
              <a:t> </a:t>
            </a:r>
            <a:r>
              <a:rPr lang="vi-VN" sz="2000" dirty="0" err="1">
                <a:effectLst/>
                <a:latin typeface="Cambria" panose="02040503050406030204" pitchFamily="18" charset="0"/>
                <a:ea typeface="Cambria" panose="02040503050406030204" pitchFamily="18" charset="0"/>
                <a:cs typeface="Times New Roman" panose="02020603050405020304" pitchFamily="18" charset="0"/>
              </a:rPr>
              <a:t>đặc</a:t>
            </a:r>
            <a:r>
              <a:rPr lang="vi-VN" sz="2000" dirty="0">
                <a:effectLst/>
                <a:latin typeface="Cambria" panose="02040503050406030204" pitchFamily="18" charset="0"/>
                <a:ea typeface="Cambria" panose="02040503050406030204" pitchFamily="18" charset="0"/>
                <a:cs typeface="Times New Roman" panose="02020603050405020304" pitchFamily="18" charset="0"/>
              </a:rPr>
              <a:t> </a:t>
            </a:r>
            <a:r>
              <a:rPr lang="vi-VN" sz="2000" dirty="0" err="1">
                <a:effectLst/>
                <a:latin typeface="Cambria" panose="02040503050406030204" pitchFamily="18" charset="0"/>
                <a:ea typeface="Cambria" panose="02040503050406030204" pitchFamily="18" charset="0"/>
                <a:cs typeface="Times New Roman" panose="02020603050405020304" pitchFamily="18" charset="0"/>
              </a:rPr>
              <a:t>sắc</a:t>
            </a:r>
            <a:r>
              <a:rPr lang="vi-VN" sz="2000" dirty="0">
                <a:effectLst/>
                <a:latin typeface="Cambria" panose="02040503050406030204" pitchFamily="18" charset="0"/>
                <a:ea typeface="Cambria" panose="02040503050406030204" pitchFamily="18" charset="0"/>
                <a:cs typeface="Times New Roman" panose="02020603050405020304" pitchFamily="18" charset="0"/>
              </a:rPr>
              <a:t> </a:t>
            </a:r>
            <a:r>
              <a:rPr lang="vi-VN" sz="2000" dirty="0" err="1">
                <a:effectLst/>
                <a:latin typeface="Cambria" panose="02040503050406030204" pitchFamily="18" charset="0"/>
                <a:ea typeface="Cambria" panose="02040503050406030204" pitchFamily="18" charset="0"/>
                <a:cs typeface="Times New Roman" panose="02020603050405020304" pitchFamily="18" charset="0"/>
              </a:rPr>
              <a:t>về</a:t>
            </a:r>
            <a:r>
              <a:rPr lang="vi-VN" sz="2000" dirty="0">
                <a:effectLst/>
                <a:latin typeface="Cambria" panose="02040503050406030204" pitchFamily="18" charset="0"/>
                <a:ea typeface="Cambria" panose="02040503050406030204" pitchFamily="18" charset="0"/>
                <a:cs typeface="Times New Roman" panose="02020603050405020304" pitchFamily="18" charset="0"/>
              </a:rPr>
              <a:t> </a:t>
            </a:r>
            <a:r>
              <a:rPr lang="vi-VN" sz="2000" dirty="0" err="1">
                <a:effectLst/>
                <a:latin typeface="Cambria" panose="02040503050406030204" pitchFamily="18" charset="0"/>
                <a:ea typeface="Cambria" panose="02040503050406030204" pitchFamily="18" charset="0"/>
                <a:cs typeface="Times New Roman" panose="02020603050405020304" pitchFamily="18" charset="0"/>
              </a:rPr>
              <a:t>nghệ</a:t>
            </a:r>
            <a:r>
              <a:rPr lang="vi-VN" sz="2000" dirty="0">
                <a:effectLst/>
                <a:latin typeface="Cambria" panose="02040503050406030204" pitchFamily="18" charset="0"/>
                <a:ea typeface="Cambria" panose="02040503050406030204" pitchFamily="18" charset="0"/>
                <a:cs typeface="Times New Roman" panose="02020603050405020304" pitchFamily="18" charset="0"/>
              </a:rPr>
              <a:t> </a:t>
            </a:r>
            <a:r>
              <a:rPr lang="vi-VN" sz="2000" dirty="0" err="1">
                <a:effectLst/>
                <a:latin typeface="Cambria" panose="02040503050406030204" pitchFamily="18" charset="0"/>
                <a:ea typeface="Cambria" panose="02040503050406030204" pitchFamily="18" charset="0"/>
                <a:cs typeface="Times New Roman" panose="02020603050405020304" pitchFamily="18" charset="0"/>
              </a:rPr>
              <a:t>thuật</a:t>
            </a:r>
            <a:r>
              <a:rPr lang="vi-VN" sz="2000" dirty="0">
                <a:effectLst/>
                <a:latin typeface="Cambria" panose="02040503050406030204" pitchFamily="18" charset="0"/>
                <a:ea typeface="Cambria" panose="02040503050406030204" pitchFamily="18" charset="0"/>
                <a:cs typeface="Times New Roman" panose="02020603050405020304" pitchFamily="18" charset="0"/>
              </a:rPr>
              <a:t> </a:t>
            </a:r>
            <a:r>
              <a:rPr lang="vi-VN" sz="2000" dirty="0" err="1">
                <a:effectLst/>
                <a:latin typeface="Cambria" panose="02040503050406030204" pitchFamily="18" charset="0"/>
                <a:ea typeface="Cambria" panose="02040503050406030204" pitchFamily="18" charset="0"/>
                <a:cs typeface="Times New Roman" panose="02020603050405020304" pitchFamily="18" charset="0"/>
              </a:rPr>
              <a:t>của</a:t>
            </a:r>
            <a:r>
              <a:rPr lang="vi-VN" sz="2000" dirty="0">
                <a:effectLst/>
                <a:latin typeface="Cambria" panose="02040503050406030204" pitchFamily="18" charset="0"/>
                <a:ea typeface="Cambria" panose="02040503050406030204" pitchFamily="18" charset="0"/>
                <a:cs typeface="Times New Roman" panose="02020603050405020304" pitchFamily="18" charset="0"/>
              </a:rPr>
              <a:t> </a:t>
            </a:r>
            <a:r>
              <a:rPr lang="vi-VN" sz="2000" dirty="0" err="1">
                <a:effectLst/>
                <a:latin typeface="Cambria" panose="02040503050406030204" pitchFamily="18" charset="0"/>
                <a:ea typeface="Cambria" panose="02040503050406030204" pitchFamily="18" charset="0"/>
                <a:cs typeface="Times New Roman" panose="02020603050405020304" pitchFamily="18" charset="0"/>
              </a:rPr>
              <a:t>bài</a:t>
            </a:r>
            <a:r>
              <a:rPr lang="vi-VN" sz="2000" dirty="0">
                <a:effectLst/>
                <a:latin typeface="Cambria" panose="02040503050406030204" pitchFamily="18" charset="0"/>
                <a:ea typeface="Cambria" panose="02040503050406030204" pitchFamily="18" charset="0"/>
                <a:cs typeface="Times New Roman" panose="02020603050405020304" pitchFamily="18" charset="0"/>
              </a:rPr>
              <a:t> thơ; </a:t>
            </a:r>
            <a:r>
              <a:rPr lang="vi-VN" sz="2000" dirty="0" err="1">
                <a:effectLst/>
                <a:latin typeface="Cambria" panose="02040503050406030204" pitchFamily="18" charset="0"/>
                <a:ea typeface="Cambria" panose="02040503050406030204" pitchFamily="18" charset="0"/>
                <a:cs typeface="Times New Roman" panose="02020603050405020304" pitchFamily="18" charset="0"/>
              </a:rPr>
              <a:t>tác</a:t>
            </a:r>
            <a:r>
              <a:rPr lang="vi-VN" sz="2000" dirty="0">
                <a:effectLst/>
                <a:latin typeface="Cambria" panose="02040503050406030204" pitchFamily="18" charset="0"/>
                <a:ea typeface="Cambria" panose="02040503050406030204" pitchFamily="18" charset="0"/>
                <a:cs typeface="Times New Roman" panose="02020603050405020304" pitchFamily="18" charset="0"/>
              </a:rPr>
              <a:t> </a:t>
            </a:r>
            <a:r>
              <a:rPr lang="vi-VN" sz="2000" dirty="0" err="1">
                <a:effectLst/>
                <a:latin typeface="Cambria" panose="02040503050406030204" pitchFamily="18" charset="0"/>
                <a:ea typeface="Cambria" panose="02040503050406030204" pitchFamily="18" charset="0"/>
                <a:cs typeface="Times New Roman" panose="02020603050405020304" pitchFamily="18" charset="0"/>
              </a:rPr>
              <a:t>động</a:t>
            </a:r>
            <a:r>
              <a:rPr lang="vi-VN" sz="2000" dirty="0">
                <a:effectLst/>
                <a:latin typeface="Cambria" panose="02040503050406030204" pitchFamily="18" charset="0"/>
                <a:ea typeface="Cambria" panose="02040503050406030204" pitchFamily="18" charset="0"/>
                <a:cs typeface="Times New Roman" panose="02020603050405020304" pitchFamily="18" charset="0"/>
              </a:rPr>
              <a:t> </a:t>
            </a:r>
            <a:r>
              <a:rPr lang="vi-VN" sz="2000" dirty="0" err="1">
                <a:effectLst/>
                <a:latin typeface="Cambria" panose="02040503050406030204" pitchFamily="18" charset="0"/>
                <a:ea typeface="Cambria" panose="02040503050406030204" pitchFamily="18" charset="0"/>
                <a:cs typeface="Times New Roman" panose="02020603050405020304" pitchFamily="18" charset="0"/>
              </a:rPr>
              <a:t>của</a:t>
            </a:r>
            <a:r>
              <a:rPr lang="vi-VN" sz="2000" dirty="0">
                <a:effectLst/>
                <a:latin typeface="Cambria" panose="02040503050406030204" pitchFamily="18" charset="0"/>
                <a:ea typeface="Cambria" panose="02040503050406030204" pitchFamily="18" charset="0"/>
                <a:cs typeface="Times New Roman" panose="02020603050405020304" pitchFamily="18" charset="0"/>
              </a:rPr>
              <a:t> </a:t>
            </a:r>
            <a:r>
              <a:rPr lang="vi-VN" sz="2000" dirty="0" err="1">
                <a:effectLst/>
                <a:latin typeface="Cambria" panose="02040503050406030204" pitchFamily="18" charset="0"/>
                <a:ea typeface="Cambria" panose="02040503050406030204" pitchFamily="18" charset="0"/>
                <a:cs typeface="Times New Roman" panose="02020603050405020304" pitchFamily="18" charset="0"/>
              </a:rPr>
              <a:t>bài</a:t>
            </a:r>
            <a:r>
              <a:rPr lang="vi-VN" sz="2000" dirty="0">
                <a:effectLst/>
                <a:latin typeface="Cambria" panose="02040503050406030204" pitchFamily="18" charset="0"/>
                <a:ea typeface="Cambria" panose="02040503050406030204" pitchFamily="18" charset="0"/>
                <a:cs typeface="Times New Roman" panose="02020603050405020304" pitchFamily="18" charset="0"/>
              </a:rPr>
              <a:t> thơ </a:t>
            </a:r>
            <a:r>
              <a:rPr lang="vi-VN" sz="2000" dirty="0" err="1">
                <a:effectLst/>
                <a:latin typeface="Cambria" panose="02040503050406030204" pitchFamily="18" charset="0"/>
                <a:ea typeface="Cambria" panose="02040503050406030204" pitchFamily="18" charset="0"/>
                <a:cs typeface="Times New Roman" panose="02020603050405020304" pitchFamily="18" charset="0"/>
              </a:rPr>
              <a:t>đối</a:t>
            </a:r>
            <a:r>
              <a:rPr lang="vi-VN" sz="2000" dirty="0">
                <a:effectLst/>
                <a:latin typeface="Cambria" panose="02040503050406030204" pitchFamily="18" charset="0"/>
                <a:ea typeface="Cambria" panose="02040503050406030204" pitchFamily="18" charset="0"/>
                <a:cs typeface="Times New Roman" panose="02020603050405020304" pitchFamily="18" charset="0"/>
              </a:rPr>
              <a:t> </a:t>
            </a:r>
            <a:r>
              <a:rPr lang="vi-VN" sz="2000" dirty="0" err="1">
                <a:effectLst/>
                <a:latin typeface="Cambria" panose="02040503050406030204" pitchFamily="18" charset="0"/>
                <a:ea typeface="Cambria" panose="02040503050406030204" pitchFamily="18" charset="0"/>
                <a:cs typeface="Times New Roman" panose="02020603050405020304" pitchFamily="18" charset="0"/>
              </a:rPr>
              <a:t>với</a:t>
            </a:r>
            <a:r>
              <a:rPr lang="vi-VN" sz="2000" dirty="0">
                <a:effectLst/>
                <a:latin typeface="Cambria" panose="02040503050406030204" pitchFamily="18" charset="0"/>
                <a:ea typeface="Cambria" panose="02040503050406030204" pitchFamily="18" charset="0"/>
                <a:cs typeface="Times New Roman" panose="02020603050405020304" pitchFamily="18" charset="0"/>
              </a:rPr>
              <a:t> </a:t>
            </a:r>
            <a:r>
              <a:rPr lang="vi-VN" sz="2000" dirty="0" err="1">
                <a:effectLst/>
                <a:latin typeface="Cambria" panose="02040503050406030204" pitchFamily="18" charset="0"/>
                <a:ea typeface="Cambria" panose="02040503050406030204" pitchFamily="18" charset="0"/>
                <a:cs typeface="Times New Roman" panose="02020603050405020304" pitchFamily="18" charset="0"/>
              </a:rPr>
              <a:t>bản</a:t>
            </a:r>
            <a:r>
              <a:rPr lang="vi-VN" sz="2000" dirty="0">
                <a:effectLst/>
                <a:latin typeface="Cambria" panose="02040503050406030204" pitchFamily="18" charset="0"/>
                <a:ea typeface="Cambria" panose="02040503050406030204" pitchFamily="18" charset="0"/>
                <a:cs typeface="Times New Roman" panose="02020603050405020304" pitchFamily="18" charset="0"/>
              </a:rPr>
              <a:t> thân </a:t>
            </a:r>
            <a:r>
              <a:rPr lang="vi-VN" sz="2000" dirty="0" err="1">
                <a:effectLst/>
                <a:latin typeface="Cambria" panose="02040503050406030204" pitchFamily="18" charset="0"/>
                <a:ea typeface="Cambria" panose="02040503050406030204" pitchFamily="18" charset="0"/>
                <a:cs typeface="Times New Roman" panose="02020603050405020304" pitchFamily="18" charset="0"/>
              </a:rPr>
              <a:t>hoặc</a:t>
            </a:r>
            <a:r>
              <a:rPr lang="vi-VN" sz="2000" dirty="0">
                <a:effectLst/>
                <a:latin typeface="Cambria" panose="02040503050406030204" pitchFamily="18" charset="0"/>
                <a:ea typeface="Cambria" panose="02040503050406030204" pitchFamily="18" charset="0"/>
                <a:cs typeface="Times New Roman" panose="02020603050405020304" pitchFamily="18" charset="0"/>
              </a:rPr>
              <a:t> </a:t>
            </a:r>
            <a:r>
              <a:rPr lang="vi-VN" sz="2000" dirty="0" err="1">
                <a:effectLst/>
                <a:latin typeface="Cambria" panose="02040503050406030204" pitchFamily="18" charset="0"/>
                <a:ea typeface="Cambria" panose="02040503050406030204" pitchFamily="18" charset="0"/>
                <a:cs typeface="Times New Roman" panose="02020603050405020304" pitchFamily="18" charset="0"/>
              </a:rPr>
              <a:t>cảm</a:t>
            </a:r>
            <a:r>
              <a:rPr lang="vi-VN" sz="2000" dirty="0">
                <a:effectLst/>
                <a:latin typeface="Cambria" panose="02040503050406030204" pitchFamily="18" charset="0"/>
                <a:ea typeface="Cambria" panose="02040503050406030204" pitchFamily="18" charset="0"/>
                <a:cs typeface="Times New Roman" panose="02020603050405020304" pitchFamily="18" charset="0"/>
              </a:rPr>
              <a:t> </a:t>
            </a:r>
            <a:r>
              <a:rPr lang="vi-VN" sz="2000" dirty="0" err="1">
                <a:effectLst/>
                <a:latin typeface="Cambria" panose="02040503050406030204" pitchFamily="18" charset="0"/>
                <a:ea typeface="Cambria" panose="02040503050406030204" pitchFamily="18" charset="0"/>
                <a:cs typeface="Times New Roman" panose="02020603050405020304" pitchFamily="18" charset="0"/>
              </a:rPr>
              <a:t>nghĩ</a:t>
            </a:r>
            <a:r>
              <a:rPr lang="vi-VN" sz="2000" dirty="0">
                <a:effectLst/>
                <a:latin typeface="Cambria" panose="02040503050406030204" pitchFamily="18" charset="0"/>
                <a:ea typeface="Cambria" panose="02040503050406030204" pitchFamily="18" charset="0"/>
                <a:cs typeface="Times New Roman" panose="02020603050405020304" pitchFamily="18" charset="0"/>
              </a:rPr>
              <a:t> </a:t>
            </a:r>
            <a:r>
              <a:rPr lang="vi-VN" sz="2000" dirty="0" err="1">
                <a:effectLst/>
                <a:latin typeface="Cambria" panose="02040503050406030204" pitchFamily="18" charset="0"/>
                <a:ea typeface="Cambria" panose="02040503050406030204" pitchFamily="18" charset="0"/>
                <a:cs typeface="Times New Roman" panose="02020603050405020304" pitchFamily="18" charset="0"/>
              </a:rPr>
              <a:t>về</a:t>
            </a:r>
            <a:r>
              <a:rPr lang="vi-VN" sz="2000" dirty="0">
                <a:effectLst/>
                <a:latin typeface="Cambria" panose="02040503050406030204" pitchFamily="18" charset="0"/>
                <a:ea typeface="Cambria" panose="02040503050406030204" pitchFamily="18" charset="0"/>
                <a:cs typeface="Times New Roman" panose="02020603050405020304" pitchFamily="18" charset="0"/>
              </a:rPr>
              <a:t> </a:t>
            </a:r>
            <a:r>
              <a:rPr lang="vi-VN" sz="2000" dirty="0" err="1">
                <a:effectLst/>
                <a:latin typeface="Cambria" panose="02040503050406030204" pitchFamily="18" charset="0"/>
                <a:ea typeface="Cambria" panose="02040503050406030204" pitchFamily="18" charset="0"/>
                <a:cs typeface="Times New Roman" panose="02020603050405020304" pitchFamily="18" charset="0"/>
              </a:rPr>
              <a:t>tác</a:t>
            </a:r>
            <a:r>
              <a:rPr lang="vi-VN" sz="2000" dirty="0">
                <a:effectLst/>
                <a:latin typeface="Cambria" panose="02040503050406030204" pitchFamily="18" charset="0"/>
                <a:ea typeface="Cambria" panose="02040503050406030204" pitchFamily="18" charset="0"/>
                <a:cs typeface="Times New Roman" panose="02020603050405020304" pitchFamily="18" charset="0"/>
              </a:rPr>
              <a:t> </a:t>
            </a:r>
            <a:r>
              <a:rPr lang="vi-VN" sz="2000" dirty="0" err="1">
                <a:effectLst/>
                <a:latin typeface="Cambria" panose="02040503050406030204" pitchFamily="18" charset="0"/>
                <a:ea typeface="Cambria" panose="02040503050406030204" pitchFamily="18" charset="0"/>
                <a:cs typeface="Times New Roman" panose="02020603050405020304" pitchFamily="18" charset="0"/>
              </a:rPr>
              <a:t>phẩm</a:t>
            </a:r>
            <a:r>
              <a:rPr lang="vi-VN" sz="2000" dirty="0">
                <a:effectLst/>
                <a:latin typeface="Cambria" panose="02040503050406030204" pitchFamily="18" charset="0"/>
                <a:ea typeface="Cambria" panose="02040503050406030204" pitchFamily="18" charset="0"/>
                <a:cs typeface="Times New Roman" panose="02020603050405020304" pitchFamily="18" charset="0"/>
              </a:rPr>
              <a:t>.</a:t>
            </a:r>
            <a:endParaRPr lang="en-US" sz="2000" dirty="0">
              <a:effectLst/>
              <a:latin typeface="Cambria" panose="02040503050406030204" pitchFamily="18" charset="0"/>
              <a:ea typeface="Cambria" panose="020405030504060302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42"/>
                                        </p:tgtEl>
                                        <p:attrNameLst>
                                          <p:attrName>style.visibility</p:attrName>
                                        </p:attrNameLst>
                                      </p:cBhvr>
                                      <p:to>
                                        <p:strVal val="visible"/>
                                      </p:to>
                                    </p:set>
                                    <p:animEffect transition="in" filter="wipe(down)">
                                      <p:cBhvr>
                                        <p:cTn id="20" dur="500"/>
                                        <p:tgtEl>
                                          <p:spTgt spid="4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down)">
                                      <p:cBhvr>
                                        <p:cTn id="25" dur="500"/>
                                        <p:tgtEl>
                                          <p:spTgt spid="11"/>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43"/>
                                        </p:tgtEl>
                                        <p:attrNameLst>
                                          <p:attrName>style.visibility</p:attrName>
                                        </p:attrNameLst>
                                      </p:cBhvr>
                                      <p:to>
                                        <p:strVal val="visible"/>
                                      </p:to>
                                    </p:set>
                                    <p:animEffect transition="in" filter="wipe(down)">
                                      <p:cBhvr>
                                        <p:cTn id="28" dur="500"/>
                                        <p:tgtEl>
                                          <p:spTgt spid="43"/>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down)">
                                      <p:cBhvr>
                                        <p:cTn id="33" dur="500"/>
                                        <p:tgtEl>
                                          <p:spTgt spid="12"/>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44"/>
                                        </p:tgtEl>
                                        <p:attrNameLst>
                                          <p:attrName>style.visibility</p:attrName>
                                        </p:attrNameLst>
                                      </p:cBhvr>
                                      <p:to>
                                        <p:strVal val="visible"/>
                                      </p:to>
                                    </p:set>
                                    <p:animEffect transition="in" filter="wipe(down)">
                                      <p:cBhvr>
                                        <p:cTn id="36"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P spid="31" grpId="0"/>
      <p:bldP spid="42" grpId="0" animBg="1"/>
      <p:bldP spid="43" grpId="0" animBg="1"/>
      <p:bldP spid="4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01EBD86C-614E-4D24-93BD-A17D62293654}"/>
              </a:ext>
            </a:extLst>
          </p:cNvPr>
          <p:cNvPicPr>
            <a:picLocks noChangeAspect="1"/>
          </p:cNvPicPr>
          <p:nvPr/>
        </p:nvPicPr>
        <p:blipFill rotWithShape="1">
          <a:blip r:embed="rId4">
            <a:extLst>
              <a:ext uri="{28A0092B-C50C-407E-A947-70E740481C1C}">
                <a14:useLocalDpi xmlns:a14="http://schemas.microsoft.com/office/drawing/2010/main" val="0"/>
              </a:ext>
            </a:extLst>
          </a:blip>
          <a:srcRect l="2107" r="33079"/>
          <a:stretch/>
        </p:blipFill>
        <p:spPr>
          <a:xfrm>
            <a:off x="0" y="0"/>
            <a:ext cx="12192000" cy="6858000"/>
          </a:xfrm>
          <a:prstGeom prst="rect">
            <a:avLst/>
          </a:prstGeom>
        </p:spPr>
      </p:pic>
      <p:pic>
        <p:nvPicPr>
          <p:cNvPr id="23" name="图片 22">
            <a:extLst>
              <a:ext uri="{FF2B5EF4-FFF2-40B4-BE49-F238E27FC236}">
                <a16:creationId xmlns:a16="http://schemas.microsoft.com/office/drawing/2014/main" id="{FE5B7617-1A44-469D-B68E-F7E0DCA909A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673524"/>
            <a:ext cx="5184475" cy="5184475"/>
          </a:xfrm>
          <a:prstGeom prst="rect">
            <a:avLst/>
          </a:prstGeom>
        </p:spPr>
      </p:pic>
      <p:pic>
        <p:nvPicPr>
          <p:cNvPr id="24" name="图片 23">
            <a:extLst>
              <a:ext uri="{FF2B5EF4-FFF2-40B4-BE49-F238E27FC236}">
                <a16:creationId xmlns:a16="http://schemas.microsoft.com/office/drawing/2014/main" id="{39783EE9-D64C-4858-B228-0292626228A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7007525" y="1673525"/>
            <a:ext cx="5184475" cy="5184475"/>
          </a:xfrm>
          <a:prstGeom prst="rect">
            <a:avLst/>
          </a:prstGeom>
        </p:spPr>
      </p:pic>
      <p:pic>
        <p:nvPicPr>
          <p:cNvPr id="7" name="图片 6">
            <a:extLst>
              <a:ext uri="{FF2B5EF4-FFF2-40B4-BE49-F238E27FC236}">
                <a16:creationId xmlns:a16="http://schemas.microsoft.com/office/drawing/2014/main" id="{B066C36A-292A-4089-ADA7-CDD3280EDD6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4280856" y="-956701"/>
            <a:ext cx="4634257" cy="8771401"/>
          </a:xfrm>
          <a:prstGeom prst="rect">
            <a:avLst/>
          </a:prstGeom>
        </p:spPr>
      </p:pic>
      <p:sp>
        <p:nvSpPr>
          <p:cNvPr id="29" name="文本框 28">
            <a:extLst>
              <a:ext uri="{FF2B5EF4-FFF2-40B4-BE49-F238E27FC236}">
                <a16:creationId xmlns:a16="http://schemas.microsoft.com/office/drawing/2014/main" id="{B509C8E4-1354-4B79-A220-BEAF4AF549CD}"/>
              </a:ext>
            </a:extLst>
          </p:cNvPr>
          <p:cNvSpPr txBox="1"/>
          <p:nvPr/>
        </p:nvSpPr>
        <p:spPr>
          <a:xfrm>
            <a:off x="3056527" y="1673523"/>
            <a:ext cx="2175717" cy="18620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500" b="0" i="0" u="none" strike="noStrike" kern="1200" cap="none" spc="0" normalizeH="0" baseline="0" noProof="0" dirty="0">
                <a:ln>
                  <a:noFill/>
                </a:ln>
                <a:solidFill>
                  <a:srgbClr val="00B050"/>
                </a:solidFill>
                <a:effectLst/>
                <a:uLnTx/>
                <a:uFillTx/>
                <a:latin typeface="UTM American Sans" panose="02040603050506020204" pitchFamily="18" charset="0"/>
                <a:ea typeface="思源黑体 CN Medium" panose="020B0600000000000000" pitchFamily="34" charset="-122"/>
                <a:cs typeface="+mn-ea"/>
                <a:sym typeface="思源黑体 CN Medium" panose="020B0600000000000000" pitchFamily="34" charset="-122"/>
              </a:rPr>
              <a:t>03</a:t>
            </a:r>
            <a:endParaRPr kumimoji="0" lang="zh-CN" altLang="en-US" sz="11500" b="0" i="0" u="none" strike="noStrike" kern="1200" cap="none" spc="0" normalizeH="0" baseline="0" noProof="0" dirty="0">
              <a:ln>
                <a:noFill/>
              </a:ln>
              <a:solidFill>
                <a:srgbClr val="00B050"/>
              </a:solidFill>
              <a:effectLst/>
              <a:uLnTx/>
              <a:uFillTx/>
              <a:latin typeface="UTM American Sans" panose="02040603050506020204" pitchFamily="18" charset="0"/>
              <a:ea typeface="思源黑体 CN Medium" panose="020B0600000000000000" pitchFamily="34" charset="-122"/>
              <a:cs typeface="+mn-ea"/>
              <a:sym typeface="思源黑体 CN Medium" panose="020B0600000000000000" pitchFamily="34" charset="-122"/>
            </a:endParaRPr>
          </a:p>
        </p:txBody>
      </p:sp>
      <p:sp>
        <p:nvSpPr>
          <p:cNvPr id="11" name="文本框 28">
            <a:extLst>
              <a:ext uri="{FF2B5EF4-FFF2-40B4-BE49-F238E27FC236}">
                <a16:creationId xmlns:a16="http://schemas.microsoft.com/office/drawing/2014/main" id="{BD69D6DD-66E1-FB46-C03D-34BD8EA5F1AF}"/>
              </a:ext>
            </a:extLst>
          </p:cNvPr>
          <p:cNvSpPr txBox="1"/>
          <p:nvPr/>
        </p:nvSpPr>
        <p:spPr>
          <a:xfrm>
            <a:off x="3681682" y="3160483"/>
            <a:ext cx="6265306" cy="18620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500" b="0" i="0" u="none" strike="noStrike" kern="1200" cap="none" spc="0" normalizeH="0" baseline="0" noProof="0" dirty="0" err="1">
                <a:ln>
                  <a:noFill/>
                </a:ln>
                <a:solidFill>
                  <a:srgbClr val="70AD47">
                    <a:lumMod val="50000"/>
                  </a:srgbClr>
                </a:solidFill>
                <a:effectLst/>
                <a:uLnTx/>
                <a:uFillTx/>
                <a:latin typeface="#9Slide04 SFU CenturySchoolbook" panose="00000400000000000000" pitchFamily="2" charset="0"/>
                <a:ea typeface="思源黑体 CN Medium" panose="020B0600000000000000" pitchFamily="34" charset="-122"/>
                <a:cs typeface="+mn-ea"/>
                <a:sym typeface="思源黑体 CN Medium" panose="020B0600000000000000" pitchFamily="34" charset="-122"/>
              </a:rPr>
              <a:t>Luyện</a:t>
            </a:r>
            <a:r>
              <a:rPr kumimoji="0" lang="en-US" altLang="zh-CN" sz="11500" b="0" i="0" u="none" strike="noStrike" kern="1200" cap="none" spc="0" normalizeH="0" baseline="0" noProof="0" dirty="0">
                <a:ln>
                  <a:noFill/>
                </a:ln>
                <a:solidFill>
                  <a:srgbClr val="70AD47">
                    <a:lumMod val="50000"/>
                  </a:srgbClr>
                </a:solidFill>
                <a:effectLst/>
                <a:uLnTx/>
                <a:uFillTx/>
                <a:latin typeface="#9Slide04 SFU CenturySchoolbook" panose="00000400000000000000" pitchFamily="2" charset="0"/>
                <a:ea typeface="思源黑体 CN Medium" panose="020B0600000000000000" pitchFamily="34" charset="-122"/>
                <a:cs typeface="+mn-ea"/>
                <a:sym typeface="思源黑体 CN Medium" panose="020B0600000000000000" pitchFamily="34" charset="-122"/>
              </a:rPr>
              <a:t> </a:t>
            </a:r>
            <a:r>
              <a:rPr kumimoji="0" lang="en-US" altLang="zh-CN" sz="11500" b="0" i="0" u="none" strike="noStrike" kern="1200" cap="none" spc="0" normalizeH="0" baseline="0" noProof="0" dirty="0" err="1">
                <a:ln>
                  <a:noFill/>
                </a:ln>
                <a:solidFill>
                  <a:srgbClr val="70AD47">
                    <a:lumMod val="50000"/>
                  </a:srgbClr>
                </a:solidFill>
                <a:effectLst/>
                <a:uLnTx/>
                <a:uFillTx/>
                <a:latin typeface="#9Slide04 SFU CenturySchoolbook" panose="00000400000000000000" pitchFamily="2" charset="0"/>
                <a:ea typeface="思源黑体 CN Medium" panose="020B0600000000000000" pitchFamily="34" charset="-122"/>
                <a:cs typeface="+mn-ea"/>
                <a:sym typeface="思源黑体 CN Medium" panose="020B0600000000000000" pitchFamily="34" charset="-122"/>
              </a:rPr>
              <a:t>tập</a:t>
            </a:r>
            <a:endParaRPr kumimoji="0" lang="zh-CN" altLang="en-US" sz="11500" b="0" i="0" u="none" strike="noStrike" kern="1200" cap="none" spc="0" normalizeH="0" baseline="0" noProof="0" dirty="0">
              <a:ln>
                <a:noFill/>
              </a:ln>
              <a:solidFill>
                <a:srgbClr val="70AD47">
                  <a:lumMod val="50000"/>
                </a:srgbClr>
              </a:solidFill>
              <a:effectLst/>
              <a:uLnTx/>
              <a:uFillTx/>
              <a:latin typeface="#9Slide04 SFU CenturySchoolbook" panose="00000400000000000000" pitchFamily="2" charset="0"/>
              <a:ea typeface="思源黑体 CN Medium" panose="020B0600000000000000" pitchFamily="34" charset="-122"/>
              <a:cs typeface="+mn-ea"/>
              <a:sym typeface="思源黑体 CN Medium" panose="020B0600000000000000" pitchFamily="34" charset="-122"/>
            </a:endParaRPr>
          </a:p>
        </p:txBody>
      </p:sp>
    </p:spTree>
    <p:extLst>
      <p:ext uri="{BB962C8B-B14F-4D97-AF65-F5344CB8AC3E}">
        <p14:creationId xmlns:p14="http://schemas.microsoft.com/office/powerpoint/2010/main" val="77740771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01EBD86C-614E-4D24-93BD-A17D62293654}"/>
              </a:ext>
            </a:extLst>
          </p:cNvPr>
          <p:cNvPicPr>
            <a:picLocks noChangeAspect="1"/>
          </p:cNvPicPr>
          <p:nvPr/>
        </p:nvPicPr>
        <p:blipFill rotWithShape="1">
          <a:blip r:embed="rId4">
            <a:extLst>
              <a:ext uri="{28A0092B-C50C-407E-A947-70E740481C1C}">
                <a14:useLocalDpi xmlns:a14="http://schemas.microsoft.com/office/drawing/2010/main" val="0"/>
              </a:ext>
            </a:extLst>
          </a:blip>
          <a:srcRect l="2107" r="33079"/>
          <a:stretch/>
        </p:blipFill>
        <p:spPr>
          <a:xfrm>
            <a:off x="0" y="0"/>
            <a:ext cx="12192000" cy="6858000"/>
          </a:xfrm>
          <a:prstGeom prst="rect">
            <a:avLst/>
          </a:prstGeom>
        </p:spPr>
      </p:pic>
      <p:pic>
        <p:nvPicPr>
          <p:cNvPr id="23" name="图片 22">
            <a:extLst>
              <a:ext uri="{FF2B5EF4-FFF2-40B4-BE49-F238E27FC236}">
                <a16:creationId xmlns:a16="http://schemas.microsoft.com/office/drawing/2014/main" id="{FE5B7617-1A44-469D-B68E-F7E0DCA909A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673524"/>
            <a:ext cx="5184475" cy="5184475"/>
          </a:xfrm>
          <a:prstGeom prst="rect">
            <a:avLst/>
          </a:prstGeom>
        </p:spPr>
      </p:pic>
      <p:pic>
        <p:nvPicPr>
          <p:cNvPr id="24" name="图片 23">
            <a:extLst>
              <a:ext uri="{FF2B5EF4-FFF2-40B4-BE49-F238E27FC236}">
                <a16:creationId xmlns:a16="http://schemas.microsoft.com/office/drawing/2014/main" id="{39783EE9-D64C-4858-B228-0292626228A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7007525" y="1673525"/>
            <a:ext cx="5184475" cy="5184475"/>
          </a:xfrm>
          <a:prstGeom prst="rect">
            <a:avLst/>
          </a:prstGeom>
        </p:spPr>
      </p:pic>
      <p:pic>
        <p:nvPicPr>
          <p:cNvPr id="7" name="图片 6">
            <a:extLst>
              <a:ext uri="{FF2B5EF4-FFF2-40B4-BE49-F238E27FC236}">
                <a16:creationId xmlns:a16="http://schemas.microsoft.com/office/drawing/2014/main" id="{B066C36A-292A-4089-ADA7-CDD3280EDD6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3376348" y="-1327838"/>
            <a:ext cx="5757560" cy="9295962"/>
          </a:xfrm>
          <a:prstGeom prst="rect">
            <a:avLst/>
          </a:prstGeom>
        </p:spPr>
      </p:pic>
      <p:sp>
        <p:nvSpPr>
          <p:cNvPr id="29" name="TextBox 28">
            <a:extLst>
              <a:ext uri="{FF2B5EF4-FFF2-40B4-BE49-F238E27FC236}">
                <a16:creationId xmlns:a16="http://schemas.microsoft.com/office/drawing/2014/main" id="{366F5327-3B14-236A-B63B-B71467781E79}"/>
              </a:ext>
            </a:extLst>
          </p:cNvPr>
          <p:cNvSpPr txBox="1"/>
          <p:nvPr/>
        </p:nvSpPr>
        <p:spPr>
          <a:xfrm>
            <a:off x="2834665" y="1356702"/>
            <a:ext cx="7517649" cy="4144596"/>
          </a:xfrm>
          <a:prstGeom prst="rect">
            <a:avLst/>
          </a:prstGeom>
          <a:noFill/>
        </p:spPr>
        <p:txBody>
          <a:bodyPr wrap="square">
            <a:spAutoFit/>
          </a:bodyPr>
          <a:lstStyle/>
          <a:p>
            <a:pPr marL="0" marR="0" algn="just">
              <a:lnSpc>
                <a:spcPct val="150000"/>
              </a:lnSpc>
              <a:spcBef>
                <a:spcPts val="0"/>
              </a:spcBef>
              <a:spcAft>
                <a:spcPts val="800"/>
              </a:spcAft>
            </a:pPr>
            <a:r>
              <a:rPr lang="en-US" sz="3600" b="1" dirty="0" err="1">
                <a:solidFill>
                  <a:schemeClr val="accent1">
                    <a:lumMod val="50000"/>
                  </a:schemeClr>
                </a:solidFill>
                <a:effectLst/>
                <a:latin typeface="Cambria" panose="02040503050406030204" pitchFamily="18" charset="0"/>
                <a:ea typeface="Cambria" panose="02040503050406030204" pitchFamily="18" charset="0"/>
                <a:cs typeface="Times New Roman" panose="02020603050405020304" pitchFamily="18" charset="0"/>
              </a:rPr>
              <a:t>Đề</a:t>
            </a:r>
            <a:r>
              <a:rPr lang="en-US" sz="3600" b="1" dirty="0">
                <a:solidFill>
                  <a:schemeClr val="accent1">
                    <a:lumMod val="50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schemeClr val="accent1">
                    <a:lumMod val="50000"/>
                  </a:schemeClr>
                </a:solidFill>
                <a:effectLst/>
                <a:latin typeface="Cambria" panose="02040503050406030204" pitchFamily="18" charset="0"/>
                <a:ea typeface="Cambria" panose="02040503050406030204" pitchFamily="18" charset="0"/>
                <a:cs typeface="Times New Roman" panose="02020603050405020304" pitchFamily="18" charset="0"/>
              </a:rPr>
              <a:t>bài</a:t>
            </a:r>
            <a:r>
              <a:rPr lang="en-US" sz="3600" b="1" dirty="0">
                <a:solidFill>
                  <a:schemeClr val="accent1">
                    <a:lumMod val="50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schemeClr val="accent1">
                    <a:lumMod val="50000"/>
                  </a:schemeClr>
                </a:solidFill>
                <a:effectLst/>
                <a:latin typeface="Cambria" panose="02040503050406030204" pitchFamily="18" charset="0"/>
                <a:ea typeface="Cambria" panose="02040503050406030204" pitchFamily="18" charset="0"/>
                <a:cs typeface="Times New Roman" panose="02020603050405020304" pitchFamily="18" charset="0"/>
              </a:rPr>
              <a:t>Hãy</a:t>
            </a:r>
            <a:r>
              <a:rPr lang="en-US" sz="3600" b="1" dirty="0">
                <a:solidFill>
                  <a:schemeClr val="accent1">
                    <a:lumMod val="50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schemeClr val="accent1">
                    <a:lumMod val="50000"/>
                  </a:schemeClr>
                </a:solidFill>
                <a:effectLst/>
                <a:latin typeface="Cambria" panose="02040503050406030204" pitchFamily="18" charset="0"/>
                <a:ea typeface="Cambria" panose="02040503050406030204" pitchFamily="18" charset="0"/>
                <a:cs typeface="Times New Roman" panose="02020603050405020304" pitchFamily="18" charset="0"/>
              </a:rPr>
              <a:t>viết</a:t>
            </a:r>
            <a:r>
              <a:rPr lang="en-US" sz="3600" b="1" dirty="0">
                <a:solidFill>
                  <a:schemeClr val="accent1">
                    <a:lumMod val="50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schemeClr val="accent1">
                    <a:lumMod val="50000"/>
                  </a:schemeClr>
                </a:solidFill>
                <a:effectLst/>
                <a:latin typeface="Cambria" panose="02040503050406030204" pitchFamily="18" charset="0"/>
                <a:ea typeface="Cambria" panose="02040503050406030204" pitchFamily="18" charset="0"/>
                <a:cs typeface="Times New Roman" panose="02020603050405020304" pitchFamily="18" charset="0"/>
              </a:rPr>
              <a:t>bài</a:t>
            </a:r>
            <a:r>
              <a:rPr lang="en-US" sz="3600" b="1" dirty="0">
                <a:solidFill>
                  <a:schemeClr val="accent1">
                    <a:lumMod val="50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schemeClr val="accent1">
                    <a:lumMod val="50000"/>
                  </a:schemeClr>
                </a:solidFill>
                <a:effectLst/>
                <a:latin typeface="Cambria" panose="02040503050406030204" pitchFamily="18" charset="0"/>
                <a:ea typeface="Cambria" panose="02040503050406030204" pitchFamily="18" charset="0"/>
                <a:cs typeface="Times New Roman" panose="02020603050405020304" pitchFamily="18" charset="0"/>
              </a:rPr>
              <a:t>văn</a:t>
            </a:r>
            <a:r>
              <a:rPr lang="en-US" sz="3600" b="1" dirty="0">
                <a:solidFill>
                  <a:schemeClr val="accent1">
                    <a:lumMod val="50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schemeClr val="accent1">
                    <a:lumMod val="50000"/>
                  </a:schemeClr>
                </a:solidFill>
                <a:effectLst/>
                <a:latin typeface="Cambria" panose="02040503050406030204" pitchFamily="18" charset="0"/>
                <a:ea typeface="Cambria" panose="02040503050406030204" pitchFamily="18" charset="0"/>
                <a:cs typeface="Times New Roman" panose="02020603050405020304" pitchFamily="18" charset="0"/>
              </a:rPr>
              <a:t>nghị</a:t>
            </a:r>
            <a:r>
              <a:rPr lang="en-US" sz="3600" b="1" dirty="0">
                <a:solidFill>
                  <a:schemeClr val="accent1">
                    <a:lumMod val="50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schemeClr val="accent1">
                    <a:lumMod val="50000"/>
                  </a:schemeClr>
                </a:solidFill>
                <a:effectLst/>
                <a:latin typeface="Cambria" panose="02040503050406030204" pitchFamily="18" charset="0"/>
                <a:ea typeface="Cambria" panose="02040503050406030204" pitchFamily="18" charset="0"/>
                <a:cs typeface="Times New Roman" panose="02020603050405020304" pitchFamily="18" charset="0"/>
              </a:rPr>
              <a:t>luận</a:t>
            </a:r>
            <a:r>
              <a:rPr lang="en-US" sz="3600" b="1" dirty="0">
                <a:solidFill>
                  <a:schemeClr val="accent1">
                    <a:lumMod val="50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schemeClr val="accent1">
                    <a:lumMod val="50000"/>
                  </a:schemeClr>
                </a:solidFill>
                <a:effectLst/>
                <a:latin typeface="Cambria" panose="02040503050406030204" pitchFamily="18" charset="0"/>
                <a:ea typeface="Cambria" panose="02040503050406030204" pitchFamily="18" charset="0"/>
                <a:cs typeface="Times New Roman" panose="02020603050405020304" pitchFamily="18" charset="0"/>
              </a:rPr>
              <a:t>phân</a:t>
            </a:r>
            <a:r>
              <a:rPr lang="en-US" sz="3600" b="1" dirty="0">
                <a:solidFill>
                  <a:schemeClr val="accent1">
                    <a:lumMod val="50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schemeClr val="accent1">
                    <a:lumMod val="50000"/>
                  </a:schemeClr>
                </a:solidFill>
                <a:effectLst/>
                <a:latin typeface="Cambria" panose="02040503050406030204" pitchFamily="18" charset="0"/>
                <a:ea typeface="Cambria" panose="02040503050406030204" pitchFamily="18" charset="0"/>
                <a:cs typeface="Times New Roman" panose="02020603050405020304" pitchFamily="18" charset="0"/>
              </a:rPr>
              <a:t>tích</a:t>
            </a:r>
            <a:r>
              <a:rPr lang="en-US" sz="3600" b="1" dirty="0">
                <a:solidFill>
                  <a:schemeClr val="accent1">
                    <a:lumMod val="50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schemeClr val="accent1">
                    <a:lumMod val="50000"/>
                  </a:schemeClr>
                </a:solidFill>
                <a:effectLst/>
                <a:latin typeface="Cambria" panose="02040503050406030204" pitchFamily="18" charset="0"/>
                <a:ea typeface="Cambria" panose="02040503050406030204" pitchFamily="18" charset="0"/>
                <a:cs typeface="Times New Roman" panose="02020603050405020304" pitchFamily="18" charset="0"/>
              </a:rPr>
              <a:t>đánh</a:t>
            </a:r>
            <a:r>
              <a:rPr lang="en-US" sz="3600" b="1" dirty="0">
                <a:solidFill>
                  <a:schemeClr val="accent1">
                    <a:lumMod val="50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schemeClr val="accent1">
                    <a:lumMod val="50000"/>
                  </a:schemeClr>
                </a:solidFill>
                <a:effectLst/>
                <a:latin typeface="Cambria" panose="02040503050406030204" pitchFamily="18" charset="0"/>
                <a:ea typeface="Cambria" panose="02040503050406030204" pitchFamily="18" charset="0"/>
                <a:cs typeface="Times New Roman" panose="02020603050405020304" pitchFamily="18" charset="0"/>
              </a:rPr>
              <a:t>giá</a:t>
            </a:r>
            <a:r>
              <a:rPr lang="en-US" sz="3600" b="1" dirty="0">
                <a:solidFill>
                  <a:schemeClr val="accent1">
                    <a:lumMod val="50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schemeClr val="accent1">
                    <a:lumMod val="50000"/>
                  </a:schemeClr>
                </a:solidFill>
                <a:effectLst/>
                <a:latin typeface="Cambria" panose="02040503050406030204" pitchFamily="18" charset="0"/>
                <a:ea typeface="Cambria" panose="02040503050406030204" pitchFamily="18" charset="0"/>
                <a:cs typeface="Times New Roman" panose="02020603050405020304" pitchFamily="18" charset="0"/>
              </a:rPr>
              <a:t>về</a:t>
            </a:r>
            <a:r>
              <a:rPr lang="en-US" sz="3600" b="1" dirty="0">
                <a:solidFill>
                  <a:schemeClr val="accent1">
                    <a:lumMod val="50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schemeClr val="accent1">
                    <a:lumMod val="50000"/>
                  </a:schemeClr>
                </a:solidFill>
                <a:effectLst/>
                <a:latin typeface="Cambria" panose="02040503050406030204" pitchFamily="18" charset="0"/>
                <a:ea typeface="Cambria" panose="02040503050406030204" pitchFamily="18" charset="0"/>
                <a:cs typeface="Times New Roman" panose="02020603050405020304" pitchFamily="18" charset="0"/>
              </a:rPr>
              <a:t>chủ</a:t>
            </a:r>
            <a:r>
              <a:rPr lang="en-US" sz="3600" b="1" dirty="0">
                <a:solidFill>
                  <a:schemeClr val="accent1">
                    <a:lumMod val="50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schemeClr val="accent1">
                    <a:lumMod val="50000"/>
                  </a:schemeClr>
                </a:solidFill>
                <a:effectLst/>
                <a:latin typeface="Cambria" panose="02040503050406030204" pitchFamily="18" charset="0"/>
                <a:ea typeface="Cambria" panose="02040503050406030204" pitchFamily="18" charset="0"/>
                <a:cs typeface="Times New Roman" panose="02020603050405020304" pitchFamily="18" charset="0"/>
              </a:rPr>
              <a:t>đề</a:t>
            </a:r>
            <a:r>
              <a:rPr lang="en-US" sz="3600" b="1" dirty="0">
                <a:solidFill>
                  <a:schemeClr val="accent1">
                    <a:lumMod val="50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schemeClr val="accent1">
                    <a:lumMod val="50000"/>
                  </a:schemeClr>
                </a:solidFill>
                <a:effectLst/>
                <a:latin typeface="Cambria" panose="02040503050406030204" pitchFamily="18" charset="0"/>
                <a:ea typeface="Cambria" panose="02040503050406030204" pitchFamily="18" charset="0"/>
                <a:cs typeface="Times New Roman" panose="02020603050405020304" pitchFamily="18" charset="0"/>
              </a:rPr>
              <a:t>và</a:t>
            </a:r>
            <a:r>
              <a:rPr lang="en-US" sz="3600" b="1" dirty="0">
                <a:solidFill>
                  <a:schemeClr val="accent1">
                    <a:lumMod val="50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schemeClr val="accent1">
                    <a:lumMod val="50000"/>
                  </a:schemeClr>
                </a:solidFill>
                <a:effectLst/>
                <a:latin typeface="Cambria" panose="02040503050406030204" pitchFamily="18" charset="0"/>
                <a:ea typeface="Cambria" panose="02040503050406030204" pitchFamily="18" charset="0"/>
                <a:cs typeface="Times New Roman" panose="02020603050405020304" pitchFamily="18" charset="0"/>
              </a:rPr>
              <a:t>một</a:t>
            </a:r>
            <a:r>
              <a:rPr lang="en-US" sz="3600" b="1" dirty="0">
                <a:solidFill>
                  <a:schemeClr val="accent1">
                    <a:lumMod val="50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schemeClr val="accent1">
                    <a:lumMod val="50000"/>
                  </a:schemeClr>
                </a:solidFill>
                <a:effectLst/>
                <a:latin typeface="Cambria" panose="02040503050406030204" pitchFamily="18" charset="0"/>
                <a:ea typeface="Cambria" panose="02040503050406030204" pitchFamily="18" charset="0"/>
                <a:cs typeface="Times New Roman" panose="02020603050405020304" pitchFamily="18" charset="0"/>
              </a:rPr>
              <a:t>số</a:t>
            </a:r>
            <a:r>
              <a:rPr lang="en-US" sz="3600" b="1" dirty="0">
                <a:solidFill>
                  <a:schemeClr val="accent1">
                    <a:lumMod val="50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schemeClr val="accent1">
                    <a:lumMod val="50000"/>
                  </a:schemeClr>
                </a:solidFill>
                <a:effectLst/>
                <a:latin typeface="Cambria" panose="02040503050406030204" pitchFamily="18" charset="0"/>
                <a:ea typeface="Cambria" panose="02040503050406030204" pitchFamily="18" charset="0"/>
                <a:cs typeface="Times New Roman" panose="02020603050405020304" pitchFamily="18" charset="0"/>
              </a:rPr>
              <a:t>nét</a:t>
            </a:r>
            <a:r>
              <a:rPr lang="en-US" sz="3600" b="1" dirty="0">
                <a:solidFill>
                  <a:schemeClr val="accent1">
                    <a:lumMod val="50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schemeClr val="accent1">
                    <a:lumMod val="50000"/>
                  </a:schemeClr>
                </a:solidFill>
                <a:effectLst/>
                <a:latin typeface="Cambria" panose="02040503050406030204" pitchFamily="18" charset="0"/>
                <a:ea typeface="Cambria" panose="02040503050406030204" pitchFamily="18" charset="0"/>
                <a:cs typeface="Times New Roman" panose="02020603050405020304" pitchFamily="18" charset="0"/>
              </a:rPr>
              <a:t>đặc</a:t>
            </a:r>
            <a:r>
              <a:rPr lang="en-US" sz="3600" b="1" dirty="0">
                <a:solidFill>
                  <a:schemeClr val="accent1">
                    <a:lumMod val="50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schemeClr val="accent1">
                    <a:lumMod val="50000"/>
                  </a:schemeClr>
                </a:solidFill>
                <a:effectLst/>
                <a:latin typeface="Cambria" panose="02040503050406030204" pitchFamily="18" charset="0"/>
                <a:ea typeface="Cambria" panose="02040503050406030204" pitchFamily="18" charset="0"/>
                <a:cs typeface="Times New Roman" panose="02020603050405020304" pitchFamily="18" charset="0"/>
              </a:rPr>
              <a:t>sắc</a:t>
            </a:r>
            <a:r>
              <a:rPr lang="en-US" sz="3600" b="1" dirty="0">
                <a:solidFill>
                  <a:schemeClr val="accent1">
                    <a:lumMod val="50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schemeClr val="accent1">
                    <a:lumMod val="50000"/>
                  </a:schemeClr>
                </a:solidFill>
                <a:effectLst/>
                <a:latin typeface="Cambria" panose="02040503050406030204" pitchFamily="18" charset="0"/>
                <a:ea typeface="Cambria" panose="02040503050406030204" pitchFamily="18" charset="0"/>
                <a:cs typeface="Times New Roman" panose="02020603050405020304" pitchFamily="18" charset="0"/>
              </a:rPr>
              <a:t>về</a:t>
            </a:r>
            <a:r>
              <a:rPr lang="en-US" sz="3600" b="1" dirty="0">
                <a:solidFill>
                  <a:schemeClr val="accent1">
                    <a:lumMod val="50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schemeClr val="accent1">
                    <a:lumMod val="50000"/>
                  </a:schemeClr>
                </a:solidFill>
                <a:effectLst/>
                <a:latin typeface="Cambria" panose="02040503050406030204" pitchFamily="18" charset="0"/>
                <a:ea typeface="Cambria" panose="02040503050406030204" pitchFamily="18" charset="0"/>
                <a:cs typeface="Times New Roman" panose="02020603050405020304" pitchFamily="18" charset="0"/>
              </a:rPr>
              <a:t>nghệ</a:t>
            </a:r>
            <a:r>
              <a:rPr lang="en-US" sz="3600" b="1" dirty="0">
                <a:solidFill>
                  <a:schemeClr val="accent1">
                    <a:lumMod val="50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schemeClr val="accent1">
                    <a:lumMod val="50000"/>
                  </a:schemeClr>
                </a:solidFill>
                <a:effectLst/>
                <a:latin typeface="Cambria" panose="02040503050406030204" pitchFamily="18" charset="0"/>
                <a:ea typeface="Cambria" panose="02040503050406030204" pitchFamily="18" charset="0"/>
                <a:cs typeface="Times New Roman" panose="02020603050405020304" pitchFamily="18" charset="0"/>
              </a:rPr>
              <a:t>thuật</a:t>
            </a:r>
            <a:r>
              <a:rPr lang="en-US" sz="3600" b="1" dirty="0">
                <a:solidFill>
                  <a:schemeClr val="accent1">
                    <a:lumMod val="50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schemeClr val="accent1">
                    <a:lumMod val="50000"/>
                  </a:schemeClr>
                </a:solidFill>
                <a:effectLst/>
                <a:latin typeface="Cambria" panose="02040503050406030204" pitchFamily="18" charset="0"/>
                <a:ea typeface="Cambria" panose="02040503050406030204" pitchFamily="18" charset="0"/>
                <a:cs typeface="Times New Roman" panose="02020603050405020304" pitchFamily="18" charset="0"/>
              </a:rPr>
              <a:t>của</a:t>
            </a:r>
            <a:r>
              <a:rPr lang="en-US" sz="3600" b="1" dirty="0">
                <a:solidFill>
                  <a:schemeClr val="accent1">
                    <a:lumMod val="50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schemeClr val="accent1">
                    <a:lumMod val="50000"/>
                  </a:schemeClr>
                </a:solidFill>
                <a:effectLst/>
                <a:latin typeface="Cambria" panose="02040503050406030204" pitchFamily="18" charset="0"/>
                <a:ea typeface="Cambria" panose="02040503050406030204" pitchFamily="18" charset="0"/>
                <a:cs typeface="Times New Roman" panose="02020603050405020304" pitchFamily="18" charset="0"/>
              </a:rPr>
              <a:t>một</a:t>
            </a:r>
            <a:r>
              <a:rPr lang="en-US" sz="3600" b="1" dirty="0">
                <a:solidFill>
                  <a:schemeClr val="accent1">
                    <a:lumMod val="50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schemeClr val="accent1">
                    <a:lumMod val="50000"/>
                  </a:schemeClr>
                </a:solidFill>
                <a:effectLst/>
                <a:latin typeface="Cambria" panose="02040503050406030204" pitchFamily="18" charset="0"/>
                <a:ea typeface="Cambria" panose="02040503050406030204" pitchFamily="18" charset="0"/>
                <a:cs typeface="Times New Roman" panose="02020603050405020304" pitchFamily="18" charset="0"/>
              </a:rPr>
              <a:t>bài</a:t>
            </a:r>
            <a:r>
              <a:rPr lang="en-US" sz="3600" b="1" dirty="0">
                <a:solidFill>
                  <a:schemeClr val="accent1">
                    <a:lumMod val="50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schemeClr val="accent1">
                    <a:lumMod val="50000"/>
                  </a:schemeClr>
                </a:solidFill>
                <a:effectLst/>
                <a:latin typeface="Cambria" panose="02040503050406030204" pitchFamily="18" charset="0"/>
                <a:ea typeface="Cambria" panose="02040503050406030204" pitchFamily="18" charset="0"/>
                <a:cs typeface="Times New Roman" panose="02020603050405020304" pitchFamily="18" charset="0"/>
              </a:rPr>
              <a:t>thơ</a:t>
            </a:r>
            <a:r>
              <a:rPr lang="en-US" sz="3600" b="1" dirty="0">
                <a:solidFill>
                  <a:schemeClr val="accent1">
                    <a:lumMod val="50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schemeClr val="accent1">
                    <a:lumMod val="50000"/>
                  </a:schemeClr>
                </a:solidFill>
                <a:effectLst/>
                <a:latin typeface="Cambria" panose="02040503050406030204" pitchFamily="18" charset="0"/>
                <a:ea typeface="Cambria" panose="02040503050406030204" pitchFamily="18" charset="0"/>
                <a:cs typeface="Times New Roman" panose="02020603050405020304" pitchFamily="18" charset="0"/>
              </a:rPr>
              <a:t>thơ</a:t>
            </a:r>
            <a:r>
              <a:rPr lang="en-US" sz="3600" b="1" dirty="0">
                <a:solidFill>
                  <a:schemeClr val="accent1">
                    <a:lumMod val="50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schemeClr val="accent1">
                    <a:lumMod val="50000"/>
                  </a:schemeClr>
                </a:solidFill>
                <a:effectLst/>
                <a:latin typeface="Cambria" panose="02040503050406030204" pitchFamily="18" charset="0"/>
                <a:ea typeface="Cambria" panose="02040503050406030204" pitchFamily="18" charset="0"/>
                <a:cs typeface="Times New Roman" panose="02020603050405020304" pitchFamily="18" charset="0"/>
              </a:rPr>
              <a:t>lục</a:t>
            </a:r>
            <a:r>
              <a:rPr lang="en-US" sz="3600" b="1" dirty="0">
                <a:solidFill>
                  <a:schemeClr val="accent1">
                    <a:lumMod val="50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schemeClr val="accent1">
                    <a:lumMod val="50000"/>
                  </a:schemeClr>
                </a:solidFill>
                <a:effectLst/>
                <a:latin typeface="Cambria" panose="02040503050406030204" pitchFamily="18" charset="0"/>
                <a:ea typeface="Cambria" panose="02040503050406030204" pitchFamily="18" charset="0"/>
                <a:cs typeface="Times New Roman" panose="02020603050405020304" pitchFamily="18" charset="0"/>
              </a:rPr>
              <a:t>bát</a:t>
            </a:r>
            <a:r>
              <a:rPr lang="en-US" sz="3600" b="1" dirty="0">
                <a:solidFill>
                  <a:schemeClr val="accent1">
                    <a:lumMod val="50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schemeClr val="accent1">
                    <a:lumMod val="50000"/>
                  </a:schemeClr>
                </a:solidFill>
                <a:effectLst/>
                <a:latin typeface="Cambria" panose="02040503050406030204" pitchFamily="18" charset="0"/>
                <a:ea typeface="Cambria" panose="02040503050406030204" pitchFamily="18" charset="0"/>
                <a:cs typeface="Times New Roman" panose="02020603050405020304" pitchFamily="18" charset="0"/>
              </a:rPr>
              <a:t>thơ</a:t>
            </a:r>
            <a:r>
              <a:rPr lang="en-US" sz="3600" b="1" dirty="0">
                <a:solidFill>
                  <a:schemeClr val="accent1">
                    <a:lumMod val="50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schemeClr val="accent1">
                    <a:lumMod val="50000"/>
                  </a:schemeClr>
                </a:solidFill>
                <a:effectLst/>
                <a:latin typeface="Cambria" panose="02040503050406030204" pitchFamily="18" charset="0"/>
                <a:ea typeface="Cambria" panose="02040503050406030204" pitchFamily="18" charset="0"/>
                <a:cs typeface="Times New Roman" panose="02020603050405020304" pitchFamily="18" charset="0"/>
              </a:rPr>
              <a:t>thất</a:t>
            </a:r>
            <a:r>
              <a:rPr lang="en-US" sz="3600" b="1" dirty="0">
                <a:solidFill>
                  <a:schemeClr val="accent1">
                    <a:lumMod val="50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schemeClr val="accent1">
                    <a:lumMod val="50000"/>
                  </a:schemeClr>
                </a:solidFill>
                <a:effectLst/>
                <a:latin typeface="Cambria" panose="02040503050406030204" pitchFamily="18" charset="0"/>
                <a:ea typeface="Cambria" panose="02040503050406030204" pitchFamily="18" charset="0"/>
                <a:cs typeface="Times New Roman" panose="02020603050405020304" pitchFamily="18" charset="0"/>
              </a:rPr>
              <a:t>ngôn</a:t>
            </a:r>
            <a:r>
              <a:rPr lang="en-US" sz="3600" b="1" dirty="0">
                <a:solidFill>
                  <a:schemeClr val="accent1">
                    <a:lumMod val="50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schemeClr val="accent1">
                    <a:lumMod val="50000"/>
                  </a:schemeClr>
                </a:solidFill>
                <a:effectLst/>
                <a:latin typeface="Cambria" panose="02040503050406030204" pitchFamily="18" charset="0"/>
                <a:ea typeface="Cambria" panose="02040503050406030204" pitchFamily="18" charset="0"/>
                <a:cs typeface="Times New Roman" panose="02020603050405020304" pitchFamily="18" charset="0"/>
              </a:rPr>
              <a:t>bát</a:t>
            </a:r>
            <a:r>
              <a:rPr lang="en-US" sz="3600" b="1" dirty="0">
                <a:solidFill>
                  <a:schemeClr val="accent1">
                    <a:lumMod val="50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schemeClr val="accent1">
                    <a:lumMod val="50000"/>
                  </a:schemeClr>
                </a:solidFill>
                <a:effectLst/>
                <a:latin typeface="Cambria" panose="02040503050406030204" pitchFamily="18" charset="0"/>
                <a:ea typeface="Cambria" panose="02040503050406030204" pitchFamily="18" charset="0"/>
                <a:cs typeface="Times New Roman" panose="02020603050405020304" pitchFamily="18" charset="0"/>
              </a:rPr>
              <a:t>cú</a:t>
            </a:r>
            <a:r>
              <a:rPr lang="en-US" sz="3600" b="1" dirty="0">
                <a:solidFill>
                  <a:schemeClr val="accent1">
                    <a:lumMod val="50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schemeClr val="accent1">
                    <a:lumMod val="50000"/>
                  </a:schemeClr>
                </a:solidFill>
                <a:effectLst/>
                <a:latin typeface="Cambria" panose="02040503050406030204" pitchFamily="18" charset="0"/>
                <a:ea typeface="Cambria" panose="02040503050406030204" pitchFamily="18" charset="0"/>
                <a:cs typeface="Times New Roman" panose="02020603050405020304" pitchFamily="18" charset="0"/>
              </a:rPr>
              <a:t>hoặc</a:t>
            </a:r>
            <a:r>
              <a:rPr lang="en-US" sz="3600" b="1" dirty="0">
                <a:solidFill>
                  <a:schemeClr val="accent1">
                    <a:lumMod val="50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schemeClr val="accent1">
                    <a:lumMod val="50000"/>
                  </a:schemeClr>
                </a:solidFill>
                <a:effectLst/>
                <a:latin typeface="Cambria" panose="02040503050406030204" pitchFamily="18" charset="0"/>
                <a:ea typeface="Cambria" panose="02040503050406030204" pitchFamily="18" charset="0"/>
                <a:cs typeface="Times New Roman" panose="02020603050405020304" pitchFamily="18" charset="0"/>
              </a:rPr>
              <a:t>tứ</a:t>
            </a:r>
            <a:r>
              <a:rPr lang="en-US" sz="3600" b="1" dirty="0">
                <a:solidFill>
                  <a:schemeClr val="accent1">
                    <a:lumMod val="50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schemeClr val="accent1">
                    <a:lumMod val="50000"/>
                  </a:schemeClr>
                </a:solidFill>
                <a:effectLst/>
                <a:latin typeface="Cambria" panose="02040503050406030204" pitchFamily="18" charset="0"/>
                <a:ea typeface="Cambria" panose="02040503050406030204" pitchFamily="18" charset="0"/>
                <a:cs typeface="Times New Roman" panose="02020603050405020304" pitchFamily="18" charset="0"/>
              </a:rPr>
              <a:t>tuyệt</a:t>
            </a:r>
            <a:r>
              <a:rPr lang="en-US" sz="3600" b="1" dirty="0">
                <a:solidFill>
                  <a:schemeClr val="accent1">
                    <a:lumMod val="50000"/>
                  </a:schemeClr>
                </a:solidFill>
                <a:effectLst/>
                <a:latin typeface="Cambria" panose="02040503050406030204" pitchFamily="18" charset="0"/>
                <a:ea typeface="Cambria" panose="02040503050406030204" pitchFamily="18" charset="0"/>
                <a:cs typeface="Times New Roman" panose="02020603050405020304" pitchFamily="18" charset="0"/>
              </a:rPr>
              <a:t>). </a:t>
            </a:r>
            <a:endParaRPr lang="en-US" sz="3200" dirty="0">
              <a:solidFill>
                <a:schemeClr val="accent1">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423074853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Scale>
                                      <p:cBhvr>
                                        <p:cTn id="7" dur="1000" decel="50000" fill="hold">
                                          <p:stCondLst>
                                            <p:cond delay="0"/>
                                          </p:stCondLst>
                                        </p:cTn>
                                        <p:tgtEl>
                                          <p:spTgt spid="2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9"/>
                                        </p:tgtEl>
                                        <p:attrNameLst>
                                          <p:attrName>ppt_x</p:attrName>
                                          <p:attrName>ppt_y</p:attrName>
                                        </p:attrNameLst>
                                      </p:cBhvr>
                                    </p:animMotion>
                                    <p:animEffect transition="in" filter="fade">
                                      <p:cBhvr>
                                        <p:cTn id="9" dur="1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CF9B4D6-7CA9-03D2-0F68-B14014242173}"/>
              </a:ext>
            </a:extLst>
          </p:cNvPr>
          <p:cNvSpPr txBox="1"/>
          <p:nvPr/>
        </p:nvSpPr>
        <p:spPr>
          <a:xfrm>
            <a:off x="4561115" y="517834"/>
            <a:ext cx="6096000" cy="646331"/>
          </a:xfrm>
          <a:prstGeom prst="rect">
            <a:avLst/>
          </a:prstGeom>
          <a:noFill/>
        </p:spPr>
        <p:txBody>
          <a:bodyPr wrap="square">
            <a:spAutoFit/>
          </a:bodyPr>
          <a:lstStyle/>
          <a:p>
            <a:r>
              <a:rPr lang="en-US" sz="3600" b="1" i="1" dirty="0" err="1">
                <a:solidFill>
                  <a:schemeClr val="accent1">
                    <a:lumMod val="50000"/>
                  </a:schemeClr>
                </a:solidFill>
                <a:effectLst/>
                <a:latin typeface="+mj-lt"/>
                <a:ea typeface="Yu Mincho" panose="02020400000000000000" pitchFamily="18" charset="-128"/>
              </a:rPr>
              <a:t>Các</a:t>
            </a:r>
            <a:r>
              <a:rPr lang="en-US" sz="3600" b="1" i="1" dirty="0">
                <a:solidFill>
                  <a:schemeClr val="accent1">
                    <a:lumMod val="50000"/>
                  </a:schemeClr>
                </a:solidFill>
                <a:effectLst/>
                <a:latin typeface="+mj-lt"/>
                <a:ea typeface="Yu Mincho" panose="02020400000000000000" pitchFamily="18" charset="-128"/>
              </a:rPr>
              <a:t> </a:t>
            </a:r>
            <a:r>
              <a:rPr lang="en-US" sz="3600" b="1" i="1" dirty="0" err="1">
                <a:solidFill>
                  <a:schemeClr val="accent1">
                    <a:lumMod val="50000"/>
                  </a:schemeClr>
                </a:solidFill>
                <a:effectLst/>
                <a:latin typeface="+mj-lt"/>
                <a:ea typeface="Yu Mincho" panose="02020400000000000000" pitchFamily="18" charset="-128"/>
              </a:rPr>
              <a:t>bước</a:t>
            </a:r>
            <a:r>
              <a:rPr lang="en-US" sz="3600" b="1" i="1" dirty="0">
                <a:solidFill>
                  <a:schemeClr val="accent1">
                    <a:lumMod val="50000"/>
                  </a:schemeClr>
                </a:solidFill>
                <a:effectLst/>
                <a:latin typeface="+mj-lt"/>
                <a:ea typeface="Yu Mincho" panose="02020400000000000000" pitchFamily="18" charset="-128"/>
              </a:rPr>
              <a:t> </a:t>
            </a:r>
            <a:r>
              <a:rPr lang="en-US" sz="3600" b="1" i="1" dirty="0" err="1">
                <a:solidFill>
                  <a:schemeClr val="accent1">
                    <a:lumMod val="50000"/>
                  </a:schemeClr>
                </a:solidFill>
                <a:effectLst/>
                <a:latin typeface="+mj-lt"/>
                <a:ea typeface="Yu Mincho" panose="02020400000000000000" pitchFamily="18" charset="-128"/>
              </a:rPr>
              <a:t>chuẩn</a:t>
            </a:r>
            <a:r>
              <a:rPr lang="en-US" sz="3600" b="1" i="1" dirty="0">
                <a:solidFill>
                  <a:schemeClr val="accent1">
                    <a:lumMod val="50000"/>
                  </a:schemeClr>
                </a:solidFill>
                <a:effectLst/>
                <a:latin typeface="+mj-lt"/>
                <a:ea typeface="Yu Mincho" panose="02020400000000000000" pitchFamily="18" charset="-128"/>
              </a:rPr>
              <a:t> </a:t>
            </a:r>
            <a:r>
              <a:rPr lang="en-US" sz="3600" b="1" i="1" dirty="0" err="1">
                <a:solidFill>
                  <a:schemeClr val="accent1">
                    <a:lumMod val="50000"/>
                  </a:schemeClr>
                </a:solidFill>
                <a:effectLst/>
                <a:latin typeface="+mj-lt"/>
                <a:ea typeface="Yu Mincho" panose="02020400000000000000" pitchFamily="18" charset="-128"/>
              </a:rPr>
              <a:t>bị</a:t>
            </a:r>
            <a:r>
              <a:rPr lang="en-US" sz="3600" b="1" i="1" dirty="0">
                <a:solidFill>
                  <a:schemeClr val="accent1">
                    <a:lumMod val="50000"/>
                  </a:schemeClr>
                </a:solidFill>
                <a:effectLst/>
                <a:latin typeface="+mj-lt"/>
                <a:ea typeface="Yu Mincho" panose="02020400000000000000" pitchFamily="18" charset="-128"/>
              </a:rPr>
              <a:t> </a:t>
            </a:r>
            <a:endParaRPr lang="en-US" sz="4800" dirty="0">
              <a:solidFill>
                <a:schemeClr val="accent1">
                  <a:lumMod val="50000"/>
                </a:schemeClr>
              </a:solidFill>
              <a:latin typeface="+mj-lt"/>
            </a:endParaRPr>
          </a:p>
        </p:txBody>
      </p:sp>
      <p:graphicFrame>
        <p:nvGraphicFramePr>
          <p:cNvPr id="4" name="Table 3">
            <a:extLst>
              <a:ext uri="{FF2B5EF4-FFF2-40B4-BE49-F238E27FC236}">
                <a16:creationId xmlns:a16="http://schemas.microsoft.com/office/drawing/2014/main" id="{11112907-6123-FBB2-B4B5-1134D52A751A}"/>
              </a:ext>
            </a:extLst>
          </p:cNvPr>
          <p:cNvGraphicFramePr>
            <a:graphicFrameLocks noGrp="1"/>
          </p:cNvGraphicFramePr>
          <p:nvPr>
            <p:extLst>
              <p:ext uri="{D42A27DB-BD31-4B8C-83A1-F6EECF244321}">
                <p14:modId xmlns:p14="http://schemas.microsoft.com/office/powerpoint/2010/main" val="2568486120"/>
              </p:ext>
            </p:extLst>
          </p:nvPr>
        </p:nvGraphicFramePr>
        <p:xfrm>
          <a:off x="788100" y="1053147"/>
          <a:ext cx="10685444" cy="4721924"/>
        </p:xfrm>
        <a:graphic>
          <a:graphicData uri="http://schemas.openxmlformats.org/drawingml/2006/table">
            <a:tbl>
              <a:tblPr firstRow="1" firstCol="1" bandRow="1"/>
              <a:tblGrid>
                <a:gridCol w="10685444">
                  <a:extLst>
                    <a:ext uri="{9D8B030D-6E8A-4147-A177-3AD203B41FA5}">
                      <a16:colId xmlns:a16="http://schemas.microsoft.com/office/drawing/2014/main" val="3244229418"/>
                    </a:ext>
                  </a:extLst>
                </a:gridCol>
              </a:tblGrid>
              <a:tr h="196379">
                <a:tc>
                  <a:txBody>
                    <a:bodyPr/>
                    <a:lstStyle/>
                    <a:p>
                      <a:pPr marL="0" marR="0" algn="just">
                        <a:lnSpc>
                          <a:spcPct val="150000"/>
                        </a:lnSpc>
                        <a:spcBef>
                          <a:spcPts val="0"/>
                        </a:spcBef>
                        <a:spcAft>
                          <a:spcPts val="0"/>
                        </a:spcAft>
                      </a:pPr>
                      <a:r>
                        <a:rPr lang="en-US" sz="2400" b="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Bước 1. Chuẩn bị viết </a:t>
                      </a:r>
                      <a:endParaRPr lang="en-US" sz="1800">
                        <a:effectLst/>
                        <a:latin typeface="Cambria" panose="02040503050406030204" pitchFamily="18" charset="0"/>
                        <a:ea typeface="Cambria" panose="02040503050406030204" pitchFamily="18" charset="0"/>
                        <a:cs typeface="Times New Roman" panose="02020603050405020304" pitchFamily="18" charset="0"/>
                      </a:endParaRPr>
                    </a:p>
                  </a:txBody>
                  <a:tcPr marL="50751" marR="50751" marT="0" marB="0">
                    <a:lnL>
                      <a:noFill/>
                    </a:lnL>
                    <a:lnR>
                      <a:noFill/>
                    </a:lnR>
                    <a:lnT>
                      <a:noFill/>
                    </a:lnT>
                    <a:lnB w="19050" cap="flat" cmpd="sng" algn="ctr">
                      <a:solidFill>
                        <a:srgbClr val="8EAADB"/>
                      </a:solidFill>
                      <a:prstDash val="solid"/>
                      <a:round/>
                      <a:headEnd type="none" w="med" len="med"/>
                      <a:tailEnd type="none" w="med" len="med"/>
                    </a:lnB>
                    <a:solidFill>
                      <a:srgbClr val="FFFFFF"/>
                    </a:solidFill>
                  </a:tcPr>
                </a:tc>
                <a:extLst>
                  <a:ext uri="{0D108BD9-81ED-4DB2-BD59-A6C34878D82A}">
                    <a16:rowId xmlns:a16="http://schemas.microsoft.com/office/drawing/2014/main" val="3032206899"/>
                  </a:ext>
                </a:extLst>
              </a:tr>
              <a:tr h="4154959">
                <a:tc>
                  <a:txBody>
                    <a:bodyPr/>
                    <a:lstStyle/>
                    <a:p>
                      <a:pPr marL="342900" marR="0" lvl="0" indent="-342900" algn="just">
                        <a:lnSpc>
                          <a:spcPct val="150000"/>
                        </a:lnSpc>
                        <a:spcBef>
                          <a:spcPts val="0"/>
                        </a:spcBef>
                        <a:spcAft>
                          <a:spcPts val="0"/>
                        </a:spcAft>
                        <a:buFont typeface="Symbol" panose="05050102010706020507" pitchFamily="18" charset="2"/>
                        <a:buChar char=""/>
                      </a:pPr>
                      <a:r>
                        <a:rPr lang="en-US" sz="2400" b="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Xác</a:t>
                      </a:r>
                      <a:r>
                        <a:rPr lang="en-US" sz="24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định</a:t>
                      </a:r>
                      <a:r>
                        <a:rPr lang="en-US" sz="24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đề</a:t>
                      </a:r>
                      <a:r>
                        <a:rPr lang="en-US" sz="24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tài</a:t>
                      </a:r>
                      <a:r>
                        <a:rPr lang="en-US" sz="24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mục</a:t>
                      </a:r>
                      <a:r>
                        <a:rPr lang="en-US" sz="24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đích</a:t>
                      </a:r>
                      <a:r>
                        <a:rPr lang="en-US" sz="24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viết</a:t>
                      </a:r>
                      <a:r>
                        <a:rPr lang="en-US" sz="24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người</a:t>
                      </a:r>
                      <a:r>
                        <a:rPr lang="en-US" sz="24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đọc</a:t>
                      </a:r>
                      <a:r>
                        <a:rPr lang="en-US" sz="24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228600" marR="0" algn="just">
                        <a:lnSpc>
                          <a:spcPct val="150000"/>
                        </a:lnSpc>
                        <a:spcBef>
                          <a:spcPts val="0"/>
                        </a:spcBef>
                        <a:spcAft>
                          <a:spcPts val="0"/>
                        </a:spcAft>
                      </a:pPr>
                      <a:r>
                        <a:rPr lang="en-US" sz="24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Nên</a:t>
                      </a:r>
                      <a:r>
                        <a:rPr lang="en-US" sz="24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chọn</a:t>
                      </a:r>
                      <a:r>
                        <a:rPr lang="en-US" sz="24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phân</a:t>
                      </a:r>
                      <a:r>
                        <a:rPr lang="en-US" sz="24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tích</a:t>
                      </a:r>
                      <a:r>
                        <a:rPr lang="en-US" sz="24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đánh</a:t>
                      </a:r>
                      <a:r>
                        <a:rPr lang="en-US" sz="24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giá</a:t>
                      </a:r>
                      <a:r>
                        <a:rPr lang="en-US" sz="24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bài</a:t>
                      </a:r>
                      <a:r>
                        <a:rPr lang="en-US" sz="24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thơ</a:t>
                      </a:r>
                      <a:r>
                        <a:rPr lang="en-US" sz="24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đáp</a:t>
                      </a:r>
                      <a:r>
                        <a:rPr lang="en-US" sz="24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ứng</a:t>
                      </a:r>
                      <a:r>
                        <a:rPr lang="en-US" sz="24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những</a:t>
                      </a:r>
                      <a:r>
                        <a:rPr lang="en-US" sz="24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tiêu</a:t>
                      </a:r>
                      <a:r>
                        <a:rPr lang="en-US" sz="24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chí</a:t>
                      </a:r>
                      <a:r>
                        <a:rPr lang="en-US" sz="24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như</a:t>
                      </a:r>
                      <a:r>
                        <a:rPr lang="en-US" sz="24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lgn="just">
                        <a:lnSpc>
                          <a:spcPct val="150000"/>
                        </a:lnSpc>
                        <a:spcBef>
                          <a:spcPts val="0"/>
                        </a:spcBef>
                        <a:spcAft>
                          <a:spcPts val="0"/>
                        </a:spcAft>
                        <a:buFont typeface="Wingdings" panose="05000000000000000000" pitchFamily="2" charset="2"/>
                        <a:buChar char=""/>
                      </a:pPr>
                      <a:r>
                        <a:rPr lang="en-US" sz="24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Được</a:t>
                      </a:r>
                      <a:r>
                        <a:rPr lang="en-US" sz="24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bản</a:t>
                      </a:r>
                      <a:r>
                        <a:rPr lang="en-US" sz="24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thân</a:t>
                      </a:r>
                      <a:r>
                        <a:rPr lang="en-US" sz="24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và</a:t>
                      </a:r>
                      <a:r>
                        <a:rPr lang="en-US" sz="24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nhiều</a:t>
                      </a:r>
                      <a:r>
                        <a:rPr lang="en-US" sz="24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bạn</a:t>
                      </a:r>
                      <a:r>
                        <a:rPr lang="en-US" sz="24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khác</a:t>
                      </a:r>
                      <a:r>
                        <a:rPr lang="en-US" sz="24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yêu</a:t>
                      </a:r>
                      <a:r>
                        <a:rPr lang="en-US" sz="24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thích</a:t>
                      </a:r>
                      <a:r>
                        <a:rPr lang="en-US" sz="24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lgn="just">
                        <a:lnSpc>
                          <a:spcPct val="150000"/>
                        </a:lnSpc>
                        <a:spcBef>
                          <a:spcPts val="0"/>
                        </a:spcBef>
                        <a:spcAft>
                          <a:spcPts val="0"/>
                        </a:spcAft>
                        <a:buFont typeface="Wingdings" panose="05000000000000000000" pitchFamily="2" charset="2"/>
                        <a:buChar char=""/>
                      </a:pPr>
                      <a:r>
                        <a:rPr lang="en-US" sz="24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Có</a:t>
                      </a:r>
                      <a:r>
                        <a:rPr lang="en-US" sz="24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chủ</a:t>
                      </a:r>
                      <a:r>
                        <a:rPr lang="en-US" sz="24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đề</a:t>
                      </a:r>
                      <a:r>
                        <a:rPr lang="en-US" sz="24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và</a:t>
                      </a:r>
                      <a:r>
                        <a:rPr lang="en-US" sz="24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những</a:t>
                      </a:r>
                      <a:r>
                        <a:rPr lang="en-US" sz="24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điểm</a:t>
                      </a:r>
                      <a:r>
                        <a:rPr lang="en-US" sz="24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đặc</a:t>
                      </a:r>
                      <a:r>
                        <a:rPr lang="en-US" sz="24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sắc</a:t>
                      </a:r>
                      <a:r>
                        <a:rPr lang="en-US" sz="24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về</a:t>
                      </a:r>
                      <a:r>
                        <a:rPr lang="en-US" sz="24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hình</a:t>
                      </a:r>
                      <a:r>
                        <a:rPr lang="en-US" sz="24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thức</a:t>
                      </a:r>
                      <a:r>
                        <a:rPr lang="en-US" sz="24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nghệ</a:t>
                      </a:r>
                      <a:r>
                        <a:rPr lang="en-US" sz="24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thuật</a:t>
                      </a:r>
                      <a:r>
                        <a:rPr lang="en-US" sz="24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dễ</a:t>
                      </a:r>
                      <a:r>
                        <a:rPr lang="en-US" sz="24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nhận</a:t>
                      </a:r>
                      <a:r>
                        <a:rPr lang="en-US" sz="24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thấy</a:t>
                      </a:r>
                      <a:r>
                        <a:rPr lang="en-US" sz="24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lgn="just">
                        <a:lnSpc>
                          <a:spcPct val="150000"/>
                        </a:lnSpc>
                        <a:spcBef>
                          <a:spcPts val="0"/>
                        </a:spcBef>
                        <a:spcAft>
                          <a:spcPts val="0"/>
                        </a:spcAft>
                        <a:buFont typeface="Wingdings" panose="05000000000000000000" pitchFamily="2" charset="2"/>
                        <a:buChar char=""/>
                      </a:pPr>
                      <a:r>
                        <a:rPr lang="en-US" sz="24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Có</a:t>
                      </a:r>
                      <a:r>
                        <a:rPr lang="en-US" sz="24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độ</a:t>
                      </a:r>
                      <a:r>
                        <a:rPr lang="en-US" sz="24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dài</a:t>
                      </a:r>
                      <a:r>
                        <a:rPr lang="en-US" sz="24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phù</a:t>
                      </a:r>
                      <a:r>
                        <a:rPr lang="en-US" sz="24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hợp</a:t>
                      </a:r>
                      <a:r>
                        <a:rPr lang="en-US" sz="24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228600" marR="0" algn="just">
                        <a:lnSpc>
                          <a:spcPct val="150000"/>
                        </a:lnSpc>
                        <a:spcBef>
                          <a:spcPts val="0"/>
                        </a:spcBef>
                        <a:spcAft>
                          <a:spcPts val="0"/>
                        </a:spcAft>
                      </a:pPr>
                      <a:r>
                        <a:rPr lang="en-US" sz="24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Trả</a:t>
                      </a:r>
                      <a:r>
                        <a:rPr lang="en-US" sz="24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lời</a:t>
                      </a:r>
                      <a:r>
                        <a:rPr lang="en-US" sz="24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các</a:t>
                      </a:r>
                      <a:r>
                        <a:rPr lang="en-US" sz="24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câu</a:t>
                      </a:r>
                      <a:r>
                        <a:rPr lang="en-US" sz="24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hỏi</a:t>
                      </a:r>
                      <a:r>
                        <a:rPr lang="en-US" sz="24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sau</a:t>
                      </a:r>
                      <a:r>
                        <a:rPr lang="en-US" sz="24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để</a:t>
                      </a:r>
                      <a:r>
                        <a:rPr lang="en-US" sz="24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xác</a:t>
                      </a:r>
                      <a:r>
                        <a:rPr lang="en-US" sz="24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định</a:t>
                      </a:r>
                      <a:r>
                        <a:rPr lang="en-US" sz="24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mục</a:t>
                      </a:r>
                      <a:r>
                        <a:rPr lang="en-US" sz="24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đích</a:t>
                      </a:r>
                      <a:r>
                        <a:rPr lang="en-US" sz="24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viết</a:t>
                      </a:r>
                      <a:r>
                        <a:rPr lang="en-US" sz="24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người</a:t>
                      </a:r>
                      <a:r>
                        <a:rPr lang="en-US" sz="24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đọc</a:t>
                      </a:r>
                      <a:r>
                        <a:rPr lang="en-US" sz="24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Viết</a:t>
                      </a:r>
                      <a:r>
                        <a:rPr lang="en-US" sz="24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văn</a:t>
                      </a:r>
                      <a:r>
                        <a:rPr lang="en-US" sz="24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bản</a:t>
                      </a:r>
                      <a:r>
                        <a:rPr lang="en-US" sz="24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này</a:t>
                      </a:r>
                      <a:r>
                        <a:rPr lang="en-US" sz="24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nhằm</a:t>
                      </a:r>
                      <a:r>
                        <a:rPr lang="en-US" sz="24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mục</a:t>
                      </a:r>
                      <a:r>
                        <a:rPr lang="en-US" sz="24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đích</a:t>
                      </a:r>
                      <a:r>
                        <a:rPr lang="en-US" sz="24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gì</a:t>
                      </a:r>
                      <a:r>
                        <a:rPr lang="en-US" sz="24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Ai </a:t>
                      </a:r>
                      <a:r>
                        <a:rPr lang="en-US" sz="24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sẽ</a:t>
                      </a:r>
                      <a:r>
                        <a:rPr lang="en-US" sz="24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là</a:t>
                      </a:r>
                      <a:r>
                        <a:rPr lang="en-US" sz="24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người</a:t>
                      </a:r>
                      <a:r>
                        <a:rPr lang="en-US" sz="24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đọc</a:t>
                      </a:r>
                      <a:r>
                        <a:rPr lang="en-US" sz="24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văn</a:t>
                      </a:r>
                      <a:r>
                        <a:rPr lang="en-US" sz="24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bản</a:t>
                      </a:r>
                      <a:r>
                        <a:rPr lang="en-US" sz="24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0" marR="0" lvl="0" indent="0" algn="just">
                        <a:lnSpc>
                          <a:spcPct val="150000"/>
                        </a:lnSpc>
                        <a:spcBef>
                          <a:spcPts val="0"/>
                        </a:spcBef>
                        <a:spcAft>
                          <a:spcPts val="0"/>
                        </a:spcAft>
                        <a:buFont typeface="Symbol" panose="05050102010706020507" pitchFamily="18" charset="2"/>
                        <a:buNone/>
                      </a:pPr>
                      <a:endParaRPr lang="en-US" sz="20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50751" marR="50751" marT="0" marB="0">
                    <a:lnL>
                      <a:noFill/>
                    </a:lnL>
                    <a:lnR>
                      <a:noFill/>
                    </a:lnR>
                    <a:lnT w="1905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extLst>
                  <a:ext uri="{0D108BD9-81ED-4DB2-BD59-A6C34878D82A}">
                    <a16:rowId xmlns:a16="http://schemas.microsoft.com/office/drawing/2014/main" val="2569095831"/>
                  </a:ext>
                </a:extLst>
              </a:tr>
            </a:tbl>
          </a:graphicData>
        </a:graphic>
      </p:graphicFrame>
    </p:spTree>
    <p:extLst>
      <p:ext uri="{BB962C8B-B14F-4D97-AF65-F5344CB8AC3E}">
        <p14:creationId xmlns:p14="http://schemas.microsoft.com/office/powerpoint/2010/main" val="143914036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CF9B4D6-7CA9-03D2-0F68-B14014242173}"/>
              </a:ext>
            </a:extLst>
          </p:cNvPr>
          <p:cNvSpPr txBox="1"/>
          <p:nvPr/>
        </p:nvSpPr>
        <p:spPr>
          <a:xfrm>
            <a:off x="4561115" y="517834"/>
            <a:ext cx="609600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err="1">
                <a:ln>
                  <a:noFill/>
                </a:ln>
                <a:solidFill>
                  <a:srgbClr val="87BCE4">
                    <a:lumMod val="50000"/>
                  </a:srgbClr>
                </a:solidFill>
                <a:effectLst/>
                <a:uLnTx/>
                <a:uFillTx/>
                <a:latin typeface="Calibri"/>
                <a:ea typeface="Yu Mincho" panose="02020400000000000000" pitchFamily="18" charset="-128"/>
                <a:cs typeface="+mn-cs"/>
              </a:rPr>
              <a:t>Các</a:t>
            </a:r>
            <a:r>
              <a:rPr kumimoji="0" lang="en-US" sz="3600" b="1" i="1" u="none" strike="noStrike" kern="1200" cap="none" spc="0" normalizeH="0" baseline="0" noProof="0" dirty="0">
                <a:ln>
                  <a:noFill/>
                </a:ln>
                <a:solidFill>
                  <a:srgbClr val="87BCE4">
                    <a:lumMod val="50000"/>
                  </a:srgbClr>
                </a:solidFill>
                <a:effectLst/>
                <a:uLnTx/>
                <a:uFillTx/>
                <a:latin typeface="Calibri"/>
                <a:ea typeface="Yu Mincho" panose="02020400000000000000" pitchFamily="18" charset="-128"/>
                <a:cs typeface="+mn-cs"/>
              </a:rPr>
              <a:t> </a:t>
            </a:r>
            <a:r>
              <a:rPr kumimoji="0" lang="en-US" sz="3600" b="1" i="1" u="none" strike="noStrike" kern="1200" cap="none" spc="0" normalizeH="0" baseline="0" noProof="0" dirty="0" err="1">
                <a:ln>
                  <a:noFill/>
                </a:ln>
                <a:solidFill>
                  <a:srgbClr val="87BCE4">
                    <a:lumMod val="50000"/>
                  </a:srgbClr>
                </a:solidFill>
                <a:effectLst/>
                <a:uLnTx/>
                <a:uFillTx/>
                <a:latin typeface="Calibri"/>
                <a:ea typeface="Yu Mincho" panose="02020400000000000000" pitchFamily="18" charset="-128"/>
                <a:cs typeface="+mn-cs"/>
              </a:rPr>
              <a:t>bước</a:t>
            </a:r>
            <a:r>
              <a:rPr kumimoji="0" lang="en-US" sz="3600" b="1" i="1" u="none" strike="noStrike" kern="1200" cap="none" spc="0" normalizeH="0" baseline="0" noProof="0" dirty="0">
                <a:ln>
                  <a:noFill/>
                </a:ln>
                <a:solidFill>
                  <a:srgbClr val="87BCE4">
                    <a:lumMod val="50000"/>
                  </a:srgbClr>
                </a:solidFill>
                <a:effectLst/>
                <a:uLnTx/>
                <a:uFillTx/>
                <a:latin typeface="Calibri"/>
                <a:ea typeface="Yu Mincho" panose="02020400000000000000" pitchFamily="18" charset="-128"/>
                <a:cs typeface="+mn-cs"/>
              </a:rPr>
              <a:t> </a:t>
            </a:r>
            <a:r>
              <a:rPr kumimoji="0" lang="en-US" sz="3600" b="1" i="1" u="none" strike="noStrike" kern="1200" cap="none" spc="0" normalizeH="0" baseline="0" noProof="0" dirty="0" err="1">
                <a:ln>
                  <a:noFill/>
                </a:ln>
                <a:solidFill>
                  <a:srgbClr val="87BCE4">
                    <a:lumMod val="50000"/>
                  </a:srgbClr>
                </a:solidFill>
                <a:effectLst/>
                <a:uLnTx/>
                <a:uFillTx/>
                <a:latin typeface="Calibri"/>
                <a:ea typeface="Yu Mincho" panose="02020400000000000000" pitchFamily="18" charset="-128"/>
                <a:cs typeface="+mn-cs"/>
              </a:rPr>
              <a:t>chuẩn</a:t>
            </a:r>
            <a:r>
              <a:rPr kumimoji="0" lang="en-US" sz="3600" b="1" i="1" u="none" strike="noStrike" kern="1200" cap="none" spc="0" normalizeH="0" baseline="0" noProof="0" dirty="0">
                <a:ln>
                  <a:noFill/>
                </a:ln>
                <a:solidFill>
                  <a:srgbClr val="87BCE4">
                    <a:lumMod val="50000"/>
                  </a:srgbClr>
                </a:solidFill>
                <a:effectLst/>
                <a:uLnTx/>
                <a:uFillTx/>
                <a:latin typeface="Calibri"/>
                <a:ea typeface="Yu Mincho" panose="02020400000000000000" pitchFamily="18" charset="-128"/>
                <a:cs typeface="+mn-cs"/>
              </a:rPr>
              <a:t> </a:t>
            </a:r>
            <a:r>
              <a:rPr kumimoji="0" lang="en-US" sz="3600" b="1" i="1" u="none" strike="noStrike" kern="1200" cap="none" spc="0" normalizeH="0" baseline="0" noProof="0" dirty="0" err="1">
                <a:ln>
                  <a:noFill/>
                </a:ln>
                <a:solidFill>
                  <a:srgbClr val="87BCE4">
                    <a:lumMod val="50000"/>
                  </a:srgbClr>
                </a:solidFill>
                <a:effectLst/>
                <a:uLnTx/>
                <a:uFillTx/>
                <a:latin typeface="Calibri"/>
                <a:ea typeface="Yu Mincho" panose="02020400000000000000" pitchFamily="18" charset="-128"/>
                <a:cs typeface="+mn-cs"/>
              </a:rPr>
              <a:t>bị</a:t>
            </a:r>
            <a:r>
              <a:rPr kumimoji="0" lang="en-US" sz="3600" b="1" i="1" u="none" strike="noStrike" kern="1200" cap="none" spc="0" normalizeH="0" baseline="0" noProof="0" dirty="0">
                <a:ln>
                  <a:noFill/>
                </a:ln>
                <a:solidFill>
                  <a:srgbClr val="87BCE4">
                    <a:lumMod val="50000"/>
                  </a:srgbClr>
                </a:solidFill>
                <a:effectLst/>
                <a:uLnTx/>
                <a:uFillTx/>
                <a:latin typeface="Calibri"/>
                <a:ea typeface="Yu Mincho" panose="02020400000000000000" pitchFamily="18" charset="-128"/>
                <a:cs typeface="+mn-cs"/>
              </a:rPr>
              <a:t> </a:t>
            </a:r>
            <a:endParaRPr kumimoji="0" lang="en-US" sz="4800" b="0" i="0" u="none" strike="noStrike" kern="1200" cap="none" spc="0" normalizeH="0" baseline="0" noProof="0" dirty="0">
              <a:ln>
                <a:noFill/>
              </a:ln>
              <a:solidFill>
                <a:srgbClr val="87BCE4">
                  <a:lumMod val="50000"/>
                </a:srgbClr>
              </a:solidFill>
              <a:effectLst/>
              <a:uLnTx/>
              <a:uFillTx/>
              <a:latin typeface="Calibri"/>
              <a:ea typeface="+mn-ea"/>
              <a:cs typeface="+mn-cs"/>
            </a:endParaRPr>
          </a:p>
        </p:txBody>
      </p:sp>
      <p:graphicFrame>
        <p:nvGraphicFramePr>
          <p:cNvPr id="4" name="Table 3">
            <a:extLst>
              <a:ext uri="{FF2B5EF4-FFF2-40B4-BE49-F238E27FC236}">
                <a16:creationId xmlns:a16="http://schemas.microsoft.com/office/drawing/2014/main" id="{11112907-6123-FBB2-B4B5-1134D52A751A}"/>
              </a:ext>
            </a:extLst>
          </p:cNvPr>
          <p:cNvGraphicFramePr>
            <a:graphicFrameLocks noGrp="1"/>
          </p:cNvGraphicFramePr>
          <p:nvPr>
            <p:extLst>
              <p:ext uri="{D42A27DB-BD31-4B8C-83A1-F6EECF244321}">
                <p14:modId xmlns:p14="http://schemas.microsoft.com/office/powerpoint/2010/main" val="1178299868"/>
              </p:ext>
            </p:extLst>
          </p:nvPr>
        </p:nvGraphicFramePr>
        <p:xfrm>
          <a:off x="788100" y="1053147"/>
          <a:ext cx="10685444" cy="5154359"/>
        </p:xfrm>
        <a:graphic>
          <a:graphicData uri="http://schemas.openxmlformats.org/drawingml/2006/table">
            <a:tbl>
              <a:tblPr firstRow="1" firstCol="1" bandRow="1"/>
              <a:tblGrid>
                <a:gridCol w="10685444">
                  <a:extLst>
                    <a:ext uri="{9D8B030D-6E8A-4147-A177-3AD203B41FA5}">
                      <a16:colId xmlns:a16="http://schemas.microsoft.com/office/drawing/2014/main" val="3244229418"/>
                    </a:ext>
                  </a:extLst>
                </a:gridCol>
              </a:tblGrid>
              <a:tr h="196379">
                <a:tc>
                  <a:txBody>
                    <a:bodyPr/>
                    <a:lstStyle/>
                    <a:p>
                      <a:pPr marL="0" marR="0" algn="just">
                        <a:lnSpc>
                          <a:spcPct val="150000"/>
                        </a:lnSpc>
                        <a:spcBef>
                          <a:spcPts val="0"/>
                        </a:spcBef>
                        <a:spcAft>
                          <a:spcPts val="0"/>
                        </a:spcAft>
                      </a:pPr>
                      <a:r>
                        <a:rPr lang="en-US" sz="2400" b="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Bước 1. Chuẩn bị viết </a:t>
                      </a:r>
                      <a:endParaRPr lang="en-US" sz="1800">
                        <a:effectLst/>
                        <a:latin typeface="Cambria" panose="02040503050406030204" pitchFamily="18" charset="0"/>
                        <a:ea typeface="Cambria" panose="02040503050406030204" pitchFamily="18" charset="0"/>
                        <a:cs typeface="Times New Roman" panose="02020603050405020304" pitchFamily="18" charset="0"/>
                      </a:endParaRPr>
                    </a:p>
                  </a:txBody>
                  <a:tcPr marL="50751" marR="50751" marT="0" marB="0">
                    <a:lnL>
                      <a:noFill/>
                    </a:lnL>
                    <a:lnR>
                      <a:noFill/>
                    </a:lnR>
                    <a:lnT>
                      <a:noFill/>
                    </a:lnT>
                    <a:lnB w="19050" cap="flat" cmpd="sng" algn="ctr">
                      <a:solidFill>
                        <a:srgbClr val="8EAADB"/>
                      </a:solidFill>
                      <a:prstDash val="solid"/>
                      <a:round/>
                      <a:headEnd type="none" w="med" len="med"/>
                      <a:tailEnd type="none" w="med" len="med"/>
                    </a:lnB>
                    <a:solidFill>
                      <a:srgbClr val="FFFFFF"/>
                    </a:solidFill>
                  </a:tcPr>
                </a:tc>
                <a:extLst>
                  <a:ext uri="{0D108BD9-81ED-4DB2-BD59-A6C34878D82A}">
                    <a16:rowId xmlns:a16="http://schemas.microsoft.com/office/drawing/2014/main" val="3032206899"/>
                  </a:ext>
                </a:extLst>
              </a:tr>
              <a:tr h="4154959">
                <a:tc>
                  <a:txBody>
                    <a:bodyPr/>
                    <a:lstStyle/>
                    <a:p>
                      <a:pPr marL="342900" marR="0" lvl="0" indent="-342900" algn="just">
                        <a:lnSpc>
                          <a:spcPct val="150000"/>
                        </a:lnSpc>
                        <a:spcBef>
                          <a:spcPts val="0"/>
                        </a:spcBef>
                        <a:spcAft>
                          <a:spcPts val="0"/>
                        </a:spcAft>
                        <a:buFont typeface="Symbol" panose="05050102010706020507" pitchFamily="18" charset="2"/>
                        <a:buChar char=""/>
                      </a:pPr>
                      <a:r>
                        <a:rPr lang="en-US" sz="2000" b="1" i="1" dirty="0">
                          <a:effectLst/>
                          <a:latin typeface="Cambria" panose="02040503050406030204" pitchFamily="18" charset="0"/>
                          <a:ea typeface="Cambria" panose="02040503050406030204" pitchFamily="18" charset="0"/>
                          <a:cs typeface="Times New Roman" panose="02020603050405020304" pitchFamily="18" charset="0"/>
                        </a:rPr>
                        <a:t>Thu </a:t>
                      </a:r>
                      <a:r>
                        <a:rPr lang="en-US" sz="2000" b="1" i="1" dirty="0" err="1">
                          <a:effectLst/>
                          <a:latin typeface="Cambria" panose="02040503050406030204" pitchFamily="18" charset="0"/>
                          <a:ea typeface="Cambria" panose="02040503050406030204" pitchFamily="18" charset="0"/>
                          <a:cs typeface="Times New Roman" panose="02020603050405020304" pitchFamily="18" charset="0"/>
                        </a:rPr>
                        <a:t>thập</a:t>
                      </a:r>
                      <a:r>
                        <a:rPr lang="en-US" sz="2000" b="1" i="1" dirty="0">
                          <a:effectLst/>
                          <a:latin typeface="Cambria" panose="02040503050406030204" pitchFamily="18" charset="0"/>
                          <a:ea typeface="Cambria" panose="02040503050406030204" pitchFamily="18" charset="0"/>
                          <a:cs typeface="Times New Roman" panose="02020603050405020304" pitchFamily="18" charset="0"/>
                        </a:rPr>
                        <a:t> </a:t>
                      </a:r>
                      <a:r>
                        <a:rPr lang="en-US" sz="2000" b="1" i="1" dirty="0" err="1">
                          <a:effectLst/>
                          <a:latin typeface="Cambria" panose="02040503050406030204" pitchFamily="18" charset="0"/>
                          <a:ea typeface="Cambria" panose="02040503050406030204" pitchFamily="18" charset="0"/>
                          <a:cs typeface="Times New Roman" panose="02020603050405020304" pitchFamily="18" charset="0"/>
                        </a:rPr>
                        <a:t>tài</a:t>
                      </a:r>
                      <a:r>
                        <a:rPr lang="en-US" sz="2000" b="1" i="1" dirty="0">
                          <a:effectLst/>
                          <a:latin typeface="Cambria" panose="02040503050406030204" pitchFamily="18" charset="0"/>
                          <a:ea typeface="Cambria" panose="02040503050406030204" pitchFamily="18" charset="0"/>
                          <a:cs typeface="Times New Roman" panose="02020603050405020304" pitchFamily="18" charset="0"/>
                        </a:rPr>
                        <a:t> </a:t>
                      </a:r>
                      <a:r>
                        <a:rPr lang="en-US" sz="2000" b="1" i="1" dirty="0" err="1">
                          <a:effectLst/>
                          <a:latin typeface="Cambria" panose="02040503050406030204" pitchFamily="18" charset="0"/>
                          <a:ea typeface="Cambria" panose="02040503050406030204" pitchFamily="18" charset="0"/>
                          <a:cs typeface="Times New Roman" panose="02020603050405020304" pitchFamily="18" charset="0"/>
                        </a:rPr>
                        <a:t>liệu</a:t>
                      </a:r>
                      <a:r>
                        <a:rPr lang="en-US" sz="2000" b="1" i="1" dirty="0">
                          <a:effectLst/>
                          <a:latin typeface="Cambria" panose="02040503050406030204" pitchFamily="18" charset="0"/>
                          <a:ea typeface="Cambria" panose="02040503050406030204" pitchFamily="18" charset="0"/>
                          <a:cs typeface="Times New Roman" panose="02020603050405020304" pitchFamily="18" charset="0"/>
                        </a:rPr>
                        <a:t> </a:t>
                      </a:r>
                      <a:endParaRPr lang="en-US" sz="1600" b="1" i="1" dirty="0">
                        <a:effectLst/>
                        <a:latin typeface="Cambria" panose="02040503050406030204" pitchFamily="18" charset="0"/>
                        <a:ea typeface="Cambria" panose="02040503050406030204" pitchFamily="18" charset="0"/>
                        <a:cs typeface="Times New Roman" panose="02020603050405020304" pitchFamily="18" charset="0"/>
                      </a:endParaRPr>
                    </a:p>
                    <a:p>
                      <a:pPr marL="228600" marR="0" algn="just">
                        <a:lnSpc>
                          <a:spcPct val="150000"/>
                        </a:lnSpc>
                        <a:spcBef>
                          <a:spcPts val="0"/>
                        </a:spcBef>
                        <a:spcAft>
                          <a:spcPts val="0"/>
                        </a:spcAft>
                      </a:pPr>
                      <a:r>
                        <a:rPr lang="en-US" sz="2000" dirty="0" err="1">
                          <a:effectLst/>
                          <a:latin typeface="Cambria" panose="02040503050406030204" pitchFamily="18" charset="0"/>
                          <a:ea typeface="Cambria" panose="02040503050406030204" pitchFamily="18" charset="0"/>
                          <a:cs typeface="Times New Roman" panose="02020603050405020304" pitchFamily="18" charset="0"/>
                        </a:rPr>
                        <a:t>Phạm</a:t>
                      </a:r>
                      <a:r>
                        <a:rPr lang="en-US" sz="2000" dirty="0">
                          <a:effectLst/>
                          <a:latin typeface="Cambria" panose="02040503050406030204" pitchFamily="18" charset="0"/>
                          <a:ea typeface="Cambria" panose="02040503050406030204" pitchFamily="18" charset="0"/>
                          <a:cs typeface="Times New Roman" panose="02020603050405020304" pitchFamily="18" charset="0"/>
                        </a:rPr>
                        <a:t> vi </a:t>
                      </a:r>
                      <a:r>
                        <a:rPr lang="en-US" sz="2000" dirty="0" err="1">
                          <a:effectLst/>
                          <a:latin typeface="Cambria" panose="02040503050406030204" pitchFamily="18" charset="0"/>
                          <a:ea typeface="Cambria" panose="02040503050406030204" pitchFamily="18" charset="0"/>
                          <a:cs typeface="Times New Roman" panose="02020603050405020304" pitchFamily="18" charset="0"/>
                        </a:rPr>
                        <a:t>lựa</a:t>
                      </a:r>
                      <a:r>
                        <a:rPr lang="en-US" sz="2000" dirty="0">
                          <a:effectLst/>
                          <a:latin typeface="Cambria" panose="02040503050406030204" pitchFamily="18" charset="0"/>
                          <a:ea typeface="Cambria" panose="02040503050406030204" pitchFamily="18" charset="0"/>
                          <a:cs typeface="Times New Roman" panose="02020603050405020304" pitchFamily="18" charset="0"/>
                        </a:rPr>
                        <a:t> </a:t>
                      </a:r>
                      <a:r>
                        <a:rPr lang="en-US" sz="2000" dirty="0" err="1">
                          <a:effectLst/>
                          <a:latin typeface="Cambria" panose="02040503050406030204" pitchFamily="18" charset="0"/>
                          <a:ea typeface="Cambria" panose="02040503050406030204" pitchFamily="18" charset="0"/>
                          <a:cs typeface="Times New Roman" panose="02020603050405020304" pitchFamily="18" charset="0"/>
                        </a:rPr>
                        <a:t>chọn</a:t>
                      </a:r>
                      <a:r>
                        <a:rPr lang="en-US" sz="2000" dirty="0">
                          <a:effectLst/>
                          <a:latin typeface="Cambria" panose="02040503050406030204" pitchFamily="18" charset="0"/>
                          <a:ea typeface="Cambria" panose="02040503050406030204" pitchFamily="18" charset="0"/>
                          <a:cs typeface="Times New Roman" panose="02020603050405020304" pitchFamily="18" charset="0"/>
                        </a:rPr>
                        <a:t> </a:t>
                      </a:r>
                      <a:r>
                        <a:rPr lang="en-US" sz="2000" dirty="0" err="1">
                          <a:effectLst/>
                          <a:latin typeface="Cambria" panose="02040503050406030204" pitchFamily="18" charset="0"/>
                          <a:ea typeface="Cambria" panose="02040503050406030204" pitchFamily="18" charset="0"/>
                          <a:cs typeface="Times New Roman" panose="02020603050405020304" pitchFamily="18" charset="0"/>
                        </a:rPr>
                        <a:t>của</a:t>
                      </a:r>
                      <a:r>
                        <a:rPr lang="en-US" sz="2000" dirty="0">
                          <a:effectLst/>
                          <a:latin typeface="Cambria" panose="02040503050406030204" pitchFamily="18" charset="0"/>
                          <a:ea typeface="Cambria" panose="02040503050406030204" pitchFamily="18" charset="0"/>
                          <a:cs typeface="Times New Roman" panose="02020603050405020304" pitchFamily="18" charset="0"/>
                        </a:rPr>
                        <a:t> </a:t>
                      </a:r>
                      <a:r>
                        <a:rPr lang="en-US" sz="2000" dirty="0" err="1">
                          <a:effectLst/>
                          <a:latin typeface="Cambria" panose="02040503050406030204" pitchFamily="18" charset="0"/>
                          <a:ea typeface="Cambria" panose="02040503050406030204" pitchFamily="18" charset="0"/>
                          <a:cs typeface="Times New Roman" panose="02020603050405020304" pitchFamily="18" charset="0"/>
                        </a:rPr>
                        <a:t>bạn</a:t>
                      </a:r>
                      <a:r>
                        <a:rPr lang="en-US" sz="2000" dirty="0">
                          <a:effectLst/>
                          <a:latin typeface="Cambria" panose="02040503050406030204" pitchFamily="18" charset="0"/>
                          <a:ea typeface="Cambria" panose="02040503050406030204" pitchFamily="18" charset="0"/>
                          <a:cs typeface="Times New Roman" panose="02020603050405020304" pitchFamily="18" charset="0"/>
                        </a:rPr>
                        <a:t> </a:t>
                      </a:r>
                      <a:r>
                        <a:rPr lang="en-US" sz="2000" dirty="0" err="1">
                          <a:effectLst/>
                          <a:latin typeface="Cambria" panose="02040503050406030204" pitchFamily="18" charset="0"/>
                          <a:ea typeface="Cambria" panose="02040503050406030204" pitchFamily="18" charset="0"/>
                          <a:cs typeface="Times New Roman" panose="02020603050405020304" pitchFamily="18" charset="0"/>
                        </a:rPr>
                        <a:t>khá</a:t>
                      </a:r>
                      <a:r>
                        <a:rPr lang="en-US" sz="2000" dirty="0">
                          <a:effectLst/>
                          <a:latin typeface="Cambria" panose="02040503050406030204" pitchFamily="18" charset="0"/>
                          <a:ea typeface="Cambria" panose="02040503050406030204" pitchFamily="18" charset="0"/>
                          <a:cs typeface="Times New Roman" panose="02020603050405020304" pitchFamily="18" charset="0"/>
                        </a:rPr>
                        <a:t> </a:t>
                      </a:r>
                      <a:r>
                        <a:rPr lang="en-US" sz="2000" dirty="0" err="1">
                          <a:effectLst/>
                          <a:latin typeface="Cambria" panose="02040503050406030204" pitchFamily="18" charset="0"/>
                          <a:ea typeface="Cambria" panose="02040503050406030204" pitchFamily="18" charset="0"/>
                          <a:cs typeface="Times New Roman" panose="02020603050405020304" pitchFamily="18" charset="0"/>
                        </a:rPr>
                        <a:t>rộng</a:t>
                      </a:r>
                      <a:r>
                        <a:rPr lang="en-US" sz="2000" dirty="0">
                          <a:effectLst/>
                          <a:latin typeface="Cambria" panose="02040503050406030204" pitchFamily="18" charset="0"/>
                          <a:ea typeface="Cambria" panose="02040503050406030204" pitchFamily="18" charset="0"/>
                          <a:cs typeface="Times New Roman" panose="02020603050405020304" pitchFamily="18" charset="0"/>
                        </a:rPr>
                        <a:t>. </a:t>
                      </a:r>
                      <a:r>
                        <a:rPr lang="en-US" sz="2000" dirty="0" err="1">
                          <a:effectLst/>
                          <a:latin typeface="Cambria" panose="02040503050406030204" pitchFamily="18" charset="0"/>
                          <a:ea typeface="Cambria" panose="02040503050406030204" pitchFamily="18" charset="0"/>
                          <a:cs typeface="Times New Roman" panose="02020603050405020304" pitchFamily="18" charset="0"/>
                        </a:rPr>
                        <a:t>Đó</a:t>
                      </a:r>
                      <a:r>
                        <a:rPr lang="en-US" sz="2000" dirty="0">
                          <a:effectLst/>
                          <a:latin typeface="Cambria" panose="02040503050406030204" pitchFamily="18" charset="0"/>
                          <a:ea typeface="Cambria" panose="02040503050406030204" pitchFamily="18" charset="0"/>
                          <a:cs typeface="Times New Roman" panose="02020603050405020304" pitchFamily="18" charset="0"/>
                        </a:rPr>
                        <a:t> </a:t>
                      </a:r>
                      <a:r>
                        <a:rPr lang="en-US" sz="2000" dirty="0" err="1">
                          <a:effectLst/>
                          <a:latin typeface="Cambria" panose="02040503050406030204" pitchFamily="18" charset="0"/>
                          <a:ea typeface="Cambria" panose="02040503050406030204" pitchFamily="18" charset="0"/>
                          <a:cs typeface="Times New Roman" panose="02020603050405020304" pitchFamily="18" charset="0"/>
                        </a:rPr>
                        <a:t>có</a:t>
                      </a:r>
                      <a:r>
                        <a:rPr lang="en-US" sz="2000" dirty="0">
                          <a:effectLst/>
                          <a:latin typeface="Cambria" panose="02040503050406030204" pitchFamily="18" charset="0"/>
                          <a:ea typeface="Cambria" panose="02040503050406030204" pitchFamily="18" charset="0"/>
                          <a:cs typeface="Times New Roman" panose="02020603050405020304" pitchFamily="18" charset="0"/>
                        </a:rPr>
                        <a:t> </a:t>
                      </a:r>
                      <a:r>
                        <a:rPr lang="en-US" sz="2000" dirty="0" err="1">
                          <a:effectLst/>
                          <a:latin typeface="Cambria" panose="02040503050406030204" pitchFamily="18" charset="0"/>
                          <a:ea typeface="Cambria" panose="02040503050406030204" pitchFamily="18" charset="0"/>
                          <a:cs typeface="Times New Roman" panose="02020603050405020304" pitchFamily="18" charset="0"/>
                        </a:rPr>
                        <a:t>thể</a:t>
                      </a:r>
                      <a:r>
                        <a:rPr lang="en-US" sz="2000" dirty="0">
                          <a:effectLst/>
                          <a:latin typeface="Cambria" panose="02040503050406030204" pitchFamily="18" charset="0"/>
                          <a:ea typeface="Cambria" panose="02040503050406030204" pitchFamily="18" charset="0"/>
                          <a:cs typeface="Times New Roman" panose="02020603050405020304" pitchFamily="18" charset="0"/>
                        </a:rPr>
                        <a:t> </a:t>
                      </a:r>
                      <a:r>
                        <a:rPr lang="en-US" sz="2000" dirty="0" err="1">
                          <a:effectLst/>
                          <a:latin typeface="Cambria" panose="02040503050406030204" pitchFamily="18" charset="0"/>
                          <a:ea typeface="Cambria" panose="02040503050406030204" pitchFamily="18" charset="0"/>
                          <a:cs typeface="Times New Roman" panose="02020603050405020304" pitchFamily="18" charset="0"/>
                        </a:rPr>
                        <a:t>là</a:t>
                      </a:r>
                      <a:r>
                        <a:rPr lang="en-US" sz="2000" dirty="0">
                          <a:effectLst/>
                          <a:latin typeface="Cambria" panose="02040503050406030204" pitchFamily="18" charset="0"/>
                          <a:ea typeface="Cambria" panose="02040503050406030204" pitchFamily="18" charset="0"/>
                          <a:cs typeface="Times New Roman" panose="02020603050405020304" pitchFamily="18" charset="0"/>
                        </a:rPr>
                        <a:t>:</a:t>
                      </a:r>
                      <a:endParaRPr lang="en-US" sz="1600" dirty="0">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lgn="just">
                        <a:lnSpc>
                          <a:spcPct val="150000"/>
                        </a:lnSpc>
                        <a:spcBef>
                          <a:spcPts val="0"/>
                        </a:spcBef>
                        <a:spcAft>
                          <a:spcPts val="0"/>
                        </a:spcAft>
                        <a:buFont typeface="Wingdings" panose="05000000000000000000" pitchFamily="2" charset="2"/>
                        <a:buChar char=""/>
                      </a:pPr>
                      <a:r>
                        <a:rPr lang="en-US" sz="2000" dirty="0" err="1">
                          <a:effectLst/>
                          <a:latin typeface="Cambria" panose="02040503050406030204" pitchFamily="18" charset="0"/>
                          <a:ea typeface="Cambria" panose="02040503050406030204" pitchFamily="18" charset="0"/>
                          <a:cs typeface="Times New Roman" panose="02020603050405020304" pitchFamily="18" charset="0"/>
                        </a:rPr>
                        <a:t>Một</a:t>
                      </a:r>
                      <a:r>
                        <a:rPr lang="en-US" sz="2000" dirty="0">
                          <a:effectLst/>
                          <a:latin typeface="Cambria" panose="02040503050406030204" pitchFamily="18" charset="0"/>
                          <a:ea typeface="Cambria" panose="02040503050406030204" pitchFamily="18" charset="0"/>
                          <a:cs typeface="Times New Roman" panose="02020603050405020304" pitchFamily="18" charset="0"/>
                        </a:rPr>
                        <a:t> </a:t>
                      </a:r>
                      <a:r>
                        <a:rPr lang="en-US" sz="2000" dirty="0" err="1">
                          <a:effectLst/>
                          <a:latin typeface="Cambria" panose="02040503050406030204" pitchFamily="18" charset="0"/>
                          <a:ea typeface="Cambria" panose="02040503050406030204" pitchFamily="18" charset="0"/>
                          <a:cs typeface="Times New Roman" panose="02020603050405020304" pitchFamily="18" charset="0"/>
                        </a:rPr>
                        <a:t>bài</a:t>
                      </a:r>
                      <a:r>
                        <a:rPr lang="en-US" sz="2000" dirty="0">
                          <a:effectLst/>
                          <a:latin typeface="Cambria" panose="02040503050406030204" pitchFamily="18" charset="0"/>
                          <a:ea typeface="Cambria" panose="02040503050406030204" pitchFamily="18" charset="0"/>
                          <a:cs typeface="Times New Roman" panose="02020603050405020304" pitchFamily="18" charset="0"/>
                        </a:rPr>
                        <a:t> ca </a:t>
                      </a:r>
                      <a:r>
                        <a:rPr lang="en-US" sz="2000" dirty="0" err="1">
                          <a:effectLst/>
                          <a:latin typeface="Cambria" panose="02040503050406030204" pitchFamily="18" charset="0"/>
                          <a:ea typeface="Cambria" panose="02040503050406030204" pitchFamily="18" charset="0"/>
                          <a:cs typeface="Times New Roman" panose="02020603050405020304" pitchFamily="18" charset="0"/>
                        </a:rPr>
                        <a:t>dao</a:t>
                      </a:r>
                      <a:r>
                        <a:rPr lang="en-US" sz="2000" dirty="0">
                          <a:effectLst/>
                          <a:latin typeface="Cambria" panose="02040503050406030204" pitchFamily="18" charset="0"/>
                          <a:ea typeface="Cambria" panose="02040503050406030204" pitchFamily="18" charset="0"/>
                          <a:cs typeface="Times New Roman" panose="02020603050405020304" pitchFamily="18" charset="0"/>
                        </a:rPr>
                        <a:t>.</a:t>
                      </a:r>
                      <a:endParaRPr lang="en-US" sz="1600" dirty="0">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lgn="just">
                        <a:lnSpc>
                          <a:spcPct val="150000"/>
                        </a:lnSpc>
                        <a:spcBef>
                          <a:spcPts val="0"/>
                        </a:spcBef>
                        <a:spcAft>
                          <a:spcPts val="800"/>
                        </a:spcAft>
                        <a:buFont typeface="Wingdings" panose="05000000000000000000" pitchFamily="2" charset="2"/>
                        <a:buChar char=""/>
                      </a:pPr>
                      <a:r>
                        <a:rPr lang="en-US" sz="2000" dirty="0" err="1">
                          <a:effectLst/>
                          <a:latin typeface="Cambria" panose="02040503050406030204" pitchFamily="18" charset="0"/>
                          <a:ea typeface="Cambria" panose="02040503050406030204" pitchFamily="18" charset="0"/>
                          <a:cs typeface="Times New Roman" panose="02020603050405020304" pitchFamily="18" charset="0"/>
                        </a:rPr>
                        <a:t>Một</a:t>
                      </a:r>
                      <a:r>
                        <a:rPr lang="en-US" sz="2000" dirty="0">
                          <a:effectLst/>
                          <a:latin typeface="Cambria" panose="02040503050406030204" pitchFamily="18" charset="0"/>
                          <a:ea typeface="Cambria" panose="02040503050406030204" pitchFamily="18" charset="0"/>
                          <a:cs typeface="Times New Roman" panose="02020603050405020304" pitchFamily="18" charset="0"/>
                        </a:rPr>
                        <a:t> </a:t>
                      </a:r>
                      <a:r>
                        <a:rPr lang="en-US" sz="2000" dirty="0" err="1">
                          <a:effectLst/>
                          <a:latin typeface="Cambria" panose="02040503050406030204" pitchFamily="18" charset="0"/>
                          <a:ea typeface="Cambria" panose="02040503050406030204" pitchFamily="18" charset="0"/>
                          <a:cs typeface="Times New Roman" panose="02020603050405020304" pitchFamily="18" charset="0"/>
                        </a:rPr>
                        <a:t>bài</a:t>
                      </a:r>
                      <a:r>
                        <a:rPr lang="en-US" sz="2000" dirty="0">
                          <a:effectLst/>
                          <a:latin typeface="Cambria" panose="02040503050406030204" pitchFamily="18" charset="0"/>
                          <a:ea typeface="Cambria" panose="02040503050406030204" pitchFamily="18" charset="0"/>
                          <a:cs typeface="Times New Roman" panose="02020603050405020304" pitchFamily="18" charset="0"/>
                        </a:rPr>
                        <a:t> </a:t>
                      </a:r>
                      <a:r>
                        <a:rPr lang="en-US" sz="2000" dirty="0" err="1">
                          <a:effectLst/>
                          <a:latin typeface="Cambria" panose="02040503050406030204" pitchFamily="18" charset="0"/>
                          <a:ea typeface="Cambria" panose="02040503050406030204" pitchFamily="18" charset="0"/>
                          <a:cs typeface="Times New Roman" panose="02020603050405020304" pitchFamily="18" charset="0"/>
                        </a:rPr>
                        <a:t>thơ</a:t>
                      </a:r>
                      <a:r>
                        <a:rPr lang="en-US" sz="2000" dirty="0">
                          <a:effectLst/>
                          <a:latin typeface="Cambria" panose="02040503050406030204" pitchFamily="18" charset="0"/>
                          <a:ea typeface="Cambria" panose="02040503050406030204" pitchFamily="18" charset="0"/>
                          <a:cs typeface="Times New Roman" panose="02020603050405020304" pitchFamily="18" charset="0"/>
                        </a:rPr>
                        <a:t> </a:t>
                      </a:r>
                      <a:r>
                        <a:rPr lang="en-US" sz="2000" dirty="0" err="1">
                          <a:effectLst/>
                          <a:latin typeface="Cambria" panose="02040503050406030204" pitchFamily="18" charset="0"/>
                          <a:ea typeface="Cambria" panose="02040503050406030204" pitchFamily="18" charset="0"/>
                          <a:cs typeface="Times New Roman" panose="02020603050405020304" pitchFamily="18" charset="0"/>
                        </a:rPr>
                        <a:t>bát</a:t>
                      </a:r>
                      <a:r>
                        <a:rPr lang="en-US" sz="2000" dirty="0">
                          <a:effectLst/>
                          <a:latin typeface="Cambria" panose="02040503050406030204" pitchFamily="18" charset="0"/>
                          <a:ea typeface="Cambria" panose="02040503050406030204" pitchFamily="18" charset="0"/>
                          <a:cs typeface="Times New Roman" panose="02020603050405020304" pitchFamily="18" charset="0"/>
                        </a:rPr>
                        <a:t> </a:t>
                      </a:r>
                      <a:r>
                        <a:rPr lang="en-US" sz="2000" dirty="0" err="1">
                          <a:effectLst/>
                          <a:latin typeface="Cambria" panose="02040503050406030204" pitchFamily="18" charset="0"/>
                          <a:ea typeface="Cambria" panose="02040503050406030204" pitchFamily="18" charset="0"/>
                          <a:cs typeface="Times New Roman" panose="02020603050405020304" pitchFamily="18" charset="0"/>
                        </a:rPr>
                        <a:t>cú</a:t>
                      </a:r>
                      <a:r>
                        <a:rPr lang="en-US" sz="2000" dirty="0">
                          <a:effectLst/>
                          <a:latin typeface="Cambria" panose="02040503050406030204" pitchFamily="18" charset="0"/>
                          <a:ea typeface="Cambria" panose="02040503050406030204" pitchFamily="18" charset="0"/>
                          <a:cs typeface="Times New Roman" panose="02020603050405020304" pitchFamily="18" charset="0"/>
                        </a:rPr>
                        <a:t>, </a:t>
                      </a:r>
                      <a:r>
                        <a:rPr lang="en-US" sz="2000" dirty="0" err="1">
                          <a:effectLst/>
                          <a:latin typeface="Cambria" panose="02040503050406030204" pitchFamily="18" charset="0"/>
                          <a:ea typeface="Cambria" panose="02040503050406030204" pitchFamily="18" charset="0"/>
                          <a:cs typeface="Times New Roman" panose="02020603050405020304" pitchFamily="18" charset="0"/>
                        </a:rPr>
                        <a:t>một</a:t>
                      </a:r>
                      <a:r>
                        <a:rPr lang="en-US" sz="2000" dirty="0">
                          <a:effectLst/>
                          <a:latin typeface="Cambria" panose="02040503050406030204" pitchFamily="18" charset="0"/>
                          <a:ea typeface="Cambria" panose="02040503050406030204" pitchFamily="18" charset="0"/>
                          <a:cs typeface="Times New Roman" panose="02020603050405020304" pitchFamily="18" charset="0"/>
                        </a:rPr>
                        <a:t> </a:t>
                      </a:r>
                      <a:r>
                        <a:rPr lang="en-US" sz="2000" dirty="0" err="1">
                          <a:effectLst/>
                          <a:latin typeface="Cambria" panose="02040503050406030204" pitchFamily="18" charset="0"/>
                          <a:ea typeface="Cambria" panose="02040503050406030204" pitchFamily="18" charset="0"/>
                          <a:cs typeface="Times New Roman" panose="02020603050405020304" pitchFamily="18" charset="0"/>
                        </a:rPr>
                        <a:t>bài</a:t>
                      </a:r>
                      <a:r>
                        <a:rPr lang="en-US" sz="2000" dirty="0">
                          <a:effectLst/>
                          <a:latin typeface="Cambria" panose="02040503050406030204" pitchFamily="18" charset="0"/>
                          <a:ea typeface="Cambria" panose="02040503050406030204" pitchFamily="18" charset="0"/>
                          <a:cs typeface="Times New Roman" panose="02020603050405020304" pitchFamily="18" charset="0"/>
                        </a:rPr>
                        <a:t> </a:t>
                      </a:r>
                      <a:r>
                        <a:rPr lang="en-US" sz="2000" dirty="0" err="1">
                          <a:effectLst/>
                          <a:latin typeface="Cambria" panose="02040503050406030204" pitchFamily="18" charset="0"/>
                          <a:ea typeface="Cambria" panose="02040503050406030204" pitchFamily="18" charset="0"/>
                          <a:cs typeface="Times New Roman" panose="02020603050405020304" pitchFamily="18" charset="0"/>
                        </a:rPr>
                        <a:t>thơ</a:t>
                      </a:r>
                      <a:r>
                        <a:rPr lang="en-US" sz="2000" dirty="0">
                          <a:effectLst/>
                          <a:latin typeface="Cambria" panose="02040503050406030204" pitchFamily="18" charset="0"/>
                          <a:ea typeface="Cambria" panose="02040503050406030204" pitchFamily="18" charset="0"/>
                          <a:cs typeface="Times New Roman" panose="02020603050405020304" pitchFamily="18" charset="0"/>
                        </a:rPr>
                        <a:t> </a:t>
                      </a:r>
                      <a:r>
                        <a:rPr lang="en-US" sz="2000" dirty="0" err="1">
                          <a:effectLst/>
                          <a:latin typeface="Cambria" panose="02040503050406030204" pitchFamily="18" charset="0"/>
                          <a:ea typeface="Cambria" panose="02040503050406030204" pitchFamily="18" charset="0"/>
                          <a:cs typeface="Times New Roman" panose="02020603050405020304" pitchFamily="18" charset="0"/>
                        </a:rPr>
                        <a:t>tư</a:t>
                      </a:r>
                      <a:r>
                        <a:rPr lang="en-US" sz="2000" dirty="0">
                          <a:effectLst/>
                          <a:latin typeface="Cambria" panose="02040503050406030204" pitchFamily="18" charset="0"/>
                          <a:ea typeface="Cambria" panose="02040503050406030204" pitchFamily="18" charset="0"/>
                          <a:cs typeface="Times New Roman" panose="02020603050405020304" pitchFamily="18" charset="0"/>
                        </a:rPr>
                        <a:t> </a:t>
                      </a:r>
                      <a:r>
                        <a:rPr lang="en-US" sz="2000" dirty="0" err="1">
                          <a:effectLst/>
                          <a:latin typeface="Cambria" panose="02040503050406030204" pitchFamily="18" charset="0"/>
                          <a:ea typeface="Cambria" panose="02040503050406030204" pitchFamily="18" charset="0"/>
                          <a:cs typeface="Times New Roman" panose="02020603050405020304" pitchFamily="18" charset="0"/>
                        </a:rPr>
                        <a:t>tuyệt</a:t>
                      </a:r>
                      <a:r>
                        <a:rPr lang="en-US" sz="2000" dirty="0">
                          <a:effectLst/>
                          <a:latin typeface="Cambria" panose="02040503050406030204" pitchFamily="18" charset="0"/>
                          <a:ea typeface="Cambria" panose="02040503050406030204" pitchFamily="18" charset="0"/>
                          <a:cs typeface="Times New Roman" panose="02020603050405020304" pitchFamily="18" charset="0"/>
                        </a:rPr>
                        <a:t> (hay </a:t>
                      </a:r>
                      <a:r>
                        <a:rPr lang="en-US" sz="2000" dirty="0" err="1">
                          <a:effectLst/>
                          <a:latin typeface="Cambria" panose="02040503050406030204" pitchFamily="18" charset="0"/>
                          <a:ea typeface="Cambria" panose="02040503050406030204" pitchFamily="18" charset="0"/>
                          <a:cs typeface="Times New Roman" panose="02020603050405020304" pitchFamily="18" charset="0"/>
                        </a:rPr>
                        <a:t>thơ</a:t>
                      </a:r>
                      <a:r>
                        <a:rPr lang="en-US" sz="2000" dirty="0">
                          <a:effectLst/>
                          <a:latin typeface="Cambria" panose="02040503050406030204" pitchFamily="18" charset="0"/>
                          <a:ea typeface="Cambria" panose="02040503050406030204" pitchFamily="18" charset="0"/>
                          <a:cs typeface="Times New Roman" panose="02020603050405020304" pitchFamily="18" charset="0"/>
                        </a:rPr>
                        <a:t> </a:t>
                      </a:r>
                      <a:r>
                        <a:rPr lang="en-US" sz="2000" dirty="0" err="1">
                          <a:effectLst/>
                          <a:latin typeface="Cambria" panose="02040503050406030204" pitchFamily="18" charset="0"/>
                          <a:ea typeface="Cambria" panose="02040503050406030204" pitchFamily="18" charset="0"/>
                          <a:cs typeface="Times New Roman" panose="02020603050405020304" pitchFamily="18" charset="0"/>
                        </a:rPr>
                        <a:t>bốn</a:t>
                      </a:r>
                      <a:r>
                        <a:rPr lang="en-US" sz="2000" dirty="0">
                          <a:effectLst/>
                          <a:latin typeface="Cambria" panose="02040503050406030204" pitchFamily="18" charset="0"/>
                          <a:ea typeface="Cambria" panose="02040503050406030204" pitchFamily="18" charset="0"/>
                          <a:cs typeface="Times New Roman" panose="02020603050405020304" pitchFamily="18" charset="0"/>
                        </a:rPr>
                        <a:t> </a:t>
                      </a:r>
                      <a:r>
                        <a:rPr lang="en-US" sz="2000" dirty="0" err="1">
                          <a:effectLst/>
                          <a:latin typeface="Cambria" panose="02040503050406030204" pitchFamily="18" charset="0"/>
                          <a:ea typeface="Cambria" panose="02040503050406030204" pitchFamily="18" charset="0"/>
                          <a:cs typeface="Times New Roman" panose="02020603050405020304" pitchFamily="18" charset="0"/>
                        </a:rPr>
                        <a:t>câu</a:t>
                      </a:r>
                      <a:r>
                        <a:rPr lang="en-US" sz="2000" dirty="0">
                          <a:effectLst/>
                          <a:latin typeface="Cambria" panose="02040503050406030204" pitchFamily="18" charset="0"/>
                          <a:ea typeface="Cambria" panose="02040503050406030204" pitchFamily="18" charset="0"/>
                          <a:cs typeface="Times New Roman" panose="02020603050405020304" pitchFamily="18" charset="0"/>
                        </a:rPr>
                        <a:t>).</a:t>
                      </a:r>
                      <a:endParaRPr lang="en-US" sz="1600" dirty="0">
                        <a:effectLst/>
                        <a:latin typeface="Cambria" panose="02040503050406030204" pitchFamily="18" charset="0"/>
                        <a:ea typeface="Cambria" panose="02040503050406030204" pitchFamily="18" charset="0"/>
                        <a:cs typeface="Times New Roman" panose="02020603050405020304" pitchFamily="18" charset="0"/>
                      </a:endParaRPr>
                    </a:p>
                    <a:p>
                      <a:pPr marL="228600" marR="0" algn="just">
                        <a:lnSpc>
                          <a:spcPct val="150000"/>
                        </a:lnSpc>
                        <a:spcBef>
                          <a:spcPts val="0"/>
                        </a:spcBef>
                        <a:spcAft>
                          <a:spcPts val="800"/>
                        </a:spcAft>
                      </a:pPr>
                      <a:r>
                        <a:rPr lang="en-US" sz="2000" dirty="0" err="1">
                          <a:effectLst/>
                          <a:latin typeface="Cambria" panose="02040503050406030204" pitchFamily="18" charset="0"/>
                          <a:ea typeface="Cambria" panose="02040503050406030204" pitchFamily="18" charset="0"/>
                          <a:cs typeface="Times New Roman" panose="02020603050405020304" pitchFamily="18" charset="0"/>
                        </a:rPr>
                        <a:t>Bạn</a:t>
                      </a:r>
                      <a:r>
                        <a:rPr lang="en-US" sz="2000" dirty="0">
                          <a:effectLst/>
                          <a:latin typeface="Cambria" panose="02040503050406030204" pitchFamily="18" charset="0"/>
                          <a:ea typeface="Cambria" panose="02040503050406030204" pitchFamily="18" charset="0"/>
                          <a:cs typeface="Times New Roman" panose="02020603050405020304" pitchFamily="18" charset="0"/>
                        </a:rPr>
                        <a:t> </a:t>
                      </a:r>
                      <a:r>
                        <a:rPr lang="en-US" sz="2000" dirty="0" err="1">
                          <a:effectLst/>
                          <a:latin typeface="Cambria" panose="02040503050406030204" pitchFamily="18" charset="0"/>
                          <a:ea typeface="Cambria" panose="02040503050406030204" pitchFamily="18" charset="0"/>
                          <a:cs typeface="Times New Roman" panose="02020603050405020304" pitchFamily="18" charset="0"/>
                        </a:rPr>
                        <a:t>cần</a:t>
                      </a:r>
                      <a:r>
                        <a:rPr lang="en-US" sz="2000" dirty="0">
                          <a:effectLst/>
                          <a:latin typeface="Cambria" panose="02040503050406030204" pitchFamily="18" charset="0"/>
                          <a:ea typeface="Cambria" panose="02040503050406030204" pitchFamily="18" charset="0"/>
                          <a:cs typeface="Times New Roman" panose="02020603050405020304" pitchFamily="18" charset="0"/>
                        </a:rPr>
                        <a:t> </a:t>
                      </a:r>
                      <a:r>
                        <a:rPr lang="en-US" sz="2000" dirty="0" err="1">
                          <a:effectLst/>
                          <a:latin typeface="Cambria" panose="02040503050406030204" pitchFamily="18" charset="0"/>
                          <a:ea typeface="Cambria" panose="02040503050406030204" pitchFamily="18" charset="0"/>
                          <a:cs typeface="Times New Roman" panose="02020603050405020304" pitchFamily="18" charset="0"/>
                        </a:rPr>
                        <a:t>quyết</a:t>
                      </a:r>
                      <a:r>
                        <a:rPr lang="en-US" sz="2000" dirty="0">
                          <a:effectLst/>
                          <a:latin typeface="Cambria" panose="02040503050406030204" pitchFamily="18" charset="0"/>
                          <a:ea typeface="Cambria" panose="02040503050406030204" pitchFamily="18" charset="0"/>
                          <a:cs typeface="Times New Roman" panose="02020603050405020304" pitchFamily="18" charset="0"/>
                        </a:rPr>
                        <a:t> </a:t>
                      </a:r>
                      <a:r>
                        <a:rPr lang="en-US" sz="2000" dirty="0" err="1">
                          <a:effectLst/>
                          <a:latin typeface="Cambria" panose="02040503050406030204" pitchFamily="18" charset="0"/>
                          <a:ea typeface="Cambria" panose="02040503050406030204" pitchFamily="18" charset="0"/>
                          <a:cs typeface="Times New Roman" panose="02020603050405020304" pitchFamily="18" charset="0"/>
                        </a:rPr>
                        <a:t>định</a:t>
                      </a:r>
                      <a:r>
                        <a:rPr lang="en-US" sz="2000" dirty="0">
                          <a:effectLst/>
                          <a:latin typeface="Cambria" panose="02040503050406030204" pitchFamily="18" charset="0"/>
                          <a:ea typeface="Cambria" panose="02040503050406030204" pitchFamily="18" charset="0"/>
                          <a:cs typeface="Times New Roman" panose="02020603050405020304" pitchFamily="18" charset="0"/>
                        </a:rPr>
                        <a:t> </a:t>
                      </a:r>
                      <a:r>
                        <a:rPr lang="en-US" sz="2000" dirty="0" err="1">
                          <a:effectLst/>
                          <a:latin typeface="Cambria" panose="02040503050406030204" pitchFamily="18" charset="0"/>
                          <a:ea typeface="Cambria" panose="02040503050406030204" pitchFamily="18" charset="0"/>
                          <a:cs typeface="Times New Roman" panose="02020603050405020304" pitchFamily="18" charset="0"/>
                        </a:rPr>
                        <a:t>chọn</a:t>
                      </a:r>
                      <a:r>
                        <a:rPr lang="en-US" sz="2000" dirty="0">
                          <a:effectLst/>
                          <a:latin typeface="Cambria" panose="02040503050406030204" pitchFamily="18" charset="0"/>
                          <a:ea typeface="Cambria" panose="02040503050406030204" pitchFamily="18" charset="0"/>
                          <a:cs typeface="Times New Roman" panose="02020603050405020304" pitchFamily="18" charset="0"/>
                        </a:rPr>
                        <a:t> </a:t>
                      </a:r>
                      <a:r>
                        <a:rPr lang="en-US" sz="2000" dirty="0" err="1">
                          <a:effectLst/>
                          <a:latin typeface="Cambria" panose="02040503050406030204" pitchFamily="18" charset="0"/>
                          <a:ea typeface="Cambria" panose="02040503050406030204" pitchFamily="18" charset="0"/>
                          <a:cs typeface="Times New Roman" panose="02020603050405020304" pitchFamily="18" charset="0"/>
                        </a:rPr>
                        <a:t>một</a:t>
                      </a:r>
                      <a:r>
                        <a:rPr lang="en-US" sz="2000" dirty="0">
                          <a:effectLst/>
                          <a:latin typeface="Cambria" panose="02040503050406030204" pitchFamily="18" charset="0"/>
                          <a:ea typeface="Cambria" panose="02040503050406030204" pitchFamily="18" charset="0"/>
                          <a:cs typeface="Times New Roman" panose="02020603050405020304" pitchFamily="18" charset="0"/>
                        </a:rPr>
                        <a:t> </a:t>
                      </a:r>
                      <a:r>
                        <a:rPr lang="en-US" sz="2000" dirty="0" err="1">
                          <a:effectLst/>
                          <a:latin typeface="Cambria" panose="02040503050406030204" pitchFamily="18" charset="0"/>
                          <a:ea typeface="Cambria" panose="02040503050406030204" pitchFamily="18" charset="0"/>
                          <a:cs typeface="Times New Roman" panose="02020603050405020304" pitchFamily="18" charset="0"/>
                        </a:rPr>
                        <a:t>bài</a:t>
                      </a:r>
                      <a:r>
                        <a:rPr lang="en-US" sz="2000" dirty="0">
                          <a:effectLst/>
                          <a:latin typeface="Cambria" panose="02040503050406030204" pitchFamily="18" charset="0"/>
                          <a:ea typeface="Cambria" panose="02040503050406030204" pitchFamily="18" charset="0"/>
                          <a:cs typeface="Times New Roman" panose="02020603050405020304" pitchFamily="18" charset="0"/>
                        </a:rPr>
                        <a:t> </a:t>
                      </a:r>
                      <a:r>
                        <a:rPr lang="en-US" sz="2000" dirty="0" err="1">
                          <a:effectLst/>
                          <a:latin typeface="Cambria" panose="02040503050406030204" pitchFamily="18" charset="0"/>
                          <a:ea typeface="Cambria" panose="02040503050406030204" pitchFamily="18" charset="0"/>
                          <a:cs typeface="Times New Roman" panose="02020603050405020304" pitchFamily="18" charset="0"/>
                        </a:rPr>
                        <a:t>thơ</a:t>
                      </a:r>
                      <a:r>
                        <a:rPr lang="en-US" sz="2000" dirty="0">
                          <a:effectLst/>
                          <a:latin typeface="Cambria" panose="02040503050406030204" pitchFamily="18" charset="0"/>
                          <a:ea typeface="Cambria" panose="02040503050406030204" pitchFamily="18" charset="0"/>
                          <a:cs typeface="Times New Roman" panose="02020603050405020304" pitchFamily="18" charset="0"/>
                        </a:rPr>
                        <a:t>, </a:t>
                      </a:r>
                      <a:r>
                        <a:rPr lang="en-US" sz="2000" dirty="0" err="1">
                          <a:effectLst/>
                          <a:latin typeface="Cambria" panose="02040503050406030204" pitchFamily="18" charset="0"/>
                          <a:ea typeface="Cambria" panose="02040503050406030204" pitchFamily="18" charset="0"/>
                          <a:cs typeface="Times New Roman" panose="02020603050405020304" pitchFamily="18" charset="0"/>
                        </a:rPr>
                        <a:t>đoạn</a:t>
                      </a:r>
                      <a:r>
                        <a:rPr lang="en-US" sz="2000" dirty="0">
                          <a:effectLst/>
                          <a:latin typeface="Cambria" panose="02040503050406030204" pitchFamily="18" charset="0"/>
                          <a:ea typeface="Cambria" panose="02040503050406030204" pitchFamily="18" charset="0"/>
                          <a:cs typeface="Times New Roman" panose="02020603050405020304" pitchFamily="18" charset="0"/>
                        </a:rPr>
                        <a:t> </a:t>
                      </a:r>
                      <a:r>
                        <a:rPr lang="en-US" sz="2000" dirty="0" err="1">
                          <a:effectLst/>
                          <a:latin typeface="Cambria" panose="02040503050406030204" pitchFamily="18" charset="0"/>
                          <a:ea typeface="Cambria" panose="02040503050406030204" pitchFamily="18" charset="0"/>
                          <a:cs typeface="Times New Roman" panose="02020603050405020304" pitchFamily="18" charset="0"/>
                        </a:rPr>
                        <a:t>thơ</a:t>
                      </a:r>
                      <a:r>
                        <a:rPr lang="en-US" sz="2000" dirty="0">
                          <a:effectLst/>
                          <a:latin typeface="Cambria" panose="02040503050406030204" pitchFamily="18" charset="0"/>
                          <a:ea typeface="Cambria" panose="02040503050406030204" pitchFamily="18" charset="0"/>
                          <a:cs typeface="Times New Roman" panose="02020603050405020304" pitchFamily="18" charset="0"/>
                        </a:rPr>
                        <a:t> </a:t>
                      </a:r>
                      <a:r>
                        <a:rPr lang="en-US" sz="2000" dirty="0" err="1">
                          <a:effectLst/>
                          <a:latin typeface="Cambria" panose="02040503050406030204" pitchFamily="18" charset="0"/>
                          <a:ea typeface="Cambria" panose="02040503050406030204" pitchFamily="18" charset="0"/>
                          <a:cs typeface="Times New Roman" panose="02020603050405020304" pitchFamily="18" charset="0"/>
                        </a:rPr>
                        <a:t>trong</a:t>
                      </a:r>
                      <a:r>
                        <a:rPr lang="en-US" sz="2000" dirty="0">
                          <a:effectLst/>
                          <a:latin typeface="Cambria" panose="02040503050406030204" pitchFamily="18" charset="0"/>
                          <a:ea typeface="Cambria" panose="02040503050406030204" pitchFamily="18" charset="0"/>
                          <a:cs typeface="Times New Roman" panose="02020603050405020304" pitchFamily="18" charset="0"/>
                        </a:rPr>
                        <a:t> </a:t>
                      </a:r>
                      <a:r>
                        <a:rPr lang="en-US" sz="2000" dirty="0" err="1">
                          <a:effectLst/>
                          <a:latin typeface="Cambria" panose="02040503050406030204" pitchFamily="18" charset="0"/>
                          <a:ea typeface="Cambria" panose="02040503050406030204" pitchFamily="18" charset="0"/>
                          <a:cs typeface="Times New Roman" panose="02020603050405020304" pitchFamily="18" charset="0"/>
                        </a:rPr>
                        <a:t>các</a:t>
                      </a:r>
                      <a:r>
                        <a:rPr lang="en-US" sz="2000" dirty="0">
                          <a:effectLst/>
                          <a:latin typeface="Cambria" panose="02040503050406030204" pitchFamily="18" charset="0"/>
                          <a:ea typeface="Cambria" panose="02040503050406030204" pitchFamily="18" charset="0"/>
                          <a:cs typeface="Times New Roman" panose="02020603050405020304" pitchFamily="18" charset="0"/>
                        </a:rPr>
                        <a:t> </a:t>
                      </a:r>
                      <a:r>
                        <a:rPr lang="en-US" sz="2000" dirty="0" err="1">
                          <a:effectLst/>
                          <a:latin typeface="Cambria" panose="02040503050406030204" pitchFamily="18" charset="0"/>
                          <a:ea typeface="Cambria" panose="02040503050406030204" pitchFamily="18" charset="0"/>
                          <a:cs typeface="Times New Roman" panose="02020603050405020304" pitchFamily="18" charset="0"/>
                        </a:rPr>
                        <a:t>trường</a:t>
                      </a:r>
                      <a:r>
                        <a:rPr lang="en-US" sz="2000" dirty="0">
                          <a:effectLst/>
                          <a:latin typeface="Cambria" panose="02040503050406030204" pitchFamily="18" charset="0"/>
                          <a:ea typeface="Cambria" panose="02040503050406030204" pitchFamily="18" charset="0"/>
                          <a:cs typeface="Times New Roman" panose="02020603050405020304" pitchFamily="18" charset="0"/>
                        </a:rPr>
                        <a:t> </a:t>
                      </a:r>
                      <a:r>
                        <a:rPr lang="en-US" sz="2000" dirty="0" err="1">
                          <a:effectLst/>
                          <a:latin typeface="Cambria" panose="02040503050406030204" pitchFamily="18" charset="0"/>
                          <a:ea typeface="Cambria" panose="02040503050406030204" pitchFamily="18" charset="0"/>
                          <a:cs typeface="Times New Roman" panose="02020603050405020304" pitchFamily="18" charset="0"/>
                        </a:rPr>
                        <a:t>hợp</a:t>
                      </a:r>
                      <a:r>
                        <a:rPr lang="en-US" sz="2000" dirty="0">
                          <a:effectLst/>
                          <a:latin typeface="Cambria" panose="02040503050406030204" pitchFamily="18" charset="0"/>
                          <a:ea typeface="Cambria" panose="02040503050406030204" pitchFamily="18" charset="0"/>
                          <a:cs typeface="Times New Roman" panose="02020603050405020304" pitchFamily="18" charset="0"/>
                        </a:rPr>
                        <a:t> </a:t>
                      </a:r>
                      <a:r>
                        <a:rPr lang="en-US" sz="2000" dirty="0" err="1">
                          <a:effectLst/>
                          <a:latin typeface="Cambria" panose="02040503050406030204" pitchFamily="18" charset="0"/>
                          <a:ea typeface="Cambria" panose="02040503050406030204" pitchFamily="18" charset="0"/>
                          <a:cs typeface="Times New Roman" panose="02020603050405020304" pitchFamily="18" charset="0"/>
                        </a:rPr>
                        <a:t>trên</a:t>
                      </a:r>
                      <a:r>
                        <a:rPr lang="en-US" sz="2000" dirty="0">
                          <a:effectLst/>
                          <a:latin typeface="Cambria" panose="02040503050406030204" pitchFamily="18" charset="0"/>
                          <a:ea typeface="Cambria" panose="02040503050406030204" pitchFamily="18" charset="0"/>
                          <a:cs typeface="Times New Roman" panose="02020603050405020304" pitchFamily="18" charset="0"/>
                        </a:rPr>
                        <a:t> </a:t>
                      </a:r>
                      <a:r>
                        <a:rPr lang="en-US" sz="2000" dirty="0" err="1">
                          <a:effectLst/>
                          <a:latin typeface="Cambria" panose="02040503050406030204" pitchFamily="18" charset="0"/>
                          <a:ea typeface="Cambria" panose="02040503050406030204" pitchFamily="18" charset="0"/>
                          <a:cs typeface="Times New Roman" panose="02020603050405020304" pitchFamily="18" charset="0"/>
                        </a:rPr>
                        <a:t>làm</a:t>
                      </a:r>
                      <a:r>
                        <a:rPr lang="en-US" sz="2000" dirty="0">
                          <a:effectLst/>
                          <a:latin typeface="Cambria" panose="02040503050406030204" pitchFamily="18" charset="0"/>
                          <a:ea typeface="Cambria" panose="02040503050406030204" pitchFamily="18" charset="0"/>
                          <a:cs typeface="Times New Roman" panose="02020603050405020304" pitchFamily="18" charset="0"/>
                        </a:rPr>
                        <a:t> </a:t>
                      </a:r>
                      <a:r>
                        <a:rPr lang="en-US" sz="2000" dirty="0" err="1">
                          <a:effectLst/>
                          <a:latin typeface="Cambria" panose="02040503050406030204" pitchFamily="18" charset="0"/>
                          <a:ea typeface="Cambria" panose="02040503050406030204" pitchFamily="18" charset="0"/>
                          <a:cs typeface="Times New Roman" panose="02020603050405020304" pitchFamily="18" charset="0"/>
                        </a:rPr>
                        <a:t>đối</a:t>
                      </a:r>
                      <a:r>
                        <a:rPr lang="en-US" sz="2000" dirty="0">
                          <a:effectLst/>
                          <a:latin typeface="Cambria" panose="02040503050406030204" pitchFamily="18" charset="0"/>
                          <a:ea typeface="Cambria" panose="02040503050406030204" pitchFamily="18" charset="0"/>
                          <a:cs typeface="Times New Roman" panose="02020603050405020304" pitchFamily="18" charset="0"/>
                        </a:rPr>
                        <a:t> </a:t>
                      </a:r>
                      <a:r>
                        <a:rPr lang="en-US" sz="2000" dirty="0" err="1">
                          <a:effectLst/>
                          <a:latin typeface="Cambria" panose="02040503050406030204" pitchFamily="18" charset="0"/>
                          <a:ea typeface="Cambria" panose="02040503050406030204" pitchFamily="18" charset="0"/>
                          <a:cs typeface="Times New Roman" panose="02020603050405020304" pitchFamily="18" charset="0"/>
                        </a:rPr>
                        <a:t>tượng</a:t>
                      </a:r>
                      <a:r>
                        <a:rPr lang="en-US" sz="2000" dirty="0">
                          <a:effectLst/>
                          <a:latin typeface="Cambria" panose="02040503050406030204" pitchFamily="18" charset="0"/>
                          <a:ea typeface="Cambria" panose="02040503050406030204" pitchFamily="18" charset="0"/>
                          <a:cs typeface="Times New Roman" panose="02020603050405020304" pitchFamily="18" charset="0"/>
                        </a:rPr>
                        <a:t> </a:t>
                      </a:r>
                      <a:r>
                        <a:rPr lang="en-US" sz="2000" dirty="0" err="1">
                          <a:effectLst/>
                          <a:latin typeface="Cambria" panose="02040503050406030204" pitchFamily="18" charset="0"/>
                          <a:ea typeface="Cambria" panose="02040503050406030204" pitchFamily="18" charset="0"/>
                          <a:cs typeface="Times New Roman" panose="02020603050405020304" pitchFamily="18" charset="0"/>
                        </a:rPr>
                        <a:t>phân</a:t>
                      </a:r>
                      <a:r>
                        <a:rPr lang="en-US" sz="2000" dirty="0">
                          <a:effectLst/>
                          <a:latin typeface="Cambria" panose="02040503050406030204" pitchFamily="18" charset="0"/>
                          <a:ea typeface="Cambria" panose="02040503050406030204" pitchFamily="18" charset="0"/>
                          <a:cs typeface="Times New Roman" panose="02020603050405020304" pitchFamily="18" charset="0"/>
                        </a:rPr>
                        <a:t> </a:t>
                      </a:r>
                      <a:r>
                        <a:rPr lang="en-US" sz="2000" dirty="0" err="1">
                          <a:effectLst/>
                          <a:latin typeface="Cambria" panose="02040503050406030204" pitchFamily="18" charset="0"/>
                          <a:ea typeface="Cambria" panose="02040503050406030204" pitchFamily="18" charset="0"/>
                          <a:cs typeface="Times New Roman" panose="02020603050405020304" pitchFamily="18" charset="0"/>
                        </a:rPr>
                        <a:t>tích</a:t>
                      </a:r>
                      <a:r>
                        <a:rPr lang="en-US" sz="2000" dirty="0">
                          <a:effectLst/>
                          <a:latin typeface="Cambria" panose="02040503050406030204" pitchFamily="18" charset="0"/>
                          <a:ea typeface="Cambria" panose="02040503050406030204" pitchFamily="18" charset="0"/>
                          <a:cs typeface="Times New Roman" panose="02020603050405020304" pitchFamily="18" charset="0"/>
                        </a:rPr>
                        <a:t> </a:t>
                      </a:r>
                      <a:r>
                        <a:rPr lang="en-US" sz="2000" dirty="0" err="1">
                          <a:effectLst/>
                          <a:latin typeface="Cambria" panose="02040503050406030204" pitchFamily="18" charset="0"/>
                          <a:ea typeface="Cambria" panose="02040503050406030204" pitchFamily="18" charset="0"/>
                          <a:cs typeface="Times New Roman" panose="02020603050405020304" pitchFamily="18" charset="0"/>
                        </a:rPr>
                        <a:t>đánh</a:t>
                      </a:r>
                      <a:r>
                        <a:rPr lang="en-US" sz="2000" dirty="0">
                          <a:effectLst/>
                          <a:latin typeface="Cambria" panose="02040503050406030204" pitchFamily="18" charset="0"/>
                          <a:ea typeface="Cambria" panose="02040503050406030204" pitchFamily="18" charset="0"/>
                          <a:cs typeface="Times New Roman" panose="02020603050405020304" pitchFamily="18" charset="0"/>
                        </a:rPr>
                        <a:t> </a:t>
                      </a:r>
                      <a:r>
                        <a:rPr lang="en-US" sz="2000" dirty="0" err="1">
                          <a:effectLst/>
                          <a:latin typeface="Cambria" panose="02040503050406030204" pitchFamily="18" charset="0"/>
                          <a:ea typeface="Cambria" panose="02040503050406030204" pitchFamily="18" charset="0"/>
                          <a:cs typeface="Times New Roman" panose="02020603050405020304" pitchFamily="18" charset="0"/>
                        </a:rPr>
                        <a:t>giá</a:t>
                      </a:r>
                      <a:r>
                        <a:rPr lang="en-US" sz="2000" dirty="0">
                          <a:effectLst/>
                          <a:latin typeface="Cambria" panose="02040503050406030204" pitchFamily="18" charset="0"/>
                          <a:ea typeface="Cambria" panose="02040503050406030204" pitchFamily="18" charset="0"/>
                          <a:cs typeface="Times New Roman" panose="02020603050405020304" pitchFamily="18" charset="0"/>
                        </a:rPr>
                        <a:t>, </a:t>
                      </a:r>
                      <a:r>
                        <a:rPr lang="en-US" sz="2000" dirty="0" err="1">
                          <a:effectLst/>
                          <a:latin typeface="Cambria" panose="02040503050406030204" pitchFamily="18" charset="0"/>
                          <a:ea typeface="Cambria" panose="02040503050406030204" pitchFamily="18" charset="0"/>
                          <a:cs typeface="Times New Roman" panose="02020603050405020304" pitchFamily="18" charset="0"/>
                        </a:rPr>
                        <a:t>đồng</a:t>
                      </a:r>
                      <a:r>
                        <a:rPr lang="en-US" sz="2000" dirty="0">
                          <a:effectLst/>
                          <a:latin typeface="Cambria" panose="02040503050406030204" pitchFamily="18" charset="0"/>
                          <a:ea typeface="Cambria" panose="02040503050406030204" pitchFamily="18" charset="0"/>
                          <a:cs typeface="Times New Roman" panose="02020603050405020304" pitchFamily="18" charset="0"/>
                        </a:rPr>
                        <a:t> </a:t>
                      </a:r>
                      <a:r>
                        <a:rPr lang="en-US" sz="2000" dirty="0" err="1">
                          <a:effectLst/>
                          <a:latin typeface="Cambria" panose="02040503050406030204" pitchFamily="18" charset="0"/>
                          <a:ea typeface="Cambria" panose="02040503050406030204" pitchFamily="18" charset="0"/>
                          <a:cs typeface="Times New Roman" panose="02020603050405020304" pitchFamily="18" charset="0"/>
                        </a:rPr>
                        <a:t>thời</a:t>
                      </a:r>
                      <a:r>
                        <a:rPr lang="en-US" sz="2000" dirty="0">
                          <a:effectLst/>
                          <a:latin typeface="Cambria" panose="02040503050406030204" pitchFamily="18" charset="0"/>
                          <a:ea typeface="Cambria" panose="02040503050406030204" pitchFamily="18" charset="0"/>
                          <a:cs typeface="Times New Roman" panose="02020603050405020304" pitchFamily="18" charset="0"/>
                        </a:rPr>
                        <a:t> </a:t>
                      </a:r>
                      <a:r>
                        <a:rPr lang="en-US" sz="2000" dirty="0" err="1">
                          <a:effectLst/>
                          <a:latin typeface="Cambria" panose="02040503050406030204" pitchFamily="18" charset="0"/>
                          <a:ea typeface="Cambria" panose="02040503050406030204" pitchFamily="18" charset="0"/>
                          <a:cs typeface="Times New Roman" panose="02020603050405020304" pitchFamily="18" charset="0"/>
                        </a:rPr>
                        <a:t>tìm</a:t>
                      </a:r>
                      <a:r>
                        <a:rPr lang="en-US" sz="2000" dirty="0">
                          <a:effectLst/>
                          <a:latin typeface="Cambria" panose="02040503050406030204" pitchFamily="18" charset="0"/>
                          <a:ea typeface="Cambria" panose="02040503050406030204" pitchFamily="18" charset="0"/>
                          <a:cs typeface="Times New Roman" panose="02020603050405020304" pitchFamily="18" charset="0"/>
                        </a:rPr>
                        <a:t> </a:t>
                      </a:r>
                      <a:r>
                        <a:rPr lang="en-US" sz="2000" dirty="0" err="1">
                          <a:effectLst/>
                          <a:latin typeface="Cambria" panose="02040503050406030204" pitchFamily="18" charset="0"/>
                          <a:ea typeface="Cambria" panose="02040503050406030204" pitchFamily="18" charset="0"/>
                          <a:cs typeface="Times New Roman" panose="02020603050405020304" pitchFamily="18" charset="0"/>
                        </a:rPr>
                        <a:t>đọc</a:t>
                      </a:r>
                      <a:r>
                        <a:rPr lang="en-US" sz="2000" dirty="0">
                          <a:effectLst/>
                          <a:latin typeface="Cambria" panose="02040503050406030204" pitchFamily="18" charset="0"/>
                          <a:ea typeface="Cambria" panose="02040503050406030204" pitchFamily="18" charset="0"/>
                          <a:cs typeface="Times New Roman" panose="02020603050405020304" pitchFamily="18" charset="0"/>
                        </a:rPr>
                        <a:t> </a:t>
                      </a:r>
                      <a:r>
                        <a:rPr lang="en-US" sz="2000" dirty="0" err="1">
                          <a:effectLst/>
                          <a:latin typeface="Cambria" panose="02040503050406030204" pitchFamily="18" charset="0"/>
                          <a:ea typeface="Cambria" panose="02040503050406030204" pitchFamily="18" charset="0"/>
                          <a:cs typeface="Times New Roman" panose="02020603050405020304" pitchFamily="18" charset="0"/>
                        </a:rPr>
                        <a:t>một</a:t>
                      </a:r>
                      <a:r>
                        <a:rPr lang="en-US" sz="2000" dirty="0">
                          <a:effectLst/>
                          <a:latin typeface="Cambria" panose="02040503050406030204" pitchFamily="18" charset="0"/>
                          <a:ea typeface="Cambria" panose="02040503050406030204" pitchFamily="18" charset="0"/>
                          <a:cs typeface="Times New Roman" panose="02020603050405020304" pitchFamily="18" charset="0"/>
                        </a:rPr>
                        <a:t> </a:t>
                      </a:r>
                      <a:r>
                        <a:rPr lang="en-US" sz="2000" dirty="0" err="1">
                          <a:effectLst/>
                          <a:latin typeface="Cambria" panose="02040503050406030204" pitchFamily="18" charset="0"/>
                          <a:ea typeface="Cambria" panose="02040503050406030204" pitchFamily="18" charset="0"/>
                          <a:cs typeface="Times New Roman" panose="02020603050405020304" pitchFamily="18" charset="0"/>
                        </a:rPr>
                        <a:t>số</a:t>
                      </a:r>
                      <a:r>
                        <a:rPr lang="en-US" sz="2000" dirty="0">
                          <a:effectLst/>
                          <a:latin typeface="Cambria" panose="02040503050406030204" pitchFamily="18" charset="0"/>
                          <a:ea typeface="Cambria" panose="02040503050406030204" pitchFamily="18" charset="0"/>
                          <a:cs typeface="Times New Roman" panose="02020603050405020304" pitchFamily="18" charset="0"/>
                        </a:rPr>
                        <a:t> </a:t>
                      </a:r>
                      <a:r>
                        <a:rPr lang="en-US" sz="2000" dirty="0" err="1">
                          <a:effectLst/>
                          <a:latin typeface="Cambria" panose="02040503050406030204" pitchFamily="18" charset="0"/>
                          <a:ea typeface="Cambria" panose="02040503050406030204" pitchFamily="18" charset="0"/>
                          <a:cs typeface="Times New Roman" panose="02020603050405020304" pitchFamily="18" charset="0"/>
                        </a:rPr>
                        <a:t>bài</a:t>
                      </a:r>
                      <a:r>
                        <a:rPr lang="en-US" sz="2000" dirty="0">
                          <a:effectLst/>
                          <a:latin typeface="Cambria" panose="02040503050406030204" pitchFamily="18" charset="0"/>
                          <a:ea typeface="Cambria" panose="02040503050406030204" pitchFamily="18" charset="0"/>
                          <a:cs typeface="Times New Roman" panose="02020603050405020304" pitchFamily="18" charset="0"/>
                        </a:rPr>
                        <a:t> </a:t>
                      </a:r>
                      <a:r>
                        <a:rPr lang="en-US" sz="2000" dirty="0" err="1">
                          <a:effectLst/>
                          <a:latin typeface="Cambria" panose="02040503050406030204" pitchFamily="18" charset="0"/>
                          <a:ea typeface="Cambria" panose="02040503050406030204" pitchFamily="18" charset="0"/>
                          <a:cs typeface="Times New Roman" panose="02020603050405020304" pitchFamily="18" charset="0"/>
                        </a:rPr>
                        <a:t>viết</a:t>
                      </a:r>
                      <a:r>
                        <a:rPr lang="en-US" sz="2000" dirty="0">
                          <a:effectLst/>
                          <a:latin typeface="Cambria" panose="02040503050406030204" pitchFamily="18" charset="0"/>
                          <a:ea typeface="Cambria" panose="02040503050406030204" pitchFamily="18" charset="0"/>
                          <a:cs typeface="Times New Roman" panose="02020603050405020304" pitchFamily="18" charset="0"/>
                        </a:rPr>
                        <a:t> </a:t>
                      </a:r>
                      <a:r>
                        <a:rPr lang="en-US" sz="2000" dirty="0" err="1">
                          <a:effectLst/>
                          <a:latin typeface="Cambria" panose="02040503050406030204" pitchFamily="18" charset="0"/>
                          <a:ea typeface="Cambria" panose="02040503050406030204" pitchFamily="18" charset="0"/>
                          <a:cs typeface="Times New Roman" panose="02020603050405020304" pitchFamily="18" charset="0"/>
                        </a:rPr>
                        <a:t>liên</a:t>
                      </a:r>
                      <a:r>
                        <a:rPr lang="en-US" sz="2000" dirty="0">
                          <a:effectLst/>
                          <a:latin typeface="Cambria" panose="02040503050406030204" pitchFamily="18" charset="0"/>
                          <a:ea typeface="Cambria" panose="02040503050406030204" pitchFamily="18" charset="0"/>
                          <a:cs typeface="Times New Roman" panose="02020603050405020304" pitchFamily="18" charset="0"/>
                        </a:rPr>
                        <a:t> </a:t>
                      </a:r>
                      <a:r>
                        <a:rPr lang="en-US" sz="2000" dirty="0" err="1">
                          <a:effectLst/>
                          <a:latin typeface="Cambria" panose="02040503050406030204" pitchFamily="18" charset="0"/>
                          <a:ea typeface="Cambria" panose="02040503050406030204" pitchFamily="18" charset="0"/>
                          <a:cs typeface="Times New Roman" panose="02020603050405020304" pitchFamily="18" charset="0"/>
                        </a:rPr>
                        <a:t>quan</a:t>
                      </a:r>
                      <a:r>
                        <a:rPr lang="en-US" sz="2000" dirty="0">
                          <a:effectLst/>
                          <a:latin typeface="Cambria" panose="02040503050406030204" pitchFamily="18" charset="0"/>
                          <a:ea typeface="Cambria" panose="02040503050406030204" pitchFamily="18" charset="0"/>
                          <a:cs typeface="Times New Roman" panose="02020603050405020304" pitchFamily="18" charset="0"/>
                        </a:rPr>
                        <a:t>.</a:t>
                      </a:r>
                      <a:endParaRPr lang="en-US" sz="1600" dirty="0">
                        <a:effectLst/>
                        <a:latin typeface="Cambria" panose="02040503050406030204" pitchFamily="18" charset="0"/>
                        <a:ea typeface="Cambria" panose="02040503050406030204" pitchFamily="18" charset="0"/>
                        <a:cs typeface="Times New Roman" panose="02020603050405020304" pitchFamily="18" charset="0"/>
                      </a:endParaRPr>
                    </a:p>
                    <a:p>
                      <a:pPr marL="228600" marR="0" algn="just">
                        <a:lnSpc>
                          <a:spcPct val="150000"/>
                        </a:lnSpc>
                        <a:spcBef>
                          <a:spcPts val="0"/>
                        </a:spcBef>
                        <a:spcAft>
                          <a:spcPts val="800"/>
                        </a:spcAft>
                      </a:pPr>
                      <a:r>
                        <a:rPr lang="en-US" sz="2000" dirty="0">
                          <a:effectLst/>
                          <a:latin typeface="Cambria" panose="02040503050406030204" pitchFamily="18" charset="0"/>
                          <a:ea typeface="Cambria" panose="02040503050406030204" pitchFamily="18" charset="0"/>
                          <a:cs typeface="Times New Roman" panose="02020603050405020304" pitchFamily="18" charset="0"/>
                        </a:rPr>
                        <a:t>Khi </a:t>
                      </a:r>
                      <a:r>
                        <a:rPr lang="en-US" sz="2000" dirty="0" err="1">
                          <a:effectLst/>
                          <a:latin typeface="Cambria" panose="02040503050406030204" pitchFamily="18" charset="0"/>
                          <a:ea typeface="Cambria" panose="02040503050406030204" pitchFamily="18" charset="0"/>
                          <a:cs typeface="Times New Roman" panose="02020603050405020304" pitchFamily="18" charset="0"/>
                        </a:rPr>
                        <a:t>đọc</a:t>
                      </a:r>
                      <a:r>
                        <a:rPr lang="en-US" sz="2000" dirty="0">
                          <a:effectLst/>
                          <a:latin typeface="Cambria" panose="02040503050406030204" pitchFamily="18" charset="0"/>
                          <a:ea typeface="Cambria" panose="02040503050406030204" pitchFamily="18" charset="0"/>
                          <a:cs typeface="Times New Roman" panose="02020603050405020304" pitchFamily="18" charset="0"/>
                        </a:rPr>
                        <a:t> </a:t>
                      </a:r>
                      <a:r>
                        <a:rPr lang="en-US" sz="2000" dirty="0" err="1">
                          <a:effectLst/>
                          <a:latin typeface="Cambria" panose="02040503050406030204" pitchFamily="18" charset="0"/>
                          <a:ea typeface="Cambria" panose="02040503050406030204" pitchFamily="18" charset="0"/>
                          <a:cs typeface="Times New Roman" panose="02020603050405020304" pitchFamily="18" charset="0"/>
                        </a:rPr>
                        <a:t>tư</a:t>
                      </a:r>
                      <a:r>
                        <a:rPr lang="en-US" sz="2000" dirty="0">
                          <a:effectLst/>
                          <a:latin typeface="Cambria" panose="02040503050406030204" pitchFamily="18" charset="0"/>
                          <a:ea typeface="Cambria" panose="02040503050406030204" pitchFamily="18" charset="0"/>
                          <a:cs typeface="Times New Roman" panose="02020603050405020304" pitchFamily="18" charset="0"/>
                        </a:rPr>
                        <a:t> </a:t>
                      </a:r>
                      <a:r>
                        <a:rPr lang="en-US" sz="2000" dirty="0" err="1">
                          <a:effectLst/>
                          <a:latin typeface="Cambria" panose="02040503050406030204" pitchFamily="18" charset="0"/>
                          <a:ea typeface="Cambria" panose="02040503050406030204" pitchFamily="18" charset="0"/>
                          <a:cs typeface="Times New Roman" panose="02020603050405020304" pitchFamily="18" charset="0"/>
                        </a:rPr>
                        <a:t>liệu</a:t>
                      </a:r>
                      <a:r>
                        <a:rPr lang="en-US" sz="2000" dirty="0">
                          <a:effectLst/>
                          <a:latin typeface="Cambria" panose="02040503050406030204" pitchFamily="18" charset="0"/>
                          <a:ea typeface="Cambria" panose="02040503050406030204" pitchFamily="18" charset="0"/>
                          <a:cs typeface="Times New Roman" panose="02020603050405020304" pitchFamily="18" charset="0"/>
                        </a:rPr>
                        <a:t>, </a:t>
                      </a:r>
                      <a:r>
                        <a:rPr lang="en-US" sz="2000" dirty="0" err="1">
                          <a:effectLst/>
                          <a:latin typeface="Cambria" panose="02040503050406030204" pitchFamily="18" charset="0"/>
                          <a:ea typeface="Cambria" panose="02040503050406030204" pitchFamily="18" charset="0"/>
                          <a:cs typeface="Times New Roman" panose="02020603050405020304" pitchFamily="18" charset="0"/>
                        </a:rPr>
                        <a:t>bạn</a:t>
                      </a:r>
                      <a:r>
                        <a:rPr lang="en-US" sz="2000" dirty="0">
                          <a:effectLst/>
                          <a:latin typeface="Cambria" panose="02040503050406030204" pitchFamily="18" charset="0"/>
                          <a:ea typeface="Cambria" panose="02040503050406030204" pitchFamily="18" charset="0"/>
                          <a:cs typeface="Times New Roman" panose="02020603050405020304" pitchFamily="18" charset="0"/>
                        </a:rPr>
                        <a:t> </a:t>
                      </a:r>
                      <a:r>
                        <a:rPr lang="en-US" sz="2000" dirty="0" err="1">
                          <a:effectLst/>
                          <a:latin typeface="Cambria" panose="02040503050406030204" pitchFamily="18" charset="0"/>
                          <a:ea typeface="Cambria" panose="02040503050406030204" pitchFamily="18" charset="0"/>
                          <a:cs typeface="Times New Roman" panose="02020603050405020304" pitchFamily="18" charset="0"/>
                        </a:rPr>
                        <a:t>cần</a:t>
                      </a:r>
                      <a:r>
                        <a:rPr lang="en-US" sz="2000" dirty="0">
                          <a:effectLst/>
                          <a:latin typeface="Cambria" panose="02040503050406030204" pitchFamily="18" charset="0"/>
                          <a:ea typeface="Cambria" panose="02040503050406030204" pitchFamily="18" charset="0"/>
                          <a:cs typeface="Times New Roman" panose="02020603050405020304" pitchFamily="18" charset="0"/>
                        </a:rPr>
                        <a:t>:</a:t>
                      </a:r>
                      <a:endParaRPr lang="en-US" sz="1600" dirty="0">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lgn="just">
                        <a:lnSpc>
                          <a:spcPct val="150000"/>
                        </a:lnSpc>
                        <a:spcBef>
                          <a:spcPts val="0"/>
                        </a:spcBef>
                        <a:spcAft>
                          <a:spcPts val="800"/>
                        </a:spcAft>
                        <a:buFont typeface="Wingdings" panose="05000000000000000000" pitchFamily="2" charset="2"/>
                        <a:buChar char=""/>
                      </a:pPr>
                      <a:r>
                        <a:rPr lang="en-US" sz="2000" dirty="0" err="1">
                          <a:effectLst/>
                          <a:latin typeface="Cambria" panose="02040503050406030204" pitchFamily="18" charset="0"/>
                          <a:ea typeface="Cambria" panose="02040503050406030204" pitchFamily="18" charset="0"/>
                          <a:cs typeface="Times New Roman" panose="02020603050405020304" pitchFamily="18" charset="0"/>
                        </a:rPr>
                        <a:t>Ghi</a:t>
                      </a:r>
                      <a:r>
                        <a:rPr lang="en-US" sz="2000" dirty="0">
                          <a:effectLst/>
                          <a:latin typeface="Cambria" panose="02040503050406030204" pitchFamily="18" charset="0"/>
                          <a:ea typeface="Cambria" panose="02040503050406030204" pitchFamily="18" charset="0"/>
                          <a:cs typeface="Times New Roman" panose="02020603050405020304" pitchFamily="18" charset="0"/>
                        </a:rPr>
                        <a:t> </a:t>
                      </a:r>
                      <a:r>
                        <a:rPr lang="en-US" sz="2000" dirty="0" err="1">
                          <a:effectLst/>
                          <a:latin typeface="Cambria" panose="02040503050406030204" pitchFamily="18" charset="0"/>
                          <a:ea typeface="Cambria" panose="02040503050406030204" pitchFamily="18" charset="0"/>
                          <a:cs typeface="Times New Roman" panose="02020603050405020304" pitchFamily="18" charset="0"/>
                        </a:rPr>
                        <a:t>chép</a:t>
                      </a:r>
                      <a:r>
                        <a:rPr lang="en-US" sz="2000" dirty="0">
                          <a:effectLst/>
                          <a:latin typeface="Cambria" panose="02040503050406030204" pitchFamily="18" charset="0"/>
                          <a:ea typeface="Cambria" panose="02040503050406030204" pitchFamily="18" charset="0"/>
                          <a:cs typeface="Times New Roman" panose="02020603050405020304" pitchFamily="18" charset="0"/>
                        </a:rPr>
                        <a:t>, </a:t>
                      </a:r>
                      <a:r>
                        <a:rPr lang="en-US" sz="2000" dirty="0" err="1">
                          <a:effectLst/>
                          <a:latin typeface="Cambria" panose="02040503050406030204" pitchFamily="18" charset="0"/>
                          <a:ea typeface="Cambria" panose="02040503050406030204" pitchFamily="18" charset="0"/>
                          <a:cs typeface="Times New Roman" panose="02020603050405020304" pitchFamily="18" charset="0"/>
                        </a:rPr>
                        <a:t>đánh</a:t>
                      </a:r>
                      <a:r>
                        <a:rPr lang="en-US" sz="2000" dirty="0">
                          <a:effectLst/>
                          <a:latin typeface="Cambria" panose="02040503050406030204" pitchFamily="18" charset="0"/>
                          <a:ea typeface="Cambria" panose="02040503050406030204" pitchFamily="18" charset="0"/>
                          <a:cs typeface="Times New Roman" panose="02020603050405020304" pitchFamily="18" charset="0"/>
                        </a:rPr>
                        <a:t> </a:t>
                      </a:r>
                      <a:r>
                        <a:rPr lang="en-US" sz="2000" dirty="0" err="1">
                          <a:effectLst/>
                          <a:latin typeface="Cambria" panose="02040503050406030204" pitchFamily="18" charset="0"/>
                          <a:ea typeface="Cambria" panose="02040503050406030204" pitchFamily="18" charset="0"/>
                          <a:cs typeface="Times New Roman" panose="02020603050405020304" pitchFamily="18" charset="0"/>
                        </a:rPr>
                        <a:t>dấu</a:t>
                      </a:r>
                      <a:r>
                        <a:rPr lang="en-US" sz="2000" dirty="0">
                          <a:effectLst/>
                          <a:latin typeface="Cambria" panose="02040503050406030204" pitchFamily="18" charset="0"/>
                          <a:ea typeface="Cambria" panose="02040503050406030204" pitchFamily="18" charset="0"/>
                          <a:cs typeface="Times New Roman" panose="02020603050405020304" pitchFamily="18" charset="0"/>
                        </a:rPr>
                        <a:t> </a:t>
                      </a:r>
                      <a:r>
                        <a:rPr lang="en-US" sz="2000" dirty="0" err="1">
                          <a:effectLst/>
                          <a:latin typeface="Cambria" panose="02040503050406030204" pitchFamily="18" charset="0"/>
                          <a:ea typeface="Cambria" panose="02040503050406030204" pitchFamily="18" charset="0"/>
                          <a:cs typeface="Times New Roman" panose="02020603050405020304" pitchFamily="18" charset="0"/>
                        </a:rPr>
                        <a:t>những</a:t>
                      </a:r>
                      <a:r>
                        <a:rPr lang="en-US" sz="2000" dirty="0">
                          <a:effectLst/>
                          <a:latin typeface="Cambria" panose="02040503050406030204" pitchFamily="18" charset="0"/>
                          <a:ea typeface="Cambria" panose="02040503050406030204" pitchFamily="18" charset="0"/>
                          <a:cs typeface="Times New Roman" panose="02020603050405020304" pitchFamily="18" charset="0"/>
                        </a:rPr>
                        <a:t> ý </a:t>
                      </a:r>
                      <a:r>
                        <a:rPr lang="en-US" sz="2000" dirty="0" err="1">
                          <a:effectLst/>
                          <a:latin typeface="Cambria" panose="02040503050406030204" pitchFamily="18" charset="0"/>
                          <a:ea typeface="Cambria" panose="02040503050406030204" pitchFamily="18" charset="0"/>
                          <a:cs typeface="Times New Roman" panose="02020603050405020304" pitchFamily="18" charset="0"/>
                        </a:rPr>
                        <a:t>kiến</a:t>
                      </a:r>
                      <a:r>
                        <a:rPr lang="en-US" sz="2000" dirty="0">
                          <a:effectLst/>
                          <a:latin typeface="Cambria" panose="02040503050406030204" pitchFamily="18" charset="0"/>
                          <a:ea typeface="Cambria" panose="02040503050406030204" pitchFamily="18" charset="0"/>
                          <a:cs typeface="Times New Roman" panose="02020603050405020304" pitchFamily="18" charset="0"/>
                        </a:rPr>
                        <a:t> </a:t>
                      </a:r>
                      <a:r>
                        <a:rPr lang="en-US" sz="2000" dirty="0" err="1">
                          <a:effectLst/>
                          <a:latin typeface="Cambria" panose="02040503050406030204" pitchFamily="18" charset="0"/>
                          <a:ea typeface="Cambria" panose="02040503050406030204" pitchFamily="18" charset="0"/>
                          <a:cs typeface="Times New Roman" panose="02020603050405020304" pitchFamily="18" charset="0"/>
                        </a:rPr>
                        <a:t>nhận</a:t>
                      </a:r>
                      <a:r>
                        <a:rPr lang="en-US" sz="2000" dirty="0">
                          <a:effectLst/>
                          <a:latin typeface="Cambria" panose="02040503050406030204" pitchFamily="18" charset="0"/>
                          <a:ea typeface="Cambria" panose="02040503050406030204" pitchFamily="18" charset="0"/>
                          <a:cs typeface="Times New Roman" panose="02020603050405020304" pitchFamily="18" charset="0"/>
                        </a:rPr>
                        <a:t> </a:t>
                      </a:r>
                      <a:r>
                        <a:rPr lang="en-US" sz="2000" dirty="0" err="1">
                          <a:effectLst/>
                          <a:latin typeface="Cambria" panose="02040503050406030204" pitchFamily="18" charset="0"/>
                          <a:ea typeface="Cambria" panose="02040503050406030204" pitchFamily="18" charset="0"/>
                          <a:cs typeface="Times New Roman" panose="02020603050405020304" pitchFamily="18" charset="0"/>
                        </a:rPr>
                        <a:t>xét</a:t>
                      </a:r>
                      <a:r>
                        <a:rPr lang="en-US" sz="2000" dirty="0">
                          <a:effectLst/>
                          <a:latin typeface="Cambria" panose="02040503050406030204" pitchFamily="18" charset="0"/>
                          <a:ea typeface="Cambria" panose="02040503050406030204" pitchFamily="18" charset="0"/>
                          <a:cs typeface="Times New Roman" panose="02020603050405020304" pitchFamily="18" charset="0"/>
                        </a:rPr>
                        <a:t>, </a:t>
                      </a:r>
                      <a:r>
                        <a:rPr lang="en-US" sz="2000" dirty="0" err="1">
                          <a:effectLst/>
                          <a:latin typeface="Cambria" panose="02040503050406030204" pitchFamily="18" charset="0"/>
                          <a:ea typeface="Cambria" panose="02040503050406030204" pitchFamily="18" charset="0"/>
                          <a:cs typeface="Times New Roman" panose="02020603050405020304" pitchFamily="18" charset="0"/>
                        </a:rPr>
                        <a:t>đánh</a:t>
                      </a:r>
                      <a:r>
                        <a:rPr lang="en-US" sz="2000" dirty="0">
                          <a:effectLst/>
                          <a:latin typeface="Cambria" panose="02040503050406030204" pitchFamily="18" charset="0"/>
                          <a:ea typeface="Cambria" panose="02040503050406030204" pitchFamily="18" charset="0"/>
                          <a:cs typeface="Times New Roman" panose="02020603050405020304" pitchFamily="18" charset="0"/>
                        </a:rPr>
                        <a:t> </a:t>
                      </a:r>
                      <a:r>
                        <a:rPr lang="en-US" sz="2000" dirty="0" err="1">
                          <a:effectLst/>
                          <a:latin typeface="Cambria" panose="02040503050406030204" pitchFamily="18" charset="0"/>
                          <a:ea typeface="Cambria" panose="02040503050406030204" pitchFamily="18" charset="0"/>
                          <a:cs typeface="Times New Roman" panose="02020603050405020304" pitchFamily="18" charset="0"/>
                        </a:rPr>
                        <a:t>giá</a:t>
                      </a:r>
                      <a:r>
                        <a:rPr lang="en-US" sz="2000" dirty="0">
                          <a:effectLst/>
                          <a:latin typeface="Cambria" panose="02040503050406030204" pitchFamily="18" charset="0"/>
                          <a:ea typeface="Cambria" panose="02040503050406030204" pitchFamily="18" charset="0"/>
                          <a:cs typeface="Times New Roman" panose="02020603050405020304" pitchFamily="18" charset="0"/>
                        </a:rPr>
                        <a:t> </a:t>
                      </a:r>
                      <a:r>
                        <a:rPr lang="en-US" sz="2000" dirty="0" err="1">
                          <a:effectLst/>
                          <a:latin typeface="Cambria" panose="02040503050406030204" pitchFamily="18" charset="0"/>
                          <a:ea typeface="Cambria" panose="02040503050406030204" pitchFamily="18" charset="0"/>
                          <a:cs typeface="Times New Roman" panose="02020603050405020304" pitchFamily="18" charset="0"/>
                        </a:rPr>
                        <a:t>liên</a:t>
                      </a:r>
                      <a:r>
                        <a:rPr lang="en-US" sz="2000" dirty="0">
                          <a:effectLst/>
                          <a:latin typeface="Cambria" panose="02040503050406030204" pitchFamily="18" charset="0"/>
                          <a:ea typeface="Cambria" panose="02040503050406030204" pitchFamily="18" charset="0"/>
                          <a:cs typeface="Times New Roman" panose="02020603050405020304" pitchFamily="18" charset="0"/>
                        </a:rPr>
                        <a:t> </a:t>
                      </a:r>
                      <a:r>
                        <a:rPr lang="en-US" sz="2000" dirty="0" err="1">
                          <a:effectLst/>
                          <a:latin typeface="Cambria" panose="02040503050406030204" pitchFamily="18" charset="0"/>
                          <a:ea typeface="Cambria" panose="02040503050406030204" pitchFamily="18" charset="0"/>
                          <a:cs typeface="Times New Roman" panose="02020603050405020304" pitchFamily="18" charset="0"/>
                        </a:rPr>
                        <a:t>quan</a:t>
                      </a:r>
                      <a:r>
                        <a:rPr lang="en-US" sz="2000" dirty="0">
                          <a:effectLst/>
                          <a:latin typeface="Cambria" panose="02040503050406030204" pitchFamily="18" charset="0"/>
                          <a:ea typeface="Cambria" panose="02040503050406030204" pitchFamily="18" charset="0"/>
                          <a:cs typeface="Times New Roman" panose="02020603050405020304" pitchFamily="18" charset="0"/>
                        </a:rPr>
                        <a:t> </a:t>
                      </a:r>
                      <a:r>
                        <a:rPr lang="en-US" sz="2000" dirty="0" err="1">
                          <a:effectLst/>
                          <a:latin typeface="Cambria" panose="02040503050406030204" pitchFamily="18" charset="0"/>
                          <a:ea typeface="Cambria" panose="02040503050406030204" pitchFamily="18" charset="0"/>
                          <a:cs typeface="Times New Roman" panose="02020603050405020304" pitchFamily="18" charset="0"/>
                        </a:rPr>
                        <a:t>đến</a:t>
                      </a:r>
                      <a:r>
                        <a:rPr lang="en-US" sz="2000" dirty="0">
                          <a:effectLst/>
                          <a:latin typeface="Cambria" panose="02040503050406030204" pitchFamily="18" charset="0"/>
                          <a:ea typeface="Cambria" panose="02040503050406030204" pitchFamily="18" charset="0"/>
                          <a:cs typeface="Times New Roman" panose="02020603050405020304" pitchFamily="18" charset="0"/>
                        </a:rPr>
                        <a:t> </a:t>
                      </a:r>
                      <a:r>
                        <a:rPr lang="en-US" sz="2000" dirty="0" err="1">
                          <a:effectLst/>
                          <a:latin typeface="Cambria" panose="02040503050406030204" pitchFamily="18" charset="0"/>
                          <a:ea typeface="Cambria" panose="02040503050406030204" pitchFamily="18" charset="0"/>
                          <a:cs typeface="Times New Roman" panose="02020603050405020304" pitchFamily="18" charset="0"/>
                        </a:rPr>
                        <a:t>văn</a:t>
                      </a:r>
                      <a:r>
                        <a:rPr lang="en-US" sz="2000" dirty="0">
                          <a:effectLst/>
                          <a:latin typeface="Cambria" panose="02040503050406030204" pitchFamily="18" charset="0"/>
                          <a:ea typeface="Cambria" panose="02040503050406030204" pitchFamily="18" charset="0"/>
                          <a:cs typeface="Times New Roman" panose="02020603050405020304" pitchFamily="18" charset="0"/>
                        </a:rPr>
                        <a:t> </a:t>
                      </a:r>
                      <a:r>
                        <a:rPr lang="en-US" sz="2000" dirty="0" err="1">
                          <a:effectLst/>
                          <a:latin typeface="Cambria" panose="02040503050406030204" pitchFamily="18" charset="0"/>
                          <a:ea typeface="Cambria" panose="02040503050406030204" pitchFamily="18" charset="0"/>
                          <a:cs typeface="Times New Roman" panose="02020603050405020304" pitchFamily="18" charset="0"/>
                        </a:rPr>
                        <a:t>bản</a:t>
                      </a:r>
                      <a:r>
                        <a:rPr lang="en-US" sz="2000" dirty="0">
                          <a:effectLst/>
                          <a:latin typeface="Cambria" panose="02040503050406030204" pitchFamily="18" charset="0"/>
                          <a:ea typeface="Cambria" panose="02040503050406030204" pitchFamily="18" charset="0"/>
                          <a:cs typeface="Times New Roman" panose="02020603050405020304" pitchFamily="18" charset="0"/>
                        </a:rPr>
                        <a:t> </a:t>
                      </a:r>
                      <a:r>
                        <a:rPr lang="en-US" sz="2000" dirty="0" err="1">
                          <a:effectLst/>
                          <a:latin typeface="Cambria" panose="02040503050406030204" pitchFamily="18" charset="0"/>
                          <a:ea typeface="Cambria" panose="02040503050406030204" pitchFamily="18" charset="0"/>
                          <a:cs typeface="Times New Roman" panose="02020603050405020304" pitchFamily="18" charset="0"/>
                        </a:rPr>
                        <a:t>mình</a:t>
                      </a:r>
                      <a:r>
                        <a:rPr lang="en-US" sz="2000" dirty="0">
                          <a:effectLst/>
                          <a:latin typeface="Cambria" panose="02040503050406030204" pitchFamily="18" charset="0"/>
                          <a:ea typeface="Cambria" panose="02040503050406030204" pitchFamily="18" charset="0"/>
                          <a:cs typeface="Times New Roman" panose="02020603050405020304" pitchFamily="18" charset="0"/>
                        </a:rPr>
                        <a:t> </a:t>
                      </a:r>
                      <a:r>
                        <a:rPr lang="en-US" sz="2000" dirty="0" err="1">
                          <a:effectLst/>
                          <a:latin typeface="Cambria" panose="02040503050406030204" pitchFamily="18" charset="0"/>
                          <a:ea typeface="Cambria" panose="02040503050406030204" pitchFamily="18" charset="0"/>
                          <a:cs typeface="Times New Roman" panose="02020603050405020304" pitchFamily="18" charset="0"/>
                        </a:rPr>
                        <a:t>sẽ</a:t>
                      </a:r>
                      <a:r>
                        <a:rPr lang="en-US" sz="2000" dirty="0">
                          <a:effectLst/>
                          <a:latin typeface="Cambria" panose="02040503050406030204" pitchFamily="18" charset="0"/>
                          <a:ea typeface="Cambria" panose="02040503050406030204" pitchFamily="18" charset="0"/>
                          <a:cs typeface="Times New Roman" panose="02020603050405020304" pitchFamily="18" charset="0"/>
                        </a:rPr>
                        <a:t> </a:t>
                      </a:r>
                      <a:r>
                        <a:rPr lang="en-US" sz="2000" dirty="0" err="1">
                          <a:effectLst/>
                          <a:latin typeface="Cambria" panose="02040503050406030204" pitchFamily="18" charset="0"/>
                          <a:ea typeface="Cambria" panose="02040503050406030204" pitchFamily="18" charset="0"/>
                          <a:cs typeface="Times New Roman" panose="02020603050405020304" pitchFamily="18" charset="0"/>
                        </a:rPr>
                        <a:t>phân</a:t>
                      </a:r>
                      <a:r>
                        <a:rPr lang="en-US" sz="2000" dirty="0">
                          <a:effectLst/>
                          <a:latin typeface="Cambria" panose="02040503050406030204" pitchFamily="18" charset="0"/>
                          <a:ea typeface="Cambria" panose="02040503050406030204" pitchFamily="18" charset="0"/>
                          <a:cs typeface="Times New Roman" panose="02020603050405020304" pitchFamily="18" charset="0"/>
                        </a:rPr>
                        <a:t> </a:t>
                      </a:r>
                      <a:r>
                        <a:rPr lang="en-US" sz="2000" dirty="0" err="1">
                          <a:effectLst/>
                          <a:latin typeface="Cambria" panose="02040503050406030204" pitchFamily="18" charset="0"/>
                          <a:ea typeface="Cambria" panose="02040503050406030204" pitchFamily="18" charset="0"/>
                          <a:cs typeface="Times New Roman" panose="02020603050405020304" pitchFamily="18" charset="0"/>
                        </a:rPr>
                        <a:t>tích</a:t>
                      </a:r>
                      <a:r>
                        <a:rPr lang="en-US" sz="2000" dirty="0">
                          <a:effectLst/>
                          <a:latin typeface="Cambria" panose="02040503050406030204" pitchFamily="18" charset="0"/>
                          <a:ea typeface="Cambria" panose="02040503050406030204" pitchFamily="18" charset="0"/>
                          <a:cs typeface="Times New Roman" panose="02020603050405020304" pitchFamily="18" charset="0"/>
                        </a:rPr>
                        <a:t>.</a:t>
                      </a:r>
                      <a:endParaRPr lang="en-US" sz="1600" dirty="0">
                        <a:effectLst/>
                        <a:latin typeface="Cambria" panose="02040503050406030204" pitchFamily="18" charset="0"/>
                        <a:ea typeface="Cambria" panose="02040503050406030204" pitchFamily="18" charset="0"/>
                        <a:cs typeface="Times New Roman" panose="02020603050405020304" pitchFamily="18" charset="0"/>
                      </a:endParaRPr>
                    </a:p>
                    <a:p>
                      <a:r>
                        <a:rPr lang="en-US" sz="2000" dirty="0" err="1">
                          <a:effectLst/>
                          <a:latin typeface="Cambria" panose="02040503050406030204" pitchFamily="18" charset="0"/>
                          <a:ea typeface="Cambria" panose="02040503050406030204" pitchFamily="18" charset="0"/>
                        </a:rPr>
                        <a:t>Xem</a:t>
                      </a:r>
                      <a:r>
                        <a:rPr lang="en-US" sz="2000" dirty="0">
                          <a:effectLst/>
                          <a:latin typeface="Cambria" panose="02040503050406030204" pitchFamily="18" charset="0"/>
                          <a:ea typeface="Cambria" panose="02040503050406030204" pitchFamily="18" charset="0"/>
                        </a:rPr>
                        <a:t> </a:t>
                      </a:r>
                      <a:r>
                        <a:rPr lang="en-US" sz="2000" dirty="0" err="1">
                          <a:effectLst/>
                          <a:latin typeface="Cambria" panose="02040503050406030204" pitchFamily="18" charset="0"/>
                          <a:ea typeface="Cambria" panose="02040503050406030204" pitchFamily="18" charset="0"/>
                        </a:rPr>
                        <a:t>xét</a:t>
                      </a:r>
                      <a:r>
                        <a:rPr lang="en-US" sz="2000" dirty="0">
                          <a:effectLst/>
                          <a:latin typeface="Cambria" panose="02040503050406030204" pitchFamily="18" charset="0"/>
                          <a:ea typeface="Cambria" panose="02040503050406030204" pitchFamily="18" charset="0"/>
                        </a:rPr>
                        <a:t> </a:t>
                      </a:r>
                      <a:r>
                        <a:rPr lang="en-US" sz="2000" dirty="0" err="1">
                          <a:effectLst/>
                          <a:latin typeface="Cambria" panose="02040503050406030204" pitchFamily="18" charset="0"/>
                          <a:ea typeface="Cambria" panose="02040503050406030204" pitchFamily="18" charset="0"/>
                        </a:rPr>
                        <a:t>các</a:t>
                      </a:r>
                      <a:r>
                        <a:rPr lang="en-US" sz="2000" dirty="0">
                          <a:effectLst/>
                          <a:latin typeface="Cambria" panose="02040503050406030204" pitchFamily="18" charset="0"/>
                          <a:ea typeface="Cambria" panose="02040503050406030204" pitchFamily="18" charset="0"/>
                        </a:rPr>
                        <a:t> ý </a:t>
                      </a:r>
                      <a:r>
                        <a:rPr lang="en-US" sz="2000" dirty="0" err="1">
                          <a:effectLst/>
                          <a:latin typeface="Cambria" panose="02040503050406030204" pitchFamily="18" charset="0"/>
                          <a:ea typeface="Cambria" panose="02040503050406030204" pitchFamily="18" charset="0"/>
                        </a:rPr>
                        <a:t>kiến</a:t>
                      </a:r>
                      <a:r>
                        <a:rPr lang="en-US" sz="2000" dirty="0">
                          <a:effectLst/>
                          <a:latin typeface="Cambria" panose="02040503050406030204" pitchFamily="18" charset="0"/>
                          <a:ea typeface="Cambria" panose="02040503050406030204" pitchFamily="18" charset="0"/>
                        </a:rPr>
                        <a:t> </a:t>
                      </a:r>
                      <a:r>
                        <a:rPr lang="en-US" sz="2000" dirty="0" err="1">
                          <a:effectLst/>
                          <a:latin typeface="Cambria" panose="02040503050406030204" pitchFamily="18" charset="0"/>
                          <a:ea typeface="Cambria" panose="02040503050406030204" pitchFamily="18" charset="0"/>
                        </a:rPr>
                        <a:t>đã</a:t>
                      </a:r>
                      <a:r>
                        <a:rPr lang="en-US" sz="2000" dirty="0">
                          <a:effectLst/>
                          <a:latin typeface="Cambria" panose="02040503050406030204" pitchFamily="18" charset="0"/>
                          <a:ea typeface="Cambria" panose="02040503050406030204" pitchFamily="18" charset="0"/>
                        </a:rPr>
                        <a:t> </a:t>
                      </a:r>
                      <a:r>
                        <a:rPr lang="en-US" sz="2000" dirty="0" err="1">
                          <a:effectLst/>
                          <a:latin typeface="Cambria" panose="02040503050406030204" pitchFamily="18" charset="0"/>
                          <a:ea typeface="Cambria" panose="02040503050406030204" pitchFamily="18" charset="0"/>
                        </a:rPr>
                        <a:t>đề</a:t>
                      </a:r>
                      <a:r>
                        <a:rPr lang="en-US" sz="2000" dirty="0">
                          <a:effectLst/>
                          <a:latin typeface="Cambria" panose="02040503050406030204" pitchFamily="18" charset="0"/>
                          <a:ea typeface="Cambria" panose="02040503050406030204" pitchFamily="18" charset="0"/>
                        </a:rPr>
                        <a:t> </a:t>
                      </a:r>
                      <a:r>
                        <a:rPr lang="en-US" sz="2000" dirty="0" err="1">
                          <a:effectLst/>
                          <a:latin typeface="Cambria" panose="02040503050406030204" pitchFamily="18" charset="0"/>
                          <a:ea typeface="Cambria" panose="02040503050406030204" pitchFamily="18" charset="0"/>
                        </a:rPr>
                        <a:t>cập</a:t>
                      </a:r>
                      <a:r>
                        <a:rPr lang="en-US" sz="2000" dirty="0">
                          <a:effectLst/>
                          <a:latin typeface="Cambria" panose="02040503050406030204" pitchFamily="18" charset="0"/>
                          <a:ea typeface="Cambria" panose="02040503050406030204" pitchFamily="18" charset="0"/>
                        </a:rPr>
                        <a:t> </a:t>
                      </a:r>
                      <a:r>
                        <a:rPr lang="en-US" sz="2000" dirty="0" err="1">
                          <a:effectLst/>
                          <a:latin typeface="Cambria" panose="02040503050406030204" pitchFamily="18" charset="0"/>
                          <a:ea typeface="Cambria" panose="02040503050406030204" pitchFamily="18" charset="0"/>
                        </a:rPr>
                        <a:t>đến</a:t>
                      </a:r>
                      <a:r>
                        <a:rPr lang="en-US" sz="2000" dirty="0">
                          <a:effectLst/>
                          <a:latin typeface="Cambria" panose="02040503050406030204" pitchFamily="18" charset="0"/>
                          <a:ea typeface="Cambria" panose="02040503050406030204" pitchFamily="18" charset="0"/>
                        </a:rPr>
                        <a:t> </a:t>
                      </a:r>
                      <a:r>
                        <a:rPr lang="en-US" sz="2000" dirty="0" err="1">
                          <a:effectLst/>
                          <a:latin typeface="Cambria" panose="02040503050406030204" pitchFamily="18" charset="0"/>
                          <a:ea typeface="Cambria" panose="02040503050406030204" pitchFamily="18" charset="0"/>
                        </a:rPr>
                        <a:t>những</a:t>
                      </a:r>
                      <a:r>
                        <a:rPr lang="en-US" sz="2000" dirty="0">
                          <a:effectLst/>
                          <a:latin typeface="Cambria" panose="02040503050406030204" pitchFamily="18" charset="0"/>
                          <a:ea typeface="Cambria" panose="02040503050406030204" pitchFamily="18" charset="0"/>
                        </a:rPr>
                        <a:t> </a:t>
                      </a:r>
                      <a:r>
                        <a:rPr lang="en-US" sz="2000" dirty="0" err="1">
                          <a:effectLst/>
                          <a:latin typeface="Cambria" panose="02040503050406030204" pitchFamily="18" charset="0"/>
                          <a:ea typeface="Cambria" panose="02040503050406030204" pitchFamily="18" charset="0"/>
                        </a:rPr>
                        <a:t>phương</a:t>
                      </a:r>
                      <a:r>
                        <a:rPr lang="en-US" sz="2000" dirty="0">
                          <a:effectLst/>
                          <a:latin typeface="Cambria" panose="02040503050406030204" pitchFamily="18" charset="0"/>
                          <a:ea typeface="Cambria" panose="02040503050406030204" pitchFamily="18" charset="0"/>
                        </a:rPr>
                        <a:t> </a:t>
                      </a:r>
                      <a:r>
                        <a:rPr lang="en-US" sz="2000" dirty="0" err="1">
                          <a:effectLst/>
                          <a:latin typeface="Cambria" panose="02040503050406030204" pitchFamily="18" charset="0"/>
                          <a:ea typeface="Cambria" panose="02040503050406030204" pitchFamily="18" charset="0"/>
                        </a:rPr>
                        <a:t>diện</a:t>
                      </a:r>
                      <a:r>
                        <a:rPr lang="en-US" sz="2000" dirty="0">
                          <a:effectLst/>
                          <a:latin typeface="Cambria" panose="02040503050406030204" pitchFamily="18" charset="0"/>
                          <a:ea typeface="Cambria" panose="02040503050406030204" pitchFamily="18" charset="0"/>
                        </a:rPr>
                        <a:t> </a:t>
                      </a:r>
                      <a:r>
                        <a:rPr lang="en-US" sz="2000" dirty="0" err="1">
                          <a:effectLst/>
                          <a:latin typeface="Cambria" panose="02040503050406030204" pitchFamily="18" charset="0"/>
                          <a:ea typeface="Cambria" panose="02040503050406030204" pitchFamily="18" charset="0"/>
                        </a:rPr>
                        <a:t>nào</a:t>
                      </a:r>
                      <a:r>
                        <a:rPr lang="en-US" sz="2000" dirty="0">
                          <a:effectLst/>
                          <a:latin typeface="Cambria" panose="02040503050406030204" pitchFamily="18" charset="0"/>
                          <a:ea typeface="Cambria" panose="02040503050406030204" pitchFamily="18" charset="0"/>
                        </a:rPr>
                        <a:t>? </a:t>
                      </a:r>
                      <a:r>
                        <a:rPr lang="en-US" sz="2000" dirty="0" err="1">
                          <a:effectLst/>
                          <a:latin typeface="Cambria" panose="02040503050406030204" pitchFamily="18" charset="0"/>
                          <a:ea typeface="Cambria" panose="02040503050406030204" pitchFamily="18" charset="0"/>
                        </a:rPr>
                        <a:t>Chưa</a:t>
                      </a:r>
                      <a:r>
                        <a:rPr lang="en-US" sz="2000" dirty="0">
                          <a:effectLst/>
                          <a:latin typeface="Cambria" panose="02040503050406030204" pitchFamily="18" charset="0"/>
                          <a:ea typeface="Cambria" panose="02040503050406030204" pitchFamily="18" charset="0"/>
                        </a:rPr>
                        <a:t> </a:t>
                      </a:r>
                      <a:r>
                        <a:rPr lang="en-US" sz="2000" dirty="0" err="1">
                          <a:effectLst/>
                          <a:latin typeface="Cambria" panose="02040503050406030204" pitchFamily="18" charset="0"/>
                          <a:ea typeface="Cambria" panose="02040503050406030204" pitchFamily="18" charset="0"/>
                        </a:rPr>
                        <a:t>đề</a:t>
                      </a:r>
                      <a:r>
                        <a:rPr lang="en-US" sz="2000" dirty="0">
                          <a:effectLst/>
                          <a:latin typeface="Cambria" panose="02040503050406030204" pitchFamily="18" charset="0"/>
                          <a:ea typeface="Cambria" panose="02040503050406030204" pitchFamily="18" charset="0"/>
                        </a:rPr>
                        <a:t> </a:t>
                      </a:r>
                      <a:r>
                        <a:rPr lang="en-US" sz="2000" dirty="0" err="1">
                          <a:effectLst/>
                          <a:latin typeface="Cambria" panose="02040503050406030204" pitchFamily="18" charset="0"/>
                          <a:ea typeface="Cambria" panose="02040503050406030204" pitchFamily="18" charset="0"/>
                        </a:rPr>
                        <a:t>cập</a:t>
                      </a:r>
                      <a:r>
                        <a:rPr lang="en-US" sz="2000" dirty="0">
                          <a:effectLst/>
                          <a:latin typeface="Cambria" panose="02040503050406030204" pitchFamily="18" charset="0"/>
                          <a:ea typeface="Cambria" panose="02040503050406030204" pitchFamily="18" charset="0"/>
                        </a:rPr>
                        <a:t> </a:t>
                      </a:r>
                      <a:r>
                        <a:rPr lang="en-US" sz="2000" dirty="0" err="1">
                          <a:effectLst/>
                          <a:latin typeface="Cambria" panose="02040503050406030204" pitchFamily="18" charset="0"/>
                          <a:ea typeface="Cambria" panose="02040503050406030204" pitchFamily="18" charset="0"/>
                        </a:rPr>
                        <a:t>phương</a:t>
                      </a:r>
                      <a:r>
                        <a:rPr lang="en-US" sz="2000" dirty="0">
                          <a:effectLst/>
                          <a:latin typeface="Cambria" panose="02040503050406030204" pitchFamily="18" charset="0"/>
                          <a:ea typeface="Cambria" panose="02040503050406030204" pitchFamily="18" charset="0"/>
                        </a:rPr>
                        <a:t> </a:t>
                      </a:r>
                      <a:r>
                        <a:rPr lang="en-US" sz="2000" dirty="0" err="1">
                          <a:effectLst/>
                          <a:latin typeface="Cambria" panose="02040503050406030204" pitchFamily="18" charset="0"/>
                          <a:ea typeface="Cambria" panose="02040503050406030204" pitchFamily="18" charset="0"/>
                        </a:rPr>
                        <a:t>diện</a:t>
                      </a:r>
                      <a:r>
                        <a:rPr lang="en-US" sz="2000" dirty="0">
                          <a:effectLst/>
                          <a:latin typeface="Cambria" panose="02040503050406030204" pitchFamily="18" charset="0"/>
                          <a:ea typeface="Cambria" panose="02040503050406030204" pitchFamily="18" charset="0"/>
                        </a:rPr>
                        <a:t> </a:t>
                      </a:r>
                      <a:r>
                        <a:rPr lang="en-US" sz="2000" dirty="0" err="1">
                          <a:effectLst/>
                          <a:latin typeface="Cambria" panose="02040503050406030204" pitchFamily="18" charset="0"/>
                          <a:ea typeface="Cambria" panose="02040503050406030204" pitchFamily="18" charset="0"/>
                        </a:rPr>
                        <a:t>nào</a:t>
                      </a:r>
                      <a:r>
                        <a:rPr lang="en-US" sz="2000" dirty="0">
                          <a:effectLst/>
                          <a:latin typeface="Cambria" panose="02040503050406030204" pitchFamily="18" charset="0"/>
                          <a:ea typeface="Cambria" panose="02040503050406030204" pitchFamily="18" charset="0"/>
                        </a:rPr>
                        <a:t> </a:t>
                      </a:r>
                      <a:r>
                        <a:rPr lang="en-US" sz="2000" dirty="0" err="1">
                          <a:effectLst/>
                          <a:latin typeface="Cambria" panose="02040503050406030204" pitchFamily="18" charset="0"/>
                          <a:ea typeface="Cambria" panose="02040503050406030204" pitchFamily="18" charset="0"/>
                        </a:rPr>
                        <a:t>của</a:t>
                      </a:r>
                      <a:r>
                        <a:rPr lang="en-US" sz="2000" dirty="0">
                          <a:effectLst/>
                          <a:latin typeface="Cambria" panose="02040503050406030204" pitchFamily="18" charset="0"/>
                          <a:ea typeface="Cambria" panose="02040503050406030204" pitchFamily="18" charset="0"/>
                        </a:rPr>
                        <a:t> </a:t>
                      </a:r>
                      <a:r>
                        <a:rPr lang="en-US" sz="2000" dirty="0" err="1">
                          <a:effectLst/>
                          <a:latin typeface="Cambria" panose="02040503050406030204" pitchFamily="18" charset="0"/>
                          <a:ea typeface="Cambria" panose="02040503050406030204" pitchFamily="18" charset="0"/>
                        </a:rPr>
                        <a:t>văn</a:t>
                      </a:r>
                      <a:r>
                        <a:rPr lang="en-US" sz="2000" dirty="0">
                          <a:effectLst/>
                          <a:latin typeface="Cambria" panose="02040503050406030204" pitchFamily="18" charset="0"/>
                          <a:ea typeface="Cambria" panose="02040503050406030204" pitchFamily="18" charset="0"/>
                        </a:rPr>
                        <a:t> </a:t>
                      </a:r>
                      <a:r>
                        <a:rPr lang="en-US" sz="2000" dirty="0" err="1">
                          <a:effectLst/>
                          <a:latin typeface="Cambria" panose="02040503050406030204" pitchFamily="18" charset="0"/>
                          <a:ea typeface="Cambria" panose="02040503050406030204" pitchFamily="18" charset="0"/>
                        </a:rPr>
                        <a:t>bản</a:t>
                      </a:r>
                      <a:r>
                        <a:rPr lang="en-US" sz="2000" dirty="0">
                          <a:effectLst/>
                          <a:latin typeface="Cambria" panose="02040503050406030204" pitchFamily="18" charset="0"/>
                          <a:ea typeface="Cambria" panose="02040503050406030204" pitchFamily="18" charset="0"/>
                        </a:rPr>
                        <a:t> </a:t>
                      </a:r>
                      <a:r>
                        <a:rPr lang="en-US" sz="2000" dirty="0" err="1">
                          <a:effectLst/>
                          <a:latin typeface="Cambria" panose="02040503050406030204" pitchFamily="18" charset="0"/>
                          <a:ea typeface="Cambria" panose="02040503050406030204" pitchFamily="18" charset="0"/>
                        </a:rPr>
                        <a:t>thơ</a:t>
                      </a:r>
                      <a:r>
                        <a:rPr lang="en-US" sz="2000" dirty="0">
                          <a:effectLst/>
                          <a:latin typeface="Cambria" panose="02040503050406030204" pitchFamily="18" charset="0"/>
                          <a:ea typeface="Cambria" panose="02040503050406030204" pitchFamily="18" charset="0"/>
                        </a:rPr>
                        <a:t> </a:t>
                      </a:r>
                      <a:r>
                        <a:rPr lang="en-US" sz="2000" dirty="0" err="1">
                          <a:effectLst/>
                          <a:latin typeface="Cambria" panose="02040503050406030204" pitchFamily="18" charset="0"/>
                          <a:ea typeface="Cambria" panose="02040503050406030204" pitchFamily="18" charset="0"/>
                        </a:rPr>
                        <a:t>mà</a:t>
                      </a:r>
                      <a:r>
                        <a:rPr lang="en-US" sz="2000" dirty="0">
                          <a:effectLst/>
                          <a:latin typeface="Cambria" panose="02040503050406030204" pitchFamily="18" charset="0"/>
                          <a:ea typeface="Cambria" panose="02040503050406030204" pitchFamily="18" charset="0"/>
                        </a:rPr>
                        <a:t> </a:t>
                      </a:r>
                      <a:r>
                        <a:rPr lang="en-US" sz="2000" dirty="0" err="1">
                          <a:effectLst/>
                          <a:latin typeface="Cambria" panose="02040503050406030204" pitchFamily="18" charset="0"/>
                          <a:ea typeface="Cambria" panose="02040503050406030204" pitchFamily="18" charset="0"/>
                        </a:rPr>
                        <a:t>bạn</a:t>
                      </a:r>
                      <a:r>
                        <a:rPr lang="en-US" sz="2000" dirty="0">
                          <a:effectLst/>
                          <a:latin typeface="Cambria" panose="02040503050406030204" pitchFamily="18" charset="0"/>
                          <a:ea typeface="Cambria" panose="02040503050406030204" pitchFamily="18" charset="0"/>
                        </a:rPr>
                        <a:t> </a:t>
                      </a:r>
                      <a:r>
                        <a:rPr lang="en-US" sz="2000" dirty="0" err="1">
                          <a:effectLst/>
                          <a:latin typeface="Cambria" panose="02040503050406030204" pitchFamily="18" charset="0"/>
                          <a:ea typeface="Cambria" panose="02040503050406030204" pitchFamily="18" charset="0"/>
                        </a:rPr>
                        <a:t>sẽ</a:t>
                      </a:r>
                      <a:r>
                        <a:rPr lang="en-US" sz="2000" dirty="0">
                          <a:effectLst/>
                          <a:latin typeface="Cambria" panose="02040503050406030204" pitchFamily="18" charset="0"/>
                          <a:ea typeface="Cambria" panose="02040503050406030204" pitchFamily="18" charset="0"/>
                        </a:rPr>
                        <a:t> </a:t>
                      </a:r>
                      <a:r>
                        <a:rPr lang="en-US" sz="2000" dirty="0" err="1">
                          <a:effectLst/>
                          <a:latin typeface="Cambria" panose="02040503050406030204" pitchFamily="18" charset="0"/>
                          <a:ea typeface="Cambria" panose="02040503050406030204" pitchFamily="18" charset="0"/>
                        </a:rPr>
                        <a:t>phân</a:t>
                      </a:r>
                      <a:r>
                        <a:rPr lang="en-US" sz="2000" dirty="0">
                          <a:effectLst/>
                          <a:latin typeface="Cambria" panose="02040503050406030204" pitchFamily="18" charset="0"/>
                          <a:ea typeface="Cambria" panose="02040503050406030204" pitchFamily="18" charset="0"/>
                        </a:rPr>
                        <a:t> </a:t>
                      </a:r>
                      <a:r>
                        <a:rPr lang="en-US" sz="2000" dirty="0" err="1">
                          <a:effectLst/>
                          <a:latin typeface="Cambria" panose="02040503050406030204" pitchFamily="18" charset="0"/>
                          <a:ea typeface="Cambria" panose="02040503050406030204" pitchFamily="18" charset="0"/>
                        </a:rPr>
                        <a:t>tích</a:t>
                      </a:r>
                      <a:r>
                        <a:rPr lang="en-US" sz="2000" dirty="0">
                          <a:effectLst/>
                          <a:latin typeface="Cambria" panose="02040503050406030204" pitchFamily="18" charset="0"/>
                          <a:ea typeface="Cambria" panose="02040503050406030204" pitchFamily="18" charset="0"/>
                        </a:rPr>
                        <a:t>? </a:t>
                      </a:r>
                      <a:r>
                        <a:rPr lang="en-US" sz="2000" dirty="0" err="1">
                          <a:effectLst/>
                          <a:latin typeface="Cambria" panose="02040503050406030204" pitchFamily="18" charset="0"/>
                          <a:ea typeface="Cambria" panose="02040503050406030204" pitchFamily="18" charset="0"/>
                        </a:rPr>
                        <a:t>Bản</a:t>
                      </a:r>
                      <a:r>
                        <a:rPr lang="en-US" sz="2000" dirty="0">
                          <a:effectLst/>
                          <a:latin typeface="Cambria" panose="02040503050406030204" pitchFamily="18" charset="0"/>
                          <a:ea typeface="Cambria" panose="02040503050406030204" pitchFamily="18" charset="0"/>
                        </a:rPr>
                        <a:t> </a:t>
                      </a:r>
                      <a:r>
                        <a:rPr lang="en-US" sz="2000" dirty="0" err="1">
                          <a:effectLst/>
                          <a:latin typeface="Cambria" panose="02040503050406030204" pitchFamily="18" charset="0"/>
                          <a:ea typeface="Cambria" panose="02040503050406030204" pitchFamily="18" charset="0"/>
                        </a:rPr>
                        <a:t>thân</a:t>
                      </a:r>
                      <a:r>
                        <a:rPr lang="en-US" sz="2000" dirty="0">
                          <a:effectLst/>
                          <a:latin typeface="Cambria" panose="02040503050406030204" pitchFamily="18" charset="0"/>
                          <a:ea typeface="Cambria" panose="02040503050406030204" pitchFamily="18" charset="0"/>
                        </a:rPr>
                        <a:t> </a:t>
                      </a:r>
                      <a:r>
                        <a:rPr lang="en-US" sz="2000" dirty="0" err="1">
                          <a:effectLst/>
                          <a:latin typeface="Cambria" panose="02040503050406030204" pitchFamily="18" charset="0"/>
                          <a:ea typeface="Cambria" panose="02040503050406030204" pitchFamily="18" charset="0"/>
                        </a:rPr>
                        <a:t>mình</a:t>
                      </a:r>
                      <a:r>
                        <a:rPr lang="en-US" sz="2000" dirty="0">
                          <a:effectLst/>
                          <a:latin typeface="Cambria" panose="02040503050406030204" pitchFamily="18" charset="0"/>
                          <a:ea typeface="Cambria" panose="02040503050406030204" pitchFamily="18" charset="0"/>
                        </a:rPr>
                        <a:t> </a:t>
                      </a:r>
                      <a:r>
                        <a:rPr lang="en-US" sz="2000" dirty="0" err="1">
                          <a:effectLst/>
                          <a:latin typeface="Cambria" panose="02040503050406030204" pitchFamily="18" charset="0"/>
                          <a:ea typeface="Cambria" panose="02040503050406030204" pitchFamily="18" charset="0"/>
                        </a:rPr>
                        <a:t>đồng</a:t>
                      </a:r>
                      <a:r>
                        <a:rPr lang="en-US" sz="2000" dirty="0">
                          <a:effectLst/>
                          <a:latin typeface="Cambria" panose="02040503050406030204" pitchFamily="18" charset="0"/>
                          <a:ea typeface="Cambria" panose="02040503050406030204" pitchFamily="18" charset="0"/>
                        </a:rPr>
                        <a:t> </a:t>
                      </a:r>
                      <a:r>
                        <a:rPr lang="en-US" sz="2000" dirty="0" err="1">
                          <a:effectLst/>
                          <a:latin typeface="Cambria" panose="02040503050406030204" pitchFamily="18" charset="0"/>
                          <a:ea typeface="Cambria" panose="02040503050406030204" pitchFamily="18" charset="0"/>
                        </a:rPr>
                        <a:t>tình</a:t>
                      </a:r>
                      <a:r>
                        <a:rPr lang="en-US" sz="2000" dirty="0">
                          <a:effectLst/>
                          <a:latin typeface="Cambria" panose="02040503050406030204" pitchFamily="18" charset="0"/>
                          <a:ea typeface="Cambria" panose="02040503050406030204" pitchFamily="18" charset="0"/>
                        </a:rPr>
                        <a:t> </a:t>
                      </a:r>
                      <a:r>
                        <a:rPr lang="en-US" sz="2000" dirty="0" err="1">
                          <a:effectLst/>
                          <a:latin typeface="Cambria" panose="02040503050406030204" pitchFamily="18" charset="0"/>
                          <a:ea typeface="Cambria" panose="02040503050406030204" pitchFamily="18" charset="0"/>
                        </a:rPr>
                        <a:t>với</a:t>
                      </a:r>
                      <a:r>
                        <a:rPr lang="en-US" sz="2000" dirty="0">
                          <a:effectLst/>
                          <a:latin typeface="Cambria" panose="02040503050406030204" pitchFamily="18" charset="0"/>
                          <a:ea typeface="Cambria" panose="02040503050406030204" pitchFamily="18" charset="0"/>
                        </a:rPr>
                        <a:t> ý </a:t>
                      </a:r>
                      <a:r>
                        <a:rPr lang="en-US" sz="2000" dirty="0" err="1">
                          <a:effectLst/>
                          <a:latin typeface="Cambria" panose="02040503050406030204" pitchFamily="18" charset="0"/>
                          <a:ea typeface="Cambria" panose="02040503050406030204" pitchFamily="18" charset="0"/>
                        </a:rPr>
                        <a:t>kiến</a:t>
                      </a:r>
                      <a:r>
                        <a:rPr lang="en-US" sz="2000" dirty="0">
                          <a:effectLst/>
                          <a:latin typeface="Cambria" panose="02040503050406030204" pitchFamily="18" charset="0"/>
                          <a:ea typeface="Cambria" panose="02040503050406030204" pitchFamily="18" charset="0"/>
                        </a:rPr>
                        <a:t> </a:t>
                      </a:r>
                      <a:r>
                        <a:rPr lang="en-US" sz="2000" dirty="0" err="1">
                          <a:effectLst/>
                          <a:latin typeface="Cambria" panose="02040503050406030204" pitchFamily="18" charset="0"/>
                          <a:ea typeface="Cambria" panose="02040503050406030204" pitchFamily="18" charset="0"/>
                        </a:rPr>
                        <a:t>nào</a:t>
                      </a:r>
                      <a:r>
                        <a:rPr lang="en-US" sz="2000" dirty="0">
                          <a:effectLst/>
                          <a:latin typeface="Cambria" panose="02040503050406030204" pitchFamily="18" charset="0"/>
                          <a:ea typeface="Cambria" panose="02040503050406030204" pitchFamily="18" charset="0"/>
                        </a:rPr>
                        <a:t> </a:t>
                      </a:r>
                      <a:r>
                        <a:rPr lang="en-US" sz="2000" dirty="0" err="1">
                          <a:effectLst/>
                          <a:latin typeface="Cambria" panose="02040503050406030204" pitchFamily="18" charset="0"/>
                          <a:ea typeface="Cambria" panose="02040503050406030204" pitchFamily="18" charset="0"/>
                        </a:rPr>
                        <a:t>hoặc</a:t>
                      </a:r>
                      <a:r>
                        <a:rPr lang="en-US" sz="2000" dirty="0">
                          <a:effectLst/>
                          <a:latin typeface="Cambria" panose="02040503050406030204" pitchFamily="18" charset="0"/>
                          <a:ea typeface="Cambria" panose="02040503050406030204" pitchFamily="18" charset="0"/>
                        </a:rPr>
                        <a:t> </a:t>
                      </a:r>
                      <a:r>
                        <a:rPr lang="en-US" sz="2000" dirty="0" err="1">
                          <a:effectLst/>
                          <a:latin typeface="Cambria" panose="02040503050406030204" pitchFamily="18" charset="0"/>
                          <a:ea typeface="Cambria" panose="02040503050406030204" pitchFamily="18" charset="0"/>
                        </a:rPr>
                        <a:t>có</a:t>
                      </a:r>
                      <a:r>
                        <a:rPr lang="en-US" sz="2000" dirty="0">
                          <a:effectLst/>
                          <a:latin typeface="Cambria" panose="02040503050406030204" pitchFamily="18" charset="0"/>
                          <a:ea typeface="Cambria" panose="02040503050406030204" pitchFamily="18" charset="0"/>
                        </a:rPr>
                        <a:t> ý </a:t>
                      </a:r>
                      <a:r>
                        <a:rPr lang="en-US" sz="2000" dirty="0" err="1">
                          <a:effectLst/>
                          <a:latin typeface="Cambria" panose="02040503050406030204" pitchFamily="18" charset="0"/>
                          <a:ea typeface="Cambria" panose="02040503050406030204" pitchFamily="18" charset="0"/>
                        </a:rPr>
                        <a:t>kiến</a:t>
                      </a:r>
                      <a:r>
                        <a:rPr lang="en-US" sz="2000" dirty="0">
                          <a:effectLst/>
                          <a:latin typeface="Cambria" panose="02040503050406030204" pitchFamily="18" charset="0"/>
                          <a:ea typeface="Cambria" panose="02040503050406030204" pitchFamily="18" charset="0"/>
                        </a:rPr>
                        <a:t> </a:t>
                      </a:r>
                      <a:r>
                        <a:rPr lang="en-US" sz="2000" dirty="0" err="1">
                          <a:effectLst/>
                          <a:latin typeface="Cambria" panose="02040503050406030204" pitchFamily="18" charset="0"/>
                          <a:ea typeface="Cambria" panose="02040503050406030204" pitchFamily="18" charset="0"/>
                        </a:rPr>
                        <a:t>khác</a:t>
                      </a:r>
                      <a:r>
                        <a:rPr lang="en-US" sz="2000" dirty="0">
                          <a:effectLst/>
                          <a:latin typeface="Cambria" panose="02040503050406030204" pitchFamily="18" charset="0"/>
                          <a:ea typeface="Cambria" panose="02040503050406030204" pitchFamily="18" charset="0"/>
                        </a:rPr>
                        <a:t> </a:t>
                      </a:r>
                      <a:r>
                        <a:rPr lang="en-US" sz="2000" dirty="0" err="1">
                          <a:effectLst/>
                          <a:latin typeface="Cambria" panose="02040503050406030204" pitchFamily="18" charset="0"/>
                          <a:ea typeface="Cambria" panose="02040503050406030204" pitchFamily="18" charset="0"/>
                        </a:rPr>
                        <a:t>không</a:t>
                      </a:r>
                      <a:r>
                        <a:rPr lang="en-US" sz="2000" dirty="0">
                          <a:effectLst/>
                          <a:latin typeface="Cambria" panose="02040503050406030204" pitchFamily="18" charset="0"/>
                          <a:ea typeface="Cambria" panose="02040503050406030204" pitchFamily="18" charset="0"/>
                        </a:rPr>
                        <a:t>?</a:t>
                      </a:r>
                      <a:endParaRPr lang="en-US" sz="20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50751" marR="50751" marT="0" marB="0">
                    <a:lnL>
                      <a:noFill/>
                    </a:lnL>
                    <a:lnR>
                      <a:noFill/>
                    </a:lnR>
                    <a:lnT w="1905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extLst>
                  <a:ext uri="{0D108BD9-81ED-4DB2-BD59-A6C34878D82A}">
                    <a16:rowId xmlns:a16="http://schemas.microsoft.com/office/drawing/2014/main" val="2569095831"/>
                  </a:ext>
                </a:extLst>
              </a:tr>
            </a:tbl>
          </a:graphicData>
        </a:graphic>
      </p:graphicFrame>
    </p:spTree>
    <p:extLst>
      <p:ext uri="{BB962C8B-B14F-4D97-AF65-F5344CB8AC3E}">
        <p14:creationId xmlns:p14="http://schemas.microsoft.com/office/powerpoint/2010/main" val="396628528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CF9B4D6-7CA9-03D2-0F68-B14014242173}"/>
              </a:ext>
            </a:extLst>
          </p:cNvPr>
          <p:cNvSpPr txBox="1"/>
          <p:nvPr/>
        </p:nvSpPr>
        <p:spPr>
          <a:xfrm>
            <a:off x="4561115" y="517834"/>
            <a:ext cx="609600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err="1">
                <a:ln>
                  <a:noFill/>
                </a:ln>
                <a:solidFill>
                  <a:srgbClr val="87BCE4">
                    <a:lumMod val="50000"/>
                  </a:srgbClr>
                </a:solidFill>
                <a:effectLst/>
                <a:uLnTx/>
                <a:uFillTx/>
                <a:latin typeface="Calibri"/>
                <a:ea typeface="Yu Mincho" panose="02020400000000000000" pitchFamily="18" charset="-128"/>
                <a:cs typeface="+mn-cs"/>
              </a:rPr>
              <a:t>Các</a:t>
            </a:r>
            <a:r>
              <a:rPr kumimoji="0" lang="en-US" sz="3600" b="1" i="1" u="none" strike="noStrike" kern="1200" cap="none" spc="0" normalizeH="0" baseline="0" noProof="0" dirty="0">
                <a:ln>
                  <a:noFill/>
                </a:ln>
                <a:solidFill>
                  <a:srgbClr val="87BCE4">
                    <a:lumMod val="50000"/>
                  </a:srgbClr>
                </a:solidFill>
                <a:effectLst/>
                <a:uLnTx/>
                <a:uFillTx/>
                <a:latin typeface="Calibri"/>
                <a:ea typeface="Yu Mincho" panose="02020400000000000000" pitchFamily="18" charset="-128"/>
                <a:cs typeface="+mn-cs"/>
              </a:rPr>
              <a:t> </a:t>
            </a:r>
            <a:r>
              <a:rPr kumimoji="0" lang="en-US" sz="3600" b="1" i="1" u="none" strike="noStrike" kern="1200" cap="none" spc="0" normalizeH="0" baseline="0" noProof="0" dirty="0" err="1">
                <a:ln>
                  <a:noFill/>
                </a:ln>
                <a:solidFill>
                  <a:srgbClr val="87BCE4">
                    <a:lumMod val="50000"/>
                  </a:srgbClr>
                </a:solidFill>
                <a:effectLst/>
                <a:uLnTx/>
                <a:uFillTx/>
                <a:latin typeface="Calibri"/>
                <a:ea typeface="Yu Mincho" panose="02020400000000000000" pitchFamily="18" charset="-128"/>
                <a:cs typeface="+mn-cs"/>
              </a:rPr>
              <a:t>bước</a:t>
            </a:r>
            <a:r>
              <a:rPr kumimoji="0" lang="en-US" sz="3600" b="1" i="1" u="none" strike="noStrike" kern="1200" cap="none" spc="0" normalizeH="0" baseline="0" noProof="0" dirty="0">
                <a:ln>
                  <a:noFill/>
                </a:ln>
                <a:solidFill>
                  <a:srgbClr val="87BCE4">
                    <a:lumMod val="50000"/>
                  </a:srgbClr>
                </a:solidFill>
                <a:effectLst/>
                <a:uLnTx/>
                <a:uFillTx/>
                <a:latin typeface="Calibri"/>
                <a:ea typeface="Yu Mincho" panose="02020400000000000000" pitchFamily="18" charset="-128"/>
                <a:cs typeface="+mn-cs"/>
              </a:rPr>
              <a:t> </a:t>
            </a:r>
            <a:r>
              <a:rPr kumimoji="0" lang="en-US" sz="3600" b="1" i="1" u="none" strike="noStrike" kern="1200" cap="none" spc="0" normalizeH="0" baseline="0" noProof="0" dirty="0" err="1">
                <a:ln>
                  <a:noFill/>
                </a:ln>
                <a:solidFill>
                  <a:srgbClr val="87BCE4">
                    <a:lumMod val="50000"/>
                  </a:srgbClr>
                </a:solidFill>
                <a:effectLst/>
                <a:uLnTx/>
                <a:uFillTx/>
                <a:latin typeface="Calibri"/>
                <a:ea typeface="Yu Mincho" panose="02020400000000000000" pitchFamily="18" charset="-128"/>
                <a:cs typeface="+mn-cs"/>
              </a:rPr>
              <a:t>chuẩn</a:t>
            </a:r>
            <a:r>
              <a:rPr kumimoji="0" lang="en-US" sz="3600" b="1" i="1" u="none" strike="noStrike" kern="1200" cap="none" spc="0" normalizeH="0" baseline="0" noProof="0" dirty="0">
                <a:ln>
                  <a:noFill/>
                </a:ln>
                <a:solidFill>
                  <a:srgbClr val="87BCE4">
                    <a:lumMod val="50000"/>
                  </a:srgbClr>
                </a:solidFill>
                <a:effectLst/>
                <a:uLnTx/>
                <a:uFillTx/>
                <a:latin typeface="Calibri"/>
                <a:ea typeface="Yu Mincho" panose="02020400000000000000" pitchFamily="18" charset="-128"/>
                <a:cs typeface="+mn-cs"/>
              </a:rPr>
              <a:t> </a:t>
            </a:r>
            <a:r>
              <a:rPr kumimoji="0" lang="en-US" sz="3600" b="1" i="1" u="none" strike="noStrike" kern="1200" cap="none" spc="0" normalizeH="0" baseline="0" noProof="0" dirty="0" err="1">
                <a:ln>
                  <a:noFill/>
                </a:ln>
                <a:solidFill>
                  <a:srgbClr val="87BCE4">
                    <a:lumMod val="50000"/>
                  </a:srgbClr>
                </a:solidFill>
                <a:effectLst/>
                <a:uLnTx/>
                <a:uFillTx/>
                <a:latin typeface="Calibri"/>
                <a:ea typeface="Yu Mincho" panose="02020400000000000000" pitchFamily="18" charset="-128"/>
                <a:cs typeface="+mn-cs"/>
              </a:rPr>
              <a:t>bị</a:t>
            </a:r>
            <a:r>
              <a:rPr kumimoji="0" lang="en-US" sz="3600" b="1" i="1" u="none" strike="noStrike" kern="1200" cap="none" spc="0" normalizeH="0" baseline="0" noProof="0" dirty="0">
                <a:ln>
                  <a:noFill/>
                </a:ln>
                <a:solidFill>
                  <a:srgbClr val="87BCE4">
                    <a:lumMod val="50000"/>
                  </a:srgbClr>
                </a:solidFill>
                <a:effectLst/>
                <a:uLnTx/>
                <a:uFillTx/>
                <a:latin typeface="Calibri"/>
                <a:ea typeface="Yu Mincho" panose="02020400000000000000" pitchFamily="18" charset="-128"/>
                <a:cs typeface="+mn-cs"/>
              </a:rPr>
              <a:t> </a:t>
            </a:r>
            <a:endParaRPr kumimoji="0" lang="en-US" sz="4800" b="0" i="0" u="none" strike="noStrike" kern="1200" cap="none" spc="0" normalizeH="0" baseline="0" noProof="0" dirty="0">
              <a:ln>
                <a:noFill/>
              </a:ln>
              <a:solidFill>
                <a:srgbClr val="87BCE4">
                  <a:lumMod val="50000"/>
                </a:srgbClr>
              </a:solidFill>
              <a:effectLst/>
              <a:uLnTx/>
              <a:uFillTx/>
              <a:latin typeface="Calibri"/>
              <a:ea typeface="+mn-ea"/>
              <a:cs typeface="+mn-cs"/>
            </a:endParaRPr>
          </a:p>
        </p:txBody>
      </p:sp>
      <p:graphicFrame>
        <p:nvGraphicFramePr>
          <p:cNvPr id="2" name="Table 1">
            <a:extLst>
              <a:ext uri="{FF2B5EF4-FFF2-40B4-BE49-F238E27FC236}">
                <a16:creationId xmlns:a16="http://schemas.microsoft.com/office/drawing/2014/main" id="{DE5DF9DF-C668-9496-62A6-AB660DBB6854}"/>
              </a:ext>
            </a:extLst>
          </p:cNvPr>
          <p:cNvGraphicFramePr>
            <a:graphicFrameLocks noGrp="1"/>
          </p:cNvGraphicFramePr>
          <p:nvPr>
            <p:extLst>
              <p:ext uri="{D42A27DB-BD31-4B8C-83A1-F6EECF244321}">
                <p14:modId xmlns:p14="http://schemas.microsoft.com/office/powerpoint/2010/main" val="496619541"/>
              </p:ext>
            </p:extLst>
          </p:nvPr>
        </p:nvGraphicFramePr>
        <p:xfrm>
          <a:off x="849085" y="1164165"/>
          <a:ext cx="10472058" cy="4705033"/>
        </p:xfrm>
        <a:graphic>
          <a:graphicData uri="http://schemas.openxmlformats.org/drawingml/2006/table">
            <a:tbl>
              <a:tblPr firstRow="1" firstCol="1" bandRow="1"/>
              <a:tblGrid>
                <a:gridCol w="10472058">
                  <a:extLst>
                    <a:ext uri="{9D8B030D-6E8A-4147-A177-3AD203B41FA5}">
                      <a16:colId xmlns:a16="http://schemas.microsoft.com/office/drawing/2014/main" val="3966523722"/>
                    </a:ext>
                  </a:extLst>
                </a:gridCol>
              </a:tblGrid>
              <a:tr h="68542">
                <a:tc>
                  <a:txBody>
                    <a:bodyPr/>
                    <a:lstStyle/>
                    <a:p>
                      <a:pPr marL="0" marR="0" indent="0" algn="just">
                        <a:lnSpc>
                          <a:spcPct val="150000"/>
                        </a:lnSpc>
                        <a:spcBef>
                          <a:spcPts val="0"/>
                        </a:spcBef>
                        <a:spcAft>
                          <a:spcPts val="0"/>
                        </a:spcAft>
                        <a:buFont typeface="Arial" panose="020B0604020202020204" pitchFamily="34" charset="0"/>
                        <a:buNone/>
                      </a:pPr>
                      <a:r>
                        <a:rPr lang="en-US" sz="3200" b="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Bước</a:t>
                      </a:r>
                      <a:r>
                        <a:rPr lang="en-US" sz="32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2. </a:t>
                      </a:r>
                      <a:r>
                        <a:rPr lang="en-US" sz="3200" b="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Tìm</a:t>
                      </a:r>
                      <a:r>
                        <a:rPr lang="en-US" sz="32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ý, </a:t>
                      </a:r>
                      <a:r>
                        <a:rPr lang="en-US" sz="3200" b="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lập</a:t>
                      </a:r>
                      <a:r>
                        <a:rPr lang="en-US" sz="32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dàn</a:t>
                      </a:r>
                      <a:r>
                        <a:rPr lang="en-US" sz="32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ý </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a:txBody>
                  <a:tcPr marL="30628" marR="30628" marT="0" marB="0">
                    <a:lnL>
                      <a:noFill/>
                    </a:lnL>
                    <a:lnR>
                      <a:noFill/>
                    </a:lnR>
                    <a:lnT>
                      <a:noFill/>
                    </a:lnT>
                    <a:lnB w="19050" cap="flat" cmpd="sng" algn="ctr">
                      <a:solidFill>
                        <a:srgbClr val="8EAADB"/>
                      </a:solidFill>
                      <a:prstDash val="solid"/>
                      <a:round/>
                      <a:headEnd type="none" w="med" len="med"/>
                      <a:tailEnd type="none" w="med" len="med"/>
                    </a:lnB>
                    <a:solidFill>
                      <a:srgbClr val="FFFFFF"/>
                    </a:solidFill>
                  </a:tcPr>
                </a:tc>
                <a:extLst>
                  <a:ext uri="{0D108BD9-81ED-4DB2-BD59-A6C34878D82A}">
                    <a16:rowId xmlns:a16="http://schemas.microsoft.com/office/drawing/2014/main" val="1748483600"/>
                  </a:ext>
                </a:extLst>
              </a:tr>
              <a:tr h="2368547">
                <a:tc>
                  <a:txBody>
                    <a:bodyPr/>
                    <a:lstStyle/>
                    <a:p>
                      <a:pPr marL="0" marR="0" indent="0" algn="just">
                        <a:lnSpc>
                          <a:spcPct val="150000"/>
                        </a:lnSpc>
                        <a:spcBef>
                          <a:spcPts val="0"/>
                        </a:spcBef>
                        <a:spcAft>
                          <a:spcPts val="0"/>
                        </a:spcAft>
                        <a:buFont typeface="Arial" panose="020B0604020202020204" pitchFamily="34" charset="0"/>
                        <a:buNone/>
                      </a:pPr>
                      <a:r>
                        <a:rPr lang="en-US" sz="1800" b="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Tìm</a:t>
                      </a:r>
                      <a:r>
                        <a:rPr lang="en-US" sz="18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ý </a:t>
                      </a:r>
                      <a:endParaRPr lang="en-US" sz="1600" dirty="0">
                        <a:effectLst/>
                        <a:latin typeface="Cambria" panose="02040503050406030204" pitchFamily="18" charset="0"/>
                        <a:ea typeface="Cambria" panose="02040503050406030204" pitchFamily="18" charset="0"/>
                        <a:cs typeface="Times New Roman" panose="02020603050405020304" pitchFamily="18" charset="0"/>
                      </a:endParaRPr>
                    </a:p>
                    <a:p>
                      <a:pPr marL="285750" marR="0" lvl="0" indent="-285750" algn="just">
                        <a:lnSpc>
                          <a:spcPct val="150000"/>
                        </a:lnSpc>
                        <a:spcBef>
                          <a:spcPts val="0"/>
                        </a:spcBef>
                        <a:spcAft>
                          <a:spcPts val="0"/>
                        </a:spcAft>
                        <a:buFont typeface="Wingdings" panose="05000000000000000000" pitchFamily="2" charset="2"/>
                        <a:buChar char="ü"/>
                      </a:pPr>
                      <a:r>
                        <a:rPr lang="en-US" sz="1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Trả</a:t>
                      </a:r>
                      <a:r>
                        <a:rPr lang="en-US" sz="1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lời</a:t>
                      </a:r>
                      <a:r>
                        <a:rPr lang="en-US" sz="1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các</a:t>
                      </a:r>
                      <a:r>
                        <a:rPr lang="en-US" sz="1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câu</a:t>
                      </a:r>
                      <a:r>
                        <a:rPr lang="en-US" sz="1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hỏi</a:t>
                      </a:r>
                      <a:r>
                        <a:rPr lang="en-US" sz="1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a:t>
                      </a:r>
                      <a:endParaRPr lang="en-US" sz="1600" dirty="0">
                        <a:effectLst/>
                        <a:latin typeface="Cambria" panose="02040503050406030204" pitchFamily="18" charset="0"/>
                        <a:ea typeface="Cambria" panose="02040503050406030204" pitchFamily="18" charset="0"/>
                        <a:cs typeface="Times New Roman" panose="02020603050405020304" pitchFamily="18" charset="0"/>
                      </a:endParaRPr>
                    </a:p>
                    <a:p>
                      <a:pPr marL="285750" marR="0" lvl="0" indent="-285750" algn="just">
                        <a:lnSpc>
                          <a:spcPct val="150000"/>
                        </a:lnSpc>
                        <a:spcBef>
                          <a:spcPts val="0"/>
                        </a:spcBef>
                        <a:spcAft>
                          <a:spcPts val="0"/>
                        </a:spcAft>
                        <a:buFont typeface="Wingdings" panose="05000000000000000000" pitchFamily="2" charset="2"/>
                        <a:buChar char="ü"/>
                      </a:pPr>
                      <a:r>
                        <a:rPr lang="en-US" sz="1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Bài</a:t>
                      </a:r>
                      <a:r>
                        <a:rPr lang="en-US" sz="1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thơ</a:t>
                      </a:r>
                      <a:r>
                        <a:rPr lang="en-US" sz="1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đề</a:t>
                      </a:r>
                      <a:r>
                        <a:rPr lang="en-US" sz="1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cập</a:t>
                      </a:r>
                      <a:r>
                        <a:rPr lang="en-US" sz="1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đến</a:t>
                      </a:r>
                      <a:r>
                        <a:rPr lang="en-US" sz="1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vấn</a:t>
                      </a:r>
                      <a:r>
                        <a:rPr lang="en-US" sz="1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đề</a:t>
                      </a:r>
                      <a:r>
                        <a:rPr lang="en-US" sz="1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gì</a:t>
                      </a:r>
                      <a:r>
                        <a:rPr lang="en-US" sz="1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Tác</a:t>
                      </a:r>
                      <a:r>
                        <a:rPr lang="en-US" sz="1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giả</a:t>
                      </a:r>
                      <a:r>
                        <a:rPr lang="en-US" sz="1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đề</a:t>
                      </a:r>
                      <a:r>
                        <a:rPr lang="en-US" sz="1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cập</a:t>
                      </a:r>
                      <a:r>
                        <a:rPr lang="en-US" sz="1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đến</a:t>
                      </a:r>
                      <a:r>
                        <a:rPr lang="en-US" sz="1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vấn</a:t>
                      </a:r>
                      <a:r>
                        <a:rPr lang="en-US" sz="1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đề</a:t>
                      </a:r>
                      <a:r>
                        <a:rPr lang="en-US" sz="1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đó</a:t>
                      </a:r>
                      <a:r>
                        <a:rPr lang="en-US" sz="1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với</a:t>
                      </a:r>
                      <a:r>
                        <a:rPr lang="en-US" sz="1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thái</a:t>
                      </a:r>
                      <a:r>
                        <a:rPr lang="en-US" sz="1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độ</a:t>
                      </a:r>
                      <a:r>
                        <a:rPr lang="en-US" sz="1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tình</a:t>
                      </a:r>
                      <a:r>
                        <a:rPr lang="en-US" sz="1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cảm</a:t>
                      </a:r>
                      <a:r>
                        <a:rPr lang="en-US" sz="1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như</a:t>
                      </a:r>
                      <a:r>
                        <a:rPr lang="en-US" sz="1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thế</a:t>
                      </a:r>
                      <a:r>
                        <a:rPr lang="en-US" sz="1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nào</a:t>
                      </a:r>
                      <a:r>
                        <a:rPr lang="en-US" sz="1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a:t>
                      </a:r>
                      <a:endParaRPr lang="en-US" sz="1600" dirty="0">
                        <a:effectLst/>
                        <a:latin typeface="Cambria" panose="02040503050406030204" pitchFamily="18" charset="0"/>
                        <a:ea typeface="Cambria" panose="02040503050406030204" pitchFamily="18" charset="0"/>
                        <a:cs typeface="Times New Roman" panose="02020603050405020304" pitchFamily="18" charset="0"/>
                      </a:endParaRPr>
                    </a:p>
                    <a:p>
                      <a:pPr marL="285750" marR="0" lvl="0" indent="-285750" algn="just">
                        <a:lnSpc>
                          <a:spcPct val="150000"/>
                        </a:lnSpc>
                        <a:spcBef>
                          <a:spcPts val="0"/>
                        </a:spcBef>
                        <a:spcAft>
                          <a:spcPts val="0"/>
                        </a:spcAft>
                        <a:buFont typeface="Wingdings" panose="05000000000000000000" pitchFamily="2" charset="2"/>
                        <a:buChar char="ü"/>
                      </a:pPr>
                      <a:r>
                        <a:rPr lang="en-US" sz="1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Đưa</a:t>
                      </a:r>
                      <a:r>
                        <a:rPr lang="en-US" sz="1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ra</a:t>
                      </a:r>
                      <a:r>
                        <a:rPr lang="en-US" sz="1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một</a:t>
                      </a:r>
                      <a:r>
                        <a:rPr lang="en-US" sz="1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số</a:t>
                      </a:r>
                      <a:r>
                        <a:rPr lang="en-US" sz="1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dẫn</a:t>
                      </a:r>
                      <a:r>
                        <a:rPr lang="en-US" sz="1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chứng</a:t>
                      </a:r>
                      <a:r>
                        <a:rPr lang="en-US" sz="1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quan</a:t>
                      </a:r>
                      <a:r>
                        <a:rPr lang="en-US" sz="1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trọng</a:t>
                      </a:r>
                      <a:r>
                        <a:rPr lang="en-US" sz="1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trích</a:t>
                      </a:r>
                      <a:r>
                        <a:rPr lang="en-US" sz="1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dẫn</a:t>
                      </a:r>
                      <a:r>
                        <a:rPr lang="en-US" sz="1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từ</a:t>
                      </a:r>
                      <a:r>
                        <a:rPr lang="en-US" sz="1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bài</a:t>
                      </a:r>
                      <a:r>
                        <a:rPr lang="en-US" sz="1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thơ</a:t>
                      </a:r>
                      <a:r>
                        <a:rPr lang="en-US" sz="1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có</a:t>
                      </a:r>
                      <a:r>
                        <a:rPr lang="en-US" sz="1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thể</a:t>
                      </a:r>
                      <a:r>
                        <a:rPr lang="en-US" sz="1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minh</a:t>
                      </a:r>
                      <a:r>
                        <a:rPr lang="en-US" sz="1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họa</a:t>
                      </a:r>
                      <a:r>
                        <a:rPr lang="en-US" sz="1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cho</a:t>
                      </a:r>
                      <a:r>
                        <a:rPr lang="en-US" sz="1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các</a:t>
                      </a:r>
                      <a:r>
                        <a:rPr lang="en-US" sz="1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ý </a:t>
                      </a:r>
                      <a:r>
                        <a:rPr lang="en-US" sz="1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tưởng</a:t>
                      </a:r>
                      <a:r>
                        <a:rPr lang="en-US" sz="1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a:t>
                      </a:r>
                      <a:endParaRPr lang="en-US" sz="1600" dirty="0">
                        <a:effectLst/>
                        <a:latin typeface="Cambria" panose="02040503050406030204" pitchFamily="18" charset="0"/>
                        <a:ea typeface="Cambria" panose="02040503050406030204" pitchFamily="18" charset="0"/>
                        <a:cs typeface="Times New Roman" panose="02020603050405020304" pitchFamily="18" charset="0"/>
                      </a:endParaRPr>
                    </a:p>
                    <a:p>
                      <a:pPr marL="285750" marR="0" lvl="0" indent="-285750" algn="just">
                        <a:lnSpc>
                          <a:spcPct val="150000"/>
                        </a:lnSpc>
                        <a:spcBef>
                          <a:spcPts val="0"/>
                        </a:spcBef>
                        <a:spcAft>
                          <a:spcPts val="0"/>
                        </a:spcAft>
                        <a:buFont typeface="Wingdings" panose="05000000000000000000" pitchFamily="2" charset="2"/>
                        <a:buChar char="ü"/>
                      </a:pPr>
                      <a:r>
                        <a:rPr lang="en-US" sz="1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Khi </a:t>
                      </a:r>
                      <a:r>
                        <a:rPr lang="en-US" sz="1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tìm</a:t>
                      </a:r>
                      <a:r>
                        <a:rPr lang="en-US" sz="1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ý </a:t>
                      </a:r>
                      <a:r>
                        <a:rPr lang="en-US" sz="1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cho</a:t>
                      </a:r>
                      <a:r>
                        <a:rPr lang="en-US" sz="1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việc</a:t>
                      </a:r>
                      <a:r>
                        <a:rPr lang="en-US" sz="1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phân</a:t>
                      </a:r>
                      <a:r>
                        <a:rPr lang="en-US" sz="1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tích</a:t>
                      </a:r>
                      <a:r>
                        <a:rPr lang="en-US" sz="1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đánh</a:t>
                      </a:r>
                      <a:r>
                        <a:rPr lang="en-US" sz="1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giá</a:t>
                      </a:r>
                      <a:r>
                        <a:rPr lang="en-US" sz="1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chủ</a:t>
                      </a:r>
                      <a:r>
                        <a:rPr lang="en-US" sz="1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đề</a:t>
                      </a:r>
                      <a:r>
                        <a:rPr lang="en-US" sz="1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của</a:t>
                      </a:r>
                      <a:r>
                        <a:rPr lang="en-US" sz="1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một</a:t>
                      </a:r>
                      <a:r>
                        <a:rPr lang="en-US" sz="1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bài</a:t>
                      </a:r>
                      <a:r>
                        <a:rPr lang="en-US" sz="1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thơ</a:t>
                      </a:r>
                      <a:r>
                        <a:rPr lang="en-US" sz="1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bạn</a:t>
                      </a:r>
                      <a:r>
                        <a:rPr lang="en-US" sz="1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cần</a:t>
                      </a:r>
                      <a:r>
                        <a:rPr lang="en-US" sz="1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đặt</a:t>
                      </a:r>
                      <a:r>
                        <a:rPr lang="en-US" sz="1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và</a:t>
                      </a:r>
                      <a:r>
                        <a:rPr lang="en-US" sz="1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trả</a:t>
                      </a:r>
                      <a:r>
                        <a:rPr lang="en-US" sz="1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lời</a:t>
                      </a:r>
                      <a:r>
                        <a:rPr lang="en-US" sz="1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các</a:t>
                      </a:r>
                      <a:r>
                        <a:rPr lang="en-US" sz="1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câu</a:t>
                      </a:r>
                      <a:r>
                        <a:rPr lang="en-US" sz="1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hỏi</a:t>
                      </a:r>
                      <a:r>
                        <a:rPr lang="en-US" sz="1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Chủ</a:t>
                      </a:r>
                      <a:r>
                        <a:rPr lang="en-US" sz="1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đề</a:t>
                      </a:r>
                      <a:r>
                        <a:rPr lang="en-US" sz="1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của</a:t>
                      </a:r>
                      <a:r>
                        <a:rPr lang="en-US" sz="1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bài</a:t>
                      </a:r>
                      <a:r>
                        <a:rPr lang="en-US" sz="1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thơ</a:t>
                      </a:r>
                      <a:r>
                        <a:rPr lang="en-US" sz="1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này</a:t>
                      </a:r>
                      <a:r>
                        <a:rPr lang="en-US" sz="1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là</a:t>
                      </a:r>
                      <a:r>
                        <a:rPr lang="en-US" sz="1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gì</a:t>
                      </a:r>
                      <a:r>
                        <a:rPr lang="en-US" sz="1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Chủ</a:t>
                      </a:r>
                      <a:r>
                        <a:rPr lang="en-US" sz="1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đề</a:t>
                      </a:r>
                      <a:r>
                        <a:rPr lang="en-US" sz="1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đó</a:t>
                      </a:r>
                      <a:r>
                        <a:rPr lang="en-US" sz="1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có</a:t>
                      </a:r>
                      <a:r>
                        <a:rPr lang="en-US" sz="1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gì</a:t>
                      </a:r>
                      <a:r>
                        <a:rPr lang="en-US" sz="1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sâu</a:t>
                      </a:r>
                      <a:r>
                        <a:rPr lang="en-US" sz="1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sắc</a:t>
                      </a:r>
                      <a:r>
                        <a:rPr lang="en-US" sz="1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mới</a:t>
                      </a:r>
                      <a:r>
                        <a:rPr lang="en-US" sz="1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mẻ</a:t>
                      </a:r>
                      <a:r>
                        <a:rPr lang="en-US" sz="1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Chủ</a:t>
                      </a:r>
                      <a:r>
                        <a:rPr lang="en-US" sz="1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đề</a:t>
                      </a:r>
                      <a:r>
                        <a:rPr lang="en-US" sz="1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đó</a:t>
                      </a:r>
                      <a:r>
                        <a:rPr lang="en-US" sz="1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bao </a:t>
                      </a:r>
                      <a:r>
                        <a:rPr lang="en-US" sz="1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gồm</a:t>
                      </a:r>
                      <a:r>
                        <a:rPr lang="en-US" sz="1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các</a:t>
                      </a:r>
                      <a:r>
                        <a:rPr lang="en-US" sz="1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khía</a:t>
                      </a:r>
                      <a:r>
                        <a:rPr lang="en-US" sz="1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cạnh</a:t>
                      </a:r>
                      <a:r>
                        <a:rPr lang="en-US" sz="1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nào</a:t>
                      </a:r>
                      <a:r>
                        <a:rPr lang="en-US" sz="1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a:t>
                      </a:r>
                      <a:endParaRPr lang="en-US" sz="1600" dirty="0">
                        <a:effectLst/>
                        <a:latin typeface="Cambria" panose="02040503050406030204" pitchFamily="18" charset="0"/>
                        <a:ea typeface="Cambria" panose="02040503050406030204" pitchFamily="18" charset="0"/>
                        <a:cs typeface="Times New Roman" panose="02020603050405020304" pitchFamily="18" charset="0"/>
                      </a:endParaRPr>
                    </a:p>
                    <a:p>
                      <a:pPr marL="285750" marR="0" lvl="0" indent="-285750" algn="just">
                        <a:lnSpc>
                          <a:spcPct val="150000"/>
                        </a:lnSpc>
                        <a:spcBef>
                          <a:spcPts val="0"/>
                        </a:spcBef>
                        <a:spcAft>
                          <a:spcPts val="0"/>
                        </a:spcAft>
                        <a:buFont typeface="Wingdings" panose="05000000000000000000" pitchFamily="2" charset="2"/>
                        <a:buChar char="ü"/>
                      </a:pPr>
                      <a:r>
                        <a:rPr lang="en-US" sz="1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Khi </a:t>
                      </a:r>
                      <a:r>
                        <a:rPr lang="en-US" sz="1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tìm</a:t>
                      </a:r>
                      <a:r>
                        <a:rPr lang="en-US" sz="1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ý </a:t>
                      </a:r>
                      <a:r>
                        <a:rPr lang="en-US" sz="1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cho</a:t>
                      </a:r>
                      <a:r>
                        <a:rPr lang="en-US" sz="1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việc</a:t>
                      </a:r>
                      <a:r>
                        <a:rPr lang="en-US" sz="1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phân</a:t>
                      </a:r>
                      <a:r>
                        <a:rPr lang="en-US" sz="1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tích</a:t>
                      </a:r>
                      <a:r>
                        <a:rPr lang="en-US" sz="1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đánh</a:t>
                      </a:r>
                      <a:r>
                        <a:rPr lang="en-US" sz="1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giá</a:t>
                      </a:r>
                      <a:r>
                        <a:rPr lang="en-US" sz="1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nét</a:t>
                      </a:r>
                      <a:r>
                        <a:rPr lang="en-US" sz="1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đặc</a:t>
                      </a:r>
                      <a:r>
                        <a:rPr lang="en-US" sz="1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sắc</a:t>
                      </a:r>
                      <a:r>
                        <a:rPr lang="en-US" sz="1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về</a:t>
                      </a:r>
                      <a:r>
                        <a:rPr lang="en-US" sz="1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hình</a:t>
                      </a:r>
                      <a:r>
                        <a:rPr lang="en-US" sz="1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thức</a:t>
                      </a:r>
                      <a:r>
                        <a:rPr lang="en-US" sz="1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nghệ</a:t>
                      </a:r>
                      <a:r>
                        <a:rPr lang="en-US" sz="1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thuật</a:t>
                      </a:r>
                      <a:r>
                        <a:rPr lang="en-US" sz="1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của</a:t>
                      </a:r>
                      <a:r>
                        <a:rPr lang="en-US" sz="1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một</a:t>
                      </a:r>
                      <a:r>
                        <a:rPr lang="en-US" sz="1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bài</a:t>
                      </a:r>
                      <a:r>
                        <a:rPr lang="en-US" sz="1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thơ</a:t>
                      </a:r>
                      <a:r>
                        <a:rPr lang="en-US" sz="1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bạn</a:t>
                      </a:r>
                      <a:r>
                        <a:rPr lang="en-US" sz="1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cần</a:t>
                      </a:r>
                      <a:r>
                        <a:rPr lang="en-US" sz="1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đặt</a:t>
                      </a:r>
                      <a:r>
                        <a:rPr lang="en-US" sz="1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và</a:t>
                      </a:r>
                      <a:r>
                        <a:rPr lang="en-US" sz="1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trả</a:t>
                      </a:r>
                      <a:r>
                        <a:rPr lang="en-US" sz="1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lời</a:t>
                      </a:r>
                      <a:r>
                        <a:rPr lang="en-US" sz="1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các</a:t>
                      </a:r>
                      <a:r>
                        <a:rPr lang="en-US" sz="1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câu</a:t>
                      </a:r>
                      <a:r>
                        <a:rPr lang="en-US" sz="1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hỏi</a:t>
                      </a:r>
                      <a:r>
                        <a:rPr lang="en-US" sz="1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phù</a:t>
                      </a:r>
                      <a:r>
                        <a:rPr lang="en-US" sz="1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hợp</a:t>
                      </a:r>
                      <a:r>
                        <a:rPr lang="en-US" sz="1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với</a:t>
                      </a:r>
                      <a:r>
                        <a:rPr lang="en-US" sz="1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thể</a:t>
                      </a:r>
                      <a:r>
                        <a:rPr lang="en-US" sz="1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loại</a:t>
                      </a:r>
                      <a:r>
                        <a:rPr lang="en-US" sz="1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của</a:t>
                      </a:r>
                      <a:r>
                        <a:rPr lang="en-US" sz="1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bài</a:t>
                      </a:r>
                      <a:r>
                        <a:rPr lang="en-US" sz="1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thơ</a:t>
                      </a:r>
                      <a:r>
                        <a:rPr lang="en-US" sz="1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ấy</a:t>
                      </a:r>
                      <a:r>
                        <a:rPr lang="en-US" sz="1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Các</a:t>
                      </a:r>
                      <a:r>
                        <a:rPr lang="en-US" sz="1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câu</a:t>
                      </a:r>
                      <a:r>
                        <a:rPr lang="en-US" sz="1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hỏi</a:t>
                      </a:r>
                      <a:r>
                        <a:rPr lang="en-US" sz="1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có</a:t>
                      </a:r>
                      <a:r>
                        <a:rPr lang="en-US" sz="1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thể</a:t>
                      </a:r>
                      <a:r>
                        <a:rPr lang="en-US" sz="1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là</a:t>
                      </a:r>
                      <a:r>
                        <a:rPr lang="en-US" sz="1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Bài</a:t>
                      </a:r>
                      <a:r>
                        <a:rPr lang="en-US" sz="1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thơ</a:t>
                      </a:r>
                      <a:r>
                        <a:rPr lang="en-US" sz="1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được</a:t>
                      </a:r>
                      <a:r>
                        <a:rPr lang="en-US" sz="1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sáng</a:t>
                      </a:r>
                      <a:r>
                        <a:rPr lang="en-US" sz="1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tác</a:t>
                      </a:r>
                      <a:r>
                        <a:rPr lang="en-US" sz="1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theo</a:t>
                      </a:r>
                      <a:r>
                        <a:rPr lang="en-US" sz="1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thể</a:t>
                      </a:r>
                      <a:r>
                        <a:rPr lang="en-US" sz="1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thơ</a:t>
                      </a:r>
                      <a:r>
                        <a:rPr lang="en-US" sz="1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nào</a:t>
                      </a:r>
                      <a:r>
                        <a:rPr lang="en-US" sz="1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thể</a:t>
                      </a:r>
                      <a:r>
                        <a:rPr lang="en-US" sz="1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thơ</a:t>
                      </a:r>
                      <a:r>
                        <a:rPr lang="en-US" sz="1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ấy</a:t>
                      </a:r>
                      <a:r>
                        <a:rPr lang="en-US" sz="1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có</a:t>
                      </a:r>
                      <a:r>
                        <a:rPr lang="en-US" sz="1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những</a:t>
                      </a:r>
                      <a:r>
                        <a:rPr lang="en-US" sz="1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điểm</a:t>
                      </a:r>
                      <a:r>
                        <a:rPr lang="en-US" sz="1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gì</a:t>
                      </a:r>
                      <a:r>
                        <a:rPr lang="en-US" sz="1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đáng</a:t>
                      </a:r>
                      <a:r>
                        <a:rPr lang="en-US" sz="1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lưu</a:t>
                      </a:r>
                      <a:r>
                        <a:rPr lang="en-US" sz="1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ý? </a:t>
                      </a:r>
                      <a:r>
                        <a:rPr lang="en-US" sz="1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Các</a:t>
                      </a:r>
                      <a:r>
                        <a:rPr lang="en-US" sz="1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yếu</a:t>
                      </a:r>
                      <a:r>
                        <a:rPr lang="en-US" sz="1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tố</a:t>
                      </a:r>
                      <a:r>
                        <a:rPr lang="en-US" sz="1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hình</a:t>
                      </a:r>
                      <a:r>
                        <a:rPr lang="en-US" sz="1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thức</a:t>
                      </a:r>
                      <a:r>
                        <a:rPr lang="en-US" sz="1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như</a:t>
                      </a:r>
                      <a:r>
                        <a:rPr lang="en-US" sz="1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vần</a:t>
                      </a:r>
                      <a:r>
                        <a:rPr lang="en-US" sz="1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nhịp</a:t>
                      </a:r>
                      <a:r>
                        <a:rPr lang="en-US" sz="1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từ</a:t>
                      </a:r>
                      <a:r>
                        <a:rPr lang="en-US" sz="1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ngữ</a:t>
                      </a:r>
                      <a:r>
                        <a:rPr lang="en-US" sz="1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hình</a:t>
                      </a:r>
                      <a:r>
                        <a:rPr lang="en-US" sz="1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ảnh</a:t>
                      </a:r>
                      <a:r>
                        <a:rPr lang="en-US" sz="1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kết</a:t>
                      </a:r>
                      <a:r>
                        <a:rPr lang="en-US" sz="1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cấu</a:t>
                      </a:r>
                      <a:r>
                        <a:rPr lang="en-US" sz="1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bài</a:t>
                      </a:r>
                      <a:r>
                        <a:rPr lang="en-US" sz="1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thơ</a:t>
                      </a:r>
                      <a:r>
                        <a:rPr lang="en-US" sz="1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có</a:t>
                      </a:r>
                      <a:r>
                        <a:rPr lang="en-US" sz="1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gì</a:t>
                      </a:r>
                      <a:r>
                        <a:rPr lang="en-US" sz="1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đặc</a:t>
                      </a:r>
                      <a:r>
                        <a:rPr lang="en-US" sz="1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sắc</a:t>
                      </a:r>
                      <a:r>
                        <a:rPr lang="en-US" sz="1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và</a:t>
                      </a:r>
                      <a:r>
                        <a:rPr lang="en-US" sz="1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đã</a:t>
                      </a:r>
                      <a:r>
                        <a:rPr lang="en-US" sz="1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góp</a:t>
                      </a:r>
                      <a:r>
                        <a:rPr lang="en-US" sz="1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phần</a:t>
                      </a:r>
                      <a:r>
                        <a:rPr lang="en-US" sz="1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thể</a:t>
                      </a:r>
                      <a:r>
                        <a:rPr lang="en-US" sz="1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hiện</a:t>
                      </a:r>
                      <a:r>
                        <a:rPr lang="en-US" sz="1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chủ</a:t>
                      </a:r>
                      <a:r>
                        <a:rPr lang="en-US" sz="1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đề</a:t>
                      </a:r>
                      <a:r>
                        <a:rPr lang="en-US" sz="1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như</a:t>
                      </a:r>
                      <a:r>
                        <a:rPr lang="en-US" sz="1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thế</a:t>
                      </a:r>
                      <a:r>
                        <a:rPr lang="en-US" sz="1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nào</a:t>
                      </a:r>
                      <a:r>
                        <a:rPr lang="en-US" sz="1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endParaRPr lang="en-US" sz="1600" dirty="0">
                        <a:effectLst/>
                        <a:latin typeface="Cambria" panose="02040503050406030204" pitchFamily="18" charset="0"/>
                        <a:ea typeface="Cambria" panose="02040503050406030204" pitchFamily="18" charset="0"/>
                        <a:cs typeface="Times New Roman" panose="02020603050405020304" pitchFamily="18" charset="0"/>
                      </a:endParaRPr>
                    </a:p>
                  </a:txBody>
                  <a:tcPr marL="30628" marR="30628" marT="0" marB="0">
                    <a:lnL>
                      <a:noFill/>
                    </a:lnL>
                    <a:lnR>
                      <a:noFill/>
                    </a:lnR>
                    <a:lnT w="1905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extLst>
                  <a:ext uri="{0D108BD9-81ED-4DB2-BD59-A6C34878D82A}">
                    <a16:rowId xmlns:a16="http://schemas.microsoft.com/office/drawing/2014/main" val="2569671840"/>
                  </a:ext>
                </a:extLst>
              </a:tr>
            </a:tbl>
          </a:graphicData>
        </a:graphic>
      </p:graphicFrame>
    </p:spTree>
    <p:extLst>
      <p:ext uri="{BB962C8B-B14F-4D97-AF65-F5344CB8AC3E}">
        <p14:creationId xmlns:p14="http://schemas.microsoft.com/office/powerpoint/2010/main" val="187477126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rrow: Pentagon 1">
            <a:extLst>
              <a:ext uri="{FF2B5EF4-FFF2-40B4-BE49-F238E27FC236}">
                <a16:creationId xmlns:a16="http://schemas.microsoft.com/office/drawing/2014/main" id="{46AF1BD7-20DE-4C95-DF90-4B0717A4C22B}"/>
              </a:ext>
            </a:extLst>
          </p:cNvPr>
          <p:cNvSpPr/>
          <p:nvPr/>
        </p:nvSpPr>
        <p:spPr>
          <a:xfrm>
            <a:off x="0" y="566058"/>
            <a:ext cx="6444343" cy="1055914"/>
          </a:xfrm>
          <a:prstGeom prst="homePlat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err="1">
                <a:latin typeface="#9Slide04 Spectral ExtraBold" panose="02020902060000000000" pitchFamily="18" charset="0"/>
              </a:rPr>
              <a:t>M</a:t>
            </a:r>
            <a:r>
              <a:rPr lang="en-US" sz="4000" dirty="0" err="1">
                <a:latin typeface="#9Slide04 Spectral ExtraBold" panose="02020902060000000000" pitchFamily="18" charset="0"/>
              </a:rPr>
              <a:t>ỤC</a:t>
            </a:r>
            <a:r>
              <a:rPr lang="en-US" sz="4000" dirty="0">
                <a:latin typeface="#9Slide04 Spectral ExtraBold" panose="02020902060000000000" pitchFamily="18" charset="0"/>
              </a:rPr>
              <a:t> </a:t>
            </a:r>
            <a:r>
              <a:rPr lang="en-US" sz="4000" dirty="0" err="1">
                <a:latin typeface="#9Slide04 Spectral ExtraBold" panose="02020902060000000000" pitchFamily="18" charset="0"/>
              </a:rPr>
              <a:t>TIÊU</a:t>
            </a:r>
            <a:r>
              <a:rPr lang="en-US" sz="4000" dirty="0">
                <a:latin typeface="#9Slide04 Spectral ExtraBold" panose="02020902060000000000" pitchFamily="18" charset="0"/>
              </a:rPr>
              <a:t> </a:t>
            </a:r>
            <a:r>
              <a:rPr lang="en-US" sz="4000" dirty="0" err="1">
                <a:latin typeface="#9Slide04 Spectral ExtraBold" panose="02020902060000000000" pitchFamily="18" charset="0"/>
              </a:rPr>
              <a:t>BÀI</a:t>
            </a:r>
            <a:r>
              <a:rPr lang="en-US" sz="4000" dirty="0">
                <a:latin typeface="#9Slide04 Spectral ExtraBold" panose="02020902060000000000" pitchFamily="18" charset="0"/>
              </a:rPr>
              <a:t> </a:t>
            </a:r>
            <a:r>
              <a:rPr lang="en-US" sz="4000" dirty="0" err="1">
                <a:latin typeface="#9Slide04 Spectral ExtraBold" panose="02020902060000000000" pitchFamily="18" charset="0"/>
              </a:rPr>
              <a:t>HỌC</a:t>
            </a:r>
            <a:endParaRPr lang="en-US" sz="4000" dirty="0">
              <a:latin typeface="#9Slide04 Spectral ExtraBold" panose="02020902060000000000" pitchFamily="18" charset="0"/>
            </a:endParaRPr>
          </a:p>
        </p:txBody>
      </p:sp>
      <p:pic>
        <p:nvPicPr>
          <p:cNvPr id="5" name="Picture 4">
            <a:extLst>
              <a:ext uri="{FF2B5EF4-FFF2-40B4-BE49-F238E27FC236}">
                <a16:creationId xmlns:a16="http://schemas.microsoft.com/office/drawing/2014/main" id="{E5D576D6-D973-CEDA-528F-11D35993CF0F}"/>
              </a:ext>
            </a:extLst>
          </p:cNvPr>
          <p:cNvPicPr>
            <a:picLocks noChangeAspect="1"/>
          </p:cNvPicPr>
          <p:nvPr/>
        </p:nvPicPr>
        <p:blipFill>
          <a:blip r:embed="rId3"/>
          <a:stretch>
            <a:fillRect/>
          </a:stretch>
        </p:blipFill>
        <p:spPr>
          <a:xfrm>
            <a:off x="291994" y="1944148"/>
            <a:ext cx="4102964" cy="944962"/>
          </a:xfrm>
          <a:prstGeom prst="rect">
            <a:avLst/>
          </a:prstGeom>
        </p:spPr>
      </p:pic>
      <p:pic>
        <p:nvPicPr>
          <p:cNvPr id="6" name="Picture 5">
            <a:extLst>
              <a:ext uri="{FF2B5EF4-FFF2-40B4-BE49-F238E27FC236}">
                <a16:creationId xmlns:a16="http://schemas.microsoft.com/office/drawing/2014/main" id="{A1DDE471-8AAE-4E93-E8FD-521A3E65A880}"/>
              </a:ext>
            </a:extLst>
          </p:cNvPr>
          <p:cNvPicPr>
            <a:picLocks noChangeAspect="1"/>
          </p:cNvPicPr>
          <p:nvPr/>
        </p:nvPicPr>
        <p:blipFill>
          <a:blip r:embed="rId4"/>
          <a:stretch>
            <a:fillRect/>
          </a:stretch>
        </p:blipFill>
        <p:spPr>
          <a:xfrm>
            <a:off x="291994" y="4696138"/>
            <a:ext cx="4102964" cy="944962"/>
          </a:xfrm>
          <a:prstGeom prst="rect">
            <a:avLst/>
          </a:prstGeom>
        </p:spPr>
      </p:pic>
      <p:pic>
        <p:nvPicPr>
          <p:cNvPr id="7" name="Picture 6">
            <a:extLst>
              <a:ext uri="{FF2B5EF4-FFF2-40B4-BE49-F238E27FC236}">
                <a16:creationId xmlns:a16="http://schemas.microsoft.com/office/drawing/2014/main" id="{640DD208-FFD4-E328-9BD6-B79BD9319B55}"/>
              </a:ext>
            </a:extLst>
          </p:cNvPr>
          <p:cNvPicPr>
            <a:picLocks noChangeAspect="1"/>
          </p:cNvPicPr>
          <p:nvPr/>
        </p:nvPicPr>
        <p:blipFill>
          <a:blip r:embed="rId5"/>
          <a:stretch>
            <a:fillRect/>
          </a:stretch>
        </p:blipFill>
        <p:spPr>
          <a:xfrm>
            <a:off x="285898" y="3320143"/>
            <a:ext cx="4109060" cy="944962"/>
          </a:xfrm>
          <a:prstGeom prst="rect">
            <a:avLst/>
          </a:prstGeom>
        </p:spPr>
      </p:pic>
      <p:sp>
        <p:nvSpPr>
          <p:cNvPr id="46" name="TextBox 45">
            <a:extLst>
              <a:ext uri="{FF2B5EF4-FFF2-40B4-BE49-F238E27FC236}">
                <a16:creationId xmlns:a16="http://schemas.microsoft.com/office/drawing/2014/main" id="{22EA62DA-FEF5-37F3-A4C5-5A1B3F2AA799}"/>
              </a:ext>
            </a:extLst>
          </p:cNvPr>
          <p:cNvSpPr txBox="1"/>
          <p:nvPr/>
        </p:nvSpPr>
        <p:spPr>
          <a:xfrm>
            <a:off x="1317023" y="1823928"/>
            <a:ext cx="6155870" cy="970715"/>
          </a:xfrm>
          <a:prstGeom prst="rect">
            <a:avLst/>
          </a:prstGeom>
          <a:noFill/>
        </p:spPr>
        <p:txBody>
          <a:bodyPr wrap="square">
            <a:spAutoFit/>
          </a:bodyPr>
          <a:lstStyle/>
          <a:p>
            <a:pPr marL="0" marR="0" algn="just">
              <a:lnSpc>
                <a:spcPct val="150000"/>
              </a:lnSpc>
              <a:spcBef>
                <a:spcPts val="0"/>
              </a:spcBef>
              <a:spcAft>
                <a:spcPts val="800"/>
              </a:spcAft>
            </a:pPr>
            <a:r>
              <a:rPr lang="en-US" sz="4400" dirty="0" err="1">
                <a:effectLst/>
                <a:latin typeface="#9Slide04 SFU CenturySchoolbook" panose="00000400000000000000" pitchFamily="2" charset="0"/>
                <a:ea typeface="Yu Mincho" panose="02020400000000000000" pitchFamily="18" charset="-128"/>
                <a:cs typeface="Times New Roman" panose="02020603050405020304" pitchFamily="18" charset="0"/>
              </a:rPr>
              <a:t>Về</a:t>
            </a:r>
            <a:r>
              <a:rPr lang="en-US" sz="4400" dirty="0">
                <a:effectLst/>
                <a:latin typeface="#9Slide04 SFU CenturySchoolbook" panose="00000400000000000000" pitchFamily="2" charset="0"/>
                <a:ea typeface="Yu Mincho" panose="02020400000000000000" pitchFamily="18" charset="-128"/>
                <a:cs typeface="Times New Roman" panose="02020603050405020304" pitchFamily="18" charset="0"/>
              </a:rPr>
              <a:t> </a:t>
            </a:r>
            <a:r>
              <a:rPr lang="en-US" sz="4400" dirty="0" err="1">
                <a:effectLst/>
                <a:latin typeface="#9Slide04 SFU CenturySchoolbook" panose="00000400000000000000" pitchFamily="2" charset="0"/>
                <a:ea typeface="Yu Mincho" panose="02020400000000000000" pitchFamily="18" charset="-128"/>
                <a:cs typeface="Times New Roman" panose="02020603050405020304" pitchFamily="18" charset="0"/>
              </a:rPr>
              <a:t>kiến</a:t>
            </a:r>
            <a:r>
              <a:rPr lang="en-US" sz="4400" dirty="0">
                <a:effectLst/>
                <a:latin typeface="#9Slide04 SFU CenturySchoolbook" panose="00000400000000000000" pitchFamily="2" charset="0"/>
                <a:ea typeface="Yu Mincho" panose="02020400000000000000" pitchFamily="18" charset="-128"/>
                <a:cs typeface="Times New Roman" panose="02020603050405020304" pitchFamily="18" charset="0"/>
              </a:rPr>
              <a:t> </a:t>
            </a:r>
            <a:r>
              <a:rPr lang="en-US" sz="4400" dirty="0" err="1">
                <a:effectLst/>
                <a:latin typeface="#9Slide04 SFU CenturySchoolbook" panose="00000400000000000000" pitchFamily="2" charset="0"/>
                <a:ea typeface="Yu Mincho" panose="02020400000000000000" pitchFamily="18" charset="-128"/>
                <a:cs typeface="Times New Roman" panose="02020603050405020304" pitchFamily="18" charset="0"/>
              </a:rPr>
              <a:t>thức</a:t>
            </a:r>
            <a:endParaRPr lang="en-US" sz="4000" dirty="0">
              <a:effectLst/>
              <a:latin typeface="#9Slide04 SFU CenturySchoolbook" panose="00000400000000000000" pitchFamily="2" charset="0"/>
              <a:ea typeface="Yu Mincho" panose="02020400000000000000" pitchFamily="18" charset="-128"/>
              <a:cs typeface="Times New Roman" panose="02020603050405020304" pitchFamily="18" charset="0"/>
            </a:endParaRPr>
          </a:p>
        </p:txBody>
      </p:sp>
      <p:sp>
        <p:nvSpPr>
          <p:cNvPr id="47" name="TextBox 46">
            <a:extLst>
              <a:ext uri="{FF2B5EF4-FFF2-40B4-BE49-F238E27FC236}">
                <a16:creationId xmlns:a16="http://schemas.microsoft.com/office/drawing/2014/main" id="{6FE13FEB-0447-F10C-EF70-578F55E36811}"/>
              </a:ext>
            </a:extLst>
          </p:cNvPr>
          <p:cNvSpPr txBox="1"/>
          <p:nvPr/>
        </p:nvSpPr>
        <p:spPr>
          <a:xfrm>
            <a:off x="1317023" y="3142572"/>
            <a:ext cx="6155870" cy="970715"/>
          </a:xfrm>
          <a:prstGeom prst="rect">
            <a:avLst/>
          </a:prstGeom>
          <a:noFill/>
        </p:spPr>
        <p:txBody>
          <a:bodyPr wrap="square">
            <a:spAutoFit/>
          </a:bodyPr>
          <a:lstStyle/>
          <a:p>
            <a:pPr marL="0" marR="0" algn="just">
              <a:lnSpc>
                <a:spcPct val="150000"/>
              </a:lnSpc>
              <a:spcBef>
                <a:spcPts val="0"/>
              </a:spcBef>
              <a:spcAft>
                <a:spcPts val="800"/>
              </a:spcAft>
            </a:pPr>
            <a:r>
              <a:rPr lang="en-US" sz="4400" dirty="0" err="1">
                <a:effectLst/>
                <a:latin typeface="#9Slide04 SFU CenturySchoolbook" panose="00000400000000000000" pitchFamily="2" charset="0"/>
                <a:ea typeface="Yu Mincho" panose="02020400000000000000" pitchFamily="18" charset="-128"/>
                <a:cs typeface="Times New Roman" panose="02020603050405020304" pitchFamily="18" charset="0"/>
              </a:rPr>
              <a:t>Về</a:t>
            </a:r>
            <a:r>
              <a:rPr lang="en-US" sz="4400" dirty="0">
                <a:effectLst/>
                <a:latin typeface="#9Slide04 SFU CenturySchoolbook" panose="00000400000000000000" pitchFamily="2" charset="0"/>
                <a:ea typeface="Yu Mincho" panose="02020400000000000000" pitchFamily="18" charset="-128"/>
                <a:cs typeface="Times New Roman" panose="02020603050405020304" pitchFamily="18" charset="0"/>
              </a:rPr>
              <a:t> </a:t>
            </a:r>
            <a:r>
              <a:rPr lang="en-US" sz="4400" dirty="0" err="1">
                <a:effectLst/>
                <a:latin typeface="#9Slide04 SFU CenturySchoolbook" panose="00000400000000000000" pitchFamily="2" charset="0"/>
                <a:ea typeface="Yu Mincho" panose="02020400000000000000" pitchFamily="18" charset="-128"/>
                <a:cs typeface="Times New Roman" panose="02020603050405020304" pitchFamily="18" charset="0"/>
              </a:rPr>
              <a:t>năng</a:t>
            </a:r>
            <a:r>
              <a:rPr lang="en-US" sz="4400" dirty="0">
                <a:effectLst/>
                <a:latin typeface="#9Slide04 SFU CenturySchoolbook" panose="00000400000000000000" pitchFamily="2" charset="0"/>
                <a:ea typeface="Yu Mincho" panose="02020400000000000000" pitchFamily="18" charset="-128"/>
                <a:cs typeface="Times New Roman" panose="02020603050405020304" pitchFamily="18" charset="0"/>
              </a:rPr>
              <a:t> </a:t>
            </a:r>
            <a:r>
              <a:rPr lang="en-US" sz="4400" dirty="0" err="1">
                <a:effectLst/>
                <a:latin typeface="#9Slide04 SFU CenturySchoolbook" panose="00000400000000000000" pitchFamily="2" charset="0"/>
                <a:ea typeface="Yu Mincho" panose="02020400000000000000" pitchFamily="18" charset="-128"/>
                <a:cs typeface="Times New Roman" panose="02020603050405020304" pitchFamily="18" charset="0"/>
              </a:rPr>
              <a:t>lực</a:t>
            </a:r>
            <a:endParaRPr lang="en-US" sz="4400" dirty="0">
              <a:effectLst/>
              <a:latin typeface="#9Slide04 SFU CenturySchoolbook" panose="00000400000000000000" pitchFamily="2" charset="0"/>
              <a:ea typeface="Yu Mincho" panose="02020400000000000000" pitchFamily="18" charset="-128"/>
              <a:cs typeface="Times New Roman" panose="02020603050405020304" pitchFamily="18" charset="0"/>
            </a:endParaRPr>
          </a:p>
        </p:txBody>
      </p:sp>
      <p:sp>
        <p:nvSpPr>
          <p:cNvPr id="48" name="TextBox 47">
            <a:extLst>
              <a:ext uri="{FF2B5EF4-FFF2-40B4-BE49-F238E27FC236}">
                <a16:creationId xmlns:a16="http://schemas.microsoft.com/office/drawing/2014/main" id="{E9494E9C-596A-89CF-A490-FE75D0E3D770}"/>
              </a:ext>
            </a:extLst>
          </p:cNvPr>
          <p:cNvSpPr txBox="1"/>
          <p:nvPr/>
        </p:nvSpPr>
        <p:spPr>
          <a:xfrm>
            <a:off x="1317023" y="4613034"/>
            <a:ext cx="6155870" cy="890885"/>
          </a:xfrm>
          <a:prstGeom prst="rect">
            <a:avLst/>
          </a:prstGeom>
          <a:noFill/>
        </p:spPr>
        <p:txBody>
          <a:bodyPr wrap="square">
            <a:spAutoFit/>
          </a:bodyPr>
          <a:lstStyle/>
          <a:p>
            <a:pPr marL="0" marR="0" algn="just">
              <a:lnSpc>
                <a:spcPct val="150000"/>
              </a:lnSpc>
              <a:spcBef>
                <a:spcPts val="0"/>
              </a:spcBef>
              <a:spcAft>
                <a:spcPts val="800"/>
              </a:spcAft>
            </a:pPr>
            <a:r>
              <a:rPr lang="en-US" sz="4000" dirty="0" err="1">
                <a:effectLst/>
                <a:latin typeface="#9Slide04 SFU CenturySchoolbook" panose="00000400000000000000" pitchFamily="2" charset="0"/>
                <a:ea typeface="Yu Mincho" panose="02020400000000000000" pitchFamily="18" charset="-128"/>
                <a:cs typeface="Times New Roman" panose="02020603050405020304" pitchFamily="18" charset="0"/>
              </a:rPr>
              <a:t>Về</a:t>
            </a:r>
            <a:r>
              <a:rPr lang="en-US" sz="4000" dirty="0">
                <a:effectLst/>
                <a:latin typeface="#9Slide04 SFU CenturySchoolbook" panose="00000400000000000000" pitchFamily="2" charset="0"/>
                <a:ea typeface="Yu Mincho" panose="02020400000000000000" pitchFamily="18" charset="-128"/>
                <a:cs typeface="Times New Roman" panose="02020603050405020304" pitchFamily="18" charset="0"/>
              </a:rPr>
              <a:t> </a:t>
            </a:r>
            <a:r>
              <a:rPr lang="en-US" sz="4000" dirty="0" err="1">
                <a:effectLst/>
                <a:latin typeface="#9Slide04 SFU CenturySchoolbook" panose="00000400000000000000" pitchFamily="2" charset="0"/>
                <a:ea typeface="Yu Mincho" panose="02020400000000000000" pitchFamily="18" charset="-128"/>
                <a:cs typeface="Times New Roman" panose="02020603050405020304" pitchFamily="18" charset="0"/>
              </a:rPr>
              <a:t>phẩm</a:t>
            </a:r>
            <a:r>
              <a:rPr lang="en-US" sz="4000" dirty="0">
                <a:effectLst/>
                <a:latin typeface="#9Slide04 SFU CenturySchoolbook" panose="00000400000000000000" pitchFamily="2" charset="0"/>
                <a:ea typeface="Yu Mincho" panose="02020400000000000000" pitchFamily="18" charset="-128"/>
                <a:cs typeface="Times New Roman" panose="02020603050405020304" pitchFamily="18" charset="0"/>
              </a:rPr>
              <a:t> </a:t>
            </a:r>
            <a:r>
              <a:rPr lang="en-US" sz="4000" dirty="0" err="1">
                <a:effectLst/>
                <a:latin typeface="#9Slide04 SFU CenturySchoolbook" panose="00000400000000000000" pitchFamily="2" charset="0"/>
                <a:ea typeface="Yu Mincho" panose="02020400000000000000" pitchFamily="18" charset="-128"/>
                <a:cs typeface="Times New Roman" panose="02020603050405020304" pitchFamily="18" charset="0"/>
              </a:rPr>
              <a:t>chất</a:t>
            </a:r>
            <a:endParaRPr lang="en-US" sz="4000" dirty="0">
              <a:effectLst/>
              <a:latin typeface="#9Slide04 SFU CenturySchoolbook" panose="00000400000000000000" pitchFamily="2" charset="0"/>
              <a:ea typeface="Yu Mincho" panose="02020400000000000000" pitchFamily="18" charset="-128"/>
              <a:cs typeface="Times New Roman" panose="02020603050405020304" pitchFamily="18" charset="0"/>
            </a:endParaRPr>
          </a:p>
        </p:txBody>
      </p:sp>
      <p:sp>
        <p:nvSpPr>
          <p:cNvPr id="50" name="TextBox 49">
            <a:extLst>
              <a:ext uri="{FF2B5EF4-FFF2-40B4-BE49-F238E27FC236}">
                <a16:creationId xmlns:a16="http://schemas.microsoft.com/office/drawing/2014/main" id="{844A9D53-2958-1074-26C7-654CF3892A78}"/>
              </a:ext>
            </a:extLst>
          </p:cNvPr>
          <p:cNvSpPr txBox="1"/>
          <p:nvPr/>
        </p:nvSpPr>
        <p:spPr>
          <a:xfrm>
            <a:off x="4621135" y="1835984"/>
            <a:ext cx="6155870" cy="1141146"/>
          </a:xfrm>
          <a:prstGeom prst="rect">
            <a:avLst/>
          </a:prstGeom>
          <a:noFill/>
        </p:spPr>
        <p:txBody>
          <a:bodyPr wrap="square">
            <a:spAutoFit/>
          </a:bodyPr>
          <a:lstStyle/>
          <a:p>
            <a:pPr marL="0" marR="0" algn="just">
              <a:lnSpc>
                <a:spcPct val="150000"/>
              </a:lnSpc>
              <a:spcBef>
                <a:spcPts val="0"/>
              </a:spcBef>
              <a:spcAft>
                <a:spcPts val="800"/>
              </a:spcAft>
            </a:pP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Học</a:t>
            </a:r>
            <a:r>
              <a:rPr lang="en-US" sz="2400" b="1" dirty="0">
                <a:effectLst/>
                <a:latin typeface="Cambria" panose="02040503050406030204" pitchFamily="18" charset="0"/>
                <a:ea typeface="Cambria" panose="02040503050406030204" pitchFamily="18" charset="0"/>
                <a:cs typeface="Times New Roman" panose="02020603050405020304" pitchFamily="18" charset="0"/>
              </a:rPr>
              <a:t> </a:t>
            </a: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sinh</a:t>
            </a:r>
            <a:r>
              <a:rPr lang="en-US" sz="2400" b="1" dirty="0">
                <a:effectLst/>
                <a:latin typeface="Cambria" panose="02040503050406030204" pitchFamily="18" charset="0"/>
                <a:ea typeface="Cambria" panose="02040503050406030204" pitchFamily="18" charset="0"/>
                <a:cs typeface="Times New Roman" panose="02020603050405020304" pitchFamily="18" charset="0"/>
              </a:rPr>
              <a:t> </a:t>
            </a: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viết</a:t>
            </a:r>
            <a:r>
              <a:rPr lang="en-US" sz="2400" b="1" dirty="0">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effectLst/>
                <a:latin typeface="Cambria" panose="02040503050406030204" pitchFamily="18" charset="0"/>
                <a:ea typeface="Cambria" panose="02040503050406030204" pitchFamily="18" charset="0"/>
                <a:cs typeface="Times New Roman" panose="02020603050405020304" pitchFamily="18" charset="0"/>
              </a:rPr>
              <a:t>được</a:t>
            </a:r>
            <a:r>
              <a:rPr lang="en-US" sz="2400" dirty="0">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effectLst/>
                <a:latin typeface="Cambria" panose="02040503050406030204" pitchFamily="18" charset="0"/>
                <a:ea typeface="Cambria" panose="02040503050406030204" pitchFamily="18" charset="0"/>
                <a:cs typeface="Times New Roman" panose="02020603050405020304" pitchFamily="18" charset="0"/>
              </a:rPr>
              <a:t>văn</a:t>
            </a:r>
            <a:r>
              <a:rPr lang="en-US" sz="2400" dirty="0">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effectLst/>
                <a:latin typeface="Cambria" panose="02040503050406030204" pitchFamily="18" charset="0"/>
                <a:ea typeface="Cambria" panose="02040503050406030204" pitchFamily="18" charset="0"/>
                <a:cs typeface="Times New Roman" panose="02020603050405020304" pitchFamily="18" charset="0"/>
              </a:rPr>
              <a:t>bản</a:t>
            </a:r>
            <a:r>
              <a:rPr lang="en-US" sz="2400" dirty="0">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effectLst/>
                <a:latin typeface="Cambria" panose="02040503050406030204" pitchFamily="18" charset="0"/>
                <a:ea typeface="Cambria" panose="02040503050406030204" pitchFamily="18" charset="0"/>
                <a:cs typeface="Times New Roman" panose="02020603050405020304" pitchFamily="18" charset="0"/>
              </a:rPr>
              <a:t>nghị</a:t>
            </a:r>
            <a:r>
              <a:rPr lang="en-US" sz="2400" dirty="0">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effectLst/>
                <a:latin typeface="Cambria" panose="02040503050406030204" pitchFamily="18" charset="0"/>
                <a:ea typeface="Cambria" panose="02040503050406030204" pitchFamily="18" charset="0"/>
                <a:cs typeface="Times New Roman" panose="02020603050405020304" pitchFamily="18" charset="0"/>
              </a:rPr>
              <a:t>luận</a:t>
            </a:r>
            <a:r>
              <a:rPr lang="en-US" sz="2400" dirty="0">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effectLst/>
                <a:latin typeface="Cambria" panose="02040503050406030204" pitchFamily="18" charset="0"/>
                <a:ea typeface="Cambria" panose="02040503050406030204" pitchFamily="18" charset="0"/>
                <a:cs typeface="Times New Roman" panose="02020603050405020304" pitchFamily="18" charset="0"/>
              </a:rPr>
              <a:t>phân</a:t>
            </a:r>
            <a:r>
              <a:rPr lang="en-US" sz="2400" dirty="0">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effectLst/>
                <a:latin typeface="Cambria" panose="02040503050406030204" pitchFamily="18" charset="0"/>
                <a:ea typeface="Cambria" panose="02040503050406030204" pitchFamily="18" charset="0"/>
                <a:cs typeface="Times New Roman" panose="02020603050405020304" pitchFamily="18" charset="0"/>
              </a:rPr>
              <a:t>tích</a:t>
            </a:r>
            <a:r>
              <a:rPr lang="en-US" sz="2400" dirty="0">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effectLst/>
                <a:latin typeface="Cambria" panose="02040503050406030204" pitchFamily="18" charset="0"/>
                <a:ea typeface="Cambria" panose="02040503050406030204" pitchFamily="18" charset="0"/>
                <a:cs typeface="Times New Roman" panose="02020603050405020304" pitchFamily="18" charset="0"/>
              </a:rPr>
              <a:t>đánh</a:t>
            </a:r>
            <a:r>
              <a:rPr lang="en-US" sz="2400" dirty="0">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effectLst/>
                <a:latin typeface="Cambria" panose="02040503050406030204" pitchFamily="18" charset="0"/>
                <a:ea typeface="Cambria" panose="02040503050406030204" pitchFamily="18" charset="0"/>
                <a:cs typeface="Times New Roman" panose="02020603050405020304" pitchFamily="18" charset="0"/>
              </a:rPr>
              <a:t>giá</a:t>
            </a:r>
            <a:r>
              <a:rPr lang="en-US" sz="2400" dirty="0">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effectLst/>
                <a:latin typeface="Cambria" panose="02040503050406030204" pitchFamily="18" charset="0"/>
                <a:ea typeface="Cambria" panose="02040503050406030204" pitchFamily="18" charset="0"/>
                <a:cs typeface="Times New Roman" panose="02020603050405020304" pitchFamily="18" charset="0"/>
              </a:rPr>
              <a:t>một</a:t>
            </a:r>
            <a:r>
              <a:rPr lang="en-US" sz="2400" dirty="0">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effectLst/>
                <a:latin typeface="Cambria" panose="02040503050406030204" pitchFamily="18" charset="0"/>
                <a:ea typeface="Cambria" panose="02040503050406030204" pitchFamily="18" charset="0"/>
                <a:cs typeface="Times New Roman" panose="02020603050405020304" pitchFamily="18" charset="0"/>
              </a:rPr>
              <a:t>tác</a:t>
            </a:r>
            <a:r>
              <a:rPr lang="en-US" sz="2400" dirty="0">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effectLst/>
                <a:latin typeface="Cambria" panose="02040503050406030204" pitchFamily="18" charset="0"/>
                <a:ea typeface="Cambria" panose="02040503050406030204" pitchFamily="18" charset="0"/>
                <a:cs typeface="Times New Roman" panose="02020603050405020304" pitchFamily="18" charset="0"/>
              </a:rPr>
              <a:t>phẩm</a:t>
            </a:r>
            <a:r>
              <a:rPr lang="en-US" sz="2400" dirty="0">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effectLst/>
                <a:latin typeface="Cambria" panose="02040503050406030204" pitchFamily="18" charset="0"/>
                <a:ea typeface="Cambria" panose="02040503050406030204" pitchFamily="18" charset="0"/>
                <a:cs typeface="Times New Roman" panose="02020603050405020304" pitchFamily="18" charset="0"/>
              </a:rPr>
              <a:t>thơ</a:t>
            </a:r>
            <a:r>
              <a:rPr lang="en-US" sz="2400" dirty="0">
                <a:effectLst/>
                <a:latin typeface="Cambria" panose="02040503050406030204" pitchFamily="18" charset="0"/>
                <a:ea typeface="Cambria" panose="02040503050406030204" pitchFamily="18" charset="0"/>
                <a:cs typeface="Times New Roman" panose="02020603050405020304" pitchFamily="18" charset="0"/>
              </a:rPr>
              <a:t> </a:t>
            </a:r>
            <a:endParaRPr lang="en-US" sz="2000" dirty="0">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51" name="TextBox 50">
            <a:extLst>
              <a:ext uri="{FF2B5EF4-FFF2-40B4-BE49-F238E27FC236}">
                <a16:creationId xmlns:a16="http://schemas.microsoft.com/office/drawing/2014/main" id="{4C45FD8E-A45B-9ED6-7B5A-08C73CC9A6BD}"/>
              </a:ext>
            </a:extLst>
          </p:cNvPr>
          <p:cNvSpPr txBox="1"/>
          <p:nvPr/>
        </p:nvSpPr>
        <p:spPr>
          <a:xfrm>
            <a:off x="4663580" y="3150058"/>
            <a:ext cx="6155870" cy="1131785"/>
          </a:xfrm>
          <a:prstGeom prst="rect">
            <a:avLst/>
          </a:prstGeom>
          <a:noFill/>
        </p:spPr>
        <p:txBody>
          <a:bodyPr wrap="square">
            <a:spAutoFit/>
          </a:bodyPr>
          <a:lstStyle/>
          <a:p>
            <a:pPr marL="0" marR="0" algn="just">
              <a:lnSpc>
                <a:spcPct val="150000"/>
              </a:lnSpc>
              <a:spcBef>
                <a:spcPts val="0"/>
              </a:spcBef>
              <a:spcAft>
                <a:spcPts val="800"/>
              </a:spcAft>
            </a:pP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Học</a:t>
            </a:r>
            <a:r>
              <a:rPr lang="en-US" sz="2400" b="1" dirty="0">
                <a:effectLst/>
                <a:latin typeface="Cambria" panose="02040503050406030204" pitchFamily="18" charset="0"/>
                <a:ea typeface="Cambria" panose="02040503050406030204" pitchFamily="18" charset="0"/>
                <a:cs typeface="Times New Roman" panose="02020603050405020304" pitchFamily="18" charset="0"/>
              </a:rPr>
              <a:t> </a:t>
            </a: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sinh</a:t>
            </a:r>
            <a:r>
              <a:rPr lang="en-US" sz="2400" b="1" dirty="0">
                <a:effectLst/>
                <a:latin typeface="Cambria" panose="02040503050406030204" pitchFamily="18" charset="0"/>
                <a:ea typeface="Cambria" panose="02040503050406030204" pitchFamily="18" charset="0"/>
                <a:cs typeface="Times New Roman" panose="02020603050405020304" pitchFamily="18" charset="0"/>
              </a:rPr>
              <a:t> </a:t>
            </a: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vận</a:t>
            </a:r>
            <a:r>
              <a:rPr lang="en-US" sz="2400" b="1" dirty="0">
                <a:effectLst/>
                <a:latin typeface="Cambria" panose="02040503050406030204" pitchFamily="18" charset="0"/>
                <a:ea typeface="Cambria" panose="02040503050406030204" pitchFamily="18" charset="0"/>
                <a:cs typeface="Times New Roman" panose="02020603050405020304" pitchFamily="18" charset="0"/>
              </a:rPr>
              <a:t> </a:t>
            </a: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dụng</a:t>
            </a:r>
            <a:r>
              <a:rPr lang="en-US" sz="2400" b="1" dirty="0">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effectLst/>
                <a:latin typeface="Cambria" panose="02040503050406030204" pitchFamily="18" charset="0"/>
                <a:ea typeface="Cambria" panose="02040503050406030204" pitchFamily="18" charset="0"/>
                <a:cs typeface="Times New Roman" panose="02020603050405020304" pitchFamily="18" charset="0"/>
              </a:rPr>
              <a:t>năng</a:t>
            </a:r>
            <a:r>
              <a:rPr lang="en-US" sz="2400" dirty="0">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effectLst/>
                <a:latin typeface="Cambria" panose="02040503050406030204" pitchFamily="18" charset="0"/>
                <a:ea typeface="Cambria" panose="02040503050406030204" pitchFamily="18" charset="0"/>
                <a:cs typeface="Times New Roman" panose="02020603050405020304" pitchFamily="18" charset="0"/>
              </a:rPr>
              <a:t>lực</a:t>
            </a:r>
            <a:r>
              <a:rPr lang="en-US" sz="2400" dirty="0">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effectLst/>
                <a:latin typeface="Cambria" panose="02040503050406030204" pitchFamily="18" charset="0"/>
                <a:ea typeface="Cambria" panose="02040503050406030204" pitchFamily="18" charset="0"/>
                <a:cs typeface="Times New Roman" panose="02020603050405020304" pitchFamily="18" charset="0"/>
              </a:rPr>
              <a:t>ngôn</a:t>
            </a:r>
            <a:r>
              <a:rPr lang="en-US" sz="2400" dirty="0">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effectLst/>
                <a:latin typeface="Cambria" panose="02040503050406030204" pitchFamily="18" charset="0"/>
                <a:ea typeface="Cambria" panose="02040503050406030204" pitchFamily="18" charset="0"/>
                <a:cs typeface="Times New Roman" panose="02020603050405020304" pitchFamily="18" charset="0"/>
              </a:rPr>
              <a:t>ngữ</a:t>
            </a:r>
            <a:r>
              <a:rPr lang="en-US" sz="2400" dirty="0">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effectLst/>
                <a:latin typeface="Cambria" panose="02040503050406030204" pitchFamily="18" charset="0"/>
                <a:ea typeface="Cambria" panose="02040503050406030204" pitchFamily="18" charset="0"/>
                <a:cs typeface="Times New Roman" panose="02020603050405020304" pitchFamily="18" charset="0"/>
              </a:rPr>
              <a:t>và</a:t>
            </a:r>
            <a:r>
              <a:rPr lang="en-US" sz="2400" dirty="0">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effectLst/>
                <a:latin typeface="Cambria" panose="02040503050406030204" pitchFamily="18" charset="0"/>
                <a:ea typeface="Cambria" panose="02040503050406030204" pitchFamily="18" charset="0"/>
                <a:cs typeface="Times New Roman" panose="02020603050405020304" pitchFamily="18" charset="0"/>
              </a:rPr>
              <a:t>cảm</a:t>
            </a:r>
            <a:r>
              <a:rPr lang="en-US" sz="2400" dirty="0">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effectLst/>
                <a:latin typeface="Cambria" panose="02040503050406030204" pitchFamily="18" charset="0"/>
                <a:ea typeface="Cambria" panose="02040503050406030204" pitchFamily="18" charset="0"/>
                <a:cs typeface="Times New Roman" panose="02020603050405020304" pitchFamily="18" charset="0"/>
              </a:rPr>
              <a:t>thụ</a:t>
            </a:r>
            <a:r>
              <a:rPr lang="en-US" sz="2400" dirty="0">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effectLst/>
                <a:latin typeface="Cambria" panose="02040503050406030204" pitchFamily="18" charset="0"/>
                <a:ea typeface="Cambria" panose="02040503050406030204" pitchFamily="18" charset="0"/>
                <a:cs typeface="Times New Roman" panose="02020603050405020304" pitchFamily="18" charset="0"/>
              </a:rPr>
              <a:t>văn</a:t>
            </a:r>
            <a:r>
              <a:rPr lang="en-US" sz="2400" dirty="0">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effectLst/>
                <a:latin typeface="Cambria" panose="02040503050406030204" pitchFamily="18" charset="0"/>
                <a:ea typeface="Cambria" panose="02040503050406030204" pitchFamily="18" charset="0"/>
                <a:cs typeface="Times New Roman" panose="02020603050405020304" pitchFamily="18" charset="0"/>
              </a:rPr>
              <a:t>học</a:t>
            </a:r>
            <a:r>
              <a:rPr lang="en-US" sz="2400" dirty="0">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effectLst/>
                <a:latin typeface="Cambria" panose="02040503050406030204" pitchFamily="18" charset="0"/>
                <a:ea typeface="Cambria" panose="02040503050406030204" pitchFamily="18" charset="0"/>
                <a:cs typeface="Times New Roman" panose="02020603050405020304" pitchFamily="18" charset="0"/>
              </a:rPr>
              <a:t>tạo</a:t>
            </a:r>
            <a:r>
              <a:rPr lang="en-US" sz="2400" dirty="0">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effectLst/>
                <a:latin typeface="Cambria" panose="02040503050406030204" pitchFamily="18" charset="0"/>
                <a:ea typeface="Cambria" panose="02040503050406030204" pitchFamily="18" charset="0"/>
                <a:cs typeface="Times New Roman" panose="02020603050405020304" pitchFamily="18" charset="0"/>
              </a:rPr>
              <a:t>lập</a:t>
            </a:r>
            <a:r>
              <a:rPr lang="en-US" sz="2400" dirty="0">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effectLst/>
                <a:latin typeface="Cambria" panose="02040503050406030204" pitchFamily="18" charset="0"/>
                <a:ea typeface="Cambria" panose="02040503050406030204" pitchFamily="18" charset="0"/>
                <a:cs typeface="Times New Roman" panose="02020603050405020304" pitchFamily="18" charset="0"/>
              </a:rPr>
              <a:t>văn</a:t>
            </a:r>
            <a:r>
              <a:rPr lang="en-US" sz="2400" dirty="0">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effectLst/>
                <a:latin typeface="Cambria" panose="02040503050406030204" pitchFamily="18" charset="0"/>
                <a:ea typeface="Cambria" panose="02040503050406030204" pitchFamily="18" charset="0"/>
                <a:cs typeface="Times New Roman" panose="02020603050405020304" pitchFamily="18" charset="0"/>
              </a:rPr>
              <a:t>bản</a:t>
            </a:r>
            <a:r>
              <a:rPr lang="en-US" sz="2400" dirty="0">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effectLst/>
                <a:latin typeface="Cambria" panose="02040503050406030204" pitchFamily="18" charset="0"/>
                <a:ea typeface="Cambria" panose="02040503050406030204" pitchFamily="18" charset="0"/>
                <a:cs typeface="Times New Roman" panose="02020603050405020304" pitchFamily="18" charset="0"/>
              </a:rPr>
              <a:t>viết</a:t>
            </a:r>
            <a:r>
              <a:rPr lang="en-US" sz="2400" dirty="0">
                <a:effectLst/>
                <a:latin typeface="Cambria" panose="02040503050406030204" pitchFamily="18" charset="0"/>
                <a:ea typeface="Cambria" panose="02040503050406030204" pitchFamily="18" charset="0"/>
                <a:cs typeface="Times New Roman" panose="02020603050405020304" pitchFamily="18" charset="0"/>
              </a:rPr>
              <a:t> </a:t>
            </a:r>
          </a:p>
        </p:txBody>
      </p:sp>
      <p:sp>
        <p:nvSpPr>
          <p:cNvPr id="52" name="TextBox 51">
            <a:extLst>
              <a:ext uri="{FF2B5EF4-FFF2-40B4-BE49-F238E27FC236}">
                <a16:creationId xmlns:a16="http://schemas.microsoft.com/office/drawing/2014/main" id="{1F76EE9C-BC2A-08CF-5C12-81C273FC3972}"/>
              </a:ext>
            </a:extLst>
          </p:cNvPr>
          <p:cNvSpPr txBox="1"/>
          <p:nvPr/>
        </p:nvSpPr>
        <p:spPr>
          <a:xfrm>
            <a:off x="4719109" y="4665536"/>
            <a:ext cx="6155870" cy="1131785"/>
          </a:xfrm>
          <a:prstGeom prst="rect">
            <a:avLst/>
          </a:prstGeom>
          <a:noFill/>
        </p:spPr>
        <p:txBody>
          <a:bodyPr wrap="square">
            <a:spAutoFit/>
          </a:bodyPr>
          <a:lstStyle/>
          <a:p>
            <a:pPr marL="0" marR="0" algn="just">
              <a:lnSpc>
                <a:spcPct val="150000"/>
              </a:lnSpc>
              <a:spcBef>
                <a:spcPts val="0"/>
              </a:spcBef>
              <a:spcAft>
                <a:spcPts val="800"/>
              </a:spcAft>
            </a:pPr>
            <a:r>
              <a:rPr lang="en-US" sz="2400" dirty="0" err="1">
                <a:effectLst/>
                <a:latin typeface="Cambria" panose="02040503050406030204" pitchFamily="18" charset="0"/>
                <a:ea typeface="Cambria" panose="02040503050406030204" pitchFamily="18" charset="0"/>
                <a:cs typeface="Times New Roman" panose="02020603050405020304" pitchFamily="18" charset="0"/>
              </a:rPr>
              <a:t>Rút</a:t>
            </a:r>
            <a:r>
              <a:rPr lang="en-US" sz="2400" dirty="0">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effectLst/>
                <a:latin typeface="Cambria" panose="02040503050406030204" pitchFamily="18" charset="0"/>
                <a:ea typeface="Cambria" panose="02040503050406030204" pitchFamily="18" charset="0"/>
                <a:cs typeface="Times New Roman" panose="02020603050405020304" pitchFamily="18" charset="0"/>
              </a:rPr>
              <a:t>ra</a:t>
            </a:r>
            <a:r>
              <a:rPr lang="en-US" sz="2400" dirty="0">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effectLst/>
                <a:latin typeface="Cambria" panose="02040503050406030204" pitchFamily="18" charset="0"/>
                <a:ea typeface="Cambria" panose="02040503050406030204" pitchFamily="18" charset="0"/>
                <a:cs typeface="Times New Roman" panose="02020603050405020304" pitchFamily="18" charset="0"/>
              </a:rPr>
              <a:t>các</a:t>
            </a:r>
            <a:r>
              <a:rPr lang="en-US" sz="2400" dirty="0">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effectLst/>
                <a:latin typeface="Cambria" panose="02040503050406030204" pitchFamily="18" charset="0"/>
                <a:ea typeface="Cambria" panose="02040503050406030204" pitchFamily="18" charset="0"/>
                <a:cs typeface="Times New Roman" panose="02020603050405020304" pitchFamily="18" charset="0"/>
              </a:rPr>
              <a:t>bài</a:t>
            </a:r>
            <a:r>
              <a:rPr lang="en-US" sz="2400" dirty="0">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effectLst/>
                <a:latin typeface="Cambria" panose="02040503050406030204" pitchFamily="18" charset="0"/>
                <a:ea typeface="Cambria" panose="02040503050406030204" pitchFamily="18" charset="0"/>
                <a:cs typeface="Times New Roman" panose="02020603050405020304" pitchFamily="18" charset="0"/>
              </a:rPr>
              <a:t>học</a:t>
            </a:r>
            <a:r>
              <a:rPr lang="en-US" sz="2400" dirty="0">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effectLst/>
                <a:latin typeface="Cambria" panose="02040503050406030204" pitchFamily="18" charset="0"/>
                <a:ea typeface="Cambria" panose="02040503050406030204" pitchFamily="18" charset="0"/>
                <a:cs typeface="Times New Roman" panose="02020603050405020304" pitchFamily="18" charset="0"/>
              </a:rPr>
              <a:t>về</a:t>
            </a:r>
            <a:r>
              <a:rPr lang="en-US" sz="2400" dirty="0">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effectLst/>
                <a:latin typeface="Cambria" panose="02040503050406030204" pitchFamily="18" charset="0"/>
                <a:ea typeface="Cambria" panose="02040503050406030204" pitchFamily="18" charset="0"/>
                <a:cs typeface="Times New Roman" panose="02020603050405020304" pitchFamily="18" charset="0"/>
              </a:rPr>
              <a:t>vấn</a:t>
            </a:r>
            <a:r>
              <a:rPr lang="en-US" sz="2400" dirty="0">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effectLst/>
                <a:latin typeface="Cambria" panose="02040503050406030204" pitchFamily="18" charset="0"/>
                <a:ea typeface="Cambria" panose="02040503050406030204" pitchFamily="18" charset="0"/>
                <a:cs typeface="Times New Roman" panose="02020603050405020304" pitchFamily="18" charset="0"/>
              </a:rPr>
              <a:t>đề</a:t>
            </a:r>
            <a:r>
              <a:rPr lang="en-US" sz="2400" dirty="0">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effectLst/>
                <a:latin typeface="Cambria" panose="02040503050406030204" pitchFamily="18" charset="0"/>
                <a:ea typeface="Cambria" panose="02040503050406030204" pitchFamily="18" charset="0"/>
                <a:cs typeface="Times New Roman" panose="02020603050405020304" pitchFamily="18" charset="0"/>
              </a:rPr>
              <a:t>công</a:t>
            </a:r>
            <a:r>
              <a:rPr lang="en-US" sz="2400" dirty="0">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effectLst/>
                <a:latin typeface="Cambria" panose="02040503050406030204" pitchFamily="18" charset="0"/>
                <a:ea typeface="Cambria" panose="02040503050406030204" pitchFamily="18" charset="0"/>
                <a:cs typeface="Times New Roman" panose="02020603050405020304" pitchFamily="18" charset="0"/>
              </a:rPr>
              <a:t>dân</a:t>
            </a:r>
            <a:r>
              <a:rPr lang="en-US" sz="2400" dirty="0">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effectLst/>
                <a:latin typeface="Cambria" panose="02040503050406030204" pitchFamily="18" charset="0"/>
                <a:ea typeface="Cambria" panose="02040503050406030204" pitchFamily="18" charset="0"/>
                <a:cs typeface="Times New Roman" panose="02020603050405020304" pitchFamily="18" charset="0"/>
              </a:rPr>
              <a:t>số</a:t>
            </a:r>
            <a:r>
              <a:rPr lang="en-US" sz="2400" dirty="0">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effectLst/>
                <a:latin typeface="Cambria" panose="02040503050406030204" pitchFamily="18" charset="0"/>
                <a:ea typeface="Cambria" panose="02040503050406030204" pitchFamily="18" charset="0"/>
                <a:cs typeface="Times New Roman" panose="02020603050405020304" pitchFamily="18" charset="0"/>
              </a:rPr>
              <a:t>công</a:t>
            </a:r>
            <a:r>
              <a:rPr lang="en-US" sz="2400" dirty="0">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effectLst/>
                <a:latin typeface="Cambria" panose="02040503050406030204" pitchFamily="18" charset="0"/>
                <a:ea typeface="Cambria" panose="02040503050406030204" pitchFamily="18" charset="0"/>
                <a:cs typeface="Times New Roman" panose="02020603050405020304" pitchFamily="18" charset="0"/>
              </a:rPr>
              <a:t>dân</a:t>
            </a:r>
            <a:r>
              <a:rPr lang="en-US" sz="2400" dirty="0">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effectLst/>
                <a:latin typeface="Cambria" panose="02040503050406030204" pitchFamily="18" charset="0"/>
                <a:ea typeface="Cambria" panose="02040503050406030204" pitchFamily="18" charset="0"/>
                <a:cs typeface="Times New Roman" panose="02020603050405020304" pitchFamily="18" charset="0"/>
              </a:rPr>
              <a:t>toàn</a:t>
            </a:r>
            <a:r>
              <a:rPr lang="en-US" sz="2400" dirty="0">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effectLst/>
                <a:latin typeface="Cambria" panose="02040503050406030204" pitchFamily="18" charset="0"/>
                <a:ea typeface="Cambria" panose="02040503050406030204" pitchFamily="18" charset="0"/>
                <a:cs typeface="Times New Roman" panose="02020603050405020304" pitchFamily="18" charset="0"/>
              </a:rPr>
              <a:t>cầu</a:t>
            </a:r>
            <a:r>
              <a:rPr lang="en-US" sz="2400" dirty="0">
                <a:effectLst/>
                <a:latin typeface="Cambria" panose="02040503050406030204" pitchFamily="18" charset="0"/>
                <a:ea typeface="Cambria" panose="02040503050406030204" pitchFamily="18" charset="0"/>
                <a:cs typeface="Times New Roman" panose="02020603050405020304" pitchFamily="18" charset="0"/>
              </a:rPr>
              <a:t> </a:t>
            </a:r>
          </a:p>
        </p:txBody>
      </p:sp>
    </p:spTree>
    <p:extLst>
      <p:ext uri="{BB962C8B-B14F-4D97-AF65-F5344CB8AC3E}">
        <p14:creationId xmlns:p14="http://schemas.microsoft.com/office/powerpoint/2010/main" val="98728576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46"/>
                                        </p:tgtEl>
                                        <p:attrNameLst>
                                          <p:attrName>style.visibility</p:attrName>
                                        </p:attrNameLst>
                                      </p:cBhvr>
                                      <p:to>
                                        <p:strVal val="visible"/>
                                      </p:to>
                                    </p:set>
                                    <p:anim calcmode="lin" valueType="num">
                                      <p:cBhvr additive="base">
                                        <p:cTn id="18" dur="500" fill="hold"/>
                                        <p:tgtEl>
                                          <p:spTgt spid="46"/>
                                        </p:tgtEl>
                                        <p:attrNameLst>
                                          <p:attrName>ppt_x</p:attrName>
                                        </p:attrNameLst>
                                      </p:cBhvr>
                                      <p:tavLst>
                                        <p:tav tm="0">
                                          <p:val>
                                            <p:strVal val="#ppt_x"/>
                                          </p:val>
                                        </p:tav>
                                        <p:tav tm="100000">
                                          <p:val>
                                            <p:strVal val="#ppt_x"/>
                                          </p:val>
                                        </p:tav>
                                      </p:tavLst>
                                    </p:anim>
                                    <p:anim calcmode="lin" valueType="num">
                                      <p:cBhvr additive="base">
                                        <p:cTn id="19"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50"/>
                                        </p:tgtEl>
                                        <p:attrNameLst>
                                          <p:attrName>style.visibility</p:attrName>
                                        </p:attrNameLst>
                                      </p:cBhvr>
                                      <p:to>
                                        <p:strVal val="visible"/>
                                      </p:to>
                                    </p:set>
                                    <p:animEffect transition="in" filter="fade">
                                      <p:cBhvr>
                                        <p:cTn id="24" dur="500"/>
                                        <p:tgtEl>
                                          <p:spTgt spid="50"/>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47"/>
                                        </p:tgtEl>
                                        <p:attrNameLst>
                                          <p:attrName>style.visibility</p:attrName>
                                        </p:attrNameLst>
                                      </p:cBhvr>
                                      <p:to>
                                        <p:strVal val="visible"/>
                                      </p:to>
                                    </p:set>
                                    <p:anim calcmode="lin" valueType="num">
                                      <p:cBhvr additive="base">
                                        <p:cTn id="29" dur="500" fill="hold"/>
                                        <p:tgtEl>
                                          <p:spTgt spid="47"/>
                                        </p:tgtEl>
                                        <p:attrNameLst>
                                          <p:attrName>ppt_x</p:attrName>
                                        </p:attrNameLst>
                                      </p:cBhvr>
                                      <p:tavLst>
                                        <p:tav tm="0">
                                          <p:val>
                                            <p:strVal val="#ppt_x"/>
                                          </p:val>
                                        </p:tav>
                                        <p:tav tm="100000">
                                          <p:val>
                                            <p:strVal val="#ppt_x"/>
                                          </p:val>
                                        </p:tav>
                                      </p:tavLst>
                                    </p:anim>
                                    <p:anim calcmode="lin" valueType="num">
                                      <p:cBhvr additive="base">
                                        <p:cTn id="30" dur="500" fill="hold"/>
                                        <p:tgtEl>
                                          <p:spTgt spid="47"/>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additive="base">
                                        <p:cTn id="33" dur="500" fill="hold"/>
                                        <p:tgtEl>
                                          <p:spTgt spid="7"/>
                                        </p:tgtEl>
                                        <p:attrNameLst>
                                          <p:attrName>ppt_x</p:attrName>
                                        </p:attrNameLst>
                                      </p:cBhvr>
                                      <p:tavLst>
                                        <p:tav tm="0">
                                          <p:val>
                                            <p:strVal val="#ppt_x"/>
                                          </p:val>
                                        </p:tav>
                                        <p:tav tm="100000">
                                          <p:val>
                                            <p:strVal val="#ppt_x"/>
                                          </p:val>
                                        </p:tav>
                                      </p:tavLst>
                                    </p:anim>
                                    <p:anim calcmode="lin" valueType="num">
                                      <p:cBhvr additive="base">
                                        <p:cTn id="3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51"/>
                                        </p:tgtEl>
                                        <p:attrNameLst>
                                          <p:attrName>style.visibility</p:attrName>
                                        </p:attrNameLst>
                                      </p:cBhvr>
                                      <p:to>
                                        <p:strVal val="visible"/>
                                      </p:to>
                                    </p:set>
                                    <p:animEffect transition="in" filter="barn(inVertical)">
                                      <p:cBhvr>
                                        <p:cTn id="39" dur="500"/>
                                        <p:tgtEl>
                                          <p:spTgt spid="51"/>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48"/>
                                        </p:tgtEl>
                                        <p:attrNameLst>
                                          <p:attrName>style.visibility</p:attrName>
                                        </p:attrNameLst>
                                      </p:cBhvr>
                                      <p:to>
                                        <p:strVal val="visible"/>
                                      </p:to>
                                    </p:set>
                                    <p:anim calcmode="lin" valueType="num">
                                      <p:cBhvr additive="base">
                                        <p:cTn id="44" dur="500" fill="hold"/>
                                        <p:tgtEl>
                                          <p:spTgt spid="48"/>
                                        </p:tgtEl>
                                        <p:attrNameLst>
                                          <p:attrName>ppt_x</p:attrName>
                                        </p:attrNameLst>
                                      </p:cBhvr>
                                      <p:tavLst>
                                        <p:tav tm="0">
                                          <p:val>
                                            <p:strVal val="#ppt_x"/>
                                          </p:val>
                                        </p:tav>
                                        <p:tav tm="100000">
                                          <p:val>
                                            <p:strVal val="#ppt_x"/>
                                          </p:val>
                                        </p:tav>
                                      </p:tavLst>
                                    </p:anim>
                                    <p:anim calcmode="lin" valueType="num">
                                      <p:cBhvr additive="base">
                                        <p:cTn id="45" dur="500" fill="hold"/>
                                        <p:tgtEl>
                                          <p:spTgt spid="48"/>
                                        </p:tgtEl>
                                        <p:attrNameLst>
                                          <p:attrName>ppt_y</p:attrName>
                                        </p:attrNameLst>
                                      </p:cBhvr>
                                      <p:tavLst>
                                        <p:tav tm="0">
                                          <p:val>
                                            <p:strVal val="1+#ppt_h/2"/>
                                          </p:val>
                                        </p:tav>
                                        <p:tav tm="100000">
                                          <p:val>
                                            <p:strVal val="#ppt_y"/>
                                          </p:val>
                                        </p:tav>
                                      </p:tavLst>
                                    </p:anim>
                                  </p:childTnLst>
                                </p:cTn>
                              </p:par>
                              <p:par>
                                <p:cTn id="46" presetID="2" presetClass="entr" presetSubtype="4" fill="hold" nodeType="withEffect">
                                  <p:stCondLst>
                                    <p:cond delay="0"/>
                                  </p:stCondLst>
                                  <p:childTnLst>
                                    <p:set>
                                      <p:cBhvr>
                                        <p:cTn id="47" dur="1" fill="hold">
                                          <p:stCondLst>
                                            <p:cond delay="0"/>
                                          </p:stCondLst>
                                        </p:cTn>
                                        <p:tgtEl>
                                          <p:spTgt spid="6"/>
                                        </p:tgtEl>
                                        <p:attrNameLst>
                                          <p:attrName>style.visibility</p:attrName>
                                        </p:attrNameLst>
                                      </p:cBhvr>
                                      <p:to>
                                        <p:strVal val="visible"/>
                                      </p:to>
                                    </p:set>
                                    <p:anim calcmode="lin" valueType="num">
                                      <p:cBhvr additive="base">
                                        <p:cTn id="48" dur="500" fill="hold"/>
                                        <p:tgtEl>
                                          <p:spTgt spid="6"/>
                                        </p:tgtEl>
                                        <p:attrNameLst>
                                          <p:attrName>ppt_x</p:attrName>
                                        </p:attrNameLst>
                                      </p:cBhvr>
                                      <p:tavLst>
                                        <p:tav tm="0">
                                          <p:val>
                                            <p:strVal val="#ppt_x"/>
                                          </p:val>
                                        </p:tav>
                                        <p:tav tm="100000">
                                          <p:val>
                                            <p:strVal val="#ppt_x"/>
                                          </p:val>
                                        </p:tav>
                                      </p:tavLst>
                                    </p:anim>
                                    <p:anim calcmode="lin" valueType="num">
                                      <p:cBhvr additive="base">
                                        <p:cTn id="4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52"/>
                                        </p:tgtEl>
                                        <p:attrNameLst>
                                          <p:attrName>style.visibility</p:attrName>
                                        </p:attrNameLst>
                                      </p:cBhvr>
                                      <p:to>
                                        <p:strVal val="visible"/>
                                      </p:to>
                                    </p:set>
                                    <p:animEffect transition="in" filter="barn(inVertical)">
                                      <p:cBhvr>
                                        <p:cTn id="54"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6" grpId="0"/>
      <p:bldP spid="47" grpId="0"/>
      <p:bldP spid="48" grpId="0"/>
      <p:bldP spid="50" grpId="0"/>
      <p:bldP spid="51" grpId="0"/>
      <p:bldP spid="5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CF9B4D6-7CA9-03D2-0F68-B14014242173}"/>
              </a:ext>
            </a:extLst>
          </p:cNvPr>
          <p:cNvSpPr txBox="1"/>
          <p:nvPr/>
        </p:nvSpPr>
        <p:spPr>
          <a:xfrm>
            <a:off x="4561115" y="517834"/>
            <a:ext cx="609600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err="1">
                <a:ln>
                  <a:noFill/>
                </a:ln>
                <a:solidFill>
                  <a:srgbClr val="87BCE4">
                    <a:lumMod val="50000"/>
                  </a:srgbClr>
                </a:solidFill>
                <a:effectLst/>
                <a:uLnTx/>
                <a:uFillTx/>
                <a:latin typeface="Calibri"/>
                <a:ea typeface="Yu Mincho" panose="02020400000000000000" pitchFamily="18" charset="-128"/>
                <a:cs typeface="+mn-cs"/>
              </a:rPr>
              <a:t>Các</a:t>
            </a:r>
            <a:r>
              <a:rPr kumimoji="0" lang="en-US" sz="3600" b="1" i="1" u="none" strike="noStrike" kern="1200" cap="none" spc="0" normalizeH="0" baseline="0" noProof="0" dirty="0">
                <a:ln>
                  <a:noFill/>
                </a:ln>
                <a:solidFill>
                  <a:srgbClr val="87BCE4">
                    <a:lumMod val="50000"/>
                  </a:srgbClr>
                </a:solidFill>
                <a:effectLst/>
                <a:uLnTx/>
                <a:uFillTx/>
                <a:latin typeface="Calibri"/>
                <a:ea typeface="Yu Mincho" panose="02020400000000000000" pitchFamily="18" charset="-128"/>
                <a:cs typeface="+mn-cs"/>
              </a:rPr>
              <a:t> </a:t>
            </a:r>
            <a:r>
              <a:rPr kumimoji="0" lang="en-US" sz="3600" b="1" i="1" u="none" strike="noStrike" kern="1200" cap="none" spc="0" normalizeH="0" baseline="0" noProof="0" dirty="0" err="1">
                <a:ln>
                  <a:noFill/>
                </a:ln>
                <a:solidFill>
                  <a:srgbClr val="87BCE4">
                    <a:lumMod val="50000"/>
                  </a:srgbClr>
                </a:solidFill>
                <a:effectLst/>
                <a:uLnTx/>
                <a:uFillTx/>
                <a:latin typeface="Calibri"/>
                <a:ea typeface="Yu Mincho" panose="02020400000000000000" pitchFamily="18" charset="-128"/>
                <a:cs typeface="+mn-cs"/>
              </a:rPr>
              <a:t>bước</a:t>
            </a:r>
            <a:r>
              <a:rPr kumimoji="0" lang="en-US" sz="3600" b="1" i="1" u="none" strike="noStrike" kern="1200" cap="none" spc="0" normalizeH="0" baseline="0" noProof="0" dirty="0">
                <a:ln>
                  <a:noFill/>
                </a:ln>
                <a:solidFill>
                  <a:srgbClr val="87BCE4">
                    <a:lumMod val="50000"/>
                  </a:srgbClr>
                </a:solidFill>
                <a:effectLst/>
                <a:uLnTx/>
                <a:uFillTx/>
                <a:latin typeface="Calibri"/>
                <a:ea typeface="Yu Mincho" panose="02020400000000000000" pitchFamily="18" charset="-128"/>
                <a:cs typeface="+mn-cs"/>
              </a:rPr>
              <a:t> </a:t>
            </a:r>
            <a:r>
              <a:rPr kumimoji="0" lang="en-US" sz="3600" b="1" i="1" u="none" strike="noStrike" kern="1200" cap="none" spc="0" normalizeH="0" baseline="0" noProof="0" dirty="0" err="1">
                <a:ln>
                  <a:noFill/>
                </a:ln>
                <a:solidFill>
                  <a:srgbClr val="87BCE4">
                    <a:lumMod val="50000"/>
                  </a:srgbClr>
                </a:solidFill>
                <a:effectLst/>
                <a:uLnTx/>
                <a:uFillTx/>
                <a:latin typeface="Calibri"/>
                <a:ea typeface="Yu Mincho" panose="02020400000000000000" pitchFamily="18" charset="-128"/>
                <a:cs typeface="+mn-cs"/>
              </a:rPr>
              <a:t>chuẩn</a:t>
            </a:r>
            <a:r>
              <a:rPr kumimoji="0" lang="en-US" sz="3600" b="1" i="1" u="none" strike="noStrike" kern="1200" cap="none" spc="0" normalizeH="0" baseline="0" noProof="0" dirty="0">
                <a:ln>
                  <a:noFill/>
                </a:ln>
                <a:solidFill>
                  <a:srgbClr val="87BCE4">
                    <a:lumMod val="50000"/>
                  </a:srgbClr>
                </a:solidFill>
                <a:effectLst/>
                <a:uLnTx/>
                <a:uFillTx/>
                <a:latin typeface="Calibri"/>
                <a:ea typeface="Yu Mincho" panose="02020400000000000000" pitchFamily="18" charset="-128"/>
                <a:cs typeface="+mn-cs"/>
              </a:rPr>
              <a:t> </a:t>
            </a:r>
            <a:r>
              <a:rPr kumimoji="0" lang="en-US" sz="3600" b="1" i="1" u="none" strike="noStrike" kern="1200" cap="none" spc="0" normalizeH="0" baseline="0" noProof="0" dirty="0" err="1">
                <a:ln>
                  <a:noFill/>
                </a:ln>
                <a:solidFill>
                  <a:srgbClr val="87BCE4">
                    <a:lumMod val="50000"/>
                  </a:srgbClr>
                </a:solidFill>
                <a:effectLst/>
                <a:uLnTx/>
                <a:uFillTx/>
                <a:latin typeface="Calibri"/>
                <a:ea typeface="Yu Mincho" panose="02020400000000000000" pitchFamily="18" charset="-128"/>
                <a:cs typeface="+mn-cs"/>
              </a:rPr>
              <a:t>bị</a:t>
            </a:r>
            <a:r>
              <a:rPr kumimoji="0" lang="en-US" sz="3600" b="1" i="1" u="none" strike="noStrike" kern="1200" cap="none" spc="0" normalizeH="0" baseline="0" noProof="0" dirty="0">
                <a:ln>
                  <a:noFill/>
                </a:ln>
                <a:solidFill>
                  <a:srgbClr val="87BCE4">
                    <a:lumMod val="50000"/>
                  </a:srgbClr>
                </a:solidFill>
                <a:effectLst/>
                <a:uLnTx/>
                <a:uFillTx/>
                <a:latin typeface="Calibri"/>
                <a:ea typeface="Yu Mincho" panose="02020400000000000000" pitchFamily="18" charset="-128"/>
                <a:cs typeface="+mn-cs"/>
              </a:rPr>
              <a:t> </a:t>
            </a:r>
            <a:endParaRPr kumimoji="0" lang="en-US" sz="4800" b="0" i="0" u="none" strike="noStrike" kern="1200" cap="none" spc="0" normalizeH="0" baseline="0" noProof="0" dirty="0">
              <a:ln>
                <a:noFill/>
              </a:ln>
              <a:solidFill>
                <a:srgbClr val="87BCE4">
                  <a:lumMod val="50000"/>
                </a:srgbClr>
              </a:solidFill>
              <a:effectLst/>
              <a:uLnTx/>
              <a:uFillTx/>
              <a:latin typeface="Calibri"/>
              <a:ea typeface="+mn-ea"/>
              <a:cs typeface="+mn-cs"/>
            </a:endParaRPr>
          </a:p>
        </p:txBody>
      </p:sp>
      <p:graphicFrame>
        <p:nvGraphicFramePr>
          <p:cNvPr id="2" name="Table 1">
            <a:extLst>
              <a:ext uri="{FF2B5EF4-FFF2-40B4-BE49-F238E27FC236}">
                <a16:creationId xmlns:a16="http://schemas.microsoft.com/office/drawing/2014/main" id="{DE5DF9DF-C668-9496-62A6-AB660DBB6854}"/>
              </a:ext>
            </a:extLst>
          </p:cNvPr>
          <p:cNvGraphicFramePr>
            <a:graphicFrameLocks noGrp="1"/>
          </p:cNvGraphicFramePr>
          <p:nvPr>
            <p:extLst>
              <p:ext uri="{D42A27DB-BD31-4B8C-83A1-F6EECF244321}">
                <p14:modId xmlns:p14="http://schemas.microsoft.com/office/powerpoint/2010/main" val="1209169846"/>
              </p:ext>
            </p:extLst>
          </p:nvPr>
        </p:nvGraphicFramePr>
        <p:xfrm>
          <a:off x="859971" y="1164165"/>
          <a:ext cx="10472058" cy="5533644"/>
        </p:xfrm>
        <a:graphic>
          <a:graphicData uri="http://schemas.openxmlformats.org/drawingml/2006/table">
            <a:tbl>
              <a:tblPr firstRow="1" firstCol="1" bandRow="1"/>
              <a:tblGrid>
                <a:gridCol w="10472058">
                  <a:extLst>
                    <a:ext uri="{9D8B030D-6E8A-4147-A177-3AD203B41FA5}">
                      <a16:colId xmlns:a16="http://schemas.microsoft.com/office/drawing/2014/main" val="3966523722"/>
                    </a:ext>
                  </a:extLst>
                </a:gridCol>
              </a:tblGrid>
              <a:tr h="68542">
                <a:tc>
                  <a:txBody>
                    <a:bodyPr/>
                    <a:lstStyle/>
                    <a:p>
                      <a:pPr marL="0" marR="0" indent="0" algn="just">
                        <a:lnSpc>
                          <a:spcPct val="150000"/>
                        </a:lnSpc>
                        <a:spcBef>
                          <a:spcPts val="0"/>
                        </a:spcBef>
                        <a:spcAft>
                          <a:spcPts val="0"/>
                        </a:spcAft>
                        <a:buFont typeface="Arial" panose="020B0604020202020204" pitchFamily="34" charset="0"/>
                        <a:buNone/>
                      </a:pPr>
                      <a:r>
                        <a:rPr lang="en-US" sz="3200" b="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Bước</a:t>
                      </a:r>
                      <a:r>
                        <a:rPr lang="en-US" sz="32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2. </a:t>
                      </a:r>
                      <a:r>
                        <a:rPr lang="en-US" sz="3200" b="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Tìm</a:t>
                      </a:r>
                      <a:r>
                        <a:rPr lang="en-US" sz="32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ý, </a:t>
                      </a:r>
                      <a:r>
                        <a:rPr lang="en-US" sz="3200" b="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lập</a:t>
                      </a:r>
                      <a:r>
                        <a:rPr lang="en-US" sz="32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dàn</a:t>
                      </a:r>
                      <a:r>
                        <a:rPr lang="en-US" sz="32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ý </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a:txBody>
                  <a:tcPr marL="30628" marR="30628" marT="0" marB="0">
                    <a:lnL>
                      <a:noFill/>
                    </a:lnL>
                    <a:lnR>
                      <a:noFill/>
                    </a:lnR>
                    <a:lnT>
                      <a:noFill/>
                    </a:lnT>
                    <a:lnB w="19050" cap="flat" cmpd="sng" algn="ctr">
                      <a:solidFill>
                        <a:srgbClr val="8EAADB"/>
                      </a:solidFill>
                      <a:prstDash val="solid"/>
                      <a:round/>
                      <a:headEnd type="none" w="med" len="med"/>
                      <a:tailEnd type="none" w="med" len="med"/>
                    </a:lnB>
                    <a:solidFill>
                      <a:srgbClr val="FFFFFF"/>
                    </a:solidFill>
                  </a:tcPr>
                </a:tc>
                <a:extLst>
                  <a:ext uri="{0D108BD9-81ED-4DB2-BD59-A6C34878D82A}">
                    <a16:rowId xmlns:a16="http://schemas.microsoft.com/office/drawing/2014/main" val="1748483600"/>
                  </a:ext>
                </a:extLst>
              </a:tr>
              <a:tr h="2368547">
                <a:tc>
                  <a:txBody>
                    <a:bodyPr/>
                    <a:lstStyle/>
                    <a:p>
                      <a:pPr marL="0" marR="0" indent="0" algn="just">
                        <a:lnSpc>
                          <a:spcPct val="150000"/>
                        </a:lnSpc>
                        <a:spcBef>
                          <a:spcPts val="0"/>
                        </a:spcBef>
                        <a:spcAft>
                          <a:spcPts val="0"/>
                        </a:spcAft>
                        <a:buFont typeface="Arial" panose="020B0604020202020204" pitchFamily="34" charset="0"/>
                        <a:buNone/>
                      </a:pPr>
                      <a:r>
                        <a:rPr lang="vi-VN" sz="2000" b="1" dirty="0" err="1">
                          <a:effectLst/>
                          <a:latin typeface="Cambria" panose="02040503050406030204" pitchFamily="18" charset="0"/>
                          <a:ea typeface="Cambria" panose="02040503050406030204" pitchFamily="18" charset="0"/>
                          <a:cs typeface="Times New Roman" panose="02020603050405020304" pitchFamily="18" charset="0"/>
                        </a:rPr>
                        <a:t>Lập</a:t>
                      </a:r>
                      <a:r>
                        <a:rPr lang="vi-VN" sz="2000" b="1" dirty="0">
                          <a:effectLst/>
                          <a:latin typeface="Cambria" panose="02040503050406030204" pitchFamily="18" charset="0"/>
                          <a:ea typeface="Cambria" panose="02040503050406030204" pitchFamily="18" charset="0"/>
                          <a:cs typeface="Times New Roman" panose="02020603050405020304" pitchFamily="18" charset="0"/>
                        </a:rPr>
                        <a:t> </a:t>
                      </a:r>
                      <a:r>
                        <a:rPr lang="vi-VN" sz="2000" b="1" dirty="0" err="1">
                          <a:effectLst/>
                          <a:latin typeface="Cambria" panose="02040503050406030204" pitchFamily="18" charset="0"/>
                          <a:ea typeface="Cambria" panose="02040503050406030204" pitchFamily="18" charset="0"/>
                          <a:cs typeface="Times New Roman" panose="02020603050405020304" pitchFamily="18" charset="0"/>
                        </a:rPr>
                        <a:t>dàn</a:t>
                      </a:r>
                      <a:r>
                        <a:rPr lang="vi-VN" sz="2000" b="1" dirty="0">
                          <a:effectLst/>
                          <a:latin typeface="Cambria" panose="02040503050406030204" pitchFamily="18" charset="0"/>
                          <a:ea typeface="Cambria" panose="02040503050406030204" pitchFamily="18" charset="0"/>
                          <a:cs typeface="Times New Roman" panose="02020603050405020304" pitchFamily="18" charset="0"/>
                        </a:rPr>
                        <a:t> ý </a:t>
                      </a:r>
                    </a:p>
                    <a:p>
                      <a:pPr marL="0" marR="0" indent="0" algn="just">
                        <a:lnSpc>
                          <a:spcPct val="150000"/>
                        </a:lnSpc>
                        <a:spcBef>
                          <a:spcPts val="0"/>
                        </a:spcBef>
                        <a:spcAft>
                          <a:spcPts val="0"/>
                        </a:spcAft>
                        <a:buFont typeface="Arial" panose="020B0604020202020204" pitchFamily="34" charset="0"/>
                        <a:buNone/>
                      </a:pPr>
                      <a:r>
                        <a:rPr lang="vi-VN" sz="1600" dirty="0">
                          <a:effectLst/>
                          <a:latin typeface="Cambria" panose="02040503050406030204" pitchFamily="18" charset="0"/>
                          <a:ea typeface="Cambria" panose="02040503050406030204" pitchFamily="18" charset="0"/>
                          <a:cs typeface="Times New Roman" panose="02020603050405020304" pitchFamily="18" charset="0"/>
                        </a:rPr>
                        <a:t> </a:t>
                      </a:r>
                      <a:r>
                        <a:rPr lang="vi-VN" sz="2000" dirty="0">
                          <a:effectLst/>
                          <a:latin typeface="Cambria" panose="02040503050406030204" pitchFamily="18" charset="0"/>
                          <a:ea typeface="Cambria" panose="02040503050406030204" pitchFamily="18" charset="0"/>
                          <a:cs typeface="Times New Roman" panose="02020603050405020304" pitchFamily="18" charset="0"/>
                        </a:rPr>
                        <a:t>Xây </a:t>
                      </a:r>
                      <a:r>
                        <a:rPr lang="vi-VN" sz="2000" dirty="0" err="1">
                          <a:effectLst/>
                          <a:latin typeface="Cambria" panose="02040503050406030204" pitchFamily="18" charset="0"/>
                          <a:ea typeface="Cambria" panose="02040503050406030204" pitchFamily="18" charset="0"/>
                          <a:cs typeface="Times New Roman" panose="02020603050405020304" pitchFamily="18" charset="0"/>
                        </a:rPr>
                        <a:t>dựng</a:t>
                      </a:r>
                      <a:r>
                        <a:rPr lang="vi-VN" sz="2000" dirty="0">
                          <a:effectLst/>
                          <a:latin typeface="Cambria" panose="02040503050406030204" pitchFamily="18" charset="0"/>
                          <a:ea typeface="Cambria" panose="02040503050406030204" pitchFamily="18" charset="0"/>
                          <a:cs typeface="Times New Roman" panose="02020603050405020304" pitchFamily="18" charset="0"/>
                        </a:rPr>
                        <a:t> </a:t>
                      </a:r>
                      <a:r>
                        <a:rPr lang="vi-VN" sz="2000" dirty="0" err="1">
                          <a:effectLst/>
                          <a:latin typeface="Cambria" panose="02040503050406030204" pitchFamily="18" charset="0"/>
                          <a:ea typeface="Cambria" panose="02040503050406030204" pitchFamily="18" charset="0"/>
                          <a:cs typeface="Times New Roman" panose="02020603050405020304" pitchFamily="18" charset="0"/>
                        </a:rPr>
                        <a:t>hệ</a:t>
                      </a:r>
                      <a:r>
                        <a:rPr lang="vi-VN" sz="2000" dirty="0">
                          <a:effectLst/>
                          <a:latin typeface="Cambria" panose="02040503050406030204" pitchFamily="18" charset="0"/>
                          <a:ea typeface="Cambria" panose="02040503050406030204" pitchFamily="18" charset="0"/>
                          <a:cs typeface="Times New Roman" panose="02020603050405020304" pitchFamily="18" charset="0"/>
                        </a:rPr>
                        <a:t> </a:t>
                      </a:r>
                      <a:r>
                        <a:rPr lang="vi-VN" sz="2000" dirty="0" err="1">
                          <a:effectLst/>
                          <a:latin typeface="Cambria" panose="02040503050406030204" pitchFamily="18" charset="0"/>
                          <a:ea typeface="Cambria" panose="02040503050406030204" pitchFamily="18" charset="0"/>
                          <a:cs typeface="Times New Roman" panose="02020603050405020304" pitchFamily="18" charset="0"/>
                        </a:rPr>
                        <a:t>thống</a:t>
                      </a:r>
                      <a:r>
                        <a:rPr lang="vi-VN" sz="2000" dirty="0">
                          <a:effectLst/>
                          <a:latin typeface="Cambria" panose="02040503050406030204" pitchFamily="18" charset="0"/>
                          <a:ea typeface="Cambria" panose="02040503050406030204" pitchFamily="18" charset="0"/>
                          <a:cs typeface="Times New Roman" panose="02020603050405020304" pitchFamily="18" charset="0"/>
                        </a:rPr>
                        <a:t> </a:t>
                      </a:r>
                      <a:r>
                        <a:rPr lang="vi-VN" sz="2000" dirty="0" err="1">
                          <a:effectLst/>
                          <a:latin typeface="Cambria" panose="02040503050406030204" pitchFamily="18" charset="0"/>
                          <a:ea typeface="Cambria" panose="02040503050406030204" pitchFamily="18" charset="0"/>
                          <a:cs typeface="Times New Roman" panose="02020603050405020304" pitchFamily="18" charset="0"/>
                        </a:rPr>
                        <a:t>luận</a:t>
                      </a:r>
                      <a:r>
                        <a:rPr lang="vi-VN" sz="2000" dirty="0">
                          <a:effectLst/>
                          <a:latin typeface="Cambria" panose="02040503050406030204" pitchFamily="18" charset="0"/>
                          <a:ea typeface="Cambria" panose="02040503050406030204" pitchFamily="18" charset="0"/>
                          <a:cs typeface="Times New Roman" panose="02020603050405020304" pitchFamily="18" charset="0"/>
                        </a:rPr>
                        <a:t> </a:t>
                      </a:r>
                      <a:r>
                        <a:rPr lang="vi-VN" sz="2000" dirty="0" err="1">
                          <a:effectLst/>
                          <a:latin typeface="Cambria" panose="02040503050406030204" pitchFamily="18" charset="0"/>
                          <a:ea typeface="Cambria" panose="02040503050406030204" pitchFamily="18" charset="0"/>
                          <a:cs typeface="Times New Roman" panose="02020603050405020304" pitchFamily="18" charset="0"/>
                        </a:rPr>
                        <a:t>điểm</a:t>
                      </a:r>
                      <a:r>
                        <a:rPr lang="vi-VN" sz="2000" dirty="0">
                          <a:effectLst/>
                          <a:latin typeface="Cambria" panose="02040503050406030204" pitchFamily="18" charset="0"/>
                          <a:ea typeface="Cambria" panose="02040503050406030204" pitchFamily="18" charset="0"/>
                          <a:cs typeface="Times New Roman" panose="02020603050405020304" pitchFamily="18" charset="0"/>
                        </a:rPr>
                        <a:t> </a:t>
                      </a:r>
                      <a:r>
                        <a:rPr lang="vi-VN" sz="2000" dirty="0" err="1">
                          <a:effectLst/>
                          <a:latin typeface="Cambria" panose="02040503050406030204" pitchFamily="18" charset="0"/>
                          <a:ea typeface="Cambria" panose="02040503050406030204" pitchFamily="18" charset="0"/>
                          <a:cs typeface="Times New Roman" panose="02020603050405020304" pitchFamily="18" charset="0"/>
                        </a:rPr>
                        <a:t>bằng</a:t>
                      </a:r>
                      <a:r>
                        <a:rPr lang="vi-VN" sz="2000" dirty="0">
                          <a:effectLst/>
                          <a:latin typeface="Cambria" panose="02040503050406030204" pitchFamily="18" charset="0"/>
                          <a:ea typeface="Cambria" panose="02040503050406030204" pitchFamily="18" charset="0"/>
                          <a:cs typeface="Times New Roman" panose="02020603050405020304" pitchFamily="18" charset="0"/>
                        </a:rPr>
                        <a:t> </a:t>
                      </a:r>
                      <a:r>
                        <a:rPr lang="vi-VN" sz="2000" dirty="0" err="1">
                          <a:effectLst/>
                          <a:latin typeface="Cambria" panose="02040503050406030204" pitchFamily="18" charset="0"/>
                          <a:ea typeface="Cambria" panose="02040503050406030204" pitchFamily="18" charset="0"/>
                          <a:cs typeface="Times New Roman" panose="02020603050405020304" pitchFamily="18" charset="0"/>
                        </a:rPr>
                        <a:t>cách</a:t>
                      </a:r>
                      <a:r>
                        <a:rPr lang="vi-VN" sz="2000" dirty="0">
                          <a:effectLst/>
                          <a:latin typeface="Cambria" panose="02040503050406030204" pitchFamily="18" charset="0"/>
                          <a:ea typeface="Cambria" panose="02040503050406030204" pitchFamily="18" charset="0"/>
                          <a:cs typeface="Times New Roman" panose="02020603050405020304" pitchFamily="18" charset="0"/>
                        </a:rPr>
                        <a:t> </a:t>
                      </a:r>
                      <a:r>
                        <a:rPr lang="vi-VN" sz="2000" dirty="0" err="1">
                          <a:effectLst/>
                          <a:latin typeface="Cambria" panose="02040503050406030204" pitchFamily="18" charset="0"/>
                          <a:ea typeface="Cambria" panose="02040503050406030204" pitchFamily="18" charset="0"/>
                          <a:cs typeface="Times New Roman" panose="02020603050405020304" pitchFamily="18" charset="0"/>
                        </a:rPr>
                        <a:t>chọn</a:t>
                      </a:r>
                      <a:r>
                        <a:rPr lang="vi-VN" sz="2000" dirty="0">
                          <a:effectLst/>
                          <a:latin typeface="Cambria" panose="02040503050406030204" pitchFamily="18" charset="0"/>
                          <a:ea typeface="Cambria" panose="02040503050406030204" pitchFamily="18" charset="0"/>
                          <a:cs typeface="Times New Roman" panose="02020603050405020304" pitchFamily="18" charset="0"/>
                        </a:rPr>
                        <a:t> </a:t>
                      </a:r>
                      <a:r>
                        <a:rPr lang="vi-VN" sz="2000" dirty="0" err="1">
                          <a:effectLst/>
                          <a:latin typeface="Cambria" panose="02040503050406030204" pitchFamily="18" charset="0"/>
                          <a:ea typeface="Cambria" panose="02040503050406030204" pitchFamily="18" charset="0"/>
                          <a:cs typeface="Times New Roman" panose="02020603050405020304" pitchFamily="18" charset="0"/>
                        </a:rPr>
                        <a:t>lọc</a:t>
                      </a:r>
                      <a:r>
                        <a:rPr lang="vi-VN" sz="2000" dirty="0">
                          <a:effectLst/>
                          <a:latin typeface="Cambria" panose="02040503050406030204" pitchFamily="18" charset="0"/>
                          <a:ea typeface="Cambria" panose="02040503050406030204" pitchFamily="18" charset="0"/>
                          <a:cs typeface="Times New Roman" panose="02020603050405020304" pitchFamily="18" charset="0"/>
                        </a:rPr>
                        <a:t>, </a:t>
                      </a:r>
                      <a:r>
                        <a:rPr lang="vi-VN" sz="2000" dirty="0" err="1">
                          <a:effectLst/>
                          <a:latin typeface="Cambria" panose="02040503050406030204" pitchFamily="18" charset="0"/>
                          <a:ea typeface="Cambria" panose="02040503050406030204" pitchFamily="18" charset="0"/>
                          <a:cs typeface="Times New Roman" panose="02020603050405020304" pitchFamily="18" charset="0"/>
                        </a:rPr>
                        <a:t>sắp</a:t>
                      </a:r>
                      <a:r>
                        <a:rPr lang="vi-VN" sz="2000" dirty="0">
                          <a:effectLst/>
                          <a:latin typeface="Cambria" panose="02040503050406030204" pitchFamily="18" charset="0"/>
                          <a:ea typeface="Cambria" panose="02040503050406030204" pitchFamily="18" charset="0"/>
                          <a:cs typeface="Times New Roman" panose="02020603050405020304" pitchFamily="18" charset="0"/>
                        </a:rPr>
                        <a:t> </a:t>
                      </a:r>
                      <a:r>
                        <a:rPr lang="vi-VN" sz="2000" dirty="0" err="1">
                          <a:effectLst/>
                          <a:latin typeface="Cambria" panose="02040503050406030204" pitchFamily="18" charset="0"/>
                          <a:ea typeface="Cambria" panose="02040503050406030204" pitchFamily="18" charset="0"/>
                          <a:cs typeface="Times New Roman" panose="02020603050405020304" pitchFamily="18" charset="0"/>
                        </a:rPr>
                        <a:t>xếp</a:t>
                      </a:r>
                      <a:r>
                        <a:rPr lang="vi-VN" sz="2000" dirty="0">
                          <a:effectLst/>
                          <a:latin typeface="Cambria" panose="02040503050406030204" pitchFamily="18" charset="0"/>
                          <a:ea typeface="Cambria" panose="02040503050406030204" pitchFamily="18" charset="0"/>
                          <a:cs typeface="Times New Roman" panose="02020603050405020304" pitchFamily="18" charset="0"/>
                        </a:rPr>
                        <a:t> </a:t>
                      </a:r>
                      <a:r>
                        <a:rPr lang="vi-VN" sz="2000" dirty="0" err="1">
                          <a:effectLst/>
                          <a:latin typeface="Cambria" panose="02040503050406030204" pitchFamily="18" charset="0"/>
                          <a:ea typeface="Cambria" panose="02040503050406030204" pitchFamily="18" charset="0"/>
                          <a:cs typeface="Times New Roman" panose="02020603050405020304" pitchFamily="18" charset="0"/>
                        </a:rPr>
                        <a:t>các</a:t>
                      </a:r>
                      <a:r>
                        <a:rPr lang="vi-VN" sz="2000" dirty="0">
                          <a:effectLst/>
                          <a:latin typeface="Cambria" panose="02040503050406030204" pitchFamily="18" charset="0"/>
                          <a:ea typeface="Cambria" panose="02040503050406030204" pitchFamily="18" charset="0"/>
                          <a:cs typeface="Times New Roman" panose="02020603050405020304" pitchFamily="18" charset="0"/>
                        </a:rPr>
                        <a:t> ý </a:t>
                      </a:r>
                      <a:r>
                        <a:rPr lang="vi-VN" sz="2000" dirty="0" err="1">
                          <a:effectLst/>
                          <a:latin typeface="Cambria" panose="02040503050406030204" pitchFamily="18" charset="0"/>
                          <a:ea typeface="Cambria" panose="02040503050406030204" pitchFamily="18" charset="0"/>
                          <a:cs typeface="Times New Roman" panose="02020603050405020304" pitchFamily="18" charset="0"/>
                        </a:rPr>
                        <a:t>đã</a:t>
                      </a:r>
                      <a:r>
                        <a:rPr lang="vi-VN" sz="2000" dirty="0">
                          <a:effectLst/>
                          <a:latin typeface="Cambria" panose="02040503050406030204" pitchFamily="18" charset="0"/>
                          <a:ea typeface="Cambria" panose="02040503050406030204" pitchFamily="18" charset="0"/>
                          <a:cs typeface="Times New Roman" panose="02020603050405020304" pitchFamily="18" charset="0"/>
                        </a:rPr>
                        <a:t> </a:t>
                      </a:r>
                      <a:r>
                        <a:rPr lang="vi-VN" sz="2000" dirty="0" err="1">
                          <a:effectLst/>
                          <a:latin typeface="Cambria" panose="02040503050406030204" pitchFamily="18" charset="0"/>
                          <a:ea typeface="Cambria" panose="02040503050406030204" pitchFamily="18" charset="0"/>
                          <a:cs typeface="Times New Roman" panose="02020603050405020304" pitchFamily="18" charset="0"/>
                        </a:rPr>
                        <a:t>tìm</a:t>
                      </a:r>
                      <a:r>
                        <a:rPr lang="vi-VN" sz="2000" dirty="0">
                          <a:effectLst/>
                          <a:latin typeface="Cambria" panose="02040503050406030204" pitchFamily="18" charset="0"/>
                          <a:ea typeface="Cambria" panose="02040503050406030204" pitchFamily="18" charset="0"/>
                          <a:cs typeface="Times New Roman" panose="02020603050405020304" pitchFamily="18" charset="0"/>
                        </a:rPr>
                        <a:t>; </a:t>
                      </a:r>
                      <a:r>
                        <a:rPr lang="vi-VN" sz="2000" dirty="0" err="1">
                          <a:effectLst/>
                          <a:latin typeface="Cambria" panose="02040503050406030204" pitchFamily="18" charset="0"/>
                          <a:ea typeface="Cambria" panose="02040503050406030204" pitchFamily="18" charset="0"/>
                          <a:cs typeface="Times New Roman" panose="02020603050405020304" pitchFamily="18" charset="0"/>
                        </a:rPr>
                        <a:t>lần</a:t>
                      </a:r>
                      <a:r>
                        <a:rPr lang="vi-VN" sz="2000" dirty="0">
                          <a:effectLst/>
                          <a:latin typeface="Cambria" panose="02040503050406030204" pitchFamily="18" charset="0"/>
                          <a:ea typeface="Cambria" panose="02040503050406030204" pitchFamily="18" charset="0"/>
                          <a:cs typeface="Times New Roman" panose="02020603050405020304" pitchFamily="18" charset="0"/>
                        </a:rPr>
                        <a:t> </a:t>
                      </a:r>
                      <a:r>
                        <a:rPr lang="vi-VN" sz="2000" dirty="0" err="1">
                          <a:effectLst/>
                          <a:latin typeface="Cambria" panose="02040503050406030204" pitchFamily="18" charset="0"/>
                          <a:ea typeface="Cambria" panose="02040503050406030204" pitchFamily="18" charset="0"/>
                          <a:cs typeface="Times New Roman" panose="02020603050405020304" pitchFamily="18" charset="0"/>
                        </a:rPr>
                        <a:t>lượt</a:t>
                      </a:r>
                      <a:r>
                        <a:rPr lang="vi-VN" sz="2000" dirty="0">
                          <a:effectLst/>
                          <a:latin typeface="Cambria" panose="02040503050406030204" pitchFamily="18" charset="0"/>
                          <a:ea typeface="Cambria" panose="02040503050406030204" pitchFamily="18" charset="0"/>
                          <a:cs typeface="Times New Roman" panose="02020603050405020304" pitchFamily="18" charset="0"/>
                        </a:rPr>
                        <a:t> chi </a:t>
                      </a:r>
                      <a:r>
                        <a:rPr lang="vi-VN" sz="2000" dirty="0" err="1">
                          <a:effectLst/>
                          <a:latin typeface="Cambria" panose="02040503050406030204" pitchFamily="18" charset="0"/>
                          <a:ea typeface="Cambria" panose="02040503050406030204" pitchFamily="18" charset="0"/>
                          <a:cs typeface="Times New Roman" panose="02020603050405020304" pitchFamily="18" charset="0"/>
                        </a:rPr>
                        <a:t>tiết</a:t>
                      </a:r>
                      <a:r>
                        <a:rPr lang="vi-VN" sz="2000" dirty="0">
                          <a:effectLst/>
                          <a:latin typeface="Cambria" panose="02040503050406030204" pitchFamily="18" charset="0"/>
                          <a:ea typeface="Cambria" panose="02040503050406030204" pitchFamily="18" charset="0"/>
                          <a:cs typeface="Times New Roman" panose="02020603050405020304" pitchFamily="18" charset="0"/>
                        </a:rPr>
                        <a:t> </a:t>
                      </a:r>
                      <a:r>
                        <a:rPr lang="vi-VN" sz="2000" dirty="0" err="1">
                          <a:effectLst/>
                          <a:latin typeface="Cambria" panose="02040503050406030204" pitchFamily="18" charset="0"/>
                          <a:ea typeface="Cambria" panose="02040503050406030204" pitchFamily="18" charset="0"/>
                          <a:cs typeface="Times New Roman" panose="02020603050405020304" pitchFamily="18" charset="0"/>
                        </a:rPr>
                        <a:t>hóa</a:t>
                      </a:r>
                      <a:r>
                        <a:rPr lang="vi-VN" sz="2000" dirty="0">
                          <a:effectLst/>
                          <a:latin typeface="Cambria" panose="02040503050406030204" pitchFamily="18" charset="0"/>
                          <a:ea typeface="Cambria" panose="02040503050406030204" pitchFamily="18" charset="0"/>
                          <a:cs typeface="Times New Roman" panose="02020603050405020304" pitchFamily="18" charset="0"/>
                        </a:rPr>
                        <a:t> </a:t>
                      </a:r>
                      <a:r>
                        <a:rPr lang="vi-VN" sz="2000" dirty="0" err="1">
                          <a:effectLst/>
                          <a:latin typeface="Cambria" panose="02040503050406030204" pitchFamily="18" charset="0"/>
                          <a:ea typeface="Cambria" panose="02040503050406030204" pitchFamily="18" charset="0"/>
                          <a:cs typeface="Times New Roman" panose="02020603050405020304" pitchFamily="18" charset="0"/>
                        </a:rPr>
                        <a:t>từng</a:t>
                      </a:r>
                      <a:r>
                        <a:rPr lang="vi-VN" sz="2000" dirty="0">
                          <a:effectLst/>
                          <a:latin typeface="Cambria" panose="02040503050406030204" pitchFamily="18" charset="0"/>
                          <a:ea typeface="Cambria" panose="02040503050406030204" pitchFamily="18" charset="0"/>
                          <a:cs typeface="Times New Roman" panose="02020603050405020304" pitchFamily="18" charset="0"/>
                        </a:rPr>
                        <a:t> </a:t>
                      </a:r>
                      <a:r>
                        <a:rPr lang="vi-VN" sz="2000" dirty="0" err="1">
                          <a:effectLst/>
                          <a:latin typeface="Cambria" panose="02040503050406030204" pitchFamily="18" charset="0"/>
                          <a:ea typeface="Cambria" panose="02040503050406030204" pitchFamily="18" charset="0"/>
                          <a:cs typeface="Times New Roman" panose="02020603050405020304" pitchFamily="18" charset="0"/>
                        </a:rPr>
                        <a:t>luận</a:t>
                      </a:r>
                      <a:r>
                        <a:rPr lang="vi-VN" sz="2000" dirty="0">
                          <a:effectLst/>
                          <a:latin typeface="Cambria" panose="02040503050406030204" pitchFamily="18" charset="0"/>
                          <a:ea typeface="Cambria" panose="02040503050406030204" pitchFamily="18" charset="0"/>
                          <a:cs typeface="Times New Roman" panose="02020603050405020304" pitchFamily="18" charset="0"/>
                        </a:rPr>
                        <a:t> </a:t>
                      </a:r>
                      <a:r>
                        <a:rPr lang="vi-VN" sz="2000" dirty="0" err="1">
                          <a:effectLst/>
                          <a:latin typeface="Cambria" panose="02040503050406030204" pitchFamily="18" charset="0"/>
                          <a:ea typeface="Cambria" panose="02040503050406030204" pitchFamily="18" charset="0"/>
                          <a:cs typeface="Times New Roman" panose="02020603050405020304" pitchFamily="18" charset="0"/>
                        </a:rPr>
                        <a:t>điểm</a:t>
                      </a:r>
                      <a:r>
                        <a:rPr lang="vi-VN" sz="2000" dirty="0">
                          <a:effectLst/>
                          <a:latin typeface="Cambria" panose="02040503050406030204" pitchFamily="18" charset="0"/>
                          <a:ea typeface="Cambria" panose="02040503050406030204" pitchFamily="18" charset="0"/>
                          <a:cs typeface="Times New Roman" panose="02020603050405020304" pitchFamily="18" charset="0"/>
                        </a:rPr>
                        <a:t>.</a:t>
                      </a:r>
                    </a:p>
                    <a:p>
                      <a:pPr marL="0" marR="0" indent="0" algn="just">
                        <a:lnSpc>
                          <a:spcPct val="150000"/>
                        </a:lnSpc>
                        <a:spcBef>
                          <a:spcPts val="0"/>
                        </a:spcBef>
                        <a:spcAft>
                          <a:spcPts val="0"/>
                        </a:spcAft>
                        <a:buFont typeface="Arial" panose="020B0604020202020204" pitchFamily="34" charset="0"/>
                        <a:buNone/>
                      </a:pPr>
                      <a:r>
                        <a:rPr lang="vi-VN" sz="2000" dirty="0" err="1">
                          <a:effectLst/>
                          <a:latin typeface="Cambria" panose="02040503050406030204" pitchFamily="18" charset="0"/>
                          <a:ea typeface="Cambria" panose="02040503050406030204" pitchFamily="18" charset="0"/>
                          <a:cs typeface="Times New Roman" panose="02020603050405020304" pitchFamily="18" charset="0"/>
                        </a:rPr>
                        <a:t>Chằng</a:t>
                      </a:r>
                      <a:r>
                        <a:rPr lang="vi-VN" sz="2000" dirty="0">
                          <a:effectLst/>
                          <a:latin typeface="Cambria" panose="02040503050406030204" pitchFamily="18" charset="0"/>
                          <a:ea typeface="Cambria" panose="02040503050406030204" pitchFamily="18" charset="0"/>
                          <a:cs typeface="Times New Roman" panose="02020603050405020304" pitchFamily="18" charset="0"/>
                        </a:rPr>
                        <a:t> </a:t>
                      </a:r>
                      <a:r>
                        <a:rPr lang="vi-VN" sz="2000" dirty="0" err="1">
                          <a:effectLst/>
                          <a:latin typeface="Cambria" panose="02040503050406030204" pitchFamily="18" charset="0"/>
                          <a:ea typeface="Cambria" panose="02040503050406030204" pitchFamily="18" charset="0"/>
                          <a:cs typeface="Times New Roman" panose="02020603050405020304" pitchFamily="18" charset="0"/>
                        </a:rPr>
                        <a:t>hạn</a:t>
                      </a:r>
                      <a:r>
                        <a:rPr lang="vi-VN" sz="2000" dirty="0">
                          <a:effectLst/>
                          <a:latin typeface="Cambria" panose="02040503050406030204" pitchFamily="18" charset="0"/>
                          <a:ea typeface="Cambria" panose="02040503050406030204" pitchFamily="18" charset="0"/>
                          <a:cs typeface="Times New Roman" panose="02020603050405020304" pitchFamily="18" charset="0"/>
                        </a:rPr>
                        <a:t>, </a:t>
                      </a:r>
                      <a:r>
                        <a:rPr lang="vi-VN" sz="2000" dirty="0" err="1">
                          <a:effectLst/>
                          <a:latin typeface="Cambria" panose="02040503050406030204" pitchFamily="18" charset="0"/>
                          <a:ea typeface="Cambria" panose="02040503050406030204" pitchFamily="18" charset="0"/>
                          <a:cs typeface="Times New Roman" panose="02020603050405020304" pitchFamily="18" charset="0"/>
                        </a:rPr>
                        <a:t>nếu</a:t>
                      </a:r>
                      <a:r>
                        <a:rPr lang="vi-VN" sz="2000" dirty="0">
                          <a:effectLst/>
                          <a:latin typeface="Cambria" panose="02040503050406030204" pitchFamily="18" charset="0"/>
                          <a:ea typeface="Cambria" panose="02040503050406030204" pitchFamily="18" charset="0"/>
                          <a:cs typeface="Times New Roman" panose="02020603050405020304" pitchFamily="18" charset="0"/>
                        </a:rPr>
                        <a:t> </a:t>
                      </a:r>
                      <a:r>
                        <a:rPr lang="vi-VN" sz="2000" dirty="0" err="1">
                          <a:effectLst/>
                          <a:latin typeface="Cambria" panose="02040503050406030204" pitchFamily="18" charset="0"/>
                          <a:ea typeface="Cambria" panose="02040503050406030204" pitchFamily="18" charset="0"/>
                          <a:cs typeface="Times New Roman" panose="02020603050405020304" pitchFamily="18" charset="0"/>
                        </a:rPr>
                        <a:t>chọn</a:t>
                      </a:r>
                      <a:r>
                        <a:rPr lang="vi-VN" sz="2000" dirty="0">
                          <a:effectLst/>
                          <a:latin typeface="Cambria" panose="02040503050406030204" pitchFamily="18" charset="0"/>
                          <a:ea typeface="Cambria" panose="02040503050406030204" pitchFamily="18" charset="0"/>
                          <a:cs typeface="Times New Roman" panose="02020603050405020304" pitchFamily="18" charset="0"/>
                        </a:rPr>
                        <a:t> phân </a:t>
                      </a:r>
                      <a:r>
                        <a:rPr lang="vi-VN" sz="2000" dirty="0" err="1">
                          <a:effectLst/>
                          <a:latin typeface="Cambria" panose="02040503050406030204" pitchFamily="18" charset="0"/>
                          <a:ea typeface="Cambria" panose="02040503050406030204" pitchFamily="18" charset="0"/>
                          <a:cs typeface="Times New Roman" panose="02020603050405020304" pitchFamily="18" charset="0"/>
                        </a:rPr>
                        <a:t>tích</a:t>
                      </a:r>
                      <a:r>
                        <a:rPr lang="vi-VN" sz="2000" dirty="0">
                          <a:effectLst/>
                          <a:latin typeface="Cambria" panose="02040503050406030204" pitchFamily="18" charset="0"/>
                          <a:ea typeface="Cambria" panose="02040503050406030204" pitchFamily="18" charset="0"/>
                          <a:cs typeface="Times New Roman" panose="02020603050405020304" pitchFamily="18" charset="0"/>
                        </a:rPr>
                        <a:t> </a:t>
                      </a:r>
                      <a:r>
                        <a:rPr lang="vi-VN" sz="2000" dirty="0" err="1">
                          <a:effectLst/>
                          <a:latin typeface="Cambria" panose="02040503050406030204" pitchFamily="18" charset="0"/>
                          <a:ea typeface="Cambria" panose="02040503050406030204" pitchFamily="18" charset="0"/>
                          <a:cs typeface="Times New Roman" panose="02020603050405020304" pitchFamily="18" charset="0"/>
                        </a:rPr>
                        <a:t>bài</a:t>
                      </a:r>
                      <a:r>
                        <a:rPr lang="vi-VN" sz="2000" dirty="0">
                          <a:effectLst/>
                          <a:latin typeface="Cambria" panose="02040503050406030204" pitchFamily="18" charset="0"/>
                          <a:ea typeface="Cambria" panose="02040503050406030204" pitchFamily="18" charset="0"/>
                          <a:cs typeface="Times New Roman" panose="02020603050405020304" pitchFamily="18" charset="0"/>
                        </a:rPr>
                        <a:t> thơ </a:t>
                      </a:r>
                      <a:r>
                        <a:rPr lang="vi-VN" sz="2000" dirty="0" err="1">
                          <a:effectLst/>
                          <a:latin typeface="Cambria" panose="02040503050406030204" pitchFamily="18" charset="0"/>
                          <a:ea typeface="Cambria" panose="02040503050406030204" pitchFamily="18" charset="0"/>
                          <a:cs typeface="Times New Roman" panose="02020603050405020304" pitchFamily="18" charset="0"/>
                        </a:rPr>
                        <a:t>Cảnh</a:t>
                      </a:r>
                      <a:r>
                        <a:rPr lang="vi-VN" sz="2000" dirty="0">
                          <a:effectLst/>
                          <a:latin typeface="Cambria" panose="02040503050406030204" pitchFamily="18" charset="0"/>
                          <a:ea typeface="Cambria" panose="02040503050406030204" pitchFamily="18" charset="0"/>
                          <a:cs typeface="Times New Roman" panose="02020603050405020304" pitchFamily="18" charset="0"/>
                        </a:rPr>
                        <a:t> khuya (</a:t>
                      </a:r>
                      <a:r>
                        <a:rPr lang="vi-VN" sz="2000" dirty="0" err="1">
                          <a:effectLst/>
                          <a:latin typeface="Cambria" panose="02040503050406030204" pitchFamily="18" charset="0"/>
                          <a:ea typeface="Cambria" panose="02040503050406030204" pitchFamily="18" charset="0"/>
                          <a:cs typeface="Times New Roman" panose="02020603050405020304" pitchFamily="18" charset="0"/>
                        </a:rPr>
                        <a:t>Hồ</a:t>
                      </a:r>
                      <a:r>
                        <a:rPr lang="vi-VN" sz="2000" dirty="0">
                          <a:effectLst/>
                          <a:latin typeface="Cambria" panose="02040503050406030204" pitchFamily="18" charset="0"/>
                          <a:ea typeface="Cambria" panose="02040503050406030204" pitchFamily="18" charset="0"/>
                          <a:cs typeface="Times New Roman" panose="02020603050405020304" pitchFamily="18" charset="0"/>
                        </a:rPr>
                        <a:t> </a:t>
                      </a:r>
                      <a:r>
                        <a:rPr lang="vi-VN" sz="2000" dirty="0" err="1">
                          <a:effectLst/>
                          <a:latin typeface="Cambria" panose="02040503050406030204" pitchFamily="18" charset="0"/>
                          <a:ea typeface="Cambria" panose="02040503050406030204" pitchFamily="18" charset="0"/>
                          <a:cs typeface="Times New Roman" panose="02020603050405020304" pitchFamily="18" charset="0"/>
                        </a:rPr>
                        <a:t>Chí</a:t>
                      </a:r>
                      <a:r>
                        <a:rPr lang="vi-VN" sz="2000" dirty="0">
                          <a:effectLst/>
                          <a:latin typeface="Cambria" panose="02040503050406030204" pitchFamily="18" charset="0"/>
                          <a:ea typeface="Cambria" panose="02040503050406030204" pitchFamily="18" charset="0"/>
                          <a:cs typeface="Times New Roman" panose="02020603050405020304" pitchFamily="18" charset="0"/>
                        </a:rPr>
                        <a:t> Minh), thân </a:t>
                      </a:r>
                      <a:r>
                        <a:rPr lang="vi-VN" sz="2000" dirty="0" err="1">
                          <a:effectLst/>
                          <a:latin typeface="Cambria" panose="02040503050406030204" pitchFamily="18" charset="0"/>
                          <a:ea typeface="Cambria" panose="02040503050406030204" pitchFamily="18" charset="0"/>
                          <a:cs typeface="Times New Roman" panose="02020603050405020304" pitchFamily="18" charset="0"/>
                        </a:rPr>
                        <a:t>bài</a:t>
                      </a:r>
                      <a:r>
                        <a:rPr lang="vi-VN" sz="2000" dirty="0">
                          <a:effectLst/>
                          <a:latin typeface="Cambria" panose="02040503050406030204" pitchFamily="18" charset="0"/>
                          <a:ea typeface="Cambria" panose="02040503050406030204" pitchFamily="18" charset="0"/>
                          <a:cs typeface="Times New Roman" panose="02020603050405020304" pitchFamily="18" charset="0"/>
                        </a:rPr>
                        <a:t> </a:t>
                      </a:r>
                      <a:r>
                        <a:rPr lang="vi-VN" sz="2000" dirty="0" err="1">
                          <a:effectLst/>
                          <a:latin typeface="Cambria" panose="02040503050406030204" pitchFamily="18" charset="0"/>
                          <a:ea typeface="Cambria" panose="02040503050406030204" pitchFamily="18" charset="0"/>
                          <a:cs typeface="Times New Roman" panose="02020603050405020304" pitchFamily="18" charset="0"/>
                        </a:rPr>
                        <a:t>có</a:t>
                      </a:r>
                      <a:r>
                        <a:rPr lang="vi-VN" sz="2000" dirty="0">
                          <a:effectLst/>
                          <a:latin typeface="Cambria" panose="02040503050406030204" pitchFamily="18" charset="0"/>
                          <a:ea typeface="Cambria" panose="02040503050406030204" pitchFamily="18" charset="0"/>
                          <a:cs typeface="Times New Roman" panose="02020603050405020304" pitchFamily="18" charset="0"/>
                        </a:rPr>
                        <a:t> </a:t>
                      </a:r>
                      <a:r>
                        <a:rPr lang="vi-VN" sz="2000" dirty="0" err="1">
                          <a:effectLst/>
                          <a:latin typeface="Cambria" panose="02040503050406030204" pitchFamily="18" charset="0"/>
                          <a:ea typeface="Cambria" panose="02040503050406030204" pitchFamily="18" charset="0"/>
                          <a:cs typeface="Times New Roman" panose="02020603050405020304" pitchFamily="18" charset="0"/>
                        </a:rPr>
                        <a:t>thể</a:t>
                      </a:r>
                      <a:r>
                        <a:rPr lang="vi-VN" sz="2000" dirty="0">
                          <a:effectLst/>
                          <a:latin typeface="Cambria" panose="02040503050406030204" pitchFamily="18" charset="0"/>
                          <a:ea typeface="Cambria" panose="02040503050406030204" pitchFamily="18" charset="0"/>
                          <a:cs typeface="Times New Roman" panose="02020603050405020304" pitchFamily="18" charset="0"/>
                        </a:rPr>
                        <a:t> </a:t>
                      </a:r>
                      <a:r>
                        <a:rPr lang="vi-VN" sz="2000" dirty="0" err="1">
                          <a:effectLst/>
                          <a:latin typeface="Cambria" panose="02040503050406030204" pitchFamily="18" charset="0"/>
                          <a:ea typeface="Cambria" panose="02040503050406030204" pitchFamily="18" charset="0"/>
                          <a:cs typeface="Times New Roman" panose="02020603050405020304" pitchFamily="18" charset="0"/>
                        </a:rPr>
                        <a:t>triển</a:t>
                      </a:r>
                      <a:r>
                        <a:rPr lang="vi-VN" sz="2000" dirty="0">
                          <a:effectLst/>
                          <a:latin typeface="Cambria" panose="02040503050406030204" pitchFamily="18" charset="0"/>
                          <a:ea typeface="Cambria" panose="02040503050406030204" pitchFamily="18" charset="0"/>
                          <a:cs typeface="Times New Roman" panose="02020603050405020304" pitchFamily="18" charset="0"/>
                        </a:rPr>
                        <a:t> khai:</a:t>
                      </a:r>
                    </a:p>
                    <a:p>
                      <a:pPr marL="0" marR="0" indent="0" algn="just">
                        <a:lnSpc>
                          <a:spcPct val="150000"/>
                        </a:lnSpc>
                        <a:spcBef>
                          <a:spcPts val="0"/>
                        </a:spcBef>
                        <a:spcAft>
                          <a:spcPts val="0"/>
                        </a:spcAft>
                        <a:buFont typeface="Arial" panose="020B0604020202020204" pitchFamily="34" charset="0"/>
                        <a:buNone/>
                      </a:pPr>
                      <a:r>
                        <a:rPr lang="vi-VN" sz="2000" dirty="0">
                          <a:effectLst/>
                          <a:latin typeface="Cambria" panose="02040503050406030204" pitchFamily="18" charset="0"/>
                          <a:ea typeface="Cambria" panose="02040503050406030204" pitchFamily="18" charset="0"/>
                          <a:cs typeface="Times New Roman" panose="02020603050405020304" pitchFamily="18" charset="0"/>
                        </a:rPr>
                        <a:t>1.	</a:t>
                      </a:r>
                      <a:r>
                        <a:rPr lang="vi-VN" sz="2000" dirty="0" err="1">
                          <a:effectLst/>
                          <a:latin typeface="Cambria" panose="02040503050406030204" pitchFamily="18" charset="0"/>
                          <a:ea typeface="Cambria" panose="02040503050406030204" pitchFamily="18" charset="0"/>
                          <a:cs typeface="Times New Roman" panose="02020603050405020304" pitchFamily="18" charset="0"/>
                        </a:rPr>
                        <a:t>Nét</a:t>
                      </a:r>
                      <a:r>
                        <a:rPr lang="vi-VN" sz="2000" dirty="0">
                          <a:effectLst/>
                          <a:latin typeface="Cambria" panose="02040503050406030204" pitchFamily="18" charset="0"/>
                          <a:ea typeface="Cambria" panose="02040503050406030204" pitchFamily="18" charset="0"/>
                          <a:cs typeface="Times New Roman" panose="02020603050405020304" pitchFamily="18" charset="0"/>
                        </a:rPr>
                        <a:t> </a:t>
                      </a:r>
                      <a:r>
                        <a:rPr lang="vi-VN" sz="2000" dirty="0" err="1">
                          <a:effectLst/>
                          <a:latin typeface="Cambria" panose="02040503050406030204" pitchFamily="18" charset="0"/>
                          <a:ea typeface="Cambria" panose="02040503050406030204" pitchFamily="18" charset="0"/>
                          <a:cs typeface="Times New Roman" panose="02020603050405020304" pitchFamily="18" charset="0"/>
                        </a:rPr>
                        <a:t>đặc</a:t>
                      </a:r>
                      <a:r>
                        <a:rPr lang="vi-VN" sz="2000" dirty="0">
                          <a:effectLst/>
                          <a:latin typeface="Cambria" panose="02040503050406030204" pitchFamily="18" charset="0"/>
                          <a:ea typeface="Cambria" panose="02040503050406030204" pitchFamily="18" charset="0"/>
                          <a:cs typeface="Times New Roman" panose="02020603050405020304" pitchFamily="18" charset="0"/>
                        </a:rPr>
                        <a:t> </a:t>
                      </a:r>
                      <a:r>
                        <a:rPr lang="vi-VN" sz="2000" dirty="0" err="1">
                          <a:effectLst/>
                          <a:latin typeface="Cambria" panose="02040503050406030204" pitchFamily="18" charset="0"/>
                          <a:ea typeface="Cambria" panose="02040503050406030204" pitchFamily="18" charset="0"/>
                          <a:cs typeface="Times New Roman" panose="02020603050405020304" pitchFamily="18" charset="0"/>
                        </a:rPr>
                        <a:t>sắc</a:t>
                      </a:r>
                      <a:r>
                        <a:rPr lang="vi-VN" sz="2000" dirty="0">
                          <a:effectLst/>
                          <a:latin typeface="Cambria" panose="02040503050406030204" pitchFamily="18" charset="0"/>
                          <a:ea typeface="Cambria" panose="02040503050406030204" pitchFamily="18" charset="0"/>
                          <a:cs typeface="Times New Roman" panose="02020603050405020304" pitchFamily="18" charset="0"/>
                        </a:rPr>
                        <a:t> </a:t>
                      </a:r>
                      <a:r>
                        <a:rPr lang="vi-VN" sz="2000" dirty="0" err="1">
                          <a:effectLst/>
                          <a:latin typeface="Cambria" panose="02040503050406030204" pitchFamily="18" charset="0"/>
                          <a:ea typeface="Cambria" panose="02040503050406030204" pitchFamily="18" charset="0"/>
                          <a:cs typeface="Times New Roman" panose="02020603050405020304" pitchFamily="18" charset="0"/>
                        </a:rPr>
                        <a:t>về</a:t>
                      </a:r>
                      <a:r>
                        <a:rPr lang="vi-VN" sz="2000" dirty="0">
                          <a:effectLst/>
                          <a:latin typeface="Cambria" panose="02040503050406030204" pitchFamily="18" charset="0"/>
                          <a:ea typeface="Cambria" panose="02040503050406030204" pitchFamily="18" charset="0"/>
                          <a:cs typeface="Times New Roman" panose="02020603050405020304" pitchFamily="18" charset="0"/>
                        </a:rPr>
                        <a:t> </a:t>
                      </a:r>
                      <a:r>
                        <a:rPr lang="vi-VN" sz="2000" dirty="0" err="1">
                          <a:effectLst/>
                          <a:latin typeface="Cambria" panose="02040503050406030204" pitchFamily="18" charset="0"/>
                          <a:ea typeface="Cambria" panose="02040503050406030204" pitchFamily="18" charset="0"/>
                          <a:cs typeface="Times New Roman" panose="02020603050405020304" pitchFamily="18" charset="0"/>
                        </a:rPr>
                        <a:t>chủ</a:t>
                      </a:r>
                      <a:r>
                        <a:rPr lang="vi-VN" sz="2000" dirty="0">
                          <a:effectLst/>
                          <a:latin typeface="Cambria" panose="02040503050406030204" pitchFamily="18" charset="0"/>
                          <a:ea typeface="Cambria" panose="02040503050406030204" pitchFamily="18" charset="0"/>
                          <a:cs typeface="Times New Roman" panose="02020603050405020304" pitchFamily="18" charset="0"/>
                        </a:rPr>
                        <a:t> </a:t>
                      </a:r>
                      <a:r>
                        <a:rPr lang="vi-VN" sz="2000" dirty="0" err="1">
                          <a:effectLst/>
                          <a:latin typeface="Cambria" panose="02040503050406030204" pitchFamily="18" charset="0"/>
                          <a:ea typeface="Cambria" panose="02040503050406030204" pitchFamily="18" charset="0"/>
                          <a:cs typeface="Times New Roman" panose="02020603050405020304" pitchFamily="18" charset="0"/>
                        </a:rPr>
                        <a:t>đề</a:t>
                      </a:r>
                      <a:r>
                        <a:rPr lang="vi-VN" sz="2000" dirty="0">
                          <a:effectLst/>
                          <a:latin typeface="Cambria" panose="02040503050406030204" pitchFamily="18" charset="0"/>
                          <a:ea typeface="Cambria" panose="02040503050406030204" pitchFamily="18" charset="0"/>
                          <a:cs typeface="Times New Roman" panose="02020603050405020304" pitchFamily="18" charset="0"/>
                        </a:rPr>
                        <a:t> </a:t>
                      </a:r>
                      <a:r>
                        <a:rPr lang="vi-VN" sz="2000" dirty="0" err="1">
                          <a:effectLst/>
                          <a:latin typeface="Cambria" panose="02040503050406030204" pitchFamily="18" charset="0"/>
                          <a:ea typeface="Cambria" panose="02040503050406030204" pitchFamily="18" charset="0"/>
                          <a:cs typeface="Times New Roman" panose="02020603050405020304" pitchFamily="18" charset="0"/>
                        </a:rPr>
                        <a:t>của</a:t>
                      </a:r>
                      <a:r>
                        <a:rPr lang="vi-VN" sz="2000" dirty="0">
                          <a:effectLst/>
                          <a:latin typeface="Cambria" panose="02040503050406030204" pitchFamily="18" charset="0"/>
                          <a:ea typeface="Cambria" panose="02040503050406030204" pitchFamily="18" charset="0"/>
                          <a:cs typeface="Times New Roman" panose="02020603050405020304" pitchFamily="18" charset="0"/>
                        </a:rPr>
                        <a:t> </a:t>
                      </a:r>
                      <a:r>
                        <a:rPr lang="vi-VN" sz="2000" dirty="0" err="1">
                          <a:effectLst/>
                          <a:latin typeface="Cambria" panose="02040503050406030204" pitchFamily="18" charset="0"/>
                          <a:ea typeface="Cambria" panose="02040503050406030204" pitchFamily="18" charset="0"/>
                          <a:cs typeface="Times New Roman" panose="02020603050405020304" pitchFamily="18" charset="0"/>
                        </a:rPr>
                        <a:t>bài</a:t>
                      </a:r>
                      <a:r>
                        <a:rPr lang="vi-VN" sz="2000" dirty="0">
                          <a:effectLst/>
                          <a:latin typeface="Cambria" panose="02040503050406030204" pitchFamily="18" charset="0"/>
                          <a:ea typeface="Cambria" panose="02040503050406030204" pitchFamily="18" charset="0"/>
                          <a:cs typeface="Times New Roman" panose="02020603050405020304" pitchFamily="18" charset="0"/>
                        </a:rPr>
                        <a:t> thơ </a:t>
                      </a:r>
                      <a:r>
                        <a:rPr lang="vi-VN" sz="2000" dirty="0" err="1">
                          <a:effectLst/>
                          <a:latin typeface="Cambria" panose="02040503050406030204" pitchFamily="18" charset="0"/>
                          <a:ea typeface="Cambria" panose="02040503050406030204" pitchFamily="18" charset="0"/>
                          <a:cs typeface="Times New Roman" panose="02020603050405020304" pitchFamily="18" charset="0"/>
                        </a:rPr>
                        <a:t>Cảnh</a:t>
                      </a:r>
                      <a:r>
                        <a:rPr lang="vi-VN" sz="2000" dirty="0">
                          <a:effectLst/>
                          <a:latin typeface="Cambria" panose="02040503050406030204" pitchFamily="18" charset="0"/>
                          <a:ea typeface="Cambria" panose="02040503050406030204" pitchFamily="18" charset="0"/>
                          <a:cs typeface="Times New Roman" panose="02020603050405020304" pitchFamily="18" charset="0"/>
                        </a:rPr>
                        <a:t> khuya: </a:t>
                      </a:r>
                      <a:r>
                        <a:rPr lang="vi-VN" sz="2000" dirty="0" err="1">
                          <a:effectLst/>
                          <a:latin typeface="Cambria" panose="02040503050406030204" pitchFamily="18" charset="0"/>
                          <a:ea typeface="Cambria" panose="02040503050406030204" pitchFamily="18" charset="0"/>
                          <a:cs typeface="Times New Roman" panose="02020603050405020304" pitchFamily="18" charset="0"/>
                        </a:rPr>
                        <a:t>Kết</a:t>
                      </a:r>
                      <a:r>
                        <a:rPr lang="vi-VN" sz="2000" dirty="0">
                          <a:effectLst/>
                          <a:latin typeface="Cambria" panose="02040503050406030204" pitchFamily="18" charset="0"/>
                          <a:ea typeface="Cambria" panose="02040503050406030204" pitchFamily="18" charset="0"/>
                          <a:cs typeface="Times New Roman" panose="02020603050405020304" pitchFamily="18" charset="0"/>
                        </a:rPr>
                        <a:t> </a:t>
                      </a:r>
                      <a:r>
                        <a:rPr lang="vi-VN" sz="2000" dirty="0" err="1">
                          <a:effectLst/>
                          <a:latin typeface="Cambria" panose="02040503050406030204" pitchFamily="18" charset="0"/>
                          <a:ea typeface="Cambria" panose="02040503050406030204" pitchFamily="18" charset="0"/>
                          <a:cs typeface="Times New Roman" panose="02020603050405020304" pitchFamily="18" charset="0"/>
                        </a:rPr>
                        <a:t>hợp</a:t>
                      </a:r>
                      <a:r>
                        <a:rPr lang="vi-VN" sz="2000" dirty="0">
                          <a:effectLst/>
                          <a:latin typeface="Cambria" panose="02040503050406030204" pitchFamily="18" charset="0"/>
                          <a:ea typeface="Cambria" panose="02040503050406030204" pitchFamily="18" charset="0"/>
                          <a:cs typeface="Times New Roman" panose="02020603050405020304" pitchFamily="18" charset="0"/>
                        </a:rPr>
                        <a:t> </a:t>
                      </a:r>
                      <a:r>
                        <a:rPr lang="vi-VN" sz="2000" dirty="0" err="1">
                          <a:effectLst/>
                          <a:latin typeface="Cambria" panose="02040503050406030204" pitchFamily="18" charset="0"/>
                          <a:ea typeface="Cambria" panose="02040503050406030204" pitchFamily="18" charset="0"/>
                          <a:cs typeface="Times New Roman" panose="02020603050405020304" pitchFamily="18" charset="0"/>
                        </a:rPr>
                        <a:t>hài</a:t>
                      </a:r>
                      <a:r>
                        <a:rPr lang="vi-VN" sz="2000" dirty="0">
                          <a:effectLst/>
                          <a:latin typeface="Cambria" panose="02040503050406030204" pitchFamily="18" charset="0"/>
                          <a:ea typeface="Cambria" panose="02040503050406030204" pitchFamily="18" charset="0"/>
                          <a:cs typeface="Times New Roman" panose="02020603050405020304" pitchFamily="18" charset="0"/>
                        </a:rPr>
                        <a:t> </a:t>
                      </a:r>
                      <a:r>
                        <a:rPr lang="vi-VN" sz="2000" dirty="0" err="1">
                          <a:effectLst/>
                          <a:latin typeface="Cambria" panose="02040503050406030204" pitchFamily="18" charset="0"/>
                          <a:ea typeface="Cambria" panose="02040503050406030204" pitchFamily="18" charset="0"/>
                          <a:cs typeface="Times New Roman" panose="02020603050405020304" pitchFamily="18" charset="0"/>
                        </a:rPr>
                        <a:t>hòa</a:t>
                      </a:r>
                      <a:r>
                        <a:rPr lang="vi-VN" sz="2000" dirty="0">
                          <a:effectLst/>
                          <a:latin typeface="Cambria" panose="02040503050406030204" pitchFamily="18" charset="0"/>
                          <a:ea typeface="Cambria" panose="02040503050406030204" pitchFamily="18" charset="0"/>
                          <a:cs typeface="Times New Roman" panose="02020603050405020304" pitchFamily="18" charset="0"/>
                        </a:rPr>
                        <a:t> </a:t>
                      </a:r>
                      <a:r>
                        <a:rPr lang="vi-VN" sz="2000" dirty="0" err="1">
                          <a:effectLst/>
                          <a:latin typeface="Cambria" panose="02040503050406030204" pitchFamily="18" charset="0"/>
                          <a:ea typeface="Cambria" panose="02040503050406030204" pitchFamily="18" charset="0"/>
                          <a:cs typeface="Times New Roman" panose="02020603050405020304" pitchFamily="18" charset="0"/>
                        </a:rPr>
                        <a:t>tình</a:t>
                      </a:r>
                      <a:r>
                        <a:rPr lang="vi-VN" sz="2000" dirty="0">
                          <a:effectLst/>
                          <a:latin typeface="Cambria" panose="02040503050406030204" pitchFamily="18" charset="0"/>
                          <a:ea typeface="Cambria" panose="02040503050406030204" pitchFamily="18" charset="0"/>
                          <a:cs typeface="Times New Roman" panose="02020603050405020304" pitchFamily="18" charset="0"/>
                        </a:rPr>
                        <a:t> yêu thiên nhiên </a:t>
                      </a:r>
                      <a:r>
                        <a:rPr lang="vi-VN" sz="2000" dirty="0" err="1">
                          <a:effectLst/>
                          <a:latin typeface="Cambria" panose="02040503050406030204" pitchFamily="18" charset="0"/>
                          <a:ea typeface="Cambria" panose="02040503050406030204" pitchFamily="18" charset="0"/>
                          <a:cs typeface="Times New Roman" panose="02020603050405020304" pitchFamily="18" charset="0"/>
                        </a:rPr>
                        <a:t>với</a:t>
                      </a:r>
                      <a:r>
                        <a:rPr lang="vi-VN" sz="2000" dirty="0">
                          <a:effectLst/>
                          <a:latin typeface="Cambria" panose="02040503050406030204" pitchFamily="18" charset="0"/>
                          <a:ea typeface="Cambria" panose="02040503050406030204" pitchFamily="18" charset="0"/>
                          <a:cs typeface="Times New Roman" panose="02020603050405020304" pitchFamily="18" charset="0"/>
                        </a:rPr>
                        <a:t> </a:t>
                      </a:r>
                      <a:r>
                        <a:rPr lang="vi-VN" sz="2000" dirty="0" err="1">
                          <a:effectLst/>
                          <a:latin typeface="Cambria" panose="02040503050406030204" pitchFamily="18" charset="0"/>
                          <a:ea typeface="Cambria" panose="02040503050406030204" pitchFamily="18" charset="0"/>
                          <a:cs typeface="Times New Roman" panose="02020603050405020304" pitchFamily="18" charset="0"/>
                        </a:rPr>
                        <a:t>trách</a:t>
                      </a:r>
                      <a:r>
                        <a:rPr lang="vi-VN" sz="2000" dirty="0">
                          <a:effectLst/>
                          <a:latin typeface="Cambria" panose="02040503050406030204" pitchFamily="18" charset="0"/>
                          <a:ea typeface="Cambria" panose="02040503050406030204" pitchFamily="18" charset="0"/>
                          <a:cs typeface="Times New Roman" panose="02020603050405020304" pitchFamily="18" charset="0"/>
                        </a:rPr>
                        <a:t> </a:t>
                      </a:r>
                      <a:r>
                        <a:rPr lang="vi-VN" sz="2000" dirty="0" err="1">
                          <a:effectLst/>
                          <a:latin typeface="Cambria" panose="02040503050406030204" pitchFamily="18" charset="0"/>
                          <a:ea typeface="Cambria" panose="02040503050406030204" pitchFamily="18" charset="0"/>
                          <a:cs typeface="Times New Roman" panose="02020603050405020304" pitchFamily="18" charset="0"/>
                        </a:rPr>
                        <a:t>nhiệm</a:t>
                      </a:r>
                      <a:r>
                        <a:rPr lang="vi-VN" sz="2000" dirty="0">
                          <a:effectLst/>
                          <a:latin typeface="Cambria" panose="02040503050406030204" pitchFamily="18" charset="0"/>
                          <a:ea typeface="Cambria" panose="02040503050406030204" pitchFamily="18" charset="0"/>
                          <a:cs typeface="Times New Roman" panose="02020603050405020304" pitchFamily="18" charset="0"/>
                        </a:rPr>
                        <a:t> </a:t>
                      </a:r>
                      <a:r>
                        <a:rPr lang="vi-VN" sz="2000" dirty="0" err="1">
                          <a:effectLst/>
                          <a:latin typeface="Cambria" panose="02040503050406030204" pitchFamily="18" charset="0"/>
                          <a:ea typeface="Cambria" panose="02040503050406030204" pitchFamily="18" charset="0"/>
                          <a:cs typeface="Times New Roman" panose="02020603050405020304" pitchFamily="18" charset="0"/>
                        </a:rPr>
                        <a:t>của</a:t>
                      </a:r>
                      <a:r>
                        <a:rPr lang="vi-VN" sz="2000" dirty="0">
                          <a:effectLst/>
                          <a:latin typeface="Cambria" panose="02040503050406030204" pitchFamily="18" charset="0"/>
                          <a:ea typeface="Cambria" panose="02040503050406030204" pitchFamily="18" charset="0"/>
                          <a:cs typeface="Times New Roman" panose="02020603050405020304" pitchFamily="18" charset="0"/>
                        </a:rPr>
                        <a:t> </a:t>
                      </a:r>
                      <a:r>
                        <a:rPr lang="vi-VN" sz="2000" dirty="0" err="1">
                          <a:effectLst/>
                          <a:latin typeface="Cambria" panose="02040503050406030204" pitchFamily="18" charset="0"/>
                          <a:ea typeface="Cambria" panose="02040503050406030204" pitchFamily="18" charset="0"/>
                          <a:cs typeface="Times New Roman" panose="02020603050405020304" pitchFamily="18" charset="0"/>
                        </a:rPr>
                        <a:t>vị</a:t>
                      </a:r>
                      <a:r>
                        <a:rPr lang="vi-VN" sz="2000" dirty="0">
                          <a:effectLst/>
                          <a:latin typeface="Cambria" panose="02040503050406030204" pitchFamily="18" charset="0"/>
                          <a:ea typeface="Cambria" panose="02040503050406030204" pitchFamily="18" charset="0"/>
                          <a:cs typeface="Times New Roman" panose="02020603050405020304" pitchFamily="18" charset="0"/>
                        </a:rPr>
                        <a:t> </a:t>
                      </a:r>
                      <a:r>
                        <a:rPr lang="vi-VN" sz="2000" dirty="0" err="1">
                          <a:effectLst/>
                          <a:latin typeface="Cambria" panose="02040503050406030204" pitchFamily="18" charset="0"/>
                          <a:ea typeface="Cambria" panose="02040503050406030204" pitchFamily="18" charset="0"/>
                          <a:cs typeface="Times New Roman" panose="02020603050405020304" pitchFamily="18" charset="0"/>
                        </a:rPr>
                        <a:t>lãnh</a:t>
                      </a:r>
                      <a:r>
                        <a:rPr lang="vi-VN" sz="2000" dirty="0">
                          <a:effectLst/>
                          <a:latin typeface="Cambria" panose="02040503050406030204" pitchFamily="18" charset="0"/>
                          <a:ea typeface="Cambria" panose="02040503050406030204" pitchFamily="18" charset="0"/>
                          <a:cs typeface="Times New Roman" panose="02020603050405020304" pitchFamily="18" charset="0"/>
                        </a:rPr>
                        <a:t> </a:t>
                      </a:r>
                      <a:r>
                        <a:rPr lang="vi-VN" sz="2000" dirty="0" err="1">
                          <a:effectLst/>
                          <a:latin typeface="Cambria" panose="02040503050406030204" pitchFamily="18" charset="0"/>
                          <a:ea typeface="Cambria" panose="02040503050406030204" pitchFamily="18" charset="0"/>
                          <a:cs typeface="Times New Roman" panose="02020603050405020304" pitchFamily="18" charset="0"/>
                        </a:rPr>
                        <a:t>tụ</a:t>
                      </a:r>
                      <a:r>
                        <a:rPr lang="vi-VN" sz="2000" dirty="0">
                          <a:effectLst/>
                          <a:latin typeface="Cambria" panose="02040503050406030204" pitchFamily="18" charset="0"/>
                          <a:ea typeface="Cambria" panose="02040503050406030204" pitchFamily="18" charset="0"/>
                          <a:cs typeface="Times New Roman" panose="02020603050405020304" pitchFamily="18" charset="0"/>
                        </a:rPr>
                        <a:t> </a:t>
                      </a:r>
                      <a:r>
                        <a:rPr lang="vi-VN" sz="2000" dirty="0" err="1">
                          <a:effectLst/>
                          <a:latin typeface="Cambria" panose="02040503050406030204" pitchFamily="18" charset="0"/>
                          <a:ea typeface="Cambria" panose="02040503050406030204" pitchFamily="18" charset="0"/>
                          <a:cs typeface="Times New Roman" panose="02020603050405020304" pitchFamily="18" charset="0"/>
                        </a:rPr>
                        <a:t>kháng</a:t>
                      </a:r>
                      <a:r>
                        <a:rPr lang="vi-VN" sz="2000" dirty="0">
                          <a:effectLst/>
                          <a:latin typeface="Cambria" panose="02040503050406030204" pitchFamily="18" charset="0"/>
                          <a:ea typeface="Cambria" panose="02040503050406030204" pitchFamily="18" charset="0"/>
                          <a:cs typeface="Times New Roman" panose="02020603050405020304" pitchFamily="18" charset="0"/>
                        </a:rPr>
                        <a:t> </a:t>
                      </a:r>
                      <a:r>
                        <a:rPr lang="vi-VN" sz="2000" dirty="0" err="1">
                          <a:effectLst/>
                          <a:latin typeface="Cambria" panose="02040503050406030204" pitchFamily="18" charset="0"/>
                          <a:ea typeface="Cambria" panose="02040503050406030204" pitchFamily="18" charset="0"/>
                          <a:cs typeface="Times New Roman" panose="02020603050405020304" pitchFamily="18" charset="0"/>
                        </a:rPr>
                        <a:t>chiến</a:t>
                      </a:r>
                      <a:r>
                        <a:rPr lang="vi-VN" sz="2000" dirty="0">
                          <a:effectLst/>
                          <a:latin typeface="Cambria" panose="02040503050406030204" pitchFamily="18" charset="0"/>
                          <a:ea typeface="Cambria" panose="02040503050406030204" pitchFamily="18" charset="0"/>
                          <a:cs typeface="Times New Roman" panose="02020603050405020304" pitchFamily="18" charset="0"/>
                        </a:rPr>
                        <a:t>. (</a:t>
                      </a:r>
                      <a:r>
                        <a:rPr lang="vi-VN" sz="2000" dirty="0" err="1">
                          <a:effectLst/>
                          <a:latin typeface="Cambria" panose="02040503050406030204" pitchFamily="18" charset="0"/>
                          <a:ea typeface="Cambria" panose="02040503050406030204" pitchFamily="18" charset="0"/>
                          <a:cs typeface="Times New Roman" panose="02020603050405020304" pitchFamily="18" charset="0"/>
                        </a:rPr>
                        <a:t>Lí</a:t>
                      </a:r>
                      <a:r>
                        <a:rPr lang="vi-VN" sz="2000" dirty="0">
                          <a:effectLst/>
                          <a:latin typeface="Cambria" panose="02040503050406030204" pitchFamily="18" charset="0"/>
                          <a:ea typeface="Cambria" panose="02040503050406030204" pitchFamily="18" charset="0"/>
                          <a:cs typeface="Times New Roman" panose="02020603050405020304" pitchFamily="18" charset="0"/>
                        </a:rPr>
                        <a:t> </a:t>
                      </a:r>
                      <a:r>
                        <a:rPr lang="vi-VN" sz="2000" dirty="0" err="1">
                          <a:effectLst/>
                          <a:latin typeface="Cambria" panose="02040503050406030204" pitchFamily="18" charset="0"/>
                          <a:ea typeface="Cambria" panose="02040503050406030204" pitchFamily="18" charset="0"/>
                          <a:cs typeface="Times New Roman" panose="02020603050405020304" pitchFamily="18" charset="0"/>
                        </a:rPr>
                        <a:t>lẽ</a:t>
                      </a:r>
                      <a:r>
                        <a:rPr lang="vi-VN" sz="2000" dirty="0">
                          <a:effectLst/>
                          <a:latin typeface="Cambria" panose="02040503050406030204" pitchFamily="18" charset="0"/>
                          <a:ea typeface="Cambria" panose="02040503050406030204" pitchFamily="18" charset="0"/>
                          <a:cs typeface="Times New Roman" panose="02020603050405020304" pitchFamily="18" charset="0"/>
                        </a:rPr>
                        <a:t> </a:t>
                      </a:r>
                      <a:r>
                        <a:rPr lang="vi-VN" sz="2000" dirty="0" err="1">
                          <a:effectLst/>
                          <a:latin typeface="Cambria" panose="02040503050406030204" pitchFamily="18" charset="0"/>
                          <a:ea typeface="Cambria" panose="02040503050406030204" pitchFamily="18" charset="0"/>
                          <a:cs typeface="Times New Roman" panose="02020603050405020304" pitchFamily="18" charset="0"/>
                        </a:rPr>
                        <a:t>và</a:t>
                      </a:r>
                      <a:r>
                        <a:rPr lang="vi-VN" sz="2000" dirty="0">
                          <a:effectLst/>
                          <a:latin typeface="Cambria" panose="02040503050406030204" pitchFamily="18" charset="0"/>
                          <a:ea typeface="Cambria" panose="02040503050406030204" pitchFamily="18" charset="0"/>
                          <a:cs typeface="Times New Roman" panose="02020603050405020304" pitchFamily="18" charset="0"/>
                        </a:rPr>
                        <a:t> </a:t>
                      </a:r>
                      <a:r>
                        <a:rPr lang="vi-VN" sz="2000" dirty="0" err="1">
                          <a:effectLst/>
                          <a:latin typeface="Cambria" panose="02040503050406030204" pitchFamily="18" charset="0"/>
                          <a:ea typeface="Cambria" panose="02040503050406030204" pitchFamily="18" charset="0"/>
                          <a:cs typeface="Times New Roman" panose="02020603050405020304" pitchFamily="18" charset="0"/>
                        </a:rPr>
                        <a:t>bằng</a:t>
                      </a:r>
                      <a:r>
                        <a:rPr lang="vi-VN" sz="2000" dirty="0">
                          <a:effectLst/>
                          <a:latin typeface="Cambria" panose="02040503050406030204" pitchFamily="18" charset="0"/>
                          <a:ea typeface="Cambria" panose="02040503050406030204" pitchFamily="18" charset="0"/>
                          <a:cs typeface="Times New Roman" panose="02020603050405020304" pitchFamily="18" charset="0"/>
                        </a:rPr>
                        <a:t> </a:t>
                      </a:r>
                      <a:r>
                        <a:rPr lang="vi-VN" sz="2000" dirty="0" err="1">
                          <a:effectLst/>
                          <a:latin typeface="Cambria" panose="02040503050406030204" pitchFamily="18" charset="0"/>
                          <a:ea typeface="Cambria" panose="02040503050406030204" pitchFamily="18" charset="0"/>
                          <a:cs typeface="Times New Roman" panose="02020603050405020304" pitchFamily="18" charset="0"/>
                        </a:rPr>
                        <a:t>chứng</a:t>
                      </a:r>
                      <a:r>
                        <a:rPr lang="vi-VN" sz="2000" dirty="0">
                          <a:effectLst/>
                          <a:latin typeface="Cambria" panose="02040503050406030204" pitchFamily="18" charset="0"/>
                          <a:ea typeface="Cambria" panose="02040503050406030204" pitchFamily="18" charset="0"/>
                          <a:cs typeface="Times New Roman" panose="02020603050405020304" pitchFamily="18" charset="0"/>
                        </a:rPr>
                        <a:t>)</a:t>
                      </a:r>
                    </a:p>
                    <a:p>
                      <a:pPr marL="0" marR="0" indent="0" algn="just">
                        <a:lnSpc>
                          <a:spcPct val="150000"/>
                        </a:lnSpc>
                        <a:spcBef>
                          <a:spcPts val="0"/>
                        </a:spcBef>
                        <a:spcAft>
                          <a:spcPts val="0"/>
                        </a:spcAft>
                        <a:buFont typeface="Arial" panose="020B0604020202020204" pitchFamily="34" charset="0"/>
                        <a:buNone/>
                      </a:pPr>
                      <a:r>
                        <a:rPr lang="vi-VN" sz="2000" dirty="0">
                          <a:effectLst/>
                          <a:latin typeface="Cambria" panose="02040503050406030204" pitchFamily="18" charset="0"/>
                          <a:ea typeface="Cambria" panose="02040503050406030204" pitchFamily="18" charset="0"/>
                          <a:cs typeface="Times New Roman" panose="02020603050405020304" pitchFamily="18" charset="0"/>
                        </a:rPr>
                        <a:t>2.	</a:t>
                      </a:r>
                      <a:r>
                        <a:rPr lang="vi-VN" sz="2000" dirty="0" err="1">
                          <a:effectLst/>
                          <a:latin typeface="Cambria" panose="02040503050406030204" pitchFamily="18" charset="0"/>
                          <a:ea typeface="Cambria" panose="02040503050406030204" pitchFamily="18" charset="0"/>
                          <a:cs typeface="Times New Roman" panose="02020603050405020304" pitchFamily="18" charset="0"/>
                        </a:rPr>
                        <a:t>Những</a:t>
                      </a:r>
                      <a:r>
                        <a:rPr lang="vi-VN" sz="2000" dirty="0">
                          <a:effectLst/>
                          <a:latin typeface="Cambria" panose="02040503050406030204" pitchFamily="18" charset="0"/>
                          <a:ea typeface="Cambria" panose="02040503050406030204" pitchFamily="18" charset="0"/>
                          <a:cs typeface="Times New Roman" panose="02020603050405020304" pitchFamily="18" charset="0"/>
                        </a:rPr>
                        <a:t> </a:t>
                      </a:r>
                      <a:r>
                        <a:rPr lang="vi-VN" sz="2000" dirty="0" err="1">
                          <a:effectLst/>
                          <a:latin typeface="Cambria" panose="02040503050406030204" pitchFamily="18" charset="0"/>
                          <a:ea typeface="Cambria" panose="02040503050406030204" pitchFamily="18" charset="0"/>
                          <a:cs typeface="Times New Roman" panose="02020603050405020304" pitchFamily="18" charset="0"/>
                        </a:rPr>
                        <a:t>nét</a:t>
                      </a:r>
                      <a:r>
                        <a:rPr lang="vi-VN" sz="2000" dirty="0">
                          <a:effectLst/>
                          <a:latin typeface="Cambria" panose="02040503050406030204" pitchFamily="18" charset="0"/>
                          <a:ea typeface="Cambria" panose="02040503050406030204" pitchFamily="18" charset="0"/>
                          <a:cs typeface="Times New Roman" panose="02020603050405020304" pitchFamily="18" charset="0"/>
                        </a:rPr>
                        <a:t> </a:t>
                      </a:r>
                      <a:r>
                        <a:rPr lang="vi-VN" sz="2000" dirty="0" err="1">
                          <a:effectLst/>
                          <a:latin typeface="Cambria" panose="02040503050406030204" pitchFamily="18" charset="0"/>
                          <a:ea typeface="Cambria" panose="02040503050406030204" pitchFamily="18" charset="0"/>
                          <a:cs typeface="Times New Roman" panose="02020603050405020304" pitchFamily="18" charset="0"/>
                        </a:rPr>
                        <a:t>đặc</a:t>
                      </a:r>
                      <a:r>
                        <a:rPr lang="vi-VN" sz="2000" dirty="0">
                          <a:effectLst/>
                          <a:latin typeface="Cambria" panose="02040503050406030204" pitchFamily="18" charset="0"/>
                          <a:ea typeface="Cambria" panose="02040503050406030204" pitchFamily="18" charset="0"/>
                          <a:cs typeface="Times New Roman" panose="02020603050405020304" pitchFamily="18" charset="0"/>
                        </a:rPr>
                        <a:t> </a:t>
                      </a:r>
                      <a:r>
                        <a:rPr lang="vi-VN" sz="2000" dirty="0" err="1">
                          <a:effectLst/>
                          <a:latin typeface="Cambria" panose="02040503050406030204" pitchFamily="18" charset="0"/>
                          <a:ea typeface="Cambria" panose="02040503050406030204" pitchFamily="18" charset="0"/>
                          <a:cs typeface="Times New Roman" panose="02020603050405020304" pitchFamily="18" charset="0"/>
                        </a:rPr>
                        <a:t>sắc</a:t>
                      </a:r>
                      <a:r>
                        <a:rPr lang="vi-VN" sz="2000" dirty="0">
                          <a:effectLst/>
                          <a:latin typeface="Cambria" panose="02040503050406030204" pitchFamily="18" charset="0"/>
                          <a:ea typeface="Cambria" panose="02040503050406030204" pitchFamily="18" charset="0"/>
                          <a:cs typeface="Times New Roman" panose="02020603050405020304" pitchFamily="18" charset="0"/>
                        </a:rPr>
                        <a:t> </a:t>
                      </a:r>
                      <a:r>
                        <a:rPr lang="vi-VN" sz="2000" dirty="0" err="1">
                          <a:effectLst/>
                          <a:latin typeface="Cambria" panose="02040503050406030204" pitchFamily="18" charset="0"/>
                          <a:ea typeface="Cambria" panose="02040503050406030204" pitchFamily="18" charset="0"/>
                          <a:cs typeface="Times New Roman" panose="02020603050405020304" pitchFamily="18" charset="0"/>
                        </a:rPr>
                        <a:t>về</a:t>
                      </a:r>
                      <a:r>
                        <a:rPr lang="vi-VN" sz="2000" dirty="0">
                          <a:effectLst/>
                          <a:latin typeface="Cambria" panose="02040503050406030204" pitchFamily="18" charset="0"/>
                          <a:ea typeface="Cambria" panose="02040503050406030204" pitchFamily="18" charset="0"/>
                          <a:cs typeface="Times New Roman" panose="02020603050405020304" pitchFamily="18" charset="0"/>
                        </a:rPr>
                        <a:t> </a:t>
                      </a:r>
                      <a:r>
                        <a:rPr lang="vi-VN" sz="2000" dirty="0" err="1">
                          <a:effectLst/>
                          <a:latin typeface="Cambria" panose="02040503050406030204" pitchFamily="18" charset="0"/>
                          <a:ea typeface="Cambria" panose="02040503050406030204" pitchFamily="18" charset="0"/>
                          <a:cs typeface="Times New Roman" panose="02020603050405020304" pitchFamily="18" charset="0"/>
                        </a:rPr>
                        <a:t>hình</a:t>
                      </a:r>
                      <a:r>
                        <a:rPr lang="vi-VN" sz="2000" dirty="0">
                          <a:effectLst/>
                          <a:latin typeface="Cambria" panose="02040503050406030204" pitchFamily="18" charset="0"/>
                          <a:ea typeface="Cambria" panose="02040503050406030204" pitchFamily="18" charset="0"/>
                          <a:cs typeface="Times New Roman" panose="02020603050405020304" pitchFamily="18" charset="0"/>
                        </a:rPr>
                        <a:t> </a:t>
                      </a:r>
                      <a:r>
                        <a:rPr lang="vi-VN" sz="2000" dirty="0" err="1">
                          <a:effectLst/>
                          <a:latin typeface="Cambria" panose="02040503050406030204" pitchFamily="18" charset="0"/>
                          <a:ea typeface="Cambria" panose="02040503050406030204" pitchFamily="18" charset="0"/>
                          <a:cs typeface="Times New Roman" panose="02020603050405020304" pitchFamily="18" charset="0"/>
                        </a:rPr>
                        <a:t>thức</a:t>
                      </a:r>
                      <a:r>
                        <a:rPr lang="vi-VN" sz="2000" dirty="0">
                          <a:effectLst/>
                          <a:latin typeface="Cambria" panose="02040503050406030204" pitchFamily="18" charset="0"/>
                          <a:ea typeface="Cambria" panose="02040503050406030204" pitchFamily="18" charset="0"/>
                          <a:cs typeface="Times New Roman" panose="02020603050405020304" pitchFamily="18" charset="0"/>
                        </a:rPr>
                        <a:t> </a:t>
                      </a:r>
                      <a:r>
                        <a:rPr lang="vi-VN" sz="2000" dirty="0" err="1">
                          <a:effectLst/>
                          <a:latin typeface="Cambria" panose="02040503050406030204" pitchFamily="18" charset="0"/>
                          <a:ea typeface="Cambria" panose="02040503050406030204" pitchFamily="18" charset="0"/>
                          <a:cs typeface="Times New Roman" panose="02020603050405020304" pitchFamily="18" charset="0"/>
                        </a:rPr>
                        <a:t>nghệ</a:t>
                      </a:r>
                      <a:r>
                        <a:rPr lang="vi-VN" sz="2000" dirty="0">
                          <a:effectLst/>
                          <a:latin typeface="Cambria" panose="02040503050406030204" pitchFamily="18" charset="0"/>
                          <a:ea typeface="Cambria" panose="02040503050406030204" pitchFamily="18" charset="0"/>
                          <a:cs typeface="Times New Roman" panose="02020603050405020304" pitchFamily="18" charset="0"/>
                        </a:rPr>
                        <a:t> </a:t>
                      </a:r>
                      <a:r>
                        <a:rPr lang="vi-VN" sz="2000" dirty="0" err="1">
                          <a:effectLst/>
                          <a:latin typeface="Cambria" panose="02040503050406030204" pitchFamily="18" charset="0"/>
                          <a:ea typeface="Cambria" panose="02040503050406030204" pitchFamily="18" charset="0"/>
                          <a:cs typeface="Times New Roman" panose="02020603050405020304" pitchFamily="18" charset="0"/>
                        </a:rPr>
                        <a:t>thuật</a:t>
                      </a:r>
                      <a:r>
                        <a:rPr lang="vi-VN" sz="2000" dirty="0">
                          <a:effectLst/>
                          <a:latin typeface="Cambria" panose="02040503050406030204" pitchFamily="18" charset="0"/>
                          <a:ea typeface="Cambria" panose="02040503050406030204" pitchFamily="18" charset="0"/>
                          <a:cs typeface="Times New Roman" panose="02020603050405020304" pitchFamily="18" charset="0"/>
                        </a:rPr>
                        <a:t> </a:t>
                      </a:r>
                      <a:r>
                        <a:rPr lang="vi-VN" sz="2000" dirty="0" err="1">
                          <a:effectLst/>
                          <a:latin typeface="Cambria" panose="02040503050406030204" pitchFamily="18" charset="0"/>
                          <a:ea typeface="Cambria" panose="02040503050406030204" pitchFamily="18" charset="0"/>
                          <a:cs typeface="Times New Roman" panose="02020603050405020304" pitchFamily="18" charset="0"/>
                        </a:rPr>
                        <a:t>của</a:t>
                      </a:r>
                      <a:r>
                        <a:rPr lang="vi-VN" sz="2000" dirty="0">
                          <a:effectLst/>
                          <a:latin typeface="Cambria" panose="02040503050406030204" pitchFamily="18" charset="0"/>
                          <a:ea typeface="Cambria" panose="02040503050406030204" pitchFamily="18" charset="0"/>
                          <a:cs typeface="Times New Roman" panose="02020603050405020304" pitchFamily="18" charset="0"/>
                        </a:rPr>
                        <a:t> </a:t>
                      </a:r>
                      <a:r>
                        <a:rPr lang="vi-VN" sz="2000" dirty="0" err="1">
                          <a:effectLst/>
                          <a:latin typeface="Cambria" panose="02040503050406030204" pitchFamily="18" charset="0"/>
                          <a:ea typeface="Cambria" panose="02040503050406030204" pitchFamily="18" charset="0"/>
                          <a:cs typeface="Times New Roman" panose="02020603050405020304" pitchFamily="18" charset="0"/>
                        </a:rPr>
                        <a:t>bài</a:t>
                      </a:r>
                      <a:r>
                        <a:rPr lang="vi-VN" sz="2000" dirty="0">
                          <a:effectLst/>
                          <a:latin typeface="Cambria" panose="02040503050406030204" pitchFamily="18" charset="0"/>
                          <a:ea typeface="Cambria" panose="02040503050406030204" pitchFamily="18" charset="0"/>
                          <a:cs typeface="Times New Roman" panose="02020603050405020304" pitchFamily="18" charset="0"/>
                        </a:rPr>
                        <a:t> thơ </a:t>
                      </a:r>
                      <a:r>
                        <a:rPr lang="vi-VN" sz="2000" dirty="0" err="1">
                          <a:effectLst/>
                          <a:latin typeface="Cambria" panose="02040503050406030204" pitchFamily="18" charset="0"/>
                          <a:ea typeface="Cambria" panose="02040503050406030204" pitchFamily="18" charset="0"/>
                          <a:cs typeface="Times New Roman" panose="02020603050405020304" pitchFamily="18" charset="0"/>
                        </a:rPr>
                        <a:t>Cảnh</a:t>
                      </a:r>
                      <a:r>
                        <a:rPr lang="vi-VN" sz="2000" dirty="0">
                          <a:effectLst/>
                          <a:latin typeface="Cambria" panose="02040503050406030204" pitchFamily="18" charset="0"/>
                          <a:ea typeface="Cambria" panose="02040503050406030204" pitchFamily="18" charset="0"/>
                          <a:cs typeface="Times New Roman" panose="02020603050405020304" pitchFamily="18" charset="0"/>
                        </a:rPr>
                        <a:t> khuya: </a:t>
                      </a:r>
                      <a:r>
                        <a:rPr lang="vi-VN" sz="2000" dirty="0" err="1">
                          <a:effectLst/>
                          <a:latin typeface="Cambria" panose="02040503050406030204" pitchFamily="18" charset="0"/>
                          <a:ea typeface="Cambria" panose="02040503050406030204" pitchFamily="18" charset="0"/>
                          <a:cs typeface="Times New Roman" panose="02020603050405020304" pitchFamily="18" charset="0"/>
                        </a:rPr>
                        <a:t>Bố</a:t>
                      </a:r>
                      <a:r>
                        <a:rPr lang="vi-VN" sz="2000" dirty="0">
                          <a:effectLst/>
                          <a:latin typeface="Cambria" panose="02040503050406030204" pitchFamily="18" charset="0"/>
                          <a:ea typeface="Cambria" panose="02040503050406030204" pitchFamily="18" charset="0"/>
                          <a:cs typeface="Times New Roman" panose="02020603050405020304" pitchFamily="18" charset="0"/>
                        </a:rPr>
                        <a:t> </a:t>
                      </a:r>
                      <a:r>
                        <a:rPr lang="vi-VN" sz="2000" dirty="0" err="1">
                          <a:effectLst/>
                          <a:latin typeface="Cambria" panose="02040503050406030204" pitchFamily="18" charset="0"/>
                          <a:ea typeface="Cambria" panose="02040503050406030204" pitchFamily="18" charset="0"/>
                          <a:cs typeface="Times New Roman" panose="02020603050405020304" pitchFamily="18" charset="0"/>
                        </a:rPr>
                        <a:t>cục</a:t>
                      </a:r>
                      <a:r>
                        <a:rPr lang="vi-VN" sz="2000" dirty="0">
                          <a:effectLst/>
                          <a:latin typeface="Cambria" panose="02040503050406030204" pitchFamily="18" charset="0"/>
                          <a:ea typeface="Cambria" panose="02040503050406030204" pitchFamily="18" charset="0"/>
                          <a:cs typeface="Times New Roman" panose="02020603050405020304" pitchFamily="18" charset="0"/>
                        </a:rPr>
                        <a:t> </a:t>
                      </a:r>
                      <a:r>
                        <a:rPr lang="vi-VN" sz="2000" dirty="0" err="1">
                          <a:effectLst/>
                          <a:latin typeface="Cambria" panose="02040503050406030204" pitchFamily="18" charset="0"/>
                          <a:ea typeface="Cambria" panose="02040503050406030204" pitchFamily="18" charset="0"/>
                          <a:cs typeface="Times New Roman" panose="02020603050405020304" pitchFamily="18" charset="0"/>
                        </a:rPr>
                        <a:t>chặt</a:t>
                      </a:r>
                      <a:r>
                        <a:rPr lang="vi-VN" sz="2000" dirty="0">
                          <a:effectLst/>
                          <a:latin typeface="Cambria" panose="02040503050406030204" pitchFamily="18" charset="0"/>
                          <a:ea typeface="Cambria" panose="02040503050406030204" pitchFamily="18" charset="0"/>
                          <a:cs typeface="Times New Roman" panose="02020603050405020304" pitchFamily="18" charset="0"/>
                        </a:rPr>
                        <a:t> </a:t>
                      </a:r>
                      <a:r>
                        <a:rPr lang="vi-VN" sz="2000" dirty="0" err="1">
                          <a:effectLst/>
                          <a:latin typeface="Cambria" panose="02040503050406030204" pitchFamily="18" charset="0"/>
                          <a:ea typeface="Cambria" panose="02040503050406030204" pitchFamily="18" charset="0"/>
                          <a:cs typeface="Times New Roman" panose="02020603050405020304" pitchFamily="18" charset="0"/>
                        </a:rPr>
                        <a:t>chẽ</a:t>
                      </a:r>
                      <a:r>
                        <a:rPr lang="vi-VN" sz="2000" dirty="0">
                          <a:effectLst/>
                          <a:latin typeface="Cambria" panose="02040503050406030204" pitchFamily="18" charset="0"/>
                          <a:ea typeface="Cambria" panose="02040503050406030204" pitchFamily="18" charset="0"/>
                          <a:cs typeface="Times New Roman" panose="02020603050405020304" pitchFamily="18" charset="0"/>
                        </a:rPr>
                        <a:t>, ngôn </a:t>
                      </a:r>
                      <a:r>
                        <a:rPr lang="vi-VN" sz="2000" dirty="0" err="1">
                          <a:effectLst/>
                          <a:latin typeface="Cambria" panose="02040503050406030204" pitchFamily="18" charset="0"/>
                          <a:ea typeface="Cambria" panose="02040503050406030204" pitchFamily="18" charset="0"/>
                          <a:cs typeface="Times New Roman" panose="02020603050405020304" pitchFamily="18" charset="0"/>
                        </a:rPr>
                        <a:t>ngữ</a:t>
                      </a:r>
                      <a:r>
                        <a:rPr lang="vi-VN" sz="2000" dirty="0">
                          <a:effectLst/>
                          <a:latin typeface="Cambria" panose="02040503050406030204" pitchFamily="18" charset="0"/>
                          <a:ea typeface="Cambria" panose="02040503050406030204" pitchFamily="18" charset="0"/>
                          <a:cs typeface="Times New Roman" panose="02020603050405020304" pitchFamily="18" charset="0"/>
                        </a:rPr>
                        <a:t> </a:t>
                      </a:r>
                      <a:r>
                        <a:rPr lang="vi-VN" sz="2000" dirty="0" err="1">
                          <a:effectLst/>
                          <a:latin typeface="Cambria" panose="02040503050406030204" pitchFamily="18" charset="0"/>
                          <a:ea typeface="Cambria" panose="02040503050406030204" pitchFamily="18" charset="0"/>
                          <a:cs typeface="Times New Roman" panose="02020603050405020304" pitchFamily="18" charset="0"/>
                        </a:rPr>
                        <a:t>hàm</a:t>
                      </a:r>
                      <a:r>
                        <a:rPr lang="vi-VN" sz="2000" dirty="0">
                          <a:effectLst/>
                          <a:latin typeface="Cambria" panose="02040503050406030204" pitchFamily="18" charset="0"/>
                          <a:ea typeface="Cambria" panose="02040503050406030204" pitchFamily="18" charset="0"/>
                          <a:cs typeface="Times New Roman" panose="02020603050405020304" pitchFamily="18" charset="0"/>
                        </a:rPr>
                        <a:t> </a:t>
                      </a:r>
                      <a:r>
                        <a:rPr lang="vi-VN" sz="2000" dirty="0" err="1">
                          <a:effectLst/>
                          <a:latin typeface="Cambria" panose="02040503050406030204" pitchFamily="18" charset="0"/>
                          <a:ea typeface="Cambria" panose="02040503050406030204" pitchFamily="18" charset="0"/>
                          <a:cs typeface="Times New Roman" panose="02020603050405020304" pitchFamily="18" charset="0"/>
                        </a:rPr>
                        <a:t>súc</a:t>
                      </a:r>
                      <a:r>
                        <a:rPr lang="vi-VN" sz="2000" dirty="0">
                          <a:effectLst/>
                          <a:latin typeface="Cambria" panose="02040503050406030204" pitchFamily="18" charset="0"/>
                          <a:ea typeface="Cambria" panose="02040503050406030204" pitchFamily="18" charset="0"/>
                          <a:cs typeface="Times New Roman" panose="02020603050405020304" pitchFamily="18" charset="0"/>
                        </a:rPr>
                        <a:t>, </a:t>
                      </a:r>
                      <a:r>
                        <a:rPr lang="vi-VN" sz="2000" dirty="0" err="1">
                          <a:effectLst/>
                          <a:latin typeface="Cambria" panose="02040503050406030204" pitchFamily="18" charset="0"/>
                          <a:ea typeface="Cambria" panose="02040503050406030204" pitchFamily="18" charset="0"/>
                          <a:cs typeface="Times New Roman" panose="02020603050405020304" pitchFamily="18" charset="0"/>
                        </a:rPr>
                        <a:t>bút</a:t>
                      </a:r>
                      <a:r>
                        <a:rPr lang="vi-VN" sz="2000" dirty="0">
                          <a:effectLst/>
                          <a:latin typeface="Cambria" panose="02040503050406030204" pitchFamily="18" charset="0"/>
                          <a:ea typeface="Cambria" panose="02040503050406030204" pitchFamily="18" charset="0"/>
                          <a:cs typeface="Times New Roman" panose="02020603050405020304" pitchFamily="18" charset="0"/>
                        </a:rPr>
                        <a:t> </a:t>
                      </a:r>
                      <a:r>
                        <a:rPr lang="vi-VN" sz="2000" dirty="0" err="1">
                          <a:effectLst/>
                          <a:latin typeface="Cambria" panose="02040503050406030204" pitchFamily="18" charset="0"/>
                          <a:ea typeface="Cambria" panose="02040503050406030204" pitchFamily="18" charset="0"/>
                          <a:cs typeface="Times New Roman" panose="02020603050405020304" pitchFamily="18" charset="0"/>
                        </a:rPr>
                        <a:t>pháp</a:t>
                      </a:r>
                      <a:r>
                        <a:rPr lang="vi-VN" sz="2000" dirty="0">
                          <a:effectLst/>
                          <a:latin typeface="Cambria" panose="02040503050406030204" pitchFamily="18" charset="0"/>
                          <a:ea typeface="Cambria" panose="02040503050406030204" pitchFamily="18" charset="0"/>
                          <a:cs typeface="Times New Roman" panose="02020603050405020304" pitchFamily="18" charset="0"/>
                        </a:rPr>
                        <a:t> </a:t>
                      </a:r>
                      <a:r>
                        <a:rPr lang="vi-VN" sz="2000" dirty="0" err="1">
                          <a:effectLst/>
                          <a:latin typeface="Cambria" panose="02040503050406030204" pitchFamily="18" charset="0"/>
                          <a:ea typeface="Cambria" panose="02040503050406030204" pitchFamily="18" charset="0"/>
                          <a:cs typeface="Times New Roman" panose="02020603050405020304" pitchFamily="18" charset="0"/>
                        </a:rPr>
                        <a:t>gợi</a:t>
                      </a:r>
                      <a:r>
                        <a:rPr lang="vi-VN" sz="2000" dirty="0">
                          <a:effectLst/>
                          <a:latin typeface="Cambria" panose="02040503050406030204" pitchFamily="18" charset="0"/>
                          <a:ea typeface="Cambria" panose="02040503050406030204" pitchFamily="18" charset="0"/>
                          <a:cs typeface="Times New Roman" panose="02020603050405020304" pitchFamily="18" charset="0"/>
                        </a:rPr>
                        <a:t> </a:t>
                      </a:r>
                      <a:r>
                        <a:rPr lang="vi-VN" sz="2000" dirty="0" err="1">
                          <a:effectLst/>
                          <a:latin typeface="Cambria" panose="02040503050406030204" pitchFamily="18" charset="0"/>
                          <a:ea typeface="Cambria" panose="02040503050406030204" pitchFamily="18" charset="0"/>
                          <a:cs typeface="Times New Roman" panose="02020603050405020304" pitchFamily="18" charset="0"/>
                        </a:rPr>
                        <a:t>tả</a:t>
                      </a:r>
                      <a:r>
                        <a:rPr lang="vi-VN" sz="2000" dirty="0">
                          <a:effectLst/>
                          <a:latin typeface="Cambria" panose="02040503050406030204" pitchFamily="18" charset="0"/>
                          <a:ea typeface="Cambria" panose="02040503050406030204" pitchFamily="18" charset="0"/>
                          <a:cs typeface="Times New Roman" panose="02020603050405020304" pitchFamily="18" charset="0"/>
                        </a:rPr>
                        <a:t>, so </a:t>
                      </a:r>
                      <a:r>
                        <a:rPr lang="vi-VN" sz="2000" dirty="0" err="1">
                          <a:effectLst/>
                          <a:latin typeface="Cambria" panose="02040503050406030204" pitchFamily="18" charset="0"/>
                          <a:ea typeface="Cambria" panose="02040503050406030204" pitchFamily="18" charset="0"/>
                          <a:cs typeface="Times New Roman" panose="02020603050405020304" pitchFamily="18" charset="0"/>
                        </a:rPr>
                        <a:t>sánh</a:t>
                      </a:r>
                      <a:r>
                        <a:rPr lang="vi-VN" sz="2000" dirty="0">
                          <a:effectLst/>
                          <a:latin typeface="Cambria" panose="02040503050406030204" pitchFamily="18" charset="0"/>
                          <a:ea typeface="Cambria" panose="02040503050406030204" pitchFamily="18" charset="0"/>
                          <a:cs typeface="Times New Roman" panose="02020603050405020304" pitchFamily="18" charset="0"/>
                        </a:rPr>
                        <a:t> </a:t>
                      </a:r>
                      <a:r>
                        <a:rPr lang="vi-VN" sz="2000" dirty="0" err="1">
                          <a:effectLst/>
                          <a:latin typeface="Cambria" panose="02040503050406030204" pitchFamily="18" charset="0"/>
                          <a:ea typeface="Cambria" panose="02040503050406030204" pitchFamily="18" charset="0"/>
                          <a:cs typeface="Times New Roman" panose="02020603050405020304" pitchFamily="18" charset="0"/>
                        </a:rPr>
                        <a:t>độc</a:t>
                      </a:r>
                      <a:r>
                        <a:rPr lang="vi-VN" sz="2000" dirty="0">
                          <a:effectLst/>
                          <a:latin typeface="Cambria" panose="02040503050406030204" pitchFamily="18" charset="0"/>
                          <a:ea typeface="Cambria" panose="02040503050406030204" pitchFamily="18" charset="0"/>
                          <a:cs typeface="Times New Roman" panose="02020603050405020304" pitchFamily="18" charset="0"/>
                        </a:rPr>
                        <a:t> </a:t>
                      </a:r>
                      <a:r>
                        <a:rPr lang="vi-VN" sz="2000" dirty="0" err="1">
                          <a:effectLst/>
                          <a:latin typeface="Cambria" panose="02040503050406030204" pitchFamily="18" charset="0"/>
                          <a:ea typeface="Cambria" panose="02040503050406030204" pitchFamily="18" charset="0"/>
                          <a:cs typeface="Times New Roman" panose="02020603050405020304" pitchFamily="18" charset="0"/>
                        </a:rPr>
                        <a:t>đáo</a:t>
                      </a:r>
                      <a:r>
                        <a:rPr lang="vi-VN" sz="2000" dirty="0">
                          <a:effectLst/>
                          <a:latin typeface="Cambria" panose="02040503050406030204" pitchFamily="18" charset="0"/>
                          <a:ea typeface="Cambria" panose="02040503050406030204" pitchFamily="18" charset="0"/>
                          <a:cs typeface="Times New Roman" panose="02020603050405020304" pitchFamily="18" charset="0"/>
                        </a:rPr>
                        <a:t>. (</a:t>
                      </a:r>
                      <a:r>
                        <a:rPr lang="vi-VN" sz="2000" dirty="0" err="1">
                          <a:effectLst/>
                          <a:latin typeface="Cambria" panose="02040503050406030204" pitchFamily="18" charset="0"/>
                          <a:ea typeface="Cambria" panose="02040503050406030204" pitchFamily="18" charset="0"/>
                          <a:cs typeface="Times New Roman" panose="02020603050405020304" pitchFamily="18" charset="0"/>
                        </a:rPr>
                        <a:t>Lí</a:t>
                      </a:r>
                      <a:r>
                        <a:rPr lang="vi-VN" sz="2000" dirty="0">
                          <a:effectLst/>
                          <a:latin typeface="Cambria" panose="02040503050406030204" pitchFamily="18" charset="0"/>
                          <a:ea typeface="Cambria" panose="02040503050406030204" pitchFamily="18" charset="0"/>
                          <a:cs typeface="Times New Roman" panose="02020603050405020304" pitchFamily="18" charset="0"/>
                        </a:rPr>
                        <a:t> </a:t>
                      </a:r>
                      <a:r>
                        <a:rPr lang="vi-VN" sz="2000" dirty="0" err="1">
                          <a:effectLst/>
                          <a:latin typeface="Cambria" panose="02040503050406030204" pitchFamily="18" charset="0"/>
                          <a:ea typeface="Cambria" panose="02040503050406030204" pitchFamily="18" charset="0"/>
                          <a:cs typeface="Times New Roman" panose="02020603050405020304" pitchFamily="18" charset="0"/>
                        </a:rPr>
                        <a:t>lẽ</a:t>
                      </a:r>
                      <a:r>
                        <a:rPr lang="vi-VN" sz="2000" dirty="0">
                          <a:effectLst/>
                          <a:latin typeface="Cambria" panose="02040503050406030204" pitchFamily="18" charset="0"/>
                          <a:ea typeface="Cambria" panose="02040503050406030204" pitchFamily="18" charset="0"/>
                          <a:cs typeface="Times New Roman" panose="02020603050405020304" pitchFamily="18" charset="0"/>
                        </a:rPr>
                        <a:t> </a:t>
                      </a:r>
                      <a:r>
                        <a:rPr lang="vi-VN" sz="2000" dirty="0" err="1">
                          <a:effectLst/>
                          <a:latin typeface="Cambria" panose="02040503050406030204" pitchFamily="18" charset="0"/>
                          <a:ea typeface="Cambria" panose="02040503050406030204" pitchFamily="18" charset="0"/>
                          <a:cs typeface="Times New Roman" panose="02020603050405020304" pitchFamily="18" charset="0"/>
                        </a:rPr>
                        <a:t>và</a:t>
                      </a:r>
                      <a:r>
                        <a:rPr lang="vi-VN" sz="2000" dirty="0">
                          <a:effectLst/>
                          <a:latin typeface="Cambria" panose="02040503050406030204" pitchFamily="18" charset="0"/>
                          <a:ea typeface="Cambria" panose="02040503050406030204" pitchFamily="18" charset="0"/>
                          <a:cs typeface="Times New Roman" panose="02020603050405020304" pitchFamily="18" charset="0"/>
                        </a:rPr>
                        <a:t> </a:t>
                      </a:r>
                      <a:r>
                        <a:rPr lang="vi-VN" sz="2000" dirty="0" err="1">
                          <a:effectLst/>
                          <a:latin typeface="Cambria" panose="02040503050406030204" pitchFamily="18" charset="0"/>
                          <a:ea typeface="Cambria" panose="02040503050406030204" pitchFamily="18" charset="0"/>
                          <a:cs typeface="Times New Roman" panose="02020603050405020304" pitchFamily="18" charset="0"/>
                        </a:rPr>
                        <a:t>bằng</a:t>
                      </a:r>
                      <a:r>
                        <a:rPr lang="vi-VN" sz="2000" dirty="0">
                          <a:effectLst/>
                          <a:latin typeface="Cambria" panose="02040503050406030204" pitchFamily="18" charset="0"/>
                          <a:ea typeface="Cambria" panose="02040503050406030204" pitchFamily="18" charset="0"/>
                          <a:cs typeface="Times New Roman" panose="02020603050405020304" pitchFamily="18" charset="0"/>
                        </a:rPr>
                        <a:t> </a:t>
                      </a:r>
                      <a:r>
                        <a:rPr lang="vi-VN" sz="2000" dirty="0" err="1">
                          <a:effectLst/>
                          <a:latin typeface="Cambria" panose="02040503050406030204" pitchFamily="18" charset="0"/>
                          <a:ea typeface="Cambria" panose="02040503050406030204" pitchFamily="18" charset="0"/>
                          <a:cs typeface="Times New Roman" panose="02020603050405020304" pitchFamily="18" charset="0"/>
                        </a:rPr>
                        <a:t>chứng</a:t>
                      </a:r>
                      <a:r>
                        <a:rPr lang="vi-VN" sz="2000" dirty="0">
                          <a:effectLst/>
                          <a:latin typeface="Cambria" panose="02040503050406030204" pitchFamily="18" charset="0"/>
                          <a:ea typeface="Cambria" panose="02040503050406030204" pitchFamily="18" charset="0"/>
                          <a:cs typeface="Times New Roman" panose="02020603050405020304" pitchFamily="18" charset="0"/>
                        </a:rPr>
                        <a:t>)</a:t>
                      </a:r>
                    </a:p>
                    <a:p>
                      <a:pPr marL="0" marR="0" indent="0" algn="just">
                        <a:lnSpc>
                          <a:spcPct val="150000"/>
                        </a:lnSpc>
                        <a:spcBef>
                          <a:spcPts val="0"/>
                        </a:spcBef>
                        <a:spcAft>
                          <a:spcPts val="0"/>
                        </a:spcAft>
                        <a:buFont typeface="Arial" panose="020B0604020202020204" pitchFamily="34" charset="0"/>
                        <a:buNone/>
                      </a:pPr>
                      <a:r>
                        <a:rPr lang="vi-VN" sz="2000" dirty="0" err="1">
                          <a:effectLst/>
                          <a:latin typeface="Cambria" panose="02040503050406030204" pitchFamily="18" charset="0"/>
                          <a:ea typeface="Cambria" panose="02040503050406030204" pitchFamily="18" charset="0"/>
                          <a:cs typeface="Times New Roman" panose="02020603050405020304" pitchFamily="18" charset="0"/>
                        </a:rPr>
                        <a:t>Một</a:t>
                      </a:r>
                      <a:r>
                        <a:rPr lang="vi-VN" sz="2000" dirty="0">
                          <a:effectLst/>
                          <a:latin typeface="Cambria" panose="02040503050406030204" pitchFamily="18" charset="0"/>
                          <a:ea typeface="Cambria" panose="02040503050406030204" pitchFamily="18" charset="0"/>
                          <a:cs typeface="Times New Roman" panose="02020603050405020304" pitchFamily="18" charset="0"/>
                        </a:rPr>
                        <a:t> </a:t>
                      </a:r>
                      <a:r>
                        <a:rPr lang="vi-VN" sz="2000" dirty="0" err="1">
                          <a:effectLst/>
                          <a:latin typeface="Cambria" panose="02040503050406030204" pitchFamily="18" charset="0"/>
                          <a:ea typeface="Cambria" panose="02040503050406030204" pitchFamily="18" charset="0"/>
                          <a:cs typeface="Times New Roman" panose="02020603050405020304" pitchFamily="18" charset="0"/>
                        </a:rPr>
                        <a:t>ví</a:t>
                      </a:r>
                      <a:r>
                        <a:rPr lang="vi-VN" sz="2000" dirty="0">
                          <a:effectLst/>
                          <a:latin typeface="Cambria" panose="02040503050406030204" pitchFamily="18" charset="0"/>
                          <a:ea typeface="Cambria" panose="02040503050406030204" pitchFamily="18" charset="0"/>
                          <a:cs typeface="Times New Roman" panose="02020603050405020304" pitchFamily="18" charset="0"/>
                        </a:rPr>
                        <a:t> </a:t>
                      </a:r>
                      <a:r>
                        <a:rPr lang="vi-VN" sz="2000" dirty="0" err="1">
                          <a:effectLst/>
                          <a:latin typeface="Cambria" panose="02040503050406030204" pitchFamily="18" charset="0"/>
                          <a:ea typeface="Cambria" panose="02040503050406030204" pitchFamily="18" charset="0"/>
                          <a:cs typeface="Times New Roman" panose="02020603050405020304" pitchFamily="18" charset="0"/>
                        </a:rPr>
                        <a:t>dụ</a:t>
                      </a:r>
                      <a:r>
                        <a:rPr lang="vi-VN" sz="2000" dirty="0">
                          <a:effectLst/>
                          <a:latin typeface="Cambria" panose="02040503050406030204" pitchFamily="18" charset="0"/>
                          <a:ea typeface="Cambria" panose="02040503050406030204" pitchFamily="18" charset="0"/>
                          <a:cs typeface="Times New Roman" panose="02020603050405020304" pitchFamily="18" charset="0"/>
                        </a:rPr>
                        <a:t> </a:t>
                      </a:r>
                      <a:r>
                        <a:rPr lang="vi-VN" sz="2000" dirty="0" err="1">
                          <a:effectLst/>
                          <a:latin typeface="Cambria" panose="02040503050406030204" pitchFamily="18" charset="0"/>
                          <a:ea typeface="Cambria" panose="02040503050406030204" pitchFamily="18" charset="0"/>
                          <a:cs typeface="Times New Roman" panose="02020603050405020304" pitchFamily="18" charset="0"/>
                        </a:rPr>
                        <a:t>khác</a:t>
                      </a:r>
                      <a:r>
                        <a:rPr lang="vi-VN" sz="2000" dirty="0">
                          <a:effectLst/>
                          <a:latin typeface="Cambria" panose="02040503050406030204" pitchFamily="18" charset="0"/>
                          <a:ea typeface="Cambria" panose="02040503050406030204" pitchFamily="18" charset="0"/>
                          <a:cs typeface="Times New Roman" panose="02020603050405020304" pitchFamily="18" charset="0"/>
                        </a:rPr>
                        <a:t>: Trong </a:t>
                      </a:r>
                      <a:r>
                        <a:rPr lang="vi-VN" sz="2000" dirty="0" err="1">
                          <a:effectLst/>
                          <a:latin typeface="Cambria" panose="02040503050406030204" pitchFamily="18" charset="0"/>
                          <a:ea typeface="Cambria" panose="02040503050406030204" pitchFamily="18" charset="0"/>
                          <a:cs typeface="Times New Roman" panose="02020603050405020304" pitchFamily="18" charset="0"/>
                        </a:rPr>
                        <a:t>ngữ</a:t>
                      </a:r>
                      <a:r>
                        <a:rPr lang="vi-VN" sz="2000" dirty="0">
                          <a:effectLst/>
                          <a:latin typeface="Cambria" panose="02040503050406030204" pitchFamily="18" charset="0"/>
                          <a:ea typeface="Cambria" panose="02040503050406030204" pitchFamily="18" charset="0"/>
                          <a:cs typeface="Times New Roman" panose="02020603050405020304" pitchFamily="18" charset="0"/>
                        </a:rPr>
                        <a:t> </a:t>
                      </a:r>
                      <a:r>
                        <a:rPr lang="vi-VN" sz="2000" dirty="0" err="1">
                          <a:effectLst/>
                          <a:latin typeface="Cambria" panose="02040503050406030204" pitchFamily="18" charset="0"/>
                          <a:ea typeface="Cambria" panose="02040503050406030204" pitchFamily="18" charset="0"/>
                          <a:cs typeface="Times New Roman" panose="02020603050405020304" pitchFamily="18" charset="0"/>
                        </a:rPr>
                        <a:t>liệu</a:t>
                      </a:r>
                      <a:r>
                        <a:rPr lang="vi-VN" sz="2000" dirty="0">
                          <a:effectLst/>
                          <a:latin typeface="Cambria" panose="02040503050406030204" pitchFamily="18" charset="0"/>
                          <a:ea typeface="Cambria" panose="02040503050406030204" pitchFamily="18" charset="0"/>
                          <a:cs typeface="Times New Roman" panose="02020603050405020304" pitchFamily="18" charset="0"/>
                        </a:rPr>
                        <a:t> tham </a:t>
                      </a:r>
                      <a:r>
                        <a:rPr lang="vi-VN" sz="2000" dirty="0" err="1">
                          <a:effectLst/>
                          <a:latin typeface="Cambria" panose="02040503050406030204" pitchFamily="18" charset="0"/>
                          <a:ea typeface="Cambria" panose="02040503050406030204" pitchFamily="18" charset="0"/>
                          <a:cs typeface="Times New Roman" panose="02020603050405020304" pitchFamily="18" charset="0"/>
                        </a:rPr>
                        <a:t>khảo</a:t>
                      </a:r>
                      <a:r>
                        <a:rPr lang="vi-VN" sz="2000" dirty="0">
                          <a:effectLst/>
                          <a:latin typeface="Cambria" panose="02040503050406030204" pitchFamily="18" charset="0"/>
                          <a:ea typeface="Cambria" panose="02040503050406030204" pitchFamily="18" charset="0"/>
                          <a:cs typeface="Times New Roman" panose="02020603050405020304" pitchFamily="18" charset="0"/>
                        </a:rPr>
                        <a:t>, khi phân </a:t>
                      </a:r>
                      <a:r>
                        <a:rPr lang="vi-VN" sz="2000" dirty="0" err="1">
                          <a:effectLst/>
                          <a:latin typeface="Cambria" panose="02040503050406030204" pitchFamily="18" charset="0"/>
                          <a:ea typeface="Cambria" panose="02040503050406030204" pitchFamily="18" charset="0"/>
                          <a:cs typeface="Times New Roman" panose="02020603050405020304" pitchFamily="18" charset="0"/>
                        </a:rPr>
                        <a:t>tích</a:t>
                      </a:r>
                      <a:r>
                        <a:rPr lang="vi-VN" sz="2000" dirty="0">
                          <a:effectLst/>
                          <a:latin typeface="Cambria" panose="02040503050406030204" pitchFamily="18" charset="0"/>
                          <a:ea typeface="Cambria" panose="02040503050406030204" pitchFamily="18" charset="0"/>
                          <a:cs typeface="Times New Roman" panose="02020603050405020304" pitchFamily="18" charset="0"/>
                        </a:rPr>
                        <a:t>, </a:t>
                      </a:r>
                      <a:r>
                        <a:rPr lang="vi-VN" sz="2000" dirty="0" err="1">
                          <a:effectLst/>
                          <a:latin typeface="Cambria" panose="02040503050406030204" pitchFamily="18" charset="0"/>
                          <a:ea typeface="Cambria" panose="02040503050406030204" pitchFamily="18" charset="0"/>
                          <a:cs typeface="Times New Roman" panose="02020603050405020304" pitchFamily="18" charset="0"/>
                        </a:rPr>
                        <a:t>đánh</a:t>
                      </a:r>
                      <a:r>
                        <a:rPr lang="vi-VN" sz="2000" dirty="0">
                          <a:effectLst/>
                          <a:latin typeface="Cambria" panose="02040503050406030204" pitchFamily="18" charset="0"/>
                          <a:ea typeface="Cambria" panose="02040503050406030204" pitchFamily="18" charset="0"/>
                          <a:cs typeface="Times New Roman" panose="02020603050405020304" pitchFamily="18" charset="0"/>
                        </a:rPr>
                        <a:t> </a:t>
                      </a:r>
                      <a:r>
                        <a:rPr lang="vi-VN" sz="2000" dirty="0" err="1">
                          <a:effectLst/>
                          <a:latin typeface="Cambria" panose="02040503050406030204" pitchFamily="18" charset="0"/>
                          <a:ea typeface="Cambria" panose="02040503050406030204" pitchFamily="18" charset="0"/>
                          <a:cs typeface="Times New Roman" panose="02020603050405020304" pitchFamily="18" charset="0"/>
                        </a:rPr>
                        <a:t>giá</a:t>
                      </a:r>
                      <a:r>
                        <a:rPr lang="vi-VN" sz="2000" dirty="0">
                          <a:effectLst/>
                          <a:latin typeface="Cambria" panose="02040503050406030204" pitchFamily="18" charset="0"/>
                          <a:ea typeface="Cambria" panose="02040503050406030204" pitchFamily="18" charset="0"/>
                          <a:cs typeface="Times New Roman" panose="02020603050405020304" pitchFamily="18" charset="0"/>
                        </a:rPr>
                        <a:t> </a:t>
                      </a:r>
                      <a:r>
                        <a:rPr lang="vi-VN" sz="2000" dirty="0" err="1">
                          <a:effectLst/>
                          <a:latin typeface="Cambria" panose="02040503050406030204" pitchFamily="18" charset="0"/>
                          <a:ea typeface="Cambria" panose="02040503050406030204" pitchFamily="18" charset="0"/>
                          <a:cs typeface="Times New Roman" panose="02020603050405020304" pitchFamily="18" charset="0"/>
                        </a:rPr>
                        <a:t>Sức</a:t>
                      </a:r>
                      <a:r>
                        <a:rPr lang="vi-VN" sz="2000" dirty="0">
                          <a:effectLst/>
                          <a:latin typeface="Cambria" panose="02040503050406030204" pitchFamily="18" charset="0"/>
                          <a:ea typeface="Cambria" panose="02040503050406030204" pitchFamily="18" charset="0"/>
                          <a:cs typeface="Times New Roman" panose="02020603050405020304" pitchFamily="18" charset="0"/>
                        </a:rPr>
                        <a:t> </a:t>
                      </a:r>
                      <a:r>
                        <a:rPr lang="vi-VN" sz="2000" dirty="0" err="1">
                          <a:effectLst/>
                          <a:latin typeface="Cambria" panose="02040503050406030204" pitchFamily="18" charset="0"/>
                          <a:ea typeface="Cambria" panose="02040503050406030204" pitchFamily="18" charset="0"/>
                          <a:cs typeface="Times New Roman" panose="02020603050405020304" pitchFamily="18" charset="0"/>
                        </a:rPr>
                        <a:t>gợi</a:t>
                      </a:r>
                      <a:r>
                        <a:rPr lang="vi-VN" sz="2000" dirty="0">
                          <a:effectLst/>
                          <a:latin typeface="Cambria" panose="02040503050406030204" pitchFamily="18" charset="0"/>
                          <a:ea typeface="Cambria" panose="02040503050406030204" pitchFamily="18" charset="0"/>
                          <a:cs typeface="Times New Roman" panose="02020603050405020304" pitchFamily="18" charset="0"/>
                        </a:rPr>
                        <a:t> </a:t>
                      </a:r>
                      <a:r>
                        <a:rPr lang="vi-VN" sz="2000" dirty="0" err="1">
                          <a:effectLst/>
                          <a:latin typeface="Cambria" panose="02040503050406030204" pitchFamily="18" charset="0"/>
                          <a:ea typeface="Cambria" panose="02040503050406030204" pitchFamily="18" charset="0"/>
                          <a:cs typeface="Times New Roman" panose="02020603050405020304" pitchFamily="18" charset="0"/>
                        </a:rPr>
                        <a:t>tả</a:t>
                      </a:r>
                      <a:r>
                        <a:rPr lang="vi-VN" sz="2000" dirty="0">
                          <a:effectLst/>
                          <a:latin typeface="Cambria" panose="02040503050406030204" pitchFamily="18" charset="0"/>
                          <a:ea typeface="Cambria" panose="02040503050406030204" pitchFamily="18" charset="0"/>
                          <a:cs typeface="Times New Roman" panose="02020603050405020304" pitchFamily="18" charset="0"/>
                        </a:rPr>
                        <a:t> </a:t>
                      </a:r>
                      <a:r>
                        <a:rPr lang="vi-VN" sz="2000" dirty="0" err="1">
                          <a:effectLst/>
                          <a:latin typeface="Cambria" panose="02040503050406030204" pitchFamily="18" charset="0"/>
                          <a:ea typeface="Cambria" panose="02040503050406030204" pitchFamily="18" charset="0"/>
                          <a:cs typeface="Times New Roman" panose="02020603050405020304" pitchFamily="18" charset="0"/>
                        </a:rPr>
                        <a:t>của</a:t>
                      </a:r>
                      <a:r>
                        <a:rPr lang="vi-VN" sz="2000" dirty="0">
                          <a:effectLst/>
                          <a:latin typeface="Cambria" panose="02040503050406030204" pitchFamily="18" charset="0"/>
                          <a:ea typeface="Cambria" panose="02040503050406030204" pitchFamily="18" charset="0"/>
                          <a:cs typeface="Times New Roman" panose="02020603050405020304" pitchFamily="18" charset="0"/>
                        </a:rPr>
                        <a:t> </a:t>
                      </a:r>
                      <a:r>
                        <a:rPr lang="vi-VN" sz="2000" dirty="0" err="1">
                          <a:effectLst/>
                          <a:latin typeface="Cambria" panose="02040503050406030204" pitchFamily="18" charset="0"/>
                          <a:ea typeface="Cambria" panose="02040503050406030204" pitchFamily="18" charset="0"/>
                          <a:cs typeface="Times New Roman" panose="02020603050405020304" pitchFamily="18" charset="0"/>
                        </a:rPr>
                        <a:t>hình</a:t>
                      </a:r>
                      <a:r>
                        <a:rPr lang="vi-VN" sz="2000" dirty="0">
                          <a:effectLst/>
                          <a:latin typeface="Cambria" panose="02040503050406030204" pitchFamily="18" charset="0"/>
                          <a:ea typeface="Cambria" panose="02040503050406030204" pitchFamily="18" charset="0"/>
                          <a:cs typeface="Times New Roman" panose="02020603050405020304" pitchFamily="18" charset="0"/>
                        </a:rPr>
                        <a:t> </a:t>
                      </a:r>
                      <a:r>
                        <a:rPr lang="vi-VN" sz="2000" dirty="0" err="1">
                          <a:effectLst/>
                          <a:latin typeface="Cambria" panose="02040503050406030204" pitchFamily="18" charset="0"/>
                          <a:ea typeface="Cambria" panose="02040503050406030204" pitchFamily="18" charset="0"/>
                          <a:cs typeface="Times New Roman" panose="02020603050405020304" pitchFamily="18" charset="0"/>
                        </a:rPr>
                        <a:t>ảnh</a:t>
                      </a:r>
                      <a:r>
                        <a:rPr lang="vi-VN" sz="2000" dirty="0">
                          <a:effectLst/>
                          <a:latin typeface="Cambria" panose="02040503050406030204" pitchFamily="18" charset="0"/>
                          <a:ea typeface="Cambria" panose="02040503050406030204" pitchFamily="18" charset="0"/>
                          <a:cs typeface="Times New Roman" panose="02020603050405020304" pitchFamily="18" charset="0"/>
                        </a:rPr>
                        <a:t> trong </a:t>
                      </a:r>
                      <a:r>
                        <a:rPr lang="vi-VN" sz="2000" dirty="0" err="1">
                          <a:effectLst/>
                          <a:latin typeface="Cambria" panose="02040503050406030204" pitchFamily="18" charset="0"/>
                          <a:ea typeface="Cambria" panose="02040503050406030204" pitchFamily="18" charset="0"/>
                          <a:cs typeface="Times New Roman" panose="02020603050405020304" pitchFamily="18" charset="0"/>
                        </a:rPr>
                        <a:t>bài</a:t>
                      </a:r>
                      <a:r>
                        <a:rPr lang="vi-VN" sz="2000" dirty="0">
                          <a:effectLst/>
                          <a:latin typeface="Cambria" panose="02040503050406030204" pitchFamily="18" charset="0"/>
                          <a:ea typeface="Cambria" panose="02040503050406030204" pitchFamily="18" charset="0"/>
                          <a:cs typeface="Times New Roman" panose="02020603050405020304" pitchFamily="18" charset="0"/>
                        </a:rPr>
                        <a:t> Thu </a:t>
                      </a:r>
                      <a:r>
                        <a:rPr lang="vi-VN" sz="2000" dirty="0" err="1">
                          <a:effectLst/>
                          <a:latin typeface="Cambria" panose="02040503050406030204" pitchFamily="18" charset="0"/>
                          <a:ea typeface="Cambria" panose="02040503050406030204" pitchFamily="18" charset="0"/>
                          <a:cs typeface="Times New Roman" panose="02020603050405020304" pitchFamily="18" charset="0"/>
                        </a:rPr>
                        <a:t>điếu</a:t>
                      </a:r>
                      <a:r>
                        <a:rPr lang="vi-VN" sz="2000" dirty="0">
                          <a:effectLst/>
                          <a:latin typeface="Cambria" panose="02040503050406030204" pitchFamily="18" charset="0"/>
                          <a:ea typeface="Cambria" panose="02040503050406030204" pitchFamily="18" charset="0"/>
                          <a:cs typeface="Times New Roman" panose="02020603050405020304" pitchFamily="18" charset="0"/>
                        </a:rPr>
                        <a:t>, </a:t>
                      </a:r>
                      <a:r>
                        <a:rPr lang="vi-VN" sz="2000" dirty="0" err="1">
                          <a:effectLst/>
                          <a:latin typeface="Cambria" panose="02040503050406030204" pitchFamily="18" charset="0"/>
                          <a:ea typeface="Cambria" panose="02040503050406030204" pitchFamily="18" charset="0"/>
                          <a:cs typeface="Times New Roman" panose="02020603050405020304" pitchFamily="18" charset="0"/>
                        </a:rPr>
                        <a:t>luận</a:t>
                      </a:r>
                      <a:r>
                        <a:rPr lang="vi-VN" sz="2000" dirty="0">
                          <a:effectLst/>
                          <a:latin typeface="Cambria" panose="02040503050406030204" pitchFamily="18" charset="0"/>
                          <a:ea typeface="Cambria" panose="02040503050406030204" pitchFamily="18" charset="0"/>
                          <a:cs typeface="Times New Roman" panose="02020603050405020304" pitchFamily="18" charset="0"/>
                        </a:rPr>
                        <a:t> </a:t>
                      </a:r>
                      <a:r>
                        <a:rPr lang="vi-VN" sz="2000" dirty="0" err="1">
                          <a:effectLst/>
                          <a:latin typeface="Cambria" panose="02040503050406030204" pitchFamily="18" charset="0"/>
                          <a:ea typeface="Cambria" panose="02040503050406030204" pitchFamily="18" charset="0"/>
                          <a:cs typeface="Times New Roman" panose="02020603050405020304" pitchFamily="18" charset="0"/>
                        </a:rPr>
                        <a:t>điểm</a:t>
                      </a:r>
                      <a:r>
                        <a:rPr lang="vi-VN" sz="2000" dirty="0">
                          <a:effectLst/>
                          <a:latin typeface="Cambria" panose="02040503050406030204" pitchFamily="18" charset="0"/>
                          <a:ea typeface="Cambria" panose="02040503050406030204" pitchFamily="18" charset="0"/>
                          <a:cs typeface="Times New Roman" panose="02020603050405020304" pitchFamily="18" charset="0"/>
                        </a:rPr>
                        <a:t> (</a:t>
                      </a:r>
                      <a:r>
                        <a:rPr lang="vi-VN" sz="2000" dirty="0" err="1">
                          <a:effectLst/>
                          <a:latin typeface="Cambria" panose="02040503050406030204" pitchFamily="18" charset="0"/>
                          <a:ea typeface="Cambria" panose="02040503050406030204" pitchFamily="18" charset="0"/>
                          <a:cs typeface="Times New Roman" panose="02020603050405020304" pitchFamily="18" charset="0"/>
                        </a:rPr>
                        <a:t>lí</a:t>
                      </a:r>
                      <a:r>
                        <a:rPr lang="vi-VN" sz="2000" dirty="0">
                          <a:effectLst/>
                          <a:latin typeface="Cambria" panose="02040503050406030204" pitchFamily="18" charset="0"/>
                          <a:ea typeface="Cambria" panose="02040503050406030204" pitchFamily="18" charset="0"/>
                          <a:cs typeface="Times New Roman" panose="02020603050405020304" pitchFamily="18" charset="0"/>
                        </a:rPr>
                        <a:t> </a:t>
                      </a:r>
                      <a:r>
                        <a:rPr lang="vi-VN" sz="2000" dirty="0" err="1">
                          <a:effectLst/>
                          <a:latin typeface="Cambria" panose="02040503050406030204" pitchFamily="18" charset="0"/>
                          <a:ea typeface="Cambria" panose="02040503050406030204" pitchFamily="18" charset="0"/>
                          <a:cs typeface="Times New Roman" panose="02020603050405020304" pitchFamily="18" charset="0"/>
                        </a:rPr>
                        <a:t>lẽ</a:t>
                      </a:r>
                      <a:r>
                        <a:rPr lang="vi-VN" sz="2000" dirty="0">
                          <a:effectLst/>
                          <a:latin typeface="Cambria" panose="02040503050406030204" pitchFamily="18" charset="0"/>
                          <a:ea typeface="Cambria" panose="02040503050406030204" pitchFamily="18" charset="0"/>
                          <a:cs typeface="Times New Roman" panose="02020603050405020304" pitchFamily="18" charset="0"/>
                        </a:rPr>
                        <a:t> </a:t>
                      </a:r>
                      <a:r>
                        <a:rPr lang="vi-VN" sz="2000" dirty="0" err="1">
                          <a:effectLst/>
                          <a:latin typeface="Cambria" panose="02040503050406030204" pitchFamily="18" charset="0"/>
                          <a:ea typeface="Cambria" panose="02040503050406030204" pitchFamily="18" charset="0"/>
                          <a:cs typeface="Times New Roman" panose="02020603050405020304" pitchFamily="18" charset="0"/>
                        </a:rPr>
                        <a:t>và</a:t>
                      </a:r>
                      <a:r>
                        <a:rPr lang="vi-VN" sz="2000" dirty="0">
                          <a:effectLst/>
                          <a:latin typeface="Cambria" panose="02040503050406030204" pitchFamily="18" charset="0"/>
                          <a:ea typeface="Cambria" panose="02040503050406030204" pitchFamily="18" charset="0"/>
                          <a:cs typeface="Times New Roman" panose="02020603050405020304" pitchFamily="18" charset="0"/>
                        </a:rPr>
                        <a:t> </a:t>
                      </a:r>
                      <a:r>
                        <a:rPr lang="vi-VN" sz="2000" dirty="0" err="1">
                          <a:effectLst/>
                          <a:latin typeface="Cambria" panose="02040503050406030204" pitchFamily="18" charset="0"/>
                          <a:ea typeface="Cambria" panose="02040503050406030204" pitchFamily="18" charset="0"/>
                          <a:cs typeface="Times New Roman" panose="02020603050405020304" pitchFamily="18" charset="0"/>
                        </a:rPr>
                        <a:t>bằng</a:t>
                      </a:r>
                      <a:r>
                        <a:rPr lang="vi-VN" sz="2000" dirty="0">
                          <a:effectLst/>
                          <a:latin typeface="Cambria" panose="02040503050406030204" pitchFamily="18" charset="0"/>
                          <a:ea typeface="Cambria" panose="02040503050406030204" pitchFamily="18" charset="0"/>
                          <a:cs typeface="Times New Roman" panose="02020603050405020304" pitchFamily="18" charset="0"/>
                        </a:rPr>
                        <a:t> </a:t>
                      </a:r>
                      <a:r>
                        <a:rPr lang="vi-VN" sz="2000" dirty="0" err="1">
                          <a:effectLst/>
                          <a:latin typeface="Cambria" panose="02040503050406030204" pitchFamily="18" charset="0"/>
                          <a:ea typeface="Cambria" panose="02040503050406030204" pitchFamily="18" charset="0"/>
                          <a:cs typeface="Times New Roman" panose="02020603050405020304" pitchFamily="18" charset="0"/>
                        </a:rPr>
                        <a:t>chứng</a:t>
                      </a:r>
                      <a:r>
                        <a:rPr lang="vi-VN" sz="2000" dirty="0">
                          <a:effectLst/>
                          <a:latin typeface="Cambria" panose="02040503050406030204" pitchFamily="18" charset="0"/>
                          <a:ea typeface="Cambria" panose="02040503050406030204" pitchFamily="18" charset="0"/>
                          <a:cs typeface="Times New Roman" panose="02020603050405020304" pitchFamily="18" charset="0"/>
                        </a:rPr>
                        <a:t>) </a:t>
                      </a:r>
                      <a:r>
                        <a:rPr lang="vi-VN" sz="2000" dirty="0" err="1">
                          <a:effectLst/>
                          <a:latin typeface="Cambria" panose="02040503050406030204" pitchFamily="18" charset="0"/>
                          <a:ea typeface="Cambria" panose="02040503050406030204" pitchFamily="18" charset="0"/>
                          <a:cs typeface="Times New Roman" panose="02020603050405020304" pitchFamily="18" charset="0"/>
                        </a:rPr>
                        <a:t>được</a:t>
                      </a:r>
                      <a:r>
                        <a:rPr lang="vi-VN" sz="2000" dirty="0">
                          <a:effectLst/>
                          <a:latin typeface="Cambria" panose="02040503050406030204" pitchFamily="18" charset="0"/>
                          <a:ea typeface="Cambria" panose="02040503050406030204" pitchFamily="18" charset="0"/>
                          <a:cs typeface="Times New Roman" panose="02020603050405020304" pitchFamily="18" charset="0"/>
                        </a:rPr>
                        <a:t> </a:t>
                      </a:r>
                      <a:r>
                        <a:rPr lang="vi-VN" sz="2000" dirty="0" err="1">
                          <a:effectLst/>
                          <a:latin typeface="Cambria" panose="02040503050406030204" pitchFamily="18" charset="0"/>
                          <a:ea typeface="Cambria" panose="02040503050406030204" pitchFamily="18" charset="0"/>
                          <a:cs typeface="Times New Roman" panose="02020603050405020304" pitchFamily="18" charset="0"/>
                        </a:rPr>
                        <a:t>tác</a:t>
                      </a:r>
                      <a:r>
                        <a:rPr lang="vi-VN" sz="2000" dirty="0">
                          <a:effectLst/>
                          <a:latin typeface="Cambria" panose="02040503050406030204" pitchFamily="18" charset="0"/>
                          <a:ea typeface="Cambria" panose="02040503050406030204" pitchFamily="18" charset="0"/>
                          <a:cs typeface="Times New Roman" panose="02020603050405020304" pitchFamily="18" charset="0"/>
                        </a:rPr>
                        <a:t> </a:t>
                      </a:r>
                      <a:r>
                        <a:rPr lang="vi-VN" sz="2000" dirty="0" err="1">
                          <a:effectLst/>
                          <a:latin typeface="Cambria" panose="02040503050406030204" pitchFamily="18" charset="0"/>
                          <a:ea typeface="Cambria" panose="02040503050406030204" pitchFamily="18" charset="0"/>
                          <a:cs typeface="Times New Roman" panose="02020603050405020304" pitchFamily="18" charset="0"/>
                        </a:rPr>
                        <a:t>giả</a:t>
                      </a:r>
                      <a:r>
                        <a:rPr lang="vi-VN" sz="2000" dirty="0">
                          <a:effectLst/>
                          <a:latin typeface="Cambria" panose="02040503050406030204" pitchFamily="18" charset="0"/>
                          <a:ea typeface="Cambria" panose="02040503050406030204" pitchFamily="18" charset="0"/>
                          <a:cs typeface="Times New Roman" panose="02020603050405020304" pitchFamily="18" charset="0"/>
                        </a:rPr>
                        <a:t> </a:t>
                      </a:r>
                      <a:r>
                        <a:rPr lang="vi-VN" sz="2000" dirty="0" err="1">
                          <a:effectLst/>
                          <a:latin typeface="Cambria" panose="02040503050406030204" pitchFamily="18" charset="0"/>
                          <a:ea typeface="Cambria" panose="02040503050406030204" pitchFamily="18" charset="0"/>
                          <a:cs typeface="Times New Roman" panose="02020603050405020304" pitchFamily="18" charset="0"/>
                        </a:rPr>
                        <a:t>sắp</a:t>
                      </a:r>
                      <a:r>
                        <a:rPr lang="vi-VN" sz="2000" dirty="0">
                          <a:effectLst/>
                          <a:latin typeface="Cambria" panose="02040503050406030204" pitchFamily="18" charset="0"/>
                          <a:ea typeface="Cambria" panose="02040503050406030204" pitchFamily="18" charset="0"/>
                          <a:cs typeface="Times New Roman" panose="02020603050405020304" pitchFamily="18" charset="0"/>
                        </a:rPr>
                        <a:t> </a:t>
                      </a:r>
                      <a:r>
                        <a:rPr lang="vi-VN" sz="2000" dirty="0" err="1">
                          <a:effectLst/>
                          <a:latin typeface="Cambria" panose="02040503050406030204" pitchFamily="18" charset="0"/>
                          <a:ea typeface="Cambria" panose="02040503050406030204" pitchFamily="18" charset="0"/>
                          <a:cs typeface="Times New Roman" panose="02020603050405020304" pitchFamily="18" charset="0"/>
                        </a:rPr>
                        <a:t>xếp</a:t>
                      </a:r>
                      <a:r>
                        <a:rPr lang="vi-VN" sz="2000" dirty="0">
                          <a:effectLst/>
                          <a:latin typeface="Cambria" panose="02040503050406030204" pitchFamily="18" charset="0"/>
                          <a:ea typeface="Cambria" panose="02040503050406030204" pitchFamily="18" charset="0"/>
                          <a:cs typeface="Times New Roman" panose="02020603050405020304" pitchFamily="18" charset="0"/>
                        </a:rPr>
                        <a:t> như sau:</a:t>
                      </a:r>
                    </a:p>
                    <a:p>
                      <a:pPr marL="0" marR="0" indent="0" algn="just">
                        <a:lnSpc>
                          <a:spcPct val="150000"/>
                        </a:lnSpc>
                        <a:spcBef>
                          <a:spcPts val="0"/>
                        </a:spcBef>
                        <a:spcAft>
                          <a:spcPts val="0"/>
                        </a:spcAft>
                        <a:buFont typeface="Arial" panose="020B0604020202020204" pitchFamily="34" charset="0"/>
                        <a:buNone/>
                      </a:pPr>
                      <a:endParaRPr lang="en-US" sz="1600" dirty="0">
                        <a:effectLst/>
                        <a:latin typeface="Cambria" panose="02040503050406030204" pitchFamily="18" charset="0"/>
                        <a:ea typeface="Cambria" panose="02040503050406030204" pitchFamily="18" charset="0"/>
                        <a:cs typeface="Times New Roman" panose="02020603050405020304" pitchFamily="18" charset="0"/>
                      </a:endParaRPr>
                    </a:p>
                  </a:txBody>
                  <a:tcPr marL="30628" marR="30628" marT="0" marB="0">
                    <a:lnL>
                      <a:noFill/>
                    </a:lnL>
                    <a:lnR>
                      <a:noFill/>
                    </a:lnR>
                    <a:lnT w="1905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extLst>
                  <a:ext uri="{0D108BD9-81ED-4DB2-BD59-A6C34878D82A}">
                    <a16:rowId xmlns:a16="http://schemas.microsoft.com/office/drawing/2014/main" val="2569671840"/>
                  </a:ext>
                </a:extLst>
              </a:tr>
            </a:tbl>
          </a:graphicData>
        </a:graphic>
      </p:graphicFrame>
    </p:spTree>
    <p:extLst>
      <p:ext uri="{BB962C8B-B14F-4D97-AF65-F5344CB8AC3E}">
        <p14:creationId xmlns:p14="http://schemas.microsoft.com/office/powerpoint/2010/main" val="14256136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CF9B4D6-7CA9-03D2-0F68-B14014242173}"/>
              </a:ext>
            </a:extLst>
          </p:cNvPr>
          <p:cNvSpPr txBox="1"/>
          <p:nvPr/>
        </p:nvSpPr>
        <p:spPr>
          <a:xfrm>
            <a:off x="4561115" y="517834"/>
            <a:ext cx="609600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err="1">
                <a:ln>
                  <a:noFill/>
                </a:ln>
                <a:solidFill>
                  <a:srgbClr val="87BCE4">
                    <a:lumMod val="50000"/>
                  </a:srgbClr>
                </a:solidFill>
                <a:effectLst/>
                <a:uLnTx/>
                <a:uFillTx/>
                <a:latin typeface="Calibri"/>
                <a:ea typeface="Yu Mincho" panose="02020400000000000000" pitchFamily="18" charset="-128"/>
                <a:cs typeface="+mn-cs"/>
              </a:rPr>
              <a:t>Các</a:t>
            </a:r>
            <a:r>
              <a:rPr kumimoji="0" lang="en-US" sz="3600" b="1" i="1" u="none" strike="noStrike" kern="1200" cap="none" spc="0" normalizeH="0" baseline="0" noProof="0" dirty="0">
                <a:ln>
                  <a:noFill/>
                </a:ln>
                <a:solidFill>
                  <a:srgbClr val="87BCE4">
                    <a:lumMod val="50000"/>
                  </a:srgbClr>
                </a:solidFill>
                <a:effectLst/>
                <a:uLnTx/>
                <a:uFillTx/>
                <a:latin typeface="Calibri"/>
                <a:ea typeface="Yu Mincho" panose="02020400000000000000" pitchFamily="18" charset="-128"/>
                <a:cs typeface="+mn-cs"/>
              </a:rPr>
              <a:t> </a:t>
            </a:r>
            <a:r>
              <a:rPr kumimoji="0" lang="en-US" sz="3600" b="1" i="1" u="none" strike="noStrike" kern="1200" cap="none" spc="0" normalizeH="0" baseline="0" noProof="0" dirty="0" err="1">
                <a:ln>
                  <a:noFill/>
                </a:ln>
                <a:solidFill>
                  <a:srgbClr val="87BCE4">
                    <a:lumMod val="50000"/>
                  </a:srgbClr>
                </a:solidFill>
                <a:effectLst/>
                <a:uLnTx/>
                <a:uFillTx/>
                <a:latin typeface="Calibri"/>
                <a:ea typeface="Yu Mincho" panose="02020400000000000000" pitchFamily="18" charset="-128"/>
                <a:cs typeface="+mn-cs"/>
              </a:rPr>
              <a:t>bước</a:t>
            </a:r>
            <a:r>
              <a:rPr kumimoji="0" lang="en-US" sz="3600" b="1" i="1" u="none" strike="noStrike" kern="1200" cap="none" spc="0" normalizeH="0" baseline="0" noProof="0" dirty="0">
                <a:ln>
                  <a:noFill/>
                </a:ln>
                <a:solidFill>
                  <a:srgbClr val="87BCE4">
                    <a:lumMod val="50000"/>
                  </a:srgbClr>
                </a:solidFill>
                <a:effectLst/>
                <a:uLnTx/>
                <a:uFillTx/>
                <a:latin typeface="Calibri"/>
                <a:ea typeface="Yu Mincho" panose="02020400000000000000" pitchFamily="18" charset="-128"/>
                <a:cs typeface="+mn-cs"/>
              </a:rPr>
              <a:t> </a:t>
            </a:r>
            <a:r>
              <a:rPr kumimoji="0" lang="en-US" sz="3600" b="1" i="1" u="none" strike="noStrike" kern="1200" cap="none" spc="0" normalizeH="0" baseline="0" noProof="0" dirty="0" err="1">
                <a:ln>
                  <a:noFill/>
                </a:ln>
                <a:solidFill>
                  <a:srgbClr val="87BCE4">
                    <a:lumMod val="50000"/>
                  </a:srgbClr>
                </a:solidFill>
                <a:effectLst/>
                <a:uLnTx/>
                <a:uFillTx/>
                <a:latin typeface="Calibri"/>
                <a:ea typeface="Yu Mincho" panose="02020400000000000000" pitchFamily="18" charset="-128"/>
                <a:cs typeface="+mn-cs"/>
              </a:rPr>
              <a:t>chuẩn</a:t>
            </a:r>
            <a:r>
              <a:rPr kumimoji="0" lang="en-US" sz="3600" b="1" i="1" u="none" strike="noStrike" kern="1200" cap="none" spc="0" normalizeH="0" baseline="0" noProof="0" dirty="0">
                <a:ln>
                  <a:noFill/>
                </a:ln>
                <a:solidFill>
                  <a:srgbClr val="87BCE4">
                    <a:lumMod val="50000"/>
                  </a:srgbClr>
                </a:solidFill>
                <a:effectLst/>
                <a:uLnTx/>
                <a:uFillTx/>
                <a:latin typeface="Calibri"/>
                <a:ea typeface="Yu Mincho" panose="02020400000000000000" pitchFamily="18" charset="-128"/>
                <a:cs typeface="+mn-cs"/>
              </a:rPr>
              <a:t> </a:t>
            </a:r>
            <a:r>
              <a:rPr kumimoji="0" lang="en-US" sz="3600" b="1" i="1" u="none" strike="noStrike" kern="1200" cap="none" spc="0" normalizeH="0" baseline="0" noProof="0" dirty="0" err="1">
                <a:ln>
                  <a:noFill/>
                </a:ln>
                <a:solidFill>
                  <a:srgbClr val="87BCE4">
                    <a:lumMod val="50000"/>
                  </a:srgbClr>
                </a:solidFill>
                <a:effectLst/>
                <a:uLnTx/>
                <a:uFillTx/>
                <a:latin typeface="Calibri"/>
                <a:ea typeface="Yu Mincho" panose="02020400000000000000" pitchFamily="18" charset="-128"/>
                <a:cs typeface="+mn-cs"/>
              </a:rPr>
              <a:t>bị</a:t>
            </a:r>
            <a:r>
              <a:rPr kumimoji="0" lang="en-US" sz="3600" b="1" i="1" u="none" strike="noStrike" kern="1200" cap="none" spc="0" normalizeH="0" baseline="0" noProof="0" dirty="0">
                <a:ln>
                  <a:noFill/>
                </a:ln>
                <a:solidFill>
                  <a:srgbClr val="87BCE4">
                    <a:lumMod val="50000"/>
                  </a:srgbClr>
                </a:solidFill>
                <a:effectLst/>
                <a:uLnTx/>
                <a:uFillTx/>
                <a:latin typeface="Calibri"/>
                <a:ea typeface="Yu Mincho" panose="02020400000000000000" pitchFamily="18" charset="-128"/>
                <a:cs typeface="+mn-cs"/>
              </a:rPr>
              <a:t> </a:t>
            </a:r>
            <a:endParaRPr kumimoji="0" lang="en-US" sz="4800" b="0" i="0" u="none" strike="noStrike" kern="1200" cap="none" spc="0" normalizeH="0" baseline="0" noProof="0" dirty="0">
              <a:ln>
                <a:noFill/>
              </a:ln>
              <a:solidFill>
                <a:srgbClr val="87BCE4">
                  <a:lumMod val="50000"/>
                </a:srgbClr>
              </a:solidFill>
              <a:effectLst/>
              <a:uLnTx/>
              <a:uFillTx/>
              <a:latin typeface="Calibri"/>
              <a:ea typeface="+mn-ea"/>
              <a:cs typeface="+mn-cs"/>
            </a:endParaRPr>
          </a:p>
        </p:txBody>
      </p:sp>
      <p:graphicFrame>
        <p:nvGraphicFramePr>
          <p:cNvPr id="2" name="Table 1">
            <a:extLst>
              <a:ext uri="{FF2B5EF4-FFF2-40B4-BE49-F238E27FC236}">
                <a16:creationId xmlns:a16="http://schemas.microsoft.com/office/drawing/2014/main" id="{DE5DF9DF-C668-9496-62A6-AB660DBB6854}"/>
              </a:ext>
            </a:extLst>
          </p:cNvPr>
          <p:cNvGraphicFramePr>
            <a:graphicFrameLocks noGrp="1"/>
          </p:cNvGraphicFramePr>
          <p:nvPr>
            <p:extLst>
              <p:ext uri="{D42A27DB-BD31-4B8C-83A1-F6EECF244321}">
                <p14:modId xmlns:p14="http://schemas.microsoft.com/office/powerpoint/2010/main" val="1117212584"/>
              </p:ext>
            </p:extLst>
          </p:nvPr>
        </p:nvGraphicFramePr>
        <p:xfrm>
          <a:off x="859971" y="1164165"/>
          <a:ext cx="10472058" cy="3704844"/>
        </p:xfrm>
        <a:graphic>
          <a:graphicData uri="http://schemas.openxmlformats.org/drawingml/2006/table">
            <a:tbl>
              <a:tblPr firstRow="1" firstCol="1" bandRow="1"/>
              <a:tblGrid>
                <a:gridCol w="10472058">
                  <a:extLst>
                    <a:ext uri="{9D8B030D-6E8A-4147-A177-3AD203B41FA5}">
                      <a16:colId xmlns:a16="http://schemas.microsoft.com/office/drawing/2014/main" val="3966523722"/>
                    </a:ext>
                  </a:extLst>
                </a:gridCol>
              </a:tblGrid>
              <a:tr h="68542">
                <a:tc>
                  <a:txBody>
                    <a:bodyPr/>
                    <a:lstStyle/>
                    <a:p>
                      <a:pPr marL="0" marR="0" indent="0" algn="just">
                        <a:lnSpc>
                          <a:spcPct val="150000"/>
                        </a:lnSpc>
                        <a:spcBef>
                          <a:spcPts val="0"/>
                        </a:spcBef>
                        <a:spcAft>
                          <a:spcPts val="0"/>
                        </a:spcAft>
                        <a:buFont typeface="Arial" panose="020B0604020202020204" pitchFamily="34" charset="0"/>
                        <a:buNone/>
                      </a:pPr>
                      <a:r>
                        <a:rPr lang="en-US" sz="3200" b="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Bước</a:t>
                      </a:r>
                      <a:r>
                        <a:rPr lang="en-US" sz="32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2. </a:t>
                      </a:r>
                      <a:r>
                        <a:rPr lang="en-US" sz="3200" b="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Tìm</a:t>
                      </a:r>
                      <a:r>
                        <a:rPr lang="en-US" sz="32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ý, </a:t>
                      </a:r>
                      <a:r>
                        <a:rPr lang="en-US" sz="3200" b="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lập</a:t>
                      </a:r>
                      <a:r>
                        <a:rPr lang="en-US" sz="32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dàn</a:t>
                      </a:r>
                      <a:r>
                        <a:rPr lang="en-US" sz="32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ý </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a:txBody>
                  <a:tcPr marL="30628" marR="30628" marT="0" marB="0">
                    <a:lnL>
                      <a:noFill/>
                    </a:lnL>
                    <a:lnR>
                      <a:noFill/>
                    </a:lnR>
                    <a:lnT>
                      <a:noFill/>
                    </a:lnT>
                    <a:lnB w="19050" cap="flat" cmpd="sng" algn="ctr">
                      <a:solidFill>
                        <a:srgbClr val="8EAADB"/>
                      </a:solidFill>
                      <a:prstDash val="solid"/>
                      <a:round/>
                      <a:headEnd type="none" w="med" len="med"/>
                      <a:tailEnd type="none" w="med" len="med"/>
                    </a:lnB>
                    <a:solidFill>
                      <a:srgbClr val="FFFFFF"/>
                    </a:solidFill>
                  </a:tcPr>
                </a:tc>
                <a:extLst>
                  <a:ext uri="{0D108BD9-81ED-4DB2-BD59-A6C34878D82A}">
                    <a16:rowId xmlns:a16="http://schemas.microsoft.com/office/drawing/2014/main" val="1748483600"/>
                  </a:ext>
                </a:extLst>
              </a:tr>
              <a:tr h="2368547">
                <a:tc>
                  <a:txBody>
                    <a:bodyPr/>
                    <a:lstStyle/>
                    <a:p>
                      <a:pPr marL="0" marR="0" indent="0" algn="just">
                        <a:lnSpc>
                          <a:spcPct val="150000"/>
                        </a:lnSpc>
                        <a:spcBef>
                          <a:spcPts val="0"/>
                        </a:spcBef>
                        <a:spcAft>
                          <a:spcPts val="0"/>
                        </a:spcAft>
                        <a:buFont typeface="Arial" panose="020B0604020202020204" pitchFamily="34" charset="0"/>
                        <a:buNone/>
                      </a:pPr>
                      <a:r>
                        <a:rPr lang="vi-VN" sz="2400" dirty="0">
                          <a:effectLst/>
                          <a:latin typeface="Cambria" panose="02040503050406030204" pitchFamily="18" charset="0"/>
                          <a:ea typeface="Cambria" panose="02040503050406030204" pitchFamily="18" charset="0"/>
                          <a:cs typeface="Times New Roman" panose="02020603050405020304" pitchFamily="18" charset="0"/>
                        </a:rPr>
                        <a:t>1.	</a:t>
                      </a:r>
                      <a:r>
                        <a:rPr lang="vi-VN" sz="2400" dirty="0" err="1">
                          <a:effectLst/>
                          <a:latin typeface="Cambria" panose="02040503050406030204" pitchFamily="18" charset="0"/>
                          <a:ea typeface="Cambria" panose="02040503050406030204" pitchFamily="18" charset="0"/>
                          <a:cs typeface="Times New Roman" panose="02020603050405020304" pitchFamily="18" charset="0"/>
                        </a:rPr>
                        <a:t>Ấn</a:t>
                      </a:r>
                      <a:r>
                        <a:rPr lang="vi-VN" sz="2400" dirty="0">
                          <a:effectLst/>
                          <a:latin typeface="Cambria" panose="02040503050406030204" pitchFamily="18" charset="0"/>
                          <a:ea typeface="Cambria" panose="02040503050406030204" pitchFamily="18" charset="0"/>
                          <a:cs typeface="Times New Roman" panose="02020603050405020304" pitchFamily="18" charset="0"/>
                        </a:rPr>
                        <a:t> </a:t>
                      </a:r>
                      <a:r>
                        <a:rPr lang="vi-VN" sz="2400" dirty="0" err="1">
                          <a:effectLst/>
                          <a:latin typeface="Cambria" panose="02040503050406030204" pitchFamily="18" charset="0"/>
                          <a:ea typeface="Cambria" panose="02040503050406030204" pitchFamily="18" charset="0"/>
                          <a:cs typeface="Times New Roman" panose="02020603050405020304" pitchFamily="18" charset="0"/>
                        </a:rPr>
                        <a:t>tượng</a:t>
                      </a:r>
                      <a:r>
                        <a:rPr lang="vi-VN" sz="2400" dirty="0">
                          <a:effectLst/>
                          <a:latin typeface="Cambria" panose="02040503050406030204" pitchFamily="18" charset="0"/>
                          <a:ea typeface="Cambria" panose="02040503050406030204" pitchFamily="18" charset="0"/>
                          <a:cs typeface="Times New Roman" panose="02020603050405020304" pitchFamily="18" charset="0"/>
                        </a:rPr>
                        <a:t> </a:t>
                      </a:r>
                      <a:r>
                        <a:rPr lang="vi-VN" sz="2400" dirty="0" err="1">
                          <a:effectLst/>
                          <a:latin typeface="Cambria" panose="02040503050406030204" pitchFamily="18" charset="0"/>
                          <a:ea typeface="Cambria" panose="02040503050406030204" pitchFamily="18" charset="0"/>
                          <a:cs typeface="Times New Roman" panose="02020603050405020304" pitchFamily="18" charset="0"/>
                        </a:rPr>
                        <a:t>về</a:t>
                      </a:r>
                      <a:r>
                        <a:rPr lang="vi-VN" sz="2400" dirty="0">
                          <a:effectLst/>
                          <a:latin typeface="Cambria" panose="02040503050406030204" pitchFamily="18" charset="0"/>
                          <a:ea typeface="Cambria" panose="02040503050406030204" pitchFamily="18" charset="0"/>
                          <a:cs typeface="Times New Roman" panose="02020603050405020304" pitchFamily="18" charset="0"/>
                        </a:rPr>
                        <a:t> không gian trong </a:t>
                      </a:r>
                      <a:r>
                        <a:rPr lang="vi-VN" sz="2400" dirty="0" err="1">
                          <a:effectLst/>
                          <a:latin typeface="Cambria" panose="02040503050406030204" pitchFamily="18" charset="0"/>
                          <a:ea typeface="Cambria" panose="02040503050406030204" pitchFamily="18" charset="0"/>
                          <a:cs typeface="Times New Roman" panose="02020603050405020304" pitchFamily="18" charset="0"/>
                        </a:rPr>
                        <a:t>và</a:t>
                      </a:r>
                      <a:r>
                        <a:rPr lang="vi-VN" sz="2400" dirty="0">
                          <a:effectLst/>
                          <a:latin typeface="Cambria" panose="02040503050406030204" pitchFamily="18" charset="0"/>
                          <a:ea typeface="Cambria" panose="02040503050406030204" pitchFamily="18" charset="0"/>
                          <a:cs typeface="Times New Roman" panose="02020603050405020304" pitchFamily="18" charset="0"/>
                        </a:rPr>
                        <a:t> “</a:t>
                      </a:r>
                      <a:r>
                        <a:rPr lang="vi-VN" sz="2400" dirty="0" err="1">
                          <a:effectLst/>
                          <a:latin typeface="Cambria" panose="02040503050406030204" pitchFamily="18" charset="0"/>
                          <a:ea typeface="Cambria" panose="02040503050406030204" pitchFamily="18" charset="0"/>
                          <a:cs typeface="Times New Roman" panose="02020603050405020304" pitchFamily="18" charset="0"/>
                        </a:rPr>
                        <a:t>lạnh</a:t>
                      </a:r>
                      <a:r>
                        <a:rPr lang="vi-VN" sz="2400" dirty="0">
                          <a:effectLst/>
                          <a:latin typeface="Cambria" panose="02040503050406030204" pitchFamily="18" charset="0"/>
                          <a:ea typeface="Cambria" panose="02040503050406030204" pitchFamily="18" charset="0"/>
                          <a:cs typeface="Times New Roman" panose="02020603050405020304" pitchFamily="18" charset="0"/>
                        </a:rPr>
                        <a:t>” </a:t>
                      </a:r>
                      <a:r>
                        <a:rPr lang="vi-VN" sz="2400" dirty="0" err="1">
                          <a:effectLst/>
                          <a:latin typeface="Cambria" panose="02040503050406030204" pitchFamily="18" charset="0"/>
                          <a:ea typeface="Cambria" panose="02040503050406030204" pitchFamily="18" charset="0"/>
                          <a:cs typeface="Times New Roman" panose="02020603050405020304" pitchFamily="18" charset="0"/>
                        </a:rPr>
                        <a:t>từ</a:t>
                      </a:r>
                      <a:r>
                        <a:rPr lang="vi-VN" sz="2400" dirty="0">
                          <a:effectLst/>
                          <a:latin typeface="Cambria" panose="02040503050406030204" pitchFamily="18" charset="0"/>
                          <a:ea typeface="Cambria" panose="02040503050406030204" pitchFamily="18" charset="0"/>
                          <a:cs typeface="Times New Roman" panose="02020603050405020304" pitchFamily="18" charset="0"/>
                        </a:rPr>
                        <a:t> </a:t>
                      </a:r>
                      <a:r>
                        <a:rPr lang="vi-VN" sz="2400" dirty="0" err="1">
                          <a:effectLst/>
                          <a:latin typeface="Cambria" panose="02040503050406030204" pitchFamily="18" charset="0"/>
                          <a:ea typeface="Cambria" panose="02040503050406030204" pitchFamily="18" charset="0"/>
                          <a:cs typeface="Times New Roman" panose="02020603050405020304" pitchFamily="18" charset="0"/>
                        </a:rPr>
                        <a:t>các</a:t>
                      </a:r>
                      <a:r>
                        <a:rPr lang="vi-VN" sz="2400" dirty="0">
                          <a:effectLst/>
                          <a:latin typeface="Cambria" panose="02040503050406030204" pitchFamily="18" charset="0"/>
                          <a:ea typeface="Cambria" panose="02040503050406030204" pitchFamily="18" charset="0"/>
                          <a:cs typeface="Times New Roman" panose="02020603050405020304" pitchFamily="18" charset="0"/>
                        </a:rPr>
                        <a:t> </a:t>
                      </a:r>
                      <a:r>
                        <a:rPr lang="vi-VN" sz="2400" dirty="0" err="1">
                          <a:effectLst/>
                          <a:latin typeface="Cambria" panose="02040503050406030204" pitchFamily="18" charset="0"/>
                          <a:ea typeface="Cambria" panose="02040503050406030204" pitchFamily="18" charset="0"/>
                          <a:cs typeface="Times New Roman" panose="02020603050405020304" pitchFamily="18" charset="0"/>
                        </a:rPr>
                        <a:t>hình</a:t>
                      </a:r>
                      <a:r>
                        <a:rPr lang="vi-VN" sz="2400" dirty="0">
                          <a:effectLst/>
                          <a:latin typeface="Cambria" panose="02040503050406030204" pitchFamily="18" charset="0"/>
                          <a:ea typeface="Cambria" panose="02040503050406030204" pitchFamily="18" charset="0"/>
                          <a:cs typeface="Times New Roman" panose="02020603050405020304" pitchFamily="18" charset="0"/>
                        </a:rPr>
                        <a:t> </a:t>
                      </a:r>
                      <a:r>
                        <a:rPr lang="vi-VN" sz="2400" dirty="0" err="1">
                          <a:effectLst/>
                          <a:latin typeface="Cambria" panose="02040503050406030204" pitchFamily="18" charset="0"/>
                          <a:ea typeface="Cambria" panose="02040503050406030204" pitchFamily="18" charset="0"/>
                          <a:cs typeface="Times New Roman" panose="02020603050405020304" pitchFamily="18" charset="0"/>
                        </a:rPr>
                        <a:t>ảnh</a:t>
                      </a:r>
                      <a:r>
                        <a:rPr lang="vi-VN" sz="2400" dirty="0">
                          <a:effectLst/>
                          <a:latin typeface="Cambria" panose="02040503050406030204" pitchFamily="18" charset="0"/>
                          <a:ea typeface="Cambria" panose="02040503050406030204" pitchFamily="18" charset="0"/>
                          <a:cs typeface="Times New Roman" panose="02020603050405020304" pitchFamily="18" charset="0"/>
                        </a:rPr>
                        <a:t>: ao thu, </a:t>
                      </a:r>
                      <a:r>
                        <a:rPr lang="vi-VN" sz="2400" dirty="0" err="1">
                          <a:effectLst/>
                          <a:latin typeface="Cambria" panose="02040503050406030204" pitchFamily="18" charset="0"/>
                          <a:ea typeface="Cambria" panose="02040503050406030204" pitchFamily="18" charset="0"/>
                          <a:cs typeface="Times New Roman" panose="02020603050405020304" pitchFamily="18" charset="0"/>
                        </a:rPr>
                        <a:t>mặt</a:t>
                      </a:r>
                      <a:r>
                        <a:rPr lang="vi-VN" sz="2400" dirty="0">
                          <a:effectLst/>
                          <a:latin typeface="Cambria" panose="02040503050406030204" pitchFamily="18" charset="0"/>
                          <a:ea typeface="Cambria" panose="02040503050406030204" pitchFamily="18" charset="0"/>
                          <a:cs typeface="Times New Roman" panose="02020603050405020304" pitchFamily="18" charset="0"/>
                        </a:rPr>
                        <a:t> </a:t>
                      </a:r>
                      <a:r>
                        <a:rPr lang="vi-VN" sz="2400" dirty="0" err="1">
                          <a:effectLst/>
                          <a:latin typeface="Cambria" panose="02040503050406030204" pitchFamily="18" charset="0"/>
                          <a:ea typeface="Cambria" panose="02040503050406030204" pitchFamily="18" charset="0"/>
                          <a:cs typeface="Times New Roman" panose="02020603050405020304" pitchFamily="18" charset="0"/>
                        </a:rPr>
                        <a:t>nước</a:t>
                      </a:r>
                      <a:r>
                        <a:rPr lang="vi-VN" sz="2400" dirty="0">
                          <a:effectLst/>
                          <a:latin typeface="Cambria" panose="02040503050406030204" pitchFamily="18" charset="0"/>
                          <a:ea typeface="Cambria" panose="02040503050406030204" pitchFamily="18" charset="0"/>
                          <a:cs typeface="Times New Roman" panose="02020603050405020304" pitchFamily="18" charset="0"/>
                        </a:rPr>
                        <a:t>, </a:t>
                      </a:r>
                      <a:r>
                        <a:rPr lang="vi-VN" sz="2400" dirty="0" err="1">
                          <a:effectLst/>
                          <a:latin typeface="Cambria" panose="02040503050406030204" pitchFamily="18" charset="0"/>
                          <a:ea typeface="Cambria" panose="02040503050406030204" pitchFamily="18" charset="0"/>
                          <a:cs typeface="Times New Roman" panose="02020603050405020304" pitchFamily="18" charset="0"/>
                        </a:rPr>
                        <a:t>thuyền</a:t>
                      </a:r>
                      <a:r>
                        <a:rPr lang="vi-VN" sz="2400" dirty="0">
                          <a:effectLst/>
                          <a:latin typeface="Cambria" panose="02040503050406030204" pitchFamily="18" charset="0"/>
                          <a:ea typeface="Cambria" panose="02040503050406030204" pitchFamily="18" charset="0"/>
                          <a:cs typeface="Times New Roman" panose="02020603050405020304" pitchFamily="18" charset="0"/>
                        </a:rPr>
                        <a:t> câu (ở hai câu </a:t>
                      </a:r>
                      <a:r>
                        <a:rPr lang="vi-VN" sz="2400" dirty="0" err="1">
                          <a:effectLst/>
                          <a:latin typeface="Cambria" panose="02040503050406030204" pitchFamily="18" charset="0"/>
                          <a:ea typeface="Cambria" panose="02040503050406030204" pitchFamily="18" charset="0"/>
                          <a:cs typeface="Times New Roman" panose="02020603050405020304" pitchFamily="18" charset="0"/>
                        </a:rPr>
                        <a:t>đề</a:t>
                      </a:r>
                      <a:r>
                        <a:rPr lang="vi-VN" sz="2400" dirty="0">
                          <a:effectLst/>
                          <a:latin typeface="Cambria" panose="02040503050406030204" pitchFamily="18" charset="0"/>
                          <a:ea typeface="Cambria" panose="02040503050406030204" pitchFamily="18" charset="0"/>
                          <a:cs typeface="Times New Roman" panose="02020603050405020304" pitchFamily="18" charset="0"/>
                        </a:rPr>
                        <a:t>).</a:t>
                      </a:r>
                    </a:p>
                    <a:p>
                      <a:pPr marL="0" marR="0" indent="0" algn="just">
                        <a:lnSpc>
                          <a:spcPct val="150000"/>
                        </a:lnSpc>
                        <a:spcBef>
                          <a:spcPts val="0"/>
                        </a:spcBef>
                        <a:spcAft>
                          <a:spcPts val="0"/>
                        </a:spcAft>
                        <a:buFont typeface="Arial" panose="020B0604020202020204" pitchFamily="34" charset="0"/>
                        <a:buNone/>
                      </a:pPr>
                      <a:r>
                        <a:rPr lang="vi-VN" sz="2400" dirty="0">
                          <a:effectLst/>
                          <a:latin typeface="Cambria" panose="02040503050406030204" pitchFamily="18" charset="0"/>
                          <a:ea typeface="Cambria" panose="02040503050406030204" pitchFamily="18" charset="0"/>
                          <a:cs typeface="Times New Roman" panose="02020603050405020304" pitchFamily="18" charset="0"/>
                        </a:rPr>
                        <a:t>2.	</a:t>
                      </a:r>
                      <a:r>
                        <a:rPr lang="vi-VN" sz="2400" dirty="0" err="1">
                          <a:effectLst/>
                          <a:latin typeface="Cambria" panose="02040503050406030204" pitchFamily="18" charset="0"/>
                          <a:ea typeface="Cambria" panose="02040503050406030204" pitchFamily="18" charset="0"/>
                          <a:cs typeface="Times New Roman" panose="02020603050405020304" pitchFamily="18" charset="0"/>
                        </a:rPr>
                        <a:t>Ấn</a:t>
                      </a:r>
                      <a:r>
                        <a:rPr lang="vi-VN" sz="2400" dirty="0">
                          <a:effectLst/>
                          <a:latin typeface="Cambria" panose="02040503050406030204" pitchFamily="18" charset="0"/>
                          <a:ea typeface="Cambria" panose="02040503050406030204" pitchFamily="18" charset="0"/>
                          <a:cs typeface="Times New Roman" panose="02020603050405020304" pitchFamily="18" charset="0"/>
                        </a:rPr>
                        <a:t> </a:t>
                      </a:r>
                      <a:r>
                        <a:rPr lang="vi-VN" sz="2400" dirty="0" err="1">
                          <a:effectLst/>
                          <a:latin typeface="Cambria" panose="02040503050406030204" pitchFamily="18" charset="0"/>
                          <a:ea typeface="Cambria" panose="02040503050406030204" pitchFamily="18" charset="0"/>
                          <a:cs typeface="Times New Roman" panose="02020603050405020304" pitchFamily="18" charset="0"/>
                        </a:rPr>
                        <a:t>tượng</a:t>
                      </a:r>
                      <a:r>
                        <a:rPr lang="vi-VN" sz="2400" dirty="0">
                          <a:effectLst/>
                          <a:latin typeface="Cambria" panose="02040503050406030204" pitchFamily="18" charset="0"/>
                          <a:ea typeface="Cambria" panose="02040503050406030204" pitchFamily="18" charset="0"/>
                          <a:cs typeface="Times New Roman" panose="02020603050405020304" pitchFamily="18" charset="0"/>
                        </a:rPr>
                        <a:t> </a:t>
                      </a:r>
                      <a:r>
                        <a:rPr lang="vi-VN" sz="2400" dirty="0" err="1">
                          <a:effectLst/>
                          <a:latin typeface="Cambria" panose="02040503050406030204" pitchFamily="18" charset="0"/>
                          <a:ea typeface="Cambria" panose="02040503050406030204" pitchFamily="18" charset="0"/>
                          <a:cs typeface="Times New Roman" panose="02020603050405020304" pitchFamily="18" charset="0"/>
                        </a:rPr>
                        <a:t>về</a:t>
                      </a:r>
                      <a:r>
                        <a:rPr lang="vi-VN" sz="2400" dirty="0">
                          <a:effectLst/>
                          <a:latin typeface="Cambria" panose="02040503050406030204" pitchFamily="18" charset="0"/>
                          <a:ea typeface="Cambria" panose="02040503050406030204" pitchFamily="18" charset="0"/>
                          <a:cs typeface="Times New Roman" panose="02020603050405020304" pitchFamily="18" charset="0"/>
                        </a:rPr>
                        <a:t> không gian </a:t>
                      </a:r>
                      <a:r>
                        <a:rPr lang="vi-VN" sz="2400" dirty="0" err="1">
                          <a:effectLst/>
                          <a:latin typeface="Cambria" panose="02040503050406030204" pitchFamily="18" charset="0"/>
                          <a:ea typeface="Cambria" panose="02040503050406030204" pitchFamily="18" charset="0"/>
                          <a:cs typeface="Times New Roman" panose="02020603050405020304" pitchFamily="18" charset="0"/>
                        </a:rPr>
                        <a:t>tĩnh</a:t>
                      </a:r>
                      <a:r>
                        <a:rPr lang="vi-VN" sz="2400" dirty="0">
                          <a:effectLst/>
                          <a:latin typeface="Cambria" panose="02040503050406030204" pitchFamily="18" charset="0"/>
                          <a:ea typeface="Cambria" panose="02040503050406030204" pitchFamily="18" charset="0"/>
                          <a:cs typeface="Times New Roman" panose="02020603050405020304" pitchFamily="18" charset="0"/>
                        </a:rPr>
                        <a:t> </a:t>
                      </a:r>
                      <a:r>
                        <a:rPr lang="vi-VN" sz="2400" dirty="0" err="1">
                          <a:effectLst/>
                          <a:latin typeface="Cambria" panose="02040503050406030204" pitchFamily="18" charset="0"/>
                          <a:ea typeface="Cambria" panose="02040503050406030204" pitchFamily="18" charset="0"/>
                          <a:cs typeface="Times New Roman" panose="02020603050405020304" pitchFamily="18" charset="0"/>
                        </a:rPr>
                        <a:t>lặng</a:t>
                      </a:r>
                      <a:r>
                        <a:rPr lang="vi-VN" sz="2400" dirty="0">
                          <a:effectLst/>
                          <a:latin typeface="Cambria" panose="02040503050406030204" pitchFamily="18" charset="0"/>
                          <a:ea typeface="Cambria" panose="02040503050406030204" pitchFamily="18" charset="0"/>
                          <a:cs typeface="Times New Roman" panose="02020603050405020304" pitchFamily="18" charset="0"/>
                        </a:rPr>
                        <a:t> </a:t>
                      </a:r>
                      <a:r>
                        <a:rPr lang="vi-VN" sz="2400" dirty="0" err="1">
                          <a:effectLst/>
                          <a:latin typeface="Cambria" panose="02040503050406030204" pitchFamily="18" charset="0"/>
                          <a:ea typeface="Cambria" panose="02040503050406030204" pitchFamily="18" charset="0"/>
                          <a:cs typeface="Times New Roman" panose="02020603050405020304" pitchFamily="18" charset="0"/>
                        </a:rPr>
                        <a:t>từ</a:t>
                      </a:r>
                      <a:r>
                        <a:rPr lang="vi-VN" sz="2400" dirty="0">
                          <a:effectLst/>
                          <a:latin typeface="Cambria" panose="02040503050406030204" pitchFamily="18" charset="0"/>
                          <a:ea typeface="Cambria" panose="02040503050406030204" pitchFamily="18" charset="0"/>
                          <a:cs typeface="Times New Roman" panose="02020603050405020304" pitchFamily="18" charset="0"/>
                        </a:rPr>
                        <a:t> </a:t>
                      </a:r>
                      <a:r>
                        <a:rPr lang="vi-VN" sz="2400" dirty="0" err="1">
                          <a:effectLst/>
                          <a:latin typeface="Cambria" panose="02040503050406030204" pitchFamily="18" charset="0"/>
                          <a:ea typeface="Cambria" panose="02040503050406030204" pitchFamily="18" charset="0"/>
                          <a:cs typeface="Times New Roman" panose="02020603050405020304" pitchFamily="18" charset="0"/>
                        </a:rPr>
                        <a:t>các</a:t>
                      </a:r>
                      <a:r>
                        <a:rPr lang="vi-VN" sz="2400" dirty="0">
                          <a:effectLst/>
                          <a:latin typeface="Cambria" panose="02040503050406030204" pitchFamily="18" charset="0"/>
                          <a:ea typeface="Cambria" panose="02040503050406030204" pitchFamily="18" charset="0"/>
                          <a:cs typeface="Times New Roman" panose="02020603050405020304" pitchFamily="18" charset="0"/>
                        </a:rPr>
                        <a:t> </a:t>
                      </a:r>
                      <a:r>
                        <a:rPr lang="vi-VN" sz="2400" dirty="0" err="1">
                          <a:effectLst/>
                          <a:latin typeface="Cambria" panose="02040503050406030204" pitchFamily="18" charset="0"/>
                          <a:ea typeface="Cambria" panose="02040503050406030204" pitchFamily="18" charset="0"/>
                          <a:cs typeface="Times New Roman" panose="02020603050405020304" pitchFamily="18" charset="0"/>
                        </a:rPr>
                        <a:t>hình</a:t>
                      </a:r>
                      <a:r>
                        <a:rPr lang="vi-VN" sz="2400" dirty="0">
                          <a:effectLst/>
                          <a:latin typeface="Cambria" panose="02040503050406030204" pitchFamily="18" charset="0"/>
                          <a:ea typeface="Cambria" panose="02040503050406030204" pitchFamily="18" charset="0"/>
                          <a:cs typeface="Times New Roman" panose="02020603050405020304" pitchFamily="18" charset="0"/>
                        </a:rPr>
                        <a:t> </a:t>
                      </a:r>
                      <a:r>
                        <a:rPr lang="vi-VN" sz="2400" dirty="0" err="1">
                          <a:effectLst/>
                          <a:latin typeface="Cambria" panose="02040503050406030204" pitchFamily="18" charset="0"/>
                          <a:ea typeface="Cambria" panose="02040503050406030204" pitchFamily="18" charset="0"/>
                          <a:cs typeface="Times New Roman" panose="02020603050405020304" pitchFamily="18" charset="0"/>
                        </a:rPr>
                        <a:t>ảnh</a:t>
                      </a:r>
                      <a:r>
                        <a:rPr lang="vi-VN" sz="2400" dirty="0">
                          <a:effectLst/>
                          <a:latin typeface="Cambria" panose="02040503050406030204" pitchFamily="18" charset="0"/>
                          <a:ea typeface="Cambria" panose="02040503050406030204" pitchFamily="18" charset="0"/>
                          <a:cs typeface="Times New Roman" panose="02020603050405020304" pitchFamily="18" charset="0"/>
                        </a:rPr>
                        <a:t>: “</a:t>
                      </a:r>
                      <a:r>
                        <a:rPr lang="vi-VN" sz="2400" dirty="0" err="1">
                          <a:effectLst/>
                          <a:latin typeface="Cambria" panose="02040503050406030204" pitchFamily="18" charset="0"/>
                          <a:ea typeface="Cambria" panose="02040503050406030204" pitchFamily="18" charset="0"/>
                          <a:cs typeface="Times New Roman" panose="02020603050405020304" pitchFamily="18" charset="0"/>
                        </a:rPr>
                        <a:t>sóng</a:t>
                      </a:r>
                      <a:r>
                        <a:rPr lang="vi-VN" sz="2400" dirty="0">
                          <a:effectLst/>
                          <a:latin typeface="Cambria" panose="02040503050406030204" pitchFamily="18" charset="0"/>
                          <a:ea typeface="Cambria" panose="02040503050406030204" pitchFamily="18" charset="0"/>
                          <a:cs typeface="Times New Roman" panose="02020603050405020304" pitchFamily="18" charset="0"/>
                        </a:rPr>
                        <a:t> </a:t>
                      </a:r>
                      <a:r>
                        <a:rPr lang="vi-VN" sz="2400" dirty="0" err="1">
                          <a:effectLst/>
                          <a:latin typeface="Cambria" panose="02040503050406030204" pitchFamily="18" charset="0"/>
                          <a:ea typeface="Cambria" panose="02040503050406030204" pitchFamily="18" charset="0"/>
                          <a:cs typeface="Times New Roman" panose="02020603050405020304" pitchFamily="18" charset="0"/>
                        </a:rPr>
                        <a:t>biếc</a:t>
                      </a:r>
                      <a:r>
                        <a:rPr lang="vi-VN" sz="2400" dirty="0">
                          <a:effectLst/>
                          <a:latin typeface="Cambria" panose="02040503050406030204" pitchFamily="18" charset="0"/>
                          <a:ea typeface="Cambria" panose="02040503050406030204" pitchFamily="18" charset="0"/>
                          <a:cs typeface="Times New Roman" panose="02020603050405020304" pitchFamily="18" charset="0"/>
                        </a:rPr>
                        <a:t>”, “</a:t>
                      </a:r>
                      <a:r>
                        <a:rPr lang="vi-VN" sz="2400" dirty="0" err="1">
                          <a:effectLst/>
                          <a:latin typeface="Cambria" panose="02040503050406030204" pitchFamily="18" charset="0"/>
                          <a:ea typeface="Cambria" panose="02040503050406030204" pitchFamily="18" charset="0"/>
                          <a:cs typeface="Times New Roman" panose="02020603050405020304" pitchFamily="18" charset="0"/>
                        </a:rPr>
                        <a:t>lá</a:t>
                      </a:r>
                      <a:r>
                        <a:rPr lang="vi-VN" sz="2400" dirty="0">
                          <a:effectLst/>
                          <a:latin typeface="Cambria" panose="02040503050406030204" pitchFamily="18" charset="0"/>
                          <a:ea typeface="Cambria" panose="02040503050406030204" pitchFamily="18" charset="0"/>
                          <a:cs typeface="Times New Roman" panose="02020603050405020304" pitchFamily="18" charset="0"/>
                        </a:rPr>
                        <a:t> </a:t>
                      </a:r>
                      <a:r>
                        <a:rPr lang="vi-VN" sz="2400" dirty="0" err="1">
                          <a:effectLst/>
                          <a:latin typeface="Cambria" panose="02040503050406030204" pitchFamily="18" charset="0"/>
                          <a:ea typeface="Cambria" panose="02040503050406030204" pitchFamily="18" charset="0"/>
                          <a:cs typeface="Times New Roman" panose="02020603050405020304" pitchFamily="18" charset="0"/>
                        </a:rPr>
                        <a:t>vàng</a:t>
                      </a:r>
                      <a:r>
                        <a:rPr lang="vi-VN" sz="2400" dirty="0">
                          <a:effectLst/>
                          <a:latin typeface="Cambria" panose="02040503050406030204" pitchFamily="18" charset="0"/>
                          <a:ea typeface="Cambria" panose="02040503050406030204" pitchFamily="18" charset="0"/>
                          <a:cs typeface="Times New Roman" panose="02020603050405020304" pitchFamily="18" charset="0"/>
                        </a:rPr>
                        <a:t>”.</a:t>
                      </a:r>
                    </a:p>
                    <a:p>
                      <a:pPr marL="0" marR="0" indent="0" algn="just">
                        <a:lnSpc>
                          <a:spcPct val="150000"/>
                        </a:lnSpc>
                        <a:spcBef>
                          <a:spcPts val="0"/>
                        </a:spcBef>
                        <a:spcAft>
                          <a:spcPts val="0"/>
                        </a:spcAft>
                        <a:buFont typeface="Arial" panose="020B0604020202020204" pitchFamily="34" charset="0"/>
                        <a:buNone/>
                      </a:pPr>
                      <a:r>
                        <a:rPr lang="vi-VN" sz="2400" dirty="0">
                          <a:effectLst/>
                          <a:latin typeface="Cambria" panose="02040503050406030204" pitchFamily="18" charset="0"/>
                          <a:ea typeface="Cambria" panose="02040503050406030204" pitchFamily="18" charset="0"/>
                          <a:cs typeface="Times New Roman" panose="02020603050405020304" pitchFamily="18" charset="0"/>
                        </a:rPr>
                        <a:t>3.	</a:t>
                      </a:r>
                      <a:r>
                        <a:rPr lang="vi-VN" sz="2400" dirty="0" err="1">
                          <a:effectLst/>
                          <a:latin typeface="Cambria" panose="02040503050406030204" pitchFamily="18" charset="0"/>
                          <a:ea typeface="Cambria" panose="02040503050406030204" pitchFamily="18" charset="0"/>
                          <a:cs typeface="Times New Roman" panose="02020603050405020304" pitchFamily="18" charset="0"/>
                        </a:rPr>
                        <a:t>Ấn</a:t>
                      </a:r>
                      <a:r>
                        <a:rPr lang="vi-VN" sz="2400" dirty="0">
                          <a:effectLst/>
                          <a:latin typeface="Cambria" panose="02040503050406030204" pitchFamily="18" charset="0"/>
                          <a:ea typeface="Cambria" panose="02040503050406030204" pitchFamily="18" charset="0"/>
                          <a:cs typeface="Times New Roman" panose="02020603050405020304" pitchFamily="18" charset="0"/>
                        </a:rPr>
                        <a:t> </a:t>
                      </a:r>
                      <a:r>
                        <a:rPr lang="vi-VN" sz="2400" dirty="0" err="1">
                          <a:effectLst/>
                          <a:latin typeface="Cambria" panose="02040503050406030204" pitchFamily="18" charset="0"/>
                          <a:ea typeface="Cambria" panose="02040503050406030204" pitchFamily="18" charset="0"/>
                          <a:cs typeface="Times New Roman" panose="02020603050405020304" pitchFamily="18" charset="0"/>
                        </a:rPr>
                        <a:t>tượng</a:t>
                      </a:r>
                      <a:r>
                        <a:rPr lang="vi-VN" sz="2400" dirty="0">
                          <a:effectLst/>
                          <a:latin typeface="Cambria" panose="02040503050406030204" pitchFamily="18" charset="0"/>
                          <a:ea typeface="Cambria" panose="02040503050406030204" pitchFamily="18" charset="0"/>
                          <a:cs typeface="Times New Roman" panose="02020603050405020304" pitchFamily="18" charset="0"/>
                        </a:rPr>
                        <a:t> </a:t>
                      </a:r>
                      <a:r>
                        <a:rPr lang="vi-VN" sz="2400" dirty="0" err="1">
                          <a:effectLst/>
                          <a:latin typeface="Cambria" panose="02040503050406030204" pitchFamily="18" charset="0"/>
                          <a:ea typeface="Cambria" panose="02040503050406030204" pitchFamily="18" charset="0"/>
                          <a:cs typeface="Times New Roman" panose="02020603050405020304" pitchFamily="18" charset="0"/>
                        </a:rPr>
                        <a:t>về</a:t>
                      </a:r>
                      <a:r>
                        <a:rPr lang="vi-VN" sz="2400" dirty="0">
                          <a:effectLst/>
                          <a:latin typeface="Cambria" panose="02040503050406030204" pitchFamily="18" charset="0"/>
                          <a:ea typeface="Cambria" panose="02040503050406030204" pitchFamily="18" charset="0"/>
                          <a:cs typeface="Times New Roman" panose="02020603050405020304" pitchFamily="18" charset="0"/>
                        </a:rPr>
                        <a:t> không gian cao </a:t>
                      </a:r>
                      <a:r>
                        <a:rPr lang="vi-VN" sz="2400" dirty="0" err="1">
                          <a:effectLst/>
                          <a:latin typeface="Cambria" panose="02040503050406030204" pitchFamily="18" charset="0"/>
                          <a:ea typeface="Cambria" panose="02040503050406030204" pitchFamily="18" charset="0"/>
                          <a:cs typeface="Times New Roman" panose="02020603050405020304" pitchFamily="18" charset="0"/>
                        </a:rPr>
                        <a:t>rộng</a:t>
                      </a:r>
                      <a:r>
                        <a:rPr lang="vi-VN" sz="2400" dirty="0">
                          <a:effectLst/>
                          <a:latin typeface="Cambria" panose="02040503050406030204" pitchFamily="18" charset="0"/>
                          <a:ea typeface="Cambria" panose="02040503050406030204" pitchFamily="18" charset="0"/>
                          <a:cs typeface="Times New Roman" panose="02020603050405020304" pitchFamily="18" charset="0"/>
                        </a:rPr>
                        <a:t>, thanh </a:t>
                      </a:r>
                      <a:r>
                        <a:rPr lang="vi-VN" sz="2400" dirty="0" err="1">
                          <a:effectLst/>
                          <a:latin typeface="Cambria" panose="02040503050406030204" pitchFamily="18" charset="0"/>
                          <a:ea typeface="Cambria" panose="02040503050406030204" pitchFamily="18" charset="0"/>
                          <a:cs typeface="Times New Roman" panose="02020603050405020304" pitchFamily="18" charset="0"/>
                        </a:rPr>
                        <a:t>vắng</a:t>
                      </a:r>
                      <a:r>
                        <a:rPr lang="vi-VN" sz="2400" dirty="0">
                          <a:effectLst/>
                          <a:latin typeface="Cambria" panose="02040503050406030204" pitchFamily="18" charset="0"/>
                          <a:ea typeface="Cambria" panose="02040503050406030204" pitchFamily="18" charset="0"/>
                          <a:cs typeface="Times New Roman" panose="02020603050405020304" pitchFamily="18" charset="0"/>
                        </a:rPr>
                        <a:t> </a:t>
                      </a:r>
                      <a:r>
                        <a:rPr lang="vi-VN" sz="2400" dirty="0" err="1">
                          <a:effectLst/>
                          <a:latin typeface="Cambria" panose="02040503050406030204" pitchFamily="18" charset="0"/>
                          <a:ea typeface="Cambria" panose="02040503050406030204" pitchFamily="18" charset="0"/>
                          <a:cs typeface="Times New Roman" panose="02020603050405020304" pitchFamily="18" charset="0"/>
                        </a:rPr>
                        <a:t>từ</a:t>
                      </a:r>
                      <a:r>
                        <a:rPr lang="vi-VN" sz="2400" dirty="0">
                          <a:effectLst/>
                          <a:latin typeface="Cambria" panose="02040503050406030204" pitchFamily="18" charset="0"/>
                          <a:ea typeface="Cambria" panose="02040503050406030204" pitchFamily="18" charset="0"/>
                          <a:cs typeface="Times New Roman" panose="02020603050405020304" pitchFamily="18" charset="0"/>
                        </a:rPr>
                        <a:t> </a:t>
                      </a:r>
                      <a:r>
                        <a:rPr lang="vi-VN" sz="2400" dirty="0" err="1">
                          <a:effectLst/>
                          <a:latin typeface="Cambria" panose="02040503050406030204" pitchFamily="18" charset="0"/>
                          <a:ea typeface="Cambria" panose="02040503050406030204" pitchFamily="18" charset="0"/>
                          <a:cs typeface="Times New Roman" panose="02020603050405020304" pitchFamily="18" charset="0"/>
                        </a:rPr>
                        <a:t>các</a:t>
                      </a:r>
                      <a:r>
                        <a:rPr lang="vi-VN" sz="2400" dirty="0">
                          <a:effectLst/>
                          <a:latin typeface="Cambria" panose="02040503050406030204" pitchFamily="18" charset="0"/>
                          <a:ea typeface="Cambria" panose="02040503050406030204" pitchFamily="18" charset="0"/>
                          <a:cs typeface="Times New Roman" panose="02020603050405020304" pitchFamily="18" charset="0"/>
                        </a:rPr>
                        <a:t> </a:t>
                      </a:r>
                      <a:r>
                        <a:rPr lang="vi-VN" sz="2400" dirty="0" err="1">
                          <a:effectLst/>
                          <a:latin typeface="Cambria" panose="02040503050406030204" pitchFamily="18" charset="0"/>
                          <a:ea typeface="Cambria" panose="02040503050406030204" pitchFamily="18" charset="0"/>
                          <a:cs typeface="Times New Roman" panose="02020603050405020304" pitchFamily="18" charset="0"/>
                        </a:rPr>
                        <a:t>hình</a:t>
                      </a:r>
                      <a:r>
                        <a:rPr lang="vi-VN" sz="2400" dirty="0">
                          <a:effectLst/>
                          <a:latin typeface="Cambria" panose="02040503050406030204" pitchFamily="18" charset="0"/>
                          <a:ea typeface="Cambria" panose="02040503050406030204" pitchFamily="18" charset="0"/>
                          <a:cs typeface="Times New Roman" panose="02020603050405020304" pitchFamily="18" charset="0"/>
                        </a:rPr>
                        <a:t> </a:t>
                      </a:r>
                      <a:r>
                        <a:rPr lang="vi-VN" sz="2400" dirty="0" err="1">
                          <a:effectLst/>
                          <a:latin typeface="Cambria" panose="02040503050406030204" pitchFamily="18" charset="0"/>
                          <a:ea typeface="Cambria" panose="02040503050406030204" pitchFamily="18" charset="0"/>
                          <a:cs typeface="Times New Roman" panose="02020603050405020304" pitchFamily="18" charset="0"/>
                        </a:rPr>
                        <a:t>ảnh</a:t>
                      </a:r>
                      <a:r>
                        <a:rPr lang="vi-VN" sz="2400" dirty="0">
                          <a:effectLst/>
                          <a:latin typeface="Cambria" panose="02040503050406030204" pitchFamily="18" charset="0"/>
                          <a:ea typeface="Cambria" panose="02040503050406030204" pitchFamily="18" charset="0"/>
                          <a:cs typeface="Times New Roman" panose="02020603050405020304" pitchFamily="18" charset="0"/>
                        </a:rPr>
                        <a:t> “</a:t>
                      </a:r>
                      <a:r>
                        <a:rPr lang="vi-VN" sz="2400" dirty="0" err="1">
                          <a:effectLst/>
                          <a:latin typeface="Cambria" panose="02040503050406030204" pitchFamily="18" charset="0"/>
                          <a:ea typeface="Cambria" panose="02040503050406030204" pitchFamily="18" charset="0"/>
                          <a:cs typeface="Times New Roman" panose="02020603050405020304" pitchFamily="18" charset="0"/>
                        </a:rPr>
                        <a:t>tầng</a:t>
                      </a:r>
                      <a:r>
                        <a:rPr lang="vi-VN" sz="2400" dirty="0">
                          <a:effectLst/>
                          <a:latin typeface="Cambria" panose="02040503050406030204" pitchFamily="18" charset="0"/>
                          <a:ea typeface="Cambria" panose="02040503050406030204" pitchFamily="18" charset="0"/>
                          <a:cs typeface="Times New Roman" panose="02020603050405020304" pitchFamily="18" charset="0"/>
                        </a:rPr>
                        <a:t> mây”, “</a:t>
                      </a:r>
                      <a:r>
                        <a:rPr lang="vi-VN" sz="2400" dirty="0" err="1">
                          <a:effectLst/>
                          <a:latin typeface="Cambria" panose="02040503050406030204" pitchFamily="18" charset="0"/>
                          <a:ea typeface="Cambria" panose="02040503050406030204" pitchFamily="18" charset="0"/>
                          <a:cs typeface="Times New Roman" panose="02020603050405020304" pitchFamily="18" charset="0"/>
                        </a:rPr>
                        <a:t>ngõ</a:t>
                      </a:r>
                      <a:r>
                        <a:rPr lang="vi-VN" sz="2400" dirty="0">
                          <a:effectLst/>
                          <a:latin typeface="Cambria" panose="02040503050406030204" pitchFamily="18" charset="0"/>
                          <a:ea typeface="Cambria" panose="02040503050406030204" pitchFamily="18" charset="0"/>
                          <a:cs typeface="Times New Roman" panose="02020603050405020304" pitchFamily="18" charset="0"/>
                        </a:rPr>
                        <a:t> </a:t>
                      </a:r>
                      <a:r>
                        <a:rPr lang="vi-VN" sz="2400" dirty="0" err="1">
                          <a:effectLst/>
                          <a:latin typeface="Cambria" panose="02040503050406030204" pitchFamily="18" charset="0"/>
                          <a:ea typeface="Cambria" panose="02040503050406030204" pitchFamily="18" charset="0"/>
                          <a:cs typeface="Times New Roman" panose="02020603050405020304" pitchFamily="18" charset="0"/>
                        </a:rPr>
                        <a:t>trúc</a:t>
                      </a:r>
                      <a:r>
                        <a:rPr lang="vi-VN" sz="2400" dirty="0">
                          <a:effectLst/>
                          <a:latin typeface="Cambria" panose="02040503050406030204" pitchFamily="18" charset="0"/>
                          <a:ea typeface="Cambria" panose="02040503050406030204" pitchFamily="18" charset="0"/>
                          <a:cs typeface="Times New Roman" panose="02020603050405020304" pitchFamily="18" charset="0"/>
                        </a:rPr>
                        <a:t>”; </a:t>
                      </a:r>
                      <a:r>
                        <a:rPr lang="vi-VN" sz="2400" dirty="0" err="1">
                          <a:effectLst/>
                          <a:latin typeface="Cambria" panose="02040503050406030204" pitchFamily="18" charset="0"/>
                          <a:ea typeface="Cambria" panose="02040503050406030204" pitchFamily="18" charset="0"/>
                          <a:cs typeface="Times New Roman" panose="02020603050405020304" pitchFamily="18" charset="0"/>
                        </a:rPr>
                        <a:t>các</a:t>
                      </a:r>
                      <a:r>
                        <a:rPr lang="vi-VN" sz="2400" dirty="0">
                          <a:effectLst/>
                          <a:latin typeface="Cambria" panose="02040503050406030204" pitchFamily="18" charset="0"/>
                          <a:ea typeface="Cambria" panose="02040503050406030204" pitchFamily="18" charset="0"/>
                          <a:cs typeface="Times New Roman" panose="02020603050405020304" pitchFamily="18" charset="0"/>
                        </a:rPr>
                        <a:t> </a:t>
                      </a:r>
                      <a:r>
                        <a:rPr lang="vi-VN" sz="2400" dirty="0" err="1">
                          <a:effectLst/>
                          <a:latin typeface="Cambria" panose="02040503050406030204" pitchFamily="18" charset="0"/>
                          <a:ea typeface="Cambria" panose="02040503050406030204" pitchFamily="18" charset="0"/>
                          <a:cs typeface="Times New Roman" panose="02020603050405020304" pitchFamily="18" charset="0"/>
                        </a:rPr>
                        <a:t>tính</a:t>
                      </a:r>
                      <a:r>
                        <a:rPr lang="vi-VN" sz="2400" dirty="0">
                          <a:effectLst/>
                          <a:latin typeface="Cambria" panose="02040503050406030204" pitchFamily="18" charset="0"/>
                          <a:ea typeface="Cambria" panose="02040503050406030204" pitchFamily="18" charset="0"/>
                          <a:cs typeface="Times New Roman" panose="02020603050405020304" pitchFamily="18" charset="0"/>
                        </a:rPr>
                        <a:t> </a:t>
                      </a:r>
                      <a:r>
                        <a:rPr lang="vi-VN" sz="2400" dirty="0" err="1">
                          <a:effectLst/>
                          <a:latin typeface="Cambria" panose="02040503050406030204" pitchFamily="18" charset="0"/>
                          <a:ea typeface="Cambria" panose="02040503050406030204" pitchFamily="18" charset="0"/>
                          <a:cs typeface="Times New Roman" panose="02020603050405020304" pitchFamily="18" charset="0"/>
                        </a:rPr>
                        <a:t>từ</a:t>
                      </a:r>
                      <a:r>
                        <a:rPr lang="vi-VN" sz="2400" dirty="0">
                          <a:effectLst/>
                          <a:latin typeface="Cambria" panose="02040503050406030204" pitchFamily="18" charset="0"/>
                          <a:ea typeface="Cambria" panose="02040503050406030204" pitchFamily="18" charset="0"/>
                          <a:cs typeface="Times New Roman" panose="02020603050405020304" pitchFamily="18" charset="0"/>
                        </a:rPr>
                        <a:t> “lơ </a:t>
                      </a:r>
                      <a:r>
                        <a:rPr lang="vi-VN" sz="2400" dirty="0" err="1">
                          <a:effectLst/>
                          <a:latin typeface="Cambria" panose="02040503050406030204" pitchFamily="18" charset="0"/>
                          <a:ea typeface="Cambria" panose="02040503050406030204" pitchFamily="18" charset="0"/>
                          <a:cs typeface="Times New Roman" panose="02020603050405020304" pitchFamily="18" charset="0"/>
                        </a:rPr>
                        <a:t>lửng</a:t>
                      </a:r>
                      <a:r>
                        <a:rPr lang="vi-VN" sz="2400" dirty="0">
                          <a:effectLst/>
                          <a:latin typeface="Cambria" panose="02040503050406030204" pitchFamily="18" charset="0"/>
                          <a:ea typeface="Cambria" panose="02040503050406030204" pitchFamily="18" charset="0"/>
                          <a:cs typeface="Times New Roman" panose="02020603050405020304" pitchFamily="18" charset="0"/>
                        </a:rPr>
                        <a:t> … xanh </a:t>
                      </a:r>
                      <a:r>
                        <a:rPr lang="vi-VN" sz="2400" dirty="0" err="1">
                          <a:effectLst/>
                          <a:latin typeface="Cambria" panose="02040503050406030204" pitchFamily="18" charset="0"/>
                          <a:ea typeface="Cambria" panose="02040503050406030204" pitchFamily="18" charset="0"/>
                          <a:cs typeface="Times New Roman" panose="02020603050405020304" pitchFamily="18" charset="0"/>
                        </a:rPr>
                        <a:t>ngắt</a:t>
                      </a:r>
                      <a:r>
                        <a:rPr lang="vi-VN" sz="2400" dirty="0">
                          <a:effectLst/>
                          <a:latin typeface="Cambria" panose="02040503050406030204" pitchFamily="18" charset="0"/>
                          <a:ea typeface="Cambria" panose="02040503050406030204" pitchFamily="18" charset="0"/>
                          <a:cs typeface="Times New Roman" panose="02020603050405020304" pitchFamily="18" charset="0"/>
                        </a:rPr>
                        <a:t>”, “</a:t>
                      </a:r>
                      <a:r>
                        <a:rPr lang="vi-VN" sz="2400" dirty="0" err="1">
                          <a:effectLst/>
                          <a:latin typeface="Cambria" panose="02040503050406030204" pitchFamily="18" charset="0"/>
                          <a:ea typeface="Cambria" panose="02040503050406030204" pitchFamily="18" charset="0"/>
                          <a:cs typeface="Times New Roman" panose="02020603050405020304" pitchFamily="18" charset="0"/>
                        </a:rPr>
                        <a:t>vắng</a:t>
                      </a:r>
                      <a:r>
                        <a:rPr lang="vi-VN" sz="2400" dirty="0">
                          <a:effectLst/>
                          <a:latin typeface="Cambria" panose="02040503050406030204" pitchFamily="18" charset="0"/>
                          <a:ea typeface="Cambria" panose="02040503050406030204" pitchFamily="18" charset="0"/>
                          <a:cs typeface="Times New Roman" panose="02020603050405020304" pitchFamily="18" charset="0"/>
                        </a:rPr>
                        <a:t> teo”,… </a:t>
                      </a:r>
                    </a:p>
                    <a:p>
                      <a:pPr marL="0" marR="0" indent="0" algn="just">
                        <a:lnSpc>
                          <a:spcPct val="150000"/>
                        </a:lnSpc>
                        <a:spcBef>
                          <a:spcPts val="0"/>
                        </a:spcBef>
                        <a:spcAft>
                          <a:spcPts val="0"/>
                        </a:spcAft>
                        <a:buFont typeface="Arial" panose="020B0604020202020204" pitchFamily="34" charset="0"/>
                        <a:buNone/>
                      </a:pPr>
                      <a:endParaRPr lang="en-US" sz="1600" dirty="0">
                        <a:effectLst/>
                        <a:latin typeface="Cambria" panose="02040503050406030204" pitchFamily="18" charset="0"/>
                        <a:ea typeface="Cambria" panose="02040503050406030204" pitchFamily="18" charset="0"/>
                        <a:cs typeface="Times New Roman" panose="02020603050405020304" pitchFamily="18" charset="0"/>
                      </a:endParaRPr>
                    </a:p>
                  </a:txBody>
                  <a:tcPr marL="30628" marR="30628" marT="0" marB="0">
                    <a:lnL>
                      <a:noFill/>
                    </a:lnL>
                    <a:lnR>
                      <a:noFill/>
                    </a:lnR>
                    <a:lnT w="1905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extLst>
                  <a:ext uri="{0D108BD9-81ED-4DB2-BD59-A6C34878D82A}">
                    <a16:rowId xmlns:a16="http://schemas.microsoft.com/office/drawing/2014/main" val="2569671840"/>
                  </a:ext>
                </a:extLst>
              </a:tr>
            </a:tbl>
          </a:graphicData>
        </a:graphic>
      </p:graphicFrame>
    </p:spTree>
    <p:extLst>
      <p:ext uri="{BB962C8B-B14F-4D97-AF65-F5344CB8AC3E}">
        <p14:creationId xmlns:p14="http://schemas.microsoft.com/office/powerpoint/2010/main" val="271294269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CF9B4D6-7CA9-03D2-0F68-B14014242173}"/>
              </a:ext>
            </a:extLst>
          </p:cNvPr>
          <p:cNvSpPr txBox="1"/>
          <p:nvPr/>
        </p:nvSpPr>
        <p:spPr>
          <a:xfrm>
            <a:off x="4561115" y="517834"/>
            <a:ext cx="609600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err="1">
                <a:ln>
                  <a:noFill/>
                </a:ln>
                <a:solidFill>
                  <a:srgbClr val="87BCE4">
                    <a:lumMod val="50000"/>
                  </a:srgbClr>
                </a:solidFill>
                <a:effectLst/>
                <a:uLnTx/>
                <a:uFillTx/>
                <a:latin typeface="Calibri"/>
                <a:ea typeface="Yu Mincho" panose="02020400000000000000" pitchFamily="18" charset="-128"/>
                <a:cs typeface="+mn-cs"/>
              </a:rPr>
              <a:t>Các</a:t>
            </a:r>
            <a:r>
              <a:rPr kumimoji="0" lang="en-US" sz="3600" b="1" i="1" u="none" strike="noStrike" kern="1200" cap="none" spc="0" normalizeH="0" baseline="0" noProof="0" dirty="0">
                <a:ln>
                  <a:noFill/>
                </a:ln>
                <a:solidFill>
                  <a:srgbClr val="87BCE4">
                    <a:lumMod val="50000"/>
                  </a:srgbClr>
                </a:solidFill>
                <a:effectLst/>
                <a:uLnTx/>
                <a:uFillTx/>
                <a:latin typeface="Calibri"/>
                <a:ea typeface="Yu Mincho" panose="02020400000000000000" pitchFamily="18" charset="-128"/>
                <a:cs typeface="+mn-cs"/>
              </a:rPr>
              <a:t> </a:t>
            </a:r>
            <a:r>
              <a:rPr kumimoji="0" lang="en-US" sz="3600" b="1" i="1" u="none" strike="noStrike" kern="1200" cap="none" spc="0" normalizeH="0" baseline="0" noProof="0" dirty="0" err="1">
                <a:ln>
                  <a:noFill/>
                </a:ln>
                <a:solidFill>
                  <a:srgbClr val="87BCE4">
                    <a:lumMod val="50000"/>
                  </a:srgbClr>
                </a:solidFill>
                <a:effectLst/>
                <a:uLnTx/>
                <a:uFillTx/>
                <a:latin typeface="Calibri"/>
                <a:ea typeface="Yu Mincho" panose="02020400000000000000" pitchFamily="18" charset="-128"/>
                <a:cs typeface="+mn-cs"/>
              </a:rPr>
              <a:t>bước</a:t>
            </a:r>
            <a:r>
              <a:rPr kumimoji="0" lang="en-US" sz="3600" b="1" i="1" u="none" strike="noStrike" kern="1200" cap="none" spc="0" normalizeH="0" baseline="0" noProof="0" dirty="0">
                <a:ln>
                  <a:noFill/>
                </a:ln>
                <a:solidFill>
                  <a:srgbClr val="87BCE4">
                    <a:lumMod val="50000"/>
                  </a:srgbClr>
                </a:solidFill>
                <a:effectLst/>
                <a:uLnTx/>
                <a:uFillTx/>
                <a:latin typeface="Calibri"/>
                <a:ea typeface="Yu Mincho" panose="02020400000000000000" pitchFamily="18" charset="-128"/>
                <a:cs typeface="+mn-cs"/>
              </a:rPr>
              <a:t> </a:t>
            </a:r>
            <a:r>
              <a:rPr kumimoji="0" lang="en-US" sz="3600" b="1" i="1" u="none" strike="noStrike" kern="1200" cap="none" spc="0" normalizeH="0" baseline="0" noProof="0" dirty="0" err="1">
                <a:ln>
                  <a:noFill/>
                </a:ln>
                <a:solidFill>
                  <a:srgbClr val="87BCE4">
                    <a:lumMod val="50000"/>
                  </a:srgbClr>
                </a:solidFill>
                <a:effectLst/>
                <a:uLnTx/>
                <a:uFillTx/>
                <a:latin typeface="Calibri"/>
                <a:ea typeface="Yu Mincho" panose="02020400000000000000" pitchFamily="18" charset="-128"/>
                <a:cs typeface="+mn-cs"/>
              </a:rPr>
              <a:t>chuẩn</a:t>
            </a:r>
            <a:r>
              <a:rPr kumimoji="0" lang="en-US" sz="3600" b="1" i="1" u="none" strike="noStrike" kern="1200" cap="none" spc="0" normalizeH="0" baseline="0" noProof="0" dirty="0">
                <a:ln>
                  <a:noFill/>
                </a:ln>
                <a:solidFill>
                  <a:srgbClr val="87BCE4">
                    <a:lumMod val="50000"/>
                  </a:srgbClr>
                </a:solidFill>
                <a:effectLst/>
                <a:uLnTx/>
                <a:uFillTx/>
                <a:latin typeface="Calibri"/>
                <a:ea typeface="Yu Mincho" panose="02020400000000000000" pitchFamily="18" charset="-128"/>
                <a:cs typeface="+mn-cs"/>
              </a:rPr>
              <a:t> </a:t>
            </a:r>
            <a:r>
              <a:rPr kumimoji="0" lang="en-US" sz="3600" b="1" i="1" u="none" strike="noStrike" kern="1200" cap="none" spc="0" normalizeH="0" baseline="0" noProof="0" dirty="0" err="1">
                <a:ln>
                  <a:noFill/>
                </a:ln>
                <a:solidFill>
                  <a:srgbClr val="87BCE4">
                    <a:lumMod val="50000"/>
                  </a:srgbClr>
                </a:solidFill>
                <a:effectLst/>
                <a:uLnTx/>
                <a:uFillTx/>
                <a:latin typeface="Calibri"/>
                <a:ea typeface="Yu Mincho" panose="02020400000000000000" pitchFamily="18" charset="-128"/>
                <a:cs typeface="+mn-cs"/>
              </a:rPr>
              <a:t>bị</a:t>
            </a:r>
            <a:r>
              <a:rPr kumimoji="0" lang="en-US" sz="3600" b="1" i="1" u="none" strike="noStrike" kern="1200" cap="none" spc="0" normalizeH="0" baseline="0" noProof="0" dirty="0">
                <a:ln>
                  <a:noFill/>
                </a:ln>
                <a:solidFill>
                  <a:srgbClr val="87BCE4">
                    <a:lumMod val="50000"/>
                  </a:srgbClr>
                </a:solidFill>
                <a:effectLst/>
                <a:uLnTx/>
                <a:uFillTx/>
                <a:latin typeface="Calibri"/>
                <a:ea typeface="Yu Mincho" panose="02020400000000000000" pitchFamily="18" charset="-128"/>
                <a:cs typeface="+mn-cs"/>
              </a:rPr>
              <a:t> </a:t>
            </a:r>
            <a:endParaRPr kumimoji="0" lang="en-US" sz="4800" b="0" i="0" u="none" strike="noStrike" kern="1200" cap="none" spc="0" normalizeH="0" baseline="0" noProof="0" dirty="0">
              <a:ln>
                <a:noFill/>
              </a:ln>
              <a:solidFill>
                <a:srgbClr val="87BCE4">
                  <a:lumMod val="50000"/>
                </a:srgbClr>
              </a:solidFill>
              <a:effectLst/>
              <a:uLnTx/>
              <a:uFillTx/>
              <a:latin typeface="Calibri"/>
              <a:ea typeface="+mn-ea"/>
              <a:cs typeface="+mn-cs"/>
            </a:endParaRPr>
          </a:p>
        </p:txBody>
      </p:sp>
      <p:graphicFrame>
        <p:nvGraphicFramePr>
          <p:cNvPr id="4" name="Table 3">
            <a:extLst>
              <a:ext uri="{FF2B5EF4-FFF2-40B4-BE49-F238E27FC236}">
                <a16:creationId xmlns:a16="http://schemas.microsoft.com/office/drawing/2014/main" id="{D1FDB8C0-404C-3351-E4C5-A97FF90012BC}"/>
              </a:ext>
            </a:extLst>
          </p:cNvPr>
          <p:cNvGraphicFramePr>
            <a:graphicFrameLocks noGrp="1"/>
          </p:cNvGraphicFramePr>
          <p:nvPr>
            <p:extLst>
              <p:ext uri="{D42A27DB-BD31-4B8C-83A1-F6EECF244321}">
                <p14:modId xmlns:p14="http://schemas.microsoft.com/office/powerpoint/2010/main" val="3284841200"/>
              </p:ext>
            </p:extLst>
          </p:nvPr>
        </p:nvGraphicFramePr>
        <p:xfrm>
          <a:off x="723900" y="1164165"/>
          <a:ext cx="10744200" cy="4801998"/>
        </p:xfrm>
        <a:graphic>
          <a:graphicData uri="http://schemas.openxmlformats.org/drawingml/2006/table">
            <a:tbl>
              <a:tblPr firstRow="1" firstCol="1" bandRow="1"/>
              <a:tblGrid>
                <a:gridCol w="10744200">
                  <a:extLst>
                    <a:ext uri="{9D8B030D-6E8A-4147-A177-3AD203B41FA5}">
                      <a16:colId xmlns:a16="http://schemas.microsoft.com/office/drawing/2014/main" val="3039648294"/>
                    </a:ext>
                  </a:extLst>
                </a:gridCol>
              </a:tblGrid>
              <a:tr h="0">
                <a:tc>
                  <a:txBody>
                    <a:bodyPr/>
                    <a:lstStyle/>
                    <a:p>
                      <a:pPr marL="0" marR="0" algn="just">
                        <a:lnSpc>
                          <a:spcPct val="150000"/>
                        </a:lnSpc>
                        <a:spcBef>
                          <a:spcPts val="0"/>
                        </a:spcBef>
                        <a:spcAft>
                          <a:spcPts val="0"/>
                        </a:spcAft>
                      </a:pPr>
                      <a:r>
                        <a:rPr lang="en-US" sz="2400" b="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Bước 3. Viết bài </a:t>
                      </a:r>
                      <a:endParaRPr lang="en-US" sz="20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a:noFill/>
                    </a:lnL>
                    <a:lnR>
                      <a:noFill/>
                    </a:lnR>
                    <a:lnT>
                      <a:noFill/>
                    </a:lnT>
                    <a:lnB w="19050" cap="flat" cmpd="sng" algn="ctr">
                      <a:solidFill>
                        <a:srgbClr val="8EAADB"/>
                      </a:solidFill>
                      <a:prstDash val="solid"/>
                      <a:round/>
                      <a:headEnd type="none" w="med" len="med"/>
                      <a:tailEnd type="none" w="med" len="med"/>
                    </a:lnB>
                    <a:solidFill>
                      <a:srgbClr val="FFFFFF"/>
                    </a:solidFill>
                  </a:tcPr>
                </a:tc>
                <a:extLst>
                  <a:ext uri="{0D108BD9-81ED-4DB2-BD59-A6C34878D82A}">
                    <a16:rowId xmlns:a16="http://schemas.microsoft.com/office/drawing/2014/main" val="3363896091"/>
                  </a:ext>
                </a:extLst>
              </a:tr>
              <a:tr h="0">
                <a:tc>
                  <a:txBody>
                    <a:bodyPr/>
                    <a:lstStyle/>
                    <a:p>
                      <a:pPr marL="342900" marR="0" lvl="0" indent="-342900" algn="just">
                        <a:lnSpc>
                          <a:spcPct val="150000"/>
                        </a:lnSpc>
                        <a:spcBef>
                          <a:spcPts val="0"/>
                        </a:spcBef>
                        <a:spcAft>
                          <a:spcPts val="0"/>
                        </a:spcAft>
                        <a:buFont typeface="Symbol" panose="05050102010706020507" pitchFamily="18" charset="2"/>
                        <a:buChar char=""/>
                      </a:pPr>
                      <a:r>
                        <a:rPr lang="en-US" sz="24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Cách</a:t>
                      </a:r>
                      <a:r>
                        <a:rPr lang="en-US" sz="24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thức</a:t>
                      </a:r>
                      <a:r>
                        <a:rPr lang="en-US" sz="24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tiến</a:t>
                      </a:r>
                      <a:r>
                        <a:rPr lang="en-US" sz="24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hành</a:t>
                      </a:r>
                      <a:r>
                        <a:rPr lang="en-US" sz="24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viết</a:t>
                      </a:r>
                      <a:r>
                        <a:rPr lang="en-US" sz="24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bài</a:t>
                      </a:r>
                      <a:r>
                        <a:rPr lang="en-US" sz="24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như</a:t>
                      </a:r>
                      <a:r>
                        <a:rPr lang="en-US" sz="24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đã</a:t>
                      </a:r>
                      <a:r>
                        <a:rPr lang="en-US" sz="24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thực</a:t>
                      </a:r>
                      <a:r>
                        <a:rPr lang="en-US" sz="24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hiện</a:t>
                      </a:r>
                      <a:r>
                        <a:rPr lang="en-US" sz="24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khi</a:t>
                      </a:r>
                      <a:r>
                        <a:rPr lang="en-US" sz="24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viết</a:t>
                      </a:r>
                      <a:r>
                        <a:rPr lang="en-US" sz="24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bài</a:t>
                      </a:r>
                      <a:r>
                        <a:rPr lang="en-US" sz="24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nghị</a:t>
                      </a:r>
                      <a:r>
                        <a:rPr lang="en-US" sz="24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luận</a:t>
                      </a:r>
                      <a:r>
                        <a:rPr lang="en-US" sz="24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phân</a:t>
                      </a:r>
                      <a:r>
                        <a:rPr lang="en-US" sz="24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tích</a:t>
                      </a:r>
                      <a:r>
                        <a:rPr lang="en-US" sz="24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đánh</a:t>
                      </a:r>
                      <a:r>
                        <a:rPr lang="en-US" sz="24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giá</a:t>
                      </a:r>
                      <a:r>
                        <a:rPr lang="en-US" sz="24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nội</a:t>
                      </a:r>
                      <a:r>
                        <a:rPr lang="en-US" sz="24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dung </a:t>
                      </a:r>
                      <a:r>
                        <a:rPr lang="en-US" sz="24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và</a:t>
                      </a:r>
                      <a:r>
                        <a:rPr lang="en-US" sz="24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nghệ</a:t>
                      </a:r>
                      <a:r>
                        <a:rPr lang="en-US" sz="24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thuật</a:t>
                      </a:r>
                      <a:r>
                        <a:rPr lang="en-US" sz="24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của</a:t>
                      </a:r>
                      <a:r>
                        <a:rPr lang="en-US" sz="24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một</a:t>
                      </a:r>
                      <a:r>
                        <a:rPr lang="en-US" sz="24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truyện</a:t>
                      </a:r>
                      <a:r>
                        <a:rPr lang="en-US" sz="24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kể</a:t>
                      </a:r>
                      <a:r>
                        <a:rPr lang="en-US" sz="24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Bài</a:t>
                      </a:r>
                      <a:r>
                        <a:rPr lang="en-US" sz="24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1).</a:t>
                      </a:r>
                      <a:endParaRPr lang="en-US" sz="2000" dirty="0">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lgn="just">
                        <a:lnSpc>
                          <a:spcPct val="150000"/>
                        </a:lnSpc>
                        <a:spcBef>
                          <a:spcPts val="0"/>
                        </a:spcBef>
                        <a:spcAft>
                          <a:spcPts val="0"/>
                        </a:spcAft>
                        <a:buFont typeface="Symbol" panose="05050102010706020507" pitchFamily="18" charset="2"/>
                        <a:buChar char=""/>
                      </a:pPr>
                      <a:r>
                        <a:rPr lang="en-US" sz="24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Tập</a:t>
                      </a:r>
                      <a:r>
                        <a:rPr lang="en-US" sz="24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trung</a:t>
                      </a:r>
                      <a:r>
                        <a:rPr lang="en-US" sz="24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phân</a:t>
                      </a:r>
                      <a:r>
                        <a:rPr lang="en-US" sz="24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tích</a:t>
                      </a:r>
                      <a:r>
                        <a:rPr lang="en-US" sz="24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đánh</a:t>
                      </a:r>
                      <a:r>
                        <a:rPr lang="en-US" sz="24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giá</a:t>
                      </a:r>
                      <a:r>
                        <a:rPr lang="en-US" sz="24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sức</a:t>
                      </a:r>
                      <a:r>
                        <a:rPr lang="en-US" sz="24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biểu</a:t>
                      </a:r>
                      <a:r>
                        <a:rPr lang="en-US" sz="24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cảm</a:t>
                      </a:r>
                      <a:r>
                        <a:rPr lang="en-US" sz="24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của</a:t>
                      </a:r>
                      <a:r>
                        <a:rPr lang="en-US" sz="24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các</a:t>
                      </a:r>
                      <a:r>
                        <a:rPr lang="en-US" sz="24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yếu</a:t>
                      </a:r>
                      <a:r>
                        <a:rPr lang="en-US" sz="24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tố</a:t>
                      </a:r>
                      <a:r>
                        <a:rPr lang="en-US" sz="24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hình</a:t>
                      </a:r>
                      <a:r>
                        <a:rPr lang="en-US" sz="24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thức</a:t>
                      </a:r>
                      <a:r>
                        <a:rPr lang="en-US" sz="24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nghệ</a:t>
                      </a:r>
                      <a:r>
                        <a:rPr lang="en-US" sz="24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thuật</a:t>
                      </a:r>
                      <a:r>
                        <a:rPr lang="en-US" sz="24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trong</a:t>
                      </a:r>
                      <a:r>
                        <a:rPr lang="en-US" sz="24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bài</a:t>
                      </a:r>
                      <a:r>
                        <a:rPr lang="en-US" sz="24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thơ</a:t>
                      </a:r>
                      <a:r>
                        <a:rPr lang="en-US" sz="24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a:t>
                      </a:r>
                      <a:endParaRPr lang="en-US" sz="2000" dirty="0">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lgn="just">
                        <a:lnSpc>
                          <a:spcPct val="150000"/>
                        </a:lnSpc>
                        <a:spcBef>
                          <a:spcPts val="0"/>
                        </a:spcBef>
                        <a:spcAft>
                          <a:spcPts val="0"/>
                        </a:spcAft>
                        <a:buFont typeface="Symbol" panose="05050102010706020507" pitchFamily="18" charset="2"/>
                        <a:buChar char=""/>
                      </a:pPr>
                      <a:r>
                        <a:rPr lang="en-US" sz="24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Nêu</a:t>
                      </a:r>
                      <a:r>
                        <a:rPr lang="en-US" sz="24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rõ</a:t>
                      </a:r>
                      <a:r>
                        <a:rPr lang="en-US" sz="24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ý </a:t>
                      </a:r>
                      <a:r>
                        <a:rPr lang="en-US" sz="24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kiến</a:t>
                      </a:r>
                      <a:r>
                        <a:rPr lang="en-US" sz="24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nhận</a:t>
                      </a:r>
                      <a:r>
                        <a:rPr lang="en-US" sz="24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xét</a:t>
                      </a:r>
                      <a:r>
                        <a:rPr lang="en-US" sz="24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đánh</a:t>
                      </a:r>
                      <a:r>
                        <a:rPr lang="en-US" sz="24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giá</a:t>
                      </a:r>
                      <a:r>
                        <a:rPr lang="en-US" sz="24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của</a:t>
                      </a:r>
                      <a:r>
                        <a:rPr lang="en-US" sz="24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người</a:t>
                      </a:r>
                      <a:r>
                        <a:rPr lang="en-US" sz="24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viết</a:t>
                      </a:r>
                      <a:r>
                        <a:rPr lang="en-US" sz="24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về</a:t>
                      </a:r>
                      <a:r>
                        <a:rPr lang="en-US" sz="24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những</a:t>
                      </a:r>
                      <a:r>
                        <a:rPr lang="en-US" sz="24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nét</a:t>
                      </a:r>
                      <a:r>
                        <a:rPr lang="en-US" sz="24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đặc</a:t>
                      </a:r>
                      <a:r>
                        <a:rPr lang="en-US" sz="24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sắc</a:t>
                      </a:r>
                      <a:r>
                        <a:rPr lang="en-US" sz="24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của</a:t>
                      </a:r>
                      <a:r>
                        <a:rPr lang="en-US" sz="24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tác</a:t>
                      </a:r>
                      <a:r>
                        <a:rPr lang="en-US" sz="24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phẩm</a:t>
                      </a:r>
                      <a:r>
                        <a:rPr lang="en-US" sz="24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a:t>
                      </a:r>
                      <a:endParaRPr lang="en-US" sz="2000" dirty="0">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lgn="just">
                        <a:lnSpc>
                          <a:spcPct val="150000"/>
                        </a:lnSpc>
                        <a:spcBef>
                          <a:spcPts val="0"/>
                        </a:spcBef>
                        <a:spcAft>
                          <a:spcPts val="0"/>
                        </a:spcAft>
                        <a:buFont typeface="Symbol" panose="05050102010706020507" pitchFamily="18" charset="2"/>
                        <a:buChar char=""/>
                      </a:pPr>
                      <a:r>
                        <a:rPr lang="en-US" sz="24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Làm</a:t>
                      </a:r>
                      <a:r>
                        <a:rPr lang="en-US" sz="24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sáng</a:t>
                      </a:r>
                      <a:r>
                        <a:rPr lang="en-US" sz="24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tỏ</a:t>
                      </a:r>
                      <a:r>
                        <a:rPr lang="en-US" sz="24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các</a:t>
                      </a:r>
                      <a:r>
                        <a:rPr lang="en-US" sz="24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ý </a:t>
                      </a:r>
                      <a:r>
                        <a:rPr lang="en-US" sz="24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kiến</a:t>
                      </a:r>
                      <a:r>
                        <a:rPr lang="en-US" sz="24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nhận</a:t>
                      </a:r>
                      <a:r>
                        <a:rPr lang="en-US" sz="24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xét</a:t>
                      </a:r>
                      <a:r>
                        <a:rPr lang="en-US" sz="24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đánh</a:t>
                      </a:r>
                      <a:r>
                        <a:rPr lang="en-US" sz="24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giá</a:t>
                      </a:r>
                      <a:r>
                        <a:rPr lang="en-US" sz="24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về</a:t>
                      </a:r>
                      <a:r>
                        <a:rPr lang="en-US" sz="24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chủ</a:t>
                      </a:r>
                      <a:r>
                        <a:rPr lang="en-US" sz="24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đề</a:t>
                      </a:r>
                      <a:r>
                        <a:rPr lang="en-US" sz="24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và</a:t>
                      </a:r>
                      <a:r>
                        <a:rPr lang="en-US" sz="24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nghệ</a:t>
                      </a:r>
                      <a:r>
                        <a:rPr lang="en-US" sz="24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thuật</a:t>
                      </a:r>
                      <a:r>
                        <a:rPr lang="en-US" sz="24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bằng</a:t>
                      </a:r>
                      <a:r>
                        <a:rPr lang="en-US" sz="24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việc</a:t>
                      </a:r>
                      <a:r>
                        <a:rPr lang="en-US" sz="24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trích</a:t>
                      </a:r>
                      <a:r>
                        <a:rPr lang="en-US" sz="24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dẫn</a:t>
                      </a:r>
                      <a:r>
                        <a:rPr lang="en-US" sz="24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các</a:t>
                      </a:r>
                      <a:r>
                        <a:rPr lang="en-US" sz="24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hình</a:t>
                      </a:r>
                      <a:r>
                        <a:rPr lang="en-US" sz="24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ảnh</a:t>
                      </a:r>
                      <a:r>
                        <a:rPr lang="en-US" sz="24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chi </a:t>
                      </a:r>
                      <a:r>
                        <a:rPr lang="en-US" sz="24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tiết</a:t>
                      </a:r>
                      <a:r>
                        <a:rPr lang="en-US" sz="24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biện</a:t>
                      </a:r>
                      <a:r>
                        <a:rPr lang="en-US" sz="24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pháp</a:t>
                      </a:r>
                      <a:r>
                        <a:rPr lang="en-US" sz="24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nghệ</a:t>
                      </a:r>
                      <a:r>
                        <a:rPr lang="en-US" sz="24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thuật</a:t>
                      </a:r>
                      <a:r>
                        <a:rPr lang="en-US" sz="24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tiêu</a:t>
                      </a:r>
                      <a:r>
                        <a:rPr lang="en-US" sz="24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biểu</a:t>
                      </a:r>
                      <a:r>
                        <a:rPr lang="en-US" sz="24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trong</a:t>
                      </a:r>
                      <a:r>
                        <a:rPr lang="en-US" sz="24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tác</a:t>
                      </a:r>
                      <a:r>
                        <a:rPr lang="en-US" sz="24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phẩm</a:t>
                      </a:r>
                      <a:r>
                        <a:rPr lang="en-US" sz="24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a:t>
                      </a:r>
                      <a:endParaRPr lang="en-US" sz="20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a:noFill/>
                    </a:lnL>
                    <a:lnR>
                      <a:noFill/>
                    </a:lnR>
                    <a:lnT w="1905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extLst>
                  <a:ext uri="{0D108BD9-81ED-4DB2-BD59-A6C34878D82A}">
                    <a16:rowId xmlns:a16="http://schemas.microsoft.com/office/drawing/2014/main" val="1994588500"/>
                  </a:ext>
                </a:extLst>
              </a:tr>
            </a:tbl>
          </a:graphicData>
        </a:graphic>
      </p:graphicFrame>
    </p:spTree>
    <p:extLst>
      <p:ext uri="{BB962C8B-B14F-4D97-AF65-F5344CB8AC3E}">
        <p14:creationId xmlns:p14="http://schemas.microsoft.com/office/powerpoint/2010/main" val="406067427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CF9B4D6-7CA9-03D2-0F68-B14014242173}"/>
              </a:ext>
            </a:extLst>
          </p:cNvPr>
          <p:cNvSpPr txBox="1"/>
          <p:nvPr/>
        </p:nvSpPr>
        <p:spPr>
          <a:xfrm>
            <a:off x="4561115" y="517834"/>
            <a:ext cx="609600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err="1">
                <a:ln>
                  <a:noFill/>
                </a:ln>
                <a:solidFill>
                  <a:srgbClr val="87BCE4">
                    <a:lumMod val="50000"/>
                  </a:srgbClr>
                </a:solidFill>
                <a:effectLst/>
                <a:uLnTx/>
                <a:uFillTx/>
                <a:latin typeface="Calibri"/>
                <a:ea typeface="Yu Mincho" panose="02020400000000000000" pitchFamily="18" charset="-128"/>
                <a:cs typeface="+mn-cs"/>
              </a:rPr>
              <a:t>Các</a:t>
            </a:r>
            <a:r>
              <a:rPr kumimoji="0" lang="en-US" sz="3600" b="1" i="1" u="none" strike="noStrike" kern="1200" cap="none" spc="0" normalizeH="0" baseline="0" noProof="0" dirty="0">
                <a:ln>
                  <a:noFill/>
                </a:ln>
                <a:solidFill>
                  <a:srgbClr val="87BCE4">
                    <a:lumMod val="50000"/>
                  </a:srgbClr>
                </a:solidFill>
                <a:effectLst/>
                <a:uLnTx/>
                <a:uFillTx/>
                <a:latin typeface="Calibri"/>
                <a:ea typeface="Yu Mincho" panose="02020400000000000000" pitchFamily="18" charset="-128"/>
                <a:cs typeface="+mn-cs"/>
              </a:rPr>
              <a:t> </a:t>
            </a:r>
            <a:r>
              <a:rPr kumimoji="0" lang="en-US" sz="3600" b="1" i="1" u="none" strike="noStrike" kern="1200" cap="none" spc="0" normalizeH="0" baseline="0" noProof="0" dirty="0" err="1">
                <a:ln>
                  <a:noFill/>
                </a:ln>
                <a:solidFill>
                  <a:srgbClr val="87BCE4">
                    <a:lumMod val="50000"/>
                  </a:srgbClr>
                </a:solidFill>
                <a:effectLst/>
                <a:uLnTx/>
                <a:uFillTx/>
                <a:latin typeface="Calibri"/>
                <a:ea typeface="Yu Mincho" panose="02020400000000000000" pitchFamily="18" charset="-128"/>
                <a:cs typeface="+mn-cs"/>
              </a:rPr>
              <a:t>bước</a:t>
            </a:r>
            <a:r>
              <a:rPr kumimoji="0" lang="en-US" sz="3600" b="1" i="1" u="none" strike="noStrike" kern="1200" cap="none" spc="0" normalizeH="0" baseline="0" noProof="0" dirty="0">
                <a:ln>
                  <a:noFill/>
                </a:ln>
                <a:solidFill>
                  <a:srgbClr val="87BCE4">
                    <a:lumMod val="50000"/>
                  </a:srgbClr>
                </a:solidFill>
                <a:effectLst/>
                <a:uLnTx/>
                <a:uFillTx/>
                <a:latin typeface="Calibri"/>
                <a:ea typeface="Yu Mincho" panose="02020400000000000000" pitchFamily="18" charset="-128"/>
                <a:cs typeface="+mn-cs"/>
              </a:rPr>
              <a:t> </a:t>
            </a:r>
            <a:r>
              <a:rPr kumimoji="0" lang="en-US" sz="3600" b="1" i="1" u="none" strike="noStrike" kern="1200" cap="none" spc="0" normalizeH="0" baseline="0" noProof="0" dirty="0" err="1">
                <a:ln>
                  <a:noFill/>
                </a:ln>
                <a:solidFill>
                  <a:srgbClr val="87BCE4">
                    <a:lumMod val="50000"/>
                  </a:srgbClr>
                </a:solidFill>
                <a:effectLst/>
                <a:uLnTx/>
                <a:uFillTx/>
                <a:latin typeface="Calibri"/>
                <a:ea typeface="Yu Mincho" panose="02020400000000000000" pitchFamily="18" charset="-128"/>
                <a:cs typeface="+mn-cs"/>
              </a:rPr>
              <a:t>chuẩn</a:t>
            </a:r>
            <a:r>
              <a:rPr kumimoji="0" lang="en-US" sz="3600" b="1" i="1" u="none" strike="noStrike" kern="1200" cap="none" spc="0" normalizeH="0" baseline="0" noProof="0" dirty="0">
                <a:ln>
                  <a:noFill/>
                </a:ln>
                <a:solidFill>
                  <a:srgbClr val="87BCE4">
                    <a:lumMod val="50000"/>
                  </a:srgbClr>
                </a:solidFill>
                <a:effectLst/>
                <a:uLnTx/>
                <a:uFillTx/>
                <a:latin typeface="Calibri"/>
                <a:ea typeface="Yu Mincho" panose="02020400000000000000" pitchFamily="18" charset="-128"/>
                <a:cs typeface="+mn-cs"/>
              </a:rPr>
              <a:t> </a:t>
            </a:r>
            <a:r>
              <a:rPr kumimoji="0" lang="en-US" sz="3600" b="1" i="1" u="none" strike="noStrike" kern="1200" cap="none" spc="0" normalizeH="0" baseline="0" noProof="0" dirty="0" err="1">
                <a:ln>
                  <a:noFill/>
                </a:ln>
                <a:solidFill>
                  <a:srgbClr val="87BCE4">
                    <a:lumMod val="50000"/>
                  </a:srgbClr>
                </a:solidFill>
                <a:effectLst/>
                <a:uLnTx/>
                <a:uFillTx/>
                <a:latin typeface="Calibri"/>
                <a:ea typeface="Yu Mincho" panose="02020400000000000000" pitchFamily="18" charset="-128"/>
                <a:cs typeface="+mn-cs"/>
              </a:rPr>
              <a:t>bị</a:t>
            </a:r>
            <a:r>
              <a:rPr kumimoji="0" lang="en-US" sz="3600" b="1" i="1" u="none" strike="noStrike" kern="1200" cap="none" spc="0" normalizeH="0" baseline="0" noProof="0" dirty="0">
                <a:ln>
                  <a:noFill/>
                </a:ln>
                <a:solidFill>
                  <a:srgbClr val="87BCE4">
                    <a:lumMod val="50000"/>
                  </a:srgbClr>
                </a:solidFill>
                <a:effectLst/>
                <a:uLnTx/>
                <a:uFillTx/>
                <a:latin typeface="Calibri"/>
                <a:ea typeface="Yu Mincho" panose="02020400000000000000" pitchFamily="18" charset="-128"/>
                <a:cs typeface="+mn-cs"/>
              </a:rPr>
              <a:t> </a:t>
            </a:r>
            <a:endParaRPr kumimoji="0" lang="en-US" sz="4800" b="0" i="0" u="none" strike="noStrike" kern="1200" cap="none" spc="0" normalizeH="0" baseline="0" noProof="0" dirty="0">
              <a:ln>
                <a:noFill/>
              </a:ln>
              <a:solidFill>
                <a:srgbClr val="87BCE4">
                  <a:lumMod val="50000"/>
                </a:srgbClr>
              </a:solidFill>
              <a:effectLst/>
              <a:uLnTx/>
              <a:uFillTx/>
              <a:latin typeface="Calibri"/>
              <a:ea typeface="+mn-ea"/>
              <a:cs typeface="+mn-cs"/>
            </a:endParaRPr>
          </a:p>
        </p:txBody>
      </p:sp>
      <p:graphicFrame>
        <p:nvGraphicFramePr>
          <p:cNvPr id="2" name="Table 1">
            <a:extLst>
              <a:ext uri="{FF2B5EF4-FFF2-40B4-BE49-F238E27FC236}">
                <a16:creationId xmlns:a16="http://schemas.microsoft.com/office/drawing/2014/main" id="{122A5DC7-1173-48ED-9B18-821ABB658D59}"/>
              </a:ext>
            </a:extLst>
          </p:cNvPr>
          <p:cNvGraphicFramePr>
            <a:graphicFrameLocks noGrp="1"/>
          </p:cNvGraphicFramePr>
          <p:nvPr>
            <p:extLst>
              <p:ext uri="{D42A27DB-BD31-4B8C-83A1-F6EECF244321}">
                <p14:modId xmlns:p14="http://schemas.microsoft.com/office/powerpoint/2010/main" val="811623598"/>
              </p:ext>
            </p:extLst>
          </p:nvPr>
        </p:nvGraphicFramePr>
        <p:xfrm>
          <a:off x="958305" y="1428156"/>
          <a:ext cx="9916523" cy="1282192"/>
        </p:xfrm>
        <a:graphic>
          <a:graphicData uri="http://schemas.openxmlformats.org/drawingml/2006/table">
            <a:tbl>
              <a:tblPr firstRow="1" firstCol="1" bandRow="1"/>
              <a:tblGrid>
                <a:gridCol w="9916523">
                  <a:extLst>
                    <a:ext uri="{9D8B030D-6E8A-4147-A177-3AD203B41FA5}">
                      <a16:colId xmlns:a16="http://schemas.microsoft.com/office/drawing/2014/main" val="1330935667"/>
                    </a:ext>
                  </a:extLst>
                </a:gridCol>
              </a:tblGrid>
              <a:tr h="0">
                <a:tc>
                  <a:txBody>
                    <a:bodyPr/>
                    <a:lstStyle/>
                    <a:p>
                      <a:pPr marL="0" marR="0" algn="just">
                        <a:lnSpc>
                          <a:spcPct val="150000"/>
                        </a:lnSpc>
                        <a:spcBef>
                          <a:spcPts val="0"/>
                        </a:spcBef>
                        <a:spcAft>
                          <a:spcPts val="0"/>
                        </a:spcAft>
                      </a:pPr>
                      <a:r>
                        <a:rPr lang="en-US" sz="3200" b="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Bước</a:t>
                      </a:r>
                      <a:r>
                        <a:rPr lang="en-US" sz="32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4. </a:t>
                      </a:r>
                      <a:r>
                        <a:rPr lang="en-US" sz="3200" b="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Xem</a:t>
                      </a:r>
                      <a:r>
                        <a:rPr lang="en-US" sz="32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lại</a:t>
                      </a:r>
                      <a:r>
                        <a:rPr lang="en-US" sz="32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và</a:t>
                      </a:r>
                      <a:r>
                        <a:rPr lang="en-US" sz="32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chỉnh</a:t>
                      </a:r>
                      <a:r>
                        <a:rPr lang="en-US" sz="32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sửa</a:t>
                      </a:r>
                      <a:r>
                        <a:rPr lang="en-US" sz="32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a:noFill/>
                    </a:lnL>
                    <a:lnR>
                      <a:noFill/>
                    </a:lnR>
                    <a:lnT>
                      <a:noFill/>
                    </a:lnT>
                    <a:lnB w="19050" cap="flat" cmpd="sng" algn="ctr">
                      <a:solidFill>
                        <a:srgbClr val="8EAADB"/>
                      </a:solidFill>
                      <a:prstDash val="solid"/>
                      <a:round/>
                      <a:headEnd type="none" w="med" len="med"/>
                      <a:tailEnd type="none" w="med" len="med"/>
                    </a:lnB>
                    <a:solidFill>
                      <a:srgbClr val="FFFFFF"/>
                    </a:solidFill>
                  </a:tcPr>
                </a:tc>
                <a:extLst>
                  <a:ext uri="{0D108BD9-81ED-4DB2-BD59-A6C34878D82A}">
                    <a16:rowId xmlns:a16="http://schemas.microsoft.com/office/drawing/2014/main" val="2399974006"/>
                  </a:ext>
                </a:extLst>
              </a:tr>
              <a:tr h="0">
                <a:tc>
                  <a:txBody>
                    <a:bodyPr/>
                    <a:lstStyle/>
                    <a:p>
                      <a:pPr marL="0" marR="0" algn="just">
                        <a:lnSpc>
                          <a:spcPct val="150000"/>
                        </a:lnSpc>
                        <a:spcBef>
                          <a:spcPts val="0"/>
                        </a:spcBef>
                        <a:spcAft>
                          <a:spcPts val="0"/>
                        </a:spcAft>
                      </a:pPr>
                      <a:r>
                        <a:rPr lang="en-US" sz="3200" b="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Đọc</a:t>
                      </a:r>
                      <a:r>
                        <a:rPr lang="en-US" sz="32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lại</a:t>
                      </a:r>
                      <a:r>
                        <a:rPr lang="en-US" sz="32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bài</a:t>
                      </a:r>
                      <a:r>
                        <a:rPr lang="en-US" sz="32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viết</a:t>
                      </a:r>
                      <a:r>
                        <a:rPr lang="en-US" sz="32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và</a:t>
                      </a:r>
                      <a:r>
                        <a:rPr lang="en-US" sz="32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tự</a:t>
                      </a:r>
                      <a:r>
                        <a:rPr lang="en-US" sz="32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đánh</a:t>
                      </a:r>
                      <a:r>
                        <a:rPr lang="en-US" sz="32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giá</a:t>
                      </a:r>
                      <a:r>
                        <a:rPr lang="en-US" sz="32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theo</a:t>
                      </a:r>
                      <a:r>
                        <a:rPr lang="en-US" sz="32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bảng</a:t>
                      </a:r>
                      <a:r>
                        <a:rPr lang="en-US" sz="32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kiểm</a:t>
                      </a:r>
                      <a:r>
                        <a:rPr lang="en-US" sz="32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a:noFill/>
                    </a:lnL>
                    <a:lnR>
                      <a:noFill/>
                    </a:lnR>
                    <a:lnT w="1905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extLst>
                  <a:ext uri="{0D108BD9-81ED-4DB2-BD59-A6C34878D82A}">
                    <a16:rowId xmlns:a16="http://schemas.microsoft.com/office/drawing/2014/main" val="3521754052"/>
                  </a:ext>
                </a:extLst>
              </a:tr>
            </a:tbl>
          </a:graphicData>
        </a:graphic>
      </p:graphicFrame>
    </p:spTree>
    <p:extLst>
      <p:ext uri="{BB962C8B-B14F-4D97-AF65-F5344CB8AC3E}">
        <p14:creationId xmlns:p14="http://schemas.microsoft.com/office/powerpoint/2010/main" val="197430143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94BAFA4-88A3-0C78-9427-97FB6F61CCDE}"/>
              </a:ext>
            </a:extLst>
          </p:cNvPr>
          <p:cNvSpPr txBox="1"/>
          <p:nvPr/>
        </p:nvSpPr>
        <p:spPr>
          <a:xfrm>
            <a:off x="4343399" y="407684"/>
            <a:ext cx="6096000" cy="658706"/>
          </a:xfrm>
          <a:prstGeom prst="rect">
            <a:avLst/>
          </a:prstGeom>
          <a:noFill/>
        </p:spPr>
        <p:txBody>
          <a:bodyPr wrap="square">
            <a:spAutoFit/>
          </a:bodyPr>
          <a:lstStyle/>
          <a:p>
            <a:pPr marL="0" marR="0" algn="just">
              <a:lnSpc>
                <a:spcPct val="150000"/>
              </a:lnSpc>
              <a:spcBef>
                <a:spcPts val="0"/>
              </a:spcBef>
              <a:spcAft>
                <a:spcPts val="800"/>
              </a:spcAft>
            </a:pPr>
            <a:r>
              <a:rPr lang="en-US" sz="2800" b="1" dirty="0" err="1">
                <a:solidFill>
                  <a:schemeClr val="accent1">
                    <a:lumMod val="50000"/>
                  </a:schemeClr>
                </a:solidFill>
                <a:effectLst/>
                <a:latin typeface="Cambria" panose="02040503050406030204" pitchFamily="18" charset="0"/>
                <a:ea typeface="Cambria" panose="02040503050406030204" pitchFamily="18" charset="0"/>
                <a:cs typeface="Times New Roman" panose="02020603050405020304" pitchFamily="18" charset="0"/>
              </a:rPr>
              <a:t>BẢNG</a:t>
            </a:r>
            <a:r>
              <a:rPr lang="en-US" sz="2800" b="1" dirty="0">
                <a:solidFill>
                  <a:schemeClr val="accent1">
                    <a:lumMod val="50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chemeClr val="accent1">
                    <a:lumMod val="50000"/>
                  </a:schemeClr>
                </a:solidFill>
                <a:effectLst/>
                <a:latin typeface="Cambria" panose="02040503050406030204" pitchFamily="18" charset="0"/>
                <a:ea typeface="Cambria" panose="02040503050406030204" pitchFamily="18" charset="0"/>
                <a:cs typeface="Times New Roman" panose="02020603050405020304" pitchFamily="18" charset="0"/>
              </a:rPr>
              <a:t>KIỂM</a:t>
            </a:r>
            <a:r>
              <a:rPr lang="en-US" sz="2800" b="1" dirty="0">
                <a:solidFill>
                  <a:schemeClr val="accent1">
                    <a:lumMod val="50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chemeClr val="accent1">
                    <a:lumMod val="50000"/>
                  </a:schemeClr>
                </a:solidFill>
                <a:effectLst/>
                <a:latin typeface="Cambria" panose="02040503050406030204" pitchFamily="18" charset="0"/>
                <a:ea typeface="Cambria" panose="02040503050406030204" pitchFamily="18" charset="0"/>
                <a:cs typeface="Times New Roman" panose="02020603050405020304" pitchFamily="18" charset="0"/>
              </a:rPr>
              <a:t>ĐÁNH</a:t>
            </a:r>
            <a:r>
              <a:rPr lang="en-US" sz="2800" b="1" dirty="0">
                <a:solidFill>
                  <a:schemeClr val="accent1">
                    <a:lumMod val="50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chemeClr val="accent1">
                    <a:lumMod val="50000"/>
                  </a:schemeClr>
                </a:solidFill>
                <a:effectLst/>
                <a:latin typeface="Cambria" panose="02040503050406030204" pitchFamily="18" charset="0"/>
                <a:ea typeface="Cambria" panose="02040503050406030204" pitchFamily="18" charset="0"/>
                <a:cs typeface="Times New Roman" panose="02020603050405020304" pitchFamily="18" charset="0"/>
              </a:rPr>
              <a:t>GIÁ</a:t>
            </a:r>
            <a:r>
              <a:rPr lang="en-US" sz="2800" b="1" dirty="0">
                <a:solidFill>
                  <a:schemeClr val="accent1">
                    <a:lumMod val="50000"/>
                  </a:schemeClr>
                </a:solidFill>
                <a:effectLst/>
                <a:latin typeface="Cambria" panose="02040503050406030204" pitchFamily="18" charset="0"/>
                <a:ea typeface="Cambria" panose="02040503050406030204" pitchFamily="18" charset="0"/>
                <a:cs typeface="Times New Roman" panose="02020603050405020304" pitchFamily="18" charset="0"/>
              </a:rPr>
              <a:t> </a:t>
            </a:r>
            <a:endParaRPr lang="en-US" sz="2400" dirty="0">
              <a:solidFill>
                <a:schemeClr val="accent1">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p:txBody>
      </p:sp>
      <p:graphicFrame>
        <p:nvGraphicFramePr>
          <p:cNvPr id="6" name="Table 5">
            <a:extLst>
              <a:ext uri="{FF2B5EF4-FFF2-40B4-BE49-F238E27FC236}">
                <a16:creationId xmlns:a16="http://schemas.microsoft.com/office/drawing/2014/main" id="{66609882-681C-6B51-19DE-60A8CCD3CFA7}"/>
              </a:ext>
            </a:extLst>
          </p:cNvPr>
          <p:cNvGraphicFramePr>
            <a:graphicFrameLocks noGrp="1"/>
          </p:cNvGraphicFramePr>
          <p:nvPr>
            <p:extLst>
              <p:ext uri="{D42A27DB-BD31-4B8C-83A1-F6EECF244321}">
                <p14:modId xmlns:p14="http://schemas.microsoft.com/office/powerpoint/2010/main" val="2849309793"/>
              </p:ext>
            </p:extLst>
          </p:nvPr>
        </p:nvGraphicFramePr>
        <p:xfrm>
          <a:off x="870856" y="1066390"/>
          <a:ext cx="10232572" cy="5236030"/>
        </p:xfrm>
        <a:graphic>
          <a:graphicData uri="http://schemas.openxmlformats.org/drawingml/2006/table">
            <a:tbl>
              <a:tblPr firstRow="1" firstCol="1" bandRow="1"/>
              <a:tblGrid>
                <a:gridCol w="4081208">
                  <a:extLst>
                    <a:ext uri="{9D8B030D-6E8A-4147-A177-3AD203B41FA5}">
                      <a16:colId xmlns:a16="http://schemas.microsoft.com/office/drawing/2014/main" val="2751986421"/>
                    </a:ext>
                  </a:extLst>
                </a:gridCol>
                <a:gridCol w="4081208">
                  <a:extLst>
                    <a:ext uri="{9D8B030D-6E8A-4147-A177-3AD203B41FA5}">
                      <a16:colId xmlns:a16="http://schemas.microsoft.com/office/drawing/2014/main" val="1885630495"/>
                    </a:ext>
                  </a:extLst>
                </a:gridCol>
                <a:gridCol w="1035078">
                  <a:extLst>
                    <a:ext uri="{9D8B030D-6E8A-4147-A177-3AD203B41FA5}">
                      <a16:colId xmlns:a16="http://schemas.microsoft.com/office/drawing/2014/main" val="612008609"/>
                    </a:ext>
                  </a:extLst>
                </a:gridCol>
                <a:gridCol w="1035078">
                  <a:extLst>
                    <a:ext uri="{9D8B030D-6E8A-4147-A177-3AD203B41FA5}">
                      <a16:colId xmlns:a16="http://schemas.microsoft.com/office/drawing/2014/main" val="3284970221"/>
                    </a:ext>
                  </a:extLst>
                </a:gridCol>
              </a:tblGrid>
              <a:tr h="159280">
                <a:tc gridSpan="2">
                  <a:txBody>
                    <a:bodyPr/>
                    <a:lstStyle/>
                    <a:p>
                      <a:pPr marL="0" marR="0" algn="ctr">
                        <a:lnSpc>
                          <a:spcPct val="150000"/>
                        </a:lnSpc>
                        <a:spcBef>
                          <a:spcPts val="0"/>
                        </a:spcBef>
                        <a:spcAft>
                          <a:spcPts val="0"/>
                        </a:spcAft>
                      </a:pPr>
                      <a:r>
                        <a:rPr lang="en-US" sz="1200" b="1">
                          <a:effectLst/>
                          <a:latin typeface="Times New Roman" panose="02020603050405020304" pitchFamily="18" charset="0"/>
                          <a:ea typeface="Times New Roman" panose="02020603050405020304" pitchFamily="18" charset="0"/>
                          <a:cs typeface="Times New Roman" panose="02020603050405020304" pitchFamily="18" charset="0"/>
                        </a:rPr>
                        <a:t>Nội dung kiểm tra</a:t>
                      </a:r>
                      <a:endParaRPr lang="en-US" sz="1100">
                        <a:effectLst/>
                        <a:latin typeface="Calibri" panose="020F0502020204030204" pitchFamily="34" charset="0"/>
                        <a:ea typeface="Yu Mincho" panose="02020400000000000000" pitchFamily="18" charset="-128"/>
                        <a:cs typeface="Times New Roman" panose="02020603050405020304" pitchFamily="18" charset="0"/>
                      </a:endParaRPr>
                    </a:p>
                  </a:txBody>
                  <a:tcPr marL="41164" marR="41164" marT="0" marB="0">
                    <a:lnL w="12700" cap="flat" cmpd="sng" algn="ctr">
                      <a:solidFill>
                        <a:srgbClr val="BDD6EE"/>
                      </a:solidFill>
                      <a:prstDash val="solid"/>
                      <a:round/>
                      <a:headEnd type="none" w="med" len="med"/>
                      <a:tailEnd type="none" w="med" len="med"/>
                    </a:lnL>
                    <a:lnR w="12700" cap="flat" cmpd="sng" algn="ctr">
                      <a:solidFill>
                        <a:srgbClr val="BDD6EE"/>
                      </a:solidFill>
                      <a:prstDash val="solid"/>
                      <a:round/>
                      <a:headEnd type="none" w="med" len="med"/>
                      <a:tailEnd type="none" w="med" len="med"/>
                    </a:lnR>
                    <a:lnT w="12700" cap="flat" cmpd="sng" algn="ctr">
                      <a:solidFill>
                        <a:srgbClr val="BDD6EE"/>
                      </a:solidFill>
                      <a:prstDash val="solid"/>
                      <a:round/>
                      <a:headEnd type="none" w="med" len="med"/>
                      <a:tailEnd type="none" w="med" len="med"/>
                    </a:lnT>
                    <a:lnB w="19050" cap="flat" cmpd="sng" algn="ctr">
                      <a:solidFill>
                        <a:srgbClr val="9CC2E5"/>
                      </a:solidFill>
                      <a:prstDash val="solid"/>
                      <a:round/>
                      <a:headEnd type="none" w="med" len="med"/>
                      <a:tailEnd type="none" w="med" len="med"/>
                    </a:lnB>
                    <a:solidFill>
                      <a:schemeClr val="bg1"/>
                    </a:solidFill>
                  </a:tcPr>
                </a:tc>
                <a:tc hMerge="1">
                  <a:txBody>
                    <a:bodyPr/>
                    <a:lstStyle/>
                    <a:p>
                      <a:endParaRPr lang="en-US"/>
                    </a:p>
                  </a:txBody>
                  <a:tcPr/>
                </a:tc>
                <a:tc>
                  <a:txBody>
                    <a:bodyPr/>
                    <a:lstStyle/>
                    <a:p>
                      <a:pPr marL="0" marR="0" algn="ctr">
                        <a:lnSpc>
                          <a:spcPct val="150000"/>
                        </a:lnSpc>
                        <a:spcBef>
                          <a:spcPts val="0"/>
                        </a:spcBef>
                        <a:spcAft>
                          <a:spcPts val="0"/>
                        </a:spcAft>
                      </a:pPr>
                      <a:r>
                        <a:rPr lang="en-US" sz="1200" b="1">
                          <a:effectLst/>
                          <a:latin typeface="Times New Roman" panose="02020603050405020304" pitchFamily="18" charset="0"/>
                          <a:ea typeface="Times New Roman" panose="02020603050405020304" pitchFamily="18" charset="0"/>
                          <a:cs typeface="Times New Roman" panose="02020603050405020304" pitchFamily="18" charset="0"/>
                        </a:rPr>
                        <a:t>Đạt</a:t>
                      </a:r>
                      <a:endParaRPr lang="en-US" sz="1100">
                        <a:effectLst/>
                        <a:latin typeface="Calibri" panose="020F0502020204030204" pitchFamily="34" charset="0"/>
                        <a:ea typeface="Yu Mincho" panose="02020400000000000000" pitchFamily="18" charset="-128"/>
                        <a:cs typeface="Times New Roman" panose="02020603050405020304" pitchFamily="18" charset="0"/>
                      </a:endParaRPr>
                    </a:p>
                  </a:txBody>
                  <a:tcPr marL="41164" marR="41164" marT="0" marB="0">
                    <a:lnL w="12700" cap="flat" cmpd="sng" algn="ctr">
                      <a:solidFill>
                        <a:srgbClr val="BDD6EE"/>
                      </a:solidFill>
                      <a:prstDash val="solid"/>
                      <a:round/>
                      <a:headEnd type="none" w="med" len="med"/>
                      <a:tailEnd type="none" w="med" len="med"/>
                    </a:lnL>
                    <a:lnR w="12700" cap="flat" cmpd="sng" algn="ctr">
                      <a:solidFill>
                        <a:srgbClr val="BDD6EE"/>
                      </a:solidFill>
                      <a:prstDash val="solid"/>
                      <a:round/>
                      <a:headEnd type="none" w="med" len="med"/>
                      <a:tailEnd type="none" w="med" len="med"/>
                    </a:lnR>
                    <a:lnT w="12700" cap="flat" cmpd="sng" algn="ctr">
                      <a:solidFill>
                        <a:srgbClr val="BDD6EE"/>
                      </a:solidFill>
                      <a:prstDash val="solid"/>
                      <a:round/>
                      <a:headEnd type="none" w="med" len="med"/>
                      <a:tailEnd type="none" w="med" len="med"/>
                    </a:lnT>
                    <a:lnB w="19050" cap="flat" cmpd="sng" algn="ctr">
                      <a:solidFill>
                        <a:srgbClr val="9CC2E5"/>
                      </a:solidFill>
                      <a:prstDash val="solid"/>
                      <a:round/>
                      <a:headEnd type="none" w="med" len="med"/>
                      <a:tailEnd type="none" w="med" len="med"/>
                    </a:lnB>
                    <a:solidFill>
                      <a:schemeClr val="bg1"/>
                    </a:solidFill>
                  </a:tcPr>
                </a:tc>
                <a:tc>
                  <a:txBody>
                    <a:bodyPr/>
                    <a:lstStyle/>
                    <a:p>
                      <a:pPr marL="0" marR="0" algn="ctr">
                        <a:lnSpc>
                          <a:spcPct val="150000"/>
                        </a:lnSpc>
                        <a:spcBef>
                          <a:spcPts val="0"/>
                        </a:spcBef>
                        <a:spcAft>
                          <a:spcPts val="0"/>
                        </a:spcAft>
                      </a:pPr>
                      <a:r>
                        <a:rPr lang="en-US" sz="1200" b="1">
                          <a:effectLst/>
                          <a:latin typeface="Times New Roman" panose="02020603050405020304" pitchFamily="18" charset="0"/>
                          <a:ea typeface="Times New Roman" panose="02020603050405020304" pitchFamily="18" charset="0"/>
                          <a:cs typeface="Times New Roman" panose="02020603050405020304" pitchFamily="18" charset="0"/>
                        </a:rPr>
                        <a:t>Chưa đạt</a:t>
                      </a:r>
                      <a:endParaRPr lang="en-US" sz="1100">
                        <a:effectLst/>
                        <a:latin typeface="Calibri" panose="020F0502020204030204" pitchFamily="34" charset="0"/>
                        <a:ea typeface="Yu Mincho" panose="02020400000000000000" pitchFamily="18" charset="-128"/>
                        <a:cs typeface="Times New Roman" panose="02020603050405020304" pitchFamily="18" charset="0"/>
                      </a:endParaRPr>
                    </a:p>
                  </a:txBody>
                  <a:tcPr marL="41164" marR="41164" marT="0" marB="0">
                    <a:lnL w="12700" cap="flat" cmpd="sng" algn="ctr">
                      <a:solidFill>
                        <a:srgbClr val="BDD6EE"/>
                      </a:solidFill>
                      <a:prstDash val="solid"/>
                      <a:round/>
                      <a:headEnd type="none" w="med" len="med"/>
                      <a:tailEnd type="none" w="med" len="med"/>
                    </a:lnL>
                    <a:lnR w="12700" cap="flat" cmpd="sng" algn="ctr">
                      <a:solidFill>
                        <a:srgbClr val="BDD6EE"/>
                      </a:solidFill>
                      <a:prstDash val="solid"/>
                      <a:round/>
                      <a:headEnd type="none" w="med" len="med"/>
                      <a:tailEnd type="none" w="med" len="med"/>
                    </a:lnR>
                    <a:lnT w="12700" cap="flat" cmpd="sng" algn="ctr">
                      <a:solidFill>
                        <a:srgbClr val="BDD6EE"/>
                      </a:solidFill>
                      <a:prstDash val="solid"/>
                      <a:round/>
                      <a:headEnd type="none" w="med" len="med"/>
                      <a:tailEnd type="none" w="med" len="med"/>
                    </a:lnT>
                    <a:lnB w="19050" cap="flat" cmpd="sng" algn="ctr">
                      <a:solidFill>
                        <a:srgbClr val="9CC2E5"/>
                      </a:solidFill>
                      <a:prstDash val="solid"/>
                      <a:round/>
                      <a:headEnd type="none" w="med" len="med"/>
                      <a:tailEnd type="none" w="med" len="med"/>
                    </a:lnB>
                    <a:solidFill>
                      <a:schemeClr val="bg1"/>
                    </a:solidFill>
                  </a:tcPr>
                </a:tc>
                <a:extLst>
                  <a:ext uri="{0D108BD9-81ED-4DB2-BD59-A6C34878D82A}">
                    <a16:rowId xmlns:a16="http://schemas.microsoft.com/office/drawing/2014/main" val="4050035828"/>
                  </a:ext>
                </a:extLst>
              </a:tr>
              <a:tr h="337656">
                <a:tc rowSpan="2">
                  <a:txBody>
                    <a:bodyPr/>
                    <a:lstStyle/>
                    <a:p>
                      <a:pPr marL="0" marR="0" algn="ctr">
                        <a:lnSpc>
                          <a:spcPct val="150000"/>
                        </a:lnSpc>
                        <a:spcBef>
                          <a:spcPts val="0"/>
                        </a:spcBef>
                        <a:spcAft>
                          <a:spcPts val="0"/>
                        </a:spcAft>
                      </a:pPr>
                      <a:r>
                        <a:rPr lang="en-US" sz="1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Mở bài</a:t>
                      </a:r>
                      <a:endParaRPr lang="en-US" sz="1100">
                        <a:effectLst/>
                        <a:latin typeface="Calibri" panose="020F0502020204030204" pitchFamily="34" charset="0"/>
                        <a:ea typeface="Yu Mincho" panose="02020400000000000000" pitchFamily="18" charset="-128"/>
                        <a:cs typeface="Times New Roman" panose="02020603050405020304" pitchFamily="18" charset="0"/>
                      </a:endParaRPr>
                    </a:p>
                  </a:txBody>
                  <a:tcPr marL="41164" marR="41164" marT="0" marB="0" anchor="ctr">
                    <a:lnL w="12700" cap="flat" cmpd="sng" algn="ctr">
                      <a:solidFill>
                        <a:srgbClr val="BDD6EE"/>
                      </a:solidFill>
                      <a:prstDash val="solid"/>
                      <a:round/>
                      <a:headEnd type="none" w="med" len="med"/>
                      <a:tailEnd type="none" w="med" len="med"/>
                    </a:lnL>
                    <a:lnR w="12700" cap="flat" cmpd="sng" algn="ctr">
                      <a:solidFill>
                        <a:srgbClr val="BDD6EE"/>
                      </a:solidFill>
                      <a:prstDash val="solid"/>
                      <a:round/>
                      <a:headEnd type="none" w="med" len="med"/>
                      <a:tailEnd type="none" w="med" len="med"/>
                    </a:lnR>
                    <a:lnT w="19050" cap="flat" cmpd="sng" algn="ctr">
                      <a:solidFill>
                        <a:srgbClr val="9CC2E5"/>
                      </a:solidFill>
                      <a:prstDash val="solid"/>
                      <a:round/>
                      <a:headEnd type="none" w="med" len="med"/>
                      <a:tailEnd type="none" w="med" len="med"/>
                    </a:lnT>
                    <a:lnB w="12700" cap="flat" cmpd="sng" algn="ctr">
                      <a:solidFill>
                        <a:srgbClr val="BDD6EE"/>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Giới thiệu bài thơ (tên tác phẩm, thể loại, tác giả,…) </a:t>
                      </a:r>
                      <a:endParaRPr lang="en-US" sz="1100">
                        <a:effectLst/>
                        <a:latin typeface="Calibri" panose="020F0502020204030204" pitchFamily="34" charset="0"/>
                        <a:ea typeface="Yu Mincho" panose="02020400000000000000" pitchFamily="18" charset="-128"/>
                        <a:cs typeface="Times New Roman" panose="02020603050405020304" pitchFamily="18" charset="0"/>
                      </a:endParaRPr>
                    </a:p>
                  </a:txBody>
                  <a:tcPr marL="41164" marR="41164" marT="0" marB="0">
                    <a:lnL w="12700" cap="flat" cmpd="sng" algn="ctr">
                      <a:solidFill>
                        <a:srgbClr val="BDD6EE"/>
                      </a:solidFill>
                      <a:prstDash val="solid"/>
                      <a:round/>
                      <a:headEnd type="none" w="med" len="med"/>
                      <a:tailEnd type="none" w="med" len="med"/>
                    </a:lnL>
                    <a:lnR w="12700" cap="flat" cmpd="sng" algn="ctr">
                      <a:solidFill>
                        <a:srgbClr val="BDD6EE"/>
                      </a:solidFill>
                      <a:prstDash val="solid"/>
                      <a:round/>
                      <a:headEnd type="none" w="med" len="med"/>
                      <a:tailEnd type="none" w="med" len="med"/>
                    </a:lnR>
                    <a:lnT w="19050" cap="flat" cmpd="sng" algn="ctr">
                      <a:solidFill>
                        <a:srgbClr val="9CC2E5"/>
                      </a:solidFill>
                      <a:prstDash val="solid"/>
                      <a:round/>
                      <a:headEnd type="none" w="med" len="med"/>
                      <a:tailEnd type="none" w="med" len="med"/>
                    </a:lnT>
                    <a:lnB w="12700" cap="flat" cmpd="sng" algn="ctr">
                      <a:solidFill>
                        <a:srgbClr val="BDD6EE"/>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en-US" sz="1200" b="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a:effectLst/>
                        <a:latin typeface="Calibri" panose="020F0502020204030204" pitchFamily="34" charset="0"/>
                        <a:ea typeface="Yu Mincho" panose="02020400000000000000" pitchFamily="18" charset="-128"/>
                        <a:cs typeface="Times New Roman" panose="02020603050405020304" pitchFamily="18" charset="0"/>
                      </a:endParaRPr>
                    </a:p>
                  </a:txBody>
                  <a:tcPr marL="41164" marR="41164" marT="0" marB="0">
                    <a:lnL w="12700" cap="flat" cmpd="sng" algn="ctr">
                      <a:solidFill>
                        <a:srgbClr val="BDD6EE"/>
                      </a:solidFill>
                      <a:prstDash val="solid"/>
                      <a:round/>
                      <a:headEnd type="none" w="med" len="med"/>
                      <a:tailEnd type="none" w="med" len="med"/>
                    </a:lnL>
                    <a:lnR w="12700" cap="flat" cmpd="sng" algn="ctr">
                      <a:solidFill>
                        <a:srgbClr val="BDD6EE"/>
                      </a:solidFill>
                      <a:prstDash val="solid"/>
                      <a:round/>
                      <a:headEnd type="none" w="med" len="med"/>
                      <a:tailEnd type="none" w="med" len="med"/>
                    </a:lnR>
                    <a:lnT w="19050" cap="flat" cmpd="sng" algn="ctr">
                      <a:solidFill>
                        <a:srgbClr val="9CC2E5"/>
                      </a:solidFill>
                      <a:prstDash val="solid"/>
                      <a:round/>
                      <a:headEnd type="none" w="med" len="med"/>
                      <a:tailEnd type="none" w="med" len="med"/>
                    </a:lnT>
                    <a:lnB w="12700" cap="flat" cmpd="sng" algn="ctr">
                      <a:solidFill>
                        <a:srgbClr val="BDD6EE"/>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en-US" sz="1200" b="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a:effectLst/>
                        <a:latin typeface="Calibri" panose="020F0502020204030204" pitchFamily="34" charset="0"/>
                        <a:ea typeface="Yu Mincho" panose="02020400000000000000" pitchFamily="18" charset="-128"/>
                        <a:cs typeface="Times New Roman" panose="02020603050405020304" pitchFamily="18" charset="0"/>
                      </a:endParaRPr>
                    </a:p>
                  </a:txBody>
                  <a:tcPr marL="41164" marR="41164" marT="0" marB="0">
                    <a:lnL w="12700" cap="flat" cmpd="sng" algn="ctr">
                      <a:solidFill>
                        <a:srgbClr val="BDD6EE"/>
                      </a:solidFill>
                      <a:prstDash val="solid"/>
                      <a:round/>
                      <a:headEnd type="none" w="med" len="med"/>
                      <a:tailEnd type="none" w="med" len="med"/>
                    </a:lnL>
                    <a:lnR w="12700" cap="flat" cmpd="sng" algn="ctr">
                      <a:solidFill>
                        <a:srgbClr val="BDD6EE"/>
                      </a:solidFill>
                      <a:prstDash val="solid"/>
                      <a:round/>
                      <a:headEnd type="none" w="med" len="med"/>
                      <a:tailEnd type="none" w="med" len="med"/>
                    </a:lnR>
                    <a:lnT w="19050" cap="flat" cmpd="sng" algn="ctr">
                      <a:solidFill>
                        <a:srgbClr val="9CC2E5"/>
                      </a:solidFill>
                      <a:prstDash val="solid"/>
                      <a:round/>
                      <a:headEnd type="none" w="med" len="med"/>
                      <a:tailEnd type="none" w="med" len="med"/>
                    </a:lnT>
                    <a:lnB w="12700" cap="flat" cmpd="sng" algn="ctr">
                      <a:solidFill>
                        <a:srgbClr val="BDD6EE"/>
                      </a:solidFill>
                      <a:prstDash val="solid"/>
                      <a:round/>
                      <a:headEnd type="none" w="med" len="med"/>
                      <a:tailEnd type="none" w="med" len="med"/>
                    </a:lnB>
                    <a:solidFill>
                      <a:schemeClr val="bg1"/>
                    </a:solidFill>
                  </a:tcPr>
                </a:tc>
                <a:extLst>
                  <a:ext uri="{0D108BD9-81ED-4DB2-BD59-A6C34878D82A}">
                    <a16:rowId xmlns:a16="http://schemas.microsoft.com/office/drawing/2014/main" val="2055671962"/>
                  </a:ext>
                </a:extLst>
              </a:tr>
              <a:tr h="159280">
                <a:tc vMerge="1">
                  <a:txBody>
                    <a:bodyPr/>
                    <a:lstStyle/>
                    <a:p>
                      <a:endParaRPr lang="en-US"/>
                    </a:p>
                  </a:txBody>
                  <a:tcPr/>
                </a:tc>
                <a:tc>
                  <a:txBody>
                    <a:bodyPr/>
                    <a:lstStyle/>
                    <a:p>
                      <a:pPr marL="0" marR="0" algn="just">
                        <a:lnSpc>
                          <a:spcPct val="150000"/>
                        </a:lnSpc>
                        <a:spcBef>
                          <a:spcPts val="0"/>
                        </a:spcBef>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Nêu nội dung khái quát cần phân tích, đánh giá</a:t>
                      </a:r>
                      <a:endParaRPr lang="en-US" sz="1100">
                        <a:effectLst/>
                        <a:latin typeface="Calibri" panose="020F0502020204030204" pitchFamily="34" charset="0"/>
                        <a:ea typeface="Yu Mincho" panose="02020400000000000000" pitchFamily="18" charset="-128"/>
                        <a:cs typeface="Times New Roman" panose="02020603050405020304" pitchFamily="18" charset="0"/>
                      </a:endParaRPr>
                    </a:p>
                  </a:txBody>
                  <a:tcPr marL="41164" marR="41164" marT="0" marB="0">
                    <a:lnL w="12700" cap="flat" cmpd="sng" algn="ctr">
                      <a:solidFill>
                        <a:srgbClr val="BDD6EE"/>
                      </a:solidFill>
                      <a:prstDash val="solid"/>
                      <a:round/>
                      <a:headEnd type="none" w="med" len="med"/>
                      <a:tailEnd type="none" w="med" len="med"/>
                    </a:lnL>
                    <a:lnR w="12700" cap="flat" cmpd="sng" algn="ctr">
                      <a:solidFill>
                        <a:srgbClr val="BDD6EE"/>
                      </a:solidFill>
                      <a:prstDash val="solid"/>
                      <a:round/>
                      <a:headEnd type="none" w="med" len="med"/>
                      <a:tailEnd type="none" w="med" len="med"/>
                    </a:lnR>
                    <a:lnT w="12700" cap="flat" cmpd="sng" algn="ctr">
                      <a:solidFill>
                        <a:srgbClr val="BDD6EE"/>
                      </a:solidFill>
                      <a:prstDash val="solid"/>
                      <a:round/>
                      <a:headEnd type="none" w="med" len="med"/>
                      <a:tailEnd type="none" w="med" len="med"/>
                    </a:lnT>
                    <a:lnB w="12700" cap="flat" cmpd="sng" algn="ctr">
                      <a:solidFill>
                        <a:srgbClr val="BDD6EE"/>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en-US" sz="1200" b="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a:effectLst/>
                        <a:latin typeface="Calibri" panose="020F0502020204030204" pitchFamily="34" charset="0"/>
                        <a:ea typeface="Yu Mincho" panose="02020400000000000000" pitchFamily="18" charset="-128"/>
                        <a:cs typeface="Times New Roman" panose="02020603050405020304" pitchFamily="18" charset="0"/>
                      </a:endParaRPr>
                    </a:p>
                  </a:txBody>
                  <a:tcPr marL="41164" marR="41164" marT="0" marB="0">
                    <a:lnL w="12700" cap="flat" cmpd="sng" algn="ctr">
                      <a:solidFill>
                        <a:srgbClr val="BDD6EE"/>
                      </a:solidFill>
                      <a:prstDash val="solid"/>
                      <a:round/>
                      <a:headEnd type="none" w="med" len="med"/>
                      <a:tailEnd type="none" w="med" len="med"/>
                    </a:lnL>
                    <a:lnR w="12700" cap="flat" cmpd="sng" algn="ctr">
                      <a:solidFill>
                        <a:srgbClr val="BDD6EE"/>
                      </a:solidFill>
                      <a:prstDash val="solid"/>
                      <a:round/>
                      <a:headEnd type="none" w="med" len="med"/>
                      <a:tailEnd type="none" w="med" len="med"/>
                    </a:lnR>
                    <a:lnT w="12700" cap="flat" cmpd="sng" algn="ctr">
                      <a:solidFill>
                        <a:srgbClr val="BDD6EE"/>
                      </a:solidFill>
                      <a:prstDash val="solid"/>
                      <a:round/>
                      <a:headEnd type="none" w="med" len="med"/>
                      <a:tailEnd type="none" w="med" len="med"/>
                    </a:lnT>
                    <a:lnB w="12700" cap="flat" cmpd="sng" algn="ctr">
                      <a:solidFill>
                        <a:srgbClr val="BDD6EE"/>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en-US" sz="1200" b="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a:effectLst/>
                        <a:latin typeface="Calibri" panose="020F0502020204030204" pitchFamily="34" charset="0"/>
                        <a:ea typeface="Yu Mincho" panose="02020400000000000000" pitchFamily="18" charset="-128"/>
                        <a:cs typeface="Times New Roman" panose="02020603050405020304" pitchFamily="18" charset="0"/>
                      </a:endParaRPr>
                    </a:p>
                  </a:txBody>
                  <a:tcPr marL="41164" marR="41164" marT="0" marB="0">
                    <a:lnL w="12700" cap="flat" cmpd="sng" algn="ctr">
                      <a:solidFill>
                        <a:srgbClr val="BDD6EE"/>
                      </a:solidFill>
                      <a:prstDash val="solid"/>
                      <a:round/>
                      <a:headEnd type="none" w="med" len="med"/>
                      <a:tailEnd type="none" w="med" len="med"/>
                    </a:lnL>
                    <a:lnR w="12700" cap="flat" cmpd="sng" algn="ctr">
                      <a:solidFill>
                        <a:srgbClr val="BDD6EE"/>
                      </a:solidFill>
                      <a:prstDash val="solid"/>
                      <a:round/>
                      <a:headEnd type="none" w="med" len="med"/>
                      <a:tailEnd type="none" w="med" len="med"/>
                    </a:lnR>
                    <a:lnT w="12700" cap="flat" cmpd="sng" algn="ctr">
                      <a:solidFill>
                        <a:srgbClr val="BDD6EE"/>
                      </a:solidFill>
                      <a:prstDash val="solid"/>
                      <a:round/>
                      <a:headEnd type="none" w="med" len="med"/>
                      <a:tailEnd type="none" w="med" len="med"/>
                    </a:lnT>
                    <a:lnB w="12700" cap="flat" cmpd="sng" algn="ctr">
                      <a:solidFill>
                        <a:srgbClr val="BDD6EE"/>
                      </a:solidFill>
                      <a:prstDash val="solid"/>
                      <a:round/>
                      <a:headEnd type="none" w="med" len="med"/>
                      <a:tailEnd type="none" w="med" len="med"/>
                    </a:lnB>
                    <a:solidFill>
                      <a:schemeClr val="bg1"/>
                    </a:solidFill>
                  </a:tcPr>
                </a:tc>
                <a:extLst>
                  <a:ext uri="{0D108BD9-81ED-4DB2-BD59-A6C34878D82A}">
                    <a16:rowId xmlns:a16="http://schemas.microsoft.com/office/drawing/2014/main" val="4072357172"/>
                  </a:ext>
                </a:extLst>
              </a:tr>
              <a:tr h="159280">
                <a:tc rowSpan="6">
                  <a:txBody>
                    <a:bodyPr/>
                    <a:lstStyle/>
                    <a:p>
                      <a:pPr marL="0" marR="0" algn="ctr">
                        <a:lnSpc>
                          <a:spcPct val="150000"/>
                        </a:lnSpc>
                        <a:spcBef>
                          <a:spcPts val="0"/>
                        </a:spcBef>
                        <a:spcAft>
                          <a:spcPts val="0"/>
                        </a:spcAft>
                      </a:pPr>
                      <a:r>
                        <a:rPr lang="en-US" sz="1200" b="1" dirty="0" err="1">
                          <a:effectLst/>
                          <a:latin typeface="Times New Roman" panose="02020603050405020304" pitchFamily="18" charset="0"/>
                          <a:ea typeface="Times New Roman" panose="02020603050405020304" pitchFamily="18" charset="0"/>
                          <a:cs typeface="Times New Roman" panose="02020603050405020304" pitchFamily="18" charset="0"/>
                        </a:rPr>
                        <a:t>Thân</a:t>
                      </a:r>
                      <a:r>
                        <a:rPr lang="en-US" sz="1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b="1" dirty="0" err="1">
                          <a:effectLst/>
                          <a:latin typeface="Times New Roman" panose="02020603050405020304" pitchFamily="18" charset="0"/>
                          <a:ea typeface="Times New Roman" panose="02020603050405020304" pitchFamily="18" charset="0"/>
                          <a:cs typeface="Times New Roman" panose="02020603050405020304" pitchFamily="18" charset="0"/>
                        </a:rPr>
                        <a:t>bài</a:t>
                      </a:r>
                      <a:endParaRPr lang="en-US" sz="1100" dirty="0">
                        <a:effectLst/>
                        <a:latin typeface="Calibri" panose="020F0502020204030204" pitchFamily="34" charset="0"/>
                        <a:ea typeface="Yu Mincho" panose="02020400000000000000" pitchFamily="18" charset="-128"/>
                        <a:cs typeface="Times New Roman" panose="02020603050405020304" pitchFamily="18" charset="0"/>
                      </a:endParaRPr>
                    </a:p>
                  </a:txBody>
                  <a:tcPr marL="41164" marR="41164" marT="0" marB="0" anchor="ctr">
                    <a:lnL w="12700" cap="flat" cmpd="sng" algn="ctr">
                      <a:solidFill>
                        <a:srgbClr val="BDD6EE"/>
                      </a:solidFill>
                      <a:prstDash val="solid"/>
                      <a:round/>
                      <a:headEnd type="none" w="med" len="med"/>
                      <a:tailEnd type="none" w="med" len="med"/>
                    </a:lnL>
                    <a:lnR w="12700" cap="flat" cmpd="sng" algn="ctr">
                      <a:solidFill>
                        <a:srgbClr val="BDD6EE"/>
                      </a:solidFill>
                      <a:prstDash val="solid"/>
                      <a:round/>
                      <a:headEnd type="none" w="med" len="med"/>
                      <a:tailEnd type="none" w="med" len="med"/>
                    </a:lnR>
                    <a:lnT w="12700" cap="flat" cmpd="sng" algn="ctr">
                      <a:solidFill>
                        <a:srgbClr val="BDD6EE"/>
                      </a:solidFill>
                      <a:prstDash val="solid"/>
                      <a:round/>
                      <a:headEnd type="none" w="med" len="med"/>
                      <a:tailEnd type="none" w="med" len="med"/>
                    </a:lnT>
                    <a:lnB w="12700" cap="flat" cmpd="sng" algn="ctr">
                      <a:solidFill>
                        <a:srgbClr val="BDD6EE"/>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Xác định chủ đề của bài thơ </a:t>
                      </a:r>
                      <a:endParaRPr lang="en-US" sz="1100">
                        <a:effectLst/>
                        <a:latin typeface="Calibri" panose="020F0502020204030204" pitchFamily="34" charset="0"/>
                        <a:ea typeface="Yu Mincho" panose="02020400000000000000" pitchFamily="18" charset="-128"/>
                        <a:cs typeface="Times New Roman" panose="02020603050405020304" pitchFamily="18" charset="0"/>
                      </a:endParaRPr>
                    </a:p>
                  </a:txBody>
                  <a:tcPr marL="41164" marR="41164" marT="0" marB="0">
                    <a:lnL w="12700" cap="flat" cmpd="sng" algn="ctr">
                      <a:solidFill>
                        <a:srgbClr val="BDD6EE"/>
                      </a:solidFill>
                      <a:prstDash val="solid"/>
                      <a:round/>
                      <a:headEnd type="none" w="med" len="med"/>
                      <a:tailEnd type="none" w="med" len="med"/>
                    </a:lnL>
                    <a:lnR w="12700" cap="flat" cmpd="sng" algn="ctr">
                      <a:solidFill>
                        <a:srgbClr val="BDD6EE"/>
                      </a:solidFill>
                      <a:prstDash val="solid"/>
                      <a:round/>
                      <a:headEnd type="none" w="med" len="med"/>
                      <a:tailEnd type="none" w="med" len="med"/>
                    </a:lnR>
                    <a:lnT w="12700" cap="flat" cmpd="sng" algn="ctr">
                      <a:solidFill>
                        <a:srgbClr val="BDD6EE"/>
                      </a:solidFill>
                      <a:prstDash val="solid"/>
                      <a:round/>
                      <a:headEnd type="none" w="med" len="med"/>
                      <a:tailEnd type="none" w="med" len="med"/>
                    </a:lnT>
                    <a:lnB w="12700" cap="flat" cmpd="sng" algn="ctr">
                      <a:solidFill>
                        <a:srgbClr val="BDD6EE"/>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en-US" sz="1200" b="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a:effectLst/>
                        <a:latin typeface="Calibri" panose="020F0502020204030204" pitchFamily="34" charset="0"/>
                        <a:ea typeface="Yu Mincho" panose="02020400000000000000" pitchFamily="18" charset="-128"/>
                        <a:cs typeface="Times New Roman" panose="02020603050405020304" pitchFamily="18" charset="0"/>
                      </a:endParaRPr>
                    </a:p>
                  </a:txBody>
                  <a:tcPr marL="41164" marR="41164" marT="0" marB="0">
                    <a:lnL w="12700" cap="flat" cmpd="sng" algn="ctr">
                      <a:solidFill>
                        <a:srgbClr val="BDD6EE"/>
                      </a:solidFill>
                      <a:prstDash val="solid"/>
                      <a:round/>
                      <a:headEnd type="none" w="med" len="med"/>
                      <a:tailEnd type="none" w="med" len="med"/>
                    </a:lnL>
                    <a:lnR w="12700" cap="flat" cmpd="sng" algn="ctr">
                      <a:solidFill>
                        <a:srgbClr val="BDD6EE"/>
                      </a:solidFill>
                      <a:prstDash val="solid"/>
                      <a:round/>
                      <a:headEnd type="none" w="med" len="med"/>
                      <a:tailEnd type="none" w="med" len="med"/>
                    </a:lnR>
                    <a:lnT w="12700" cap="flat" cmpd="sng" algn="ctr">
                      <a:solidFill>
                        <a:srgbClr val="BDD6EE"/>
                      </a:solidFill>
                      <a:prstDash val="solid"/>
                      <a:round/>
                      <a:headEnd type="none" w="med" len="med"/>
                      <a:tailEnd type="none" w="med" len="med"/>
                    </a:lnT>
                    <a:lnB w="12700" cap="flat" cmpd="sng" algn="ctr">
                      <a:solidFill>
                        <a:srgbClr val="BDD6EE"/>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en-US" sz="1200" b="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a:effectLst/>
                        <a:latin typeface="Calibri" panose="020F0502020204030204" pitchFamily="34" charset="0"/>
                        <a:ea typeface="Yu Mincho" panose="02020400000000000000" pitchFamily="18" charset="-128"/>
                        <a:cs typeface="Times New Roman" panose="02020603050405020304" pitchFamily="18" charset="0"/>
                      </a:endParaRPr>
                    </a:p>
                  </a:txBody>
                  <a:tcPr marL="41164" marR="41164" marT="0" marB="0">
                    <a:lnL w="12700" cap="flat" cmpd="sng" algn="ctr">
                      <a:solidFill>
                        <a:srgbClr val="BDD6EE"/>
                      </a:solidFill>
                      <a:prstDash val="solid"/>
                      <a:round/>
                      <a:headEnd type="none" w="med" len="med"/>
                      <a:tailEnd type="none" w="med" len="med"/>
                    </a:lnL>
                    <a:lnR w="12700" cap="flat" cmpd="sng" algn="ctr">
                      <a:solidFill>
                        <a:srgbClr val="BDD6EE"/>
                      </a:solidFill>
                      <a:prstDash val="solid"/>
                      <a:round/>
                      <a:headEnd type="none" w="med" len="med"/>
                      <a:tailEnd type="none" w="med" len="med"/>
                    </a:lnR>
                    <a:lnT w="12700" cap="flat" cmpd="sng" algn="ctr">
                      <a:solidFill>
                        <a:srgbClr val="BDD6EE"/>
                      </a:solidFill>
                      <a:prstDash val="solid"/>
                      <a:round/>
                      <a:headEnd type="none" w="med" len="med"/>
                      <a:tailEnd type="none" w="med" len="med"/>
                    </a:lnT>
                    <a:lnB w="12700" cap="flat" cmpd="sng" algn="ctr">
                      <a:solidFill>
                        <a:srgbClr val="BDD6EE"/>
                      </a:solidFill>
                      <a:prstDash val="solid"/>
                      <a:round/>
                      <a:headEnd type="none" w="med" len="med"/>
                      <a:tailEnd type="none" w="med" len="med"/>
                    </a:lnB>
                    <a:solidFill>
                      <a:schemeClr val="bg1"/>
                    </a:solidFill>
                  </a:tcPr>
                </a:tc>
                <a:extLst>
                  <a:ext uri="{0D108BD9-81ED-4DB2-BD59-A6C34878D82A}">
                    <a16:rowId xmlns:a16="http://schemas.microsoft.com/office/drawing/2014/main" val="3599390128"/>
                  </a:ext>
                </a:extLst>
              </a:tr>
              <a:tr h="159280">
                <a:tc vMerge="1">
                  <a:txBody>
                    <a:bodyPr/>
                    <a:lstStyle/>
                    <a:p>
                      <a:endParaRPr lang="en-US"/>
                    </a:p>
                  </a:txBody>
                  <a:tcPr/>
                </a:tc>
                <a:tc>
                  <a:txBody>
                    <a:bodyPr/>
                    <a:lstStyle/>
                    <a:p>
                      <a:pPr marL="0" marR="0" algn="just">
                        <a:lnSpc>
                          <a:spcPct val="150000"/>
                        </a:lnSpc>
                        <a:spcBef>
                          <a:spcPts val="0"/>
                        </a:spcBef>
                        <a:spcAft>
                          <a:spcPts val="0"/>
                        </a:spcAft>
                      </a:pP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Phân tích, đánh giá chủ đề của bài thơ</a:t>
                      </a:r>
                      <a:endParaRPr lang="en-US" sz="1100">
                        <a:effectLst/>
                        <a:latin typeface="Calibri" panose="020F0502020204030204" pitchFamily="34" charset="0"/>
                        <a:ea typeface="Yu Mincho" panose="02020400000000000000" pitchFamily="18" charset="-128"/>
                        <a:cs typeface="Times New Roman" panose="02020603050405020304" pitchFamily="18" charset="0"/>
                      </a:endParaRPr>
                    </a:p>
                  </a:txBody>
                  <a:tcPr marL="41164" marR="41164" marT="0" marB="0">
                    <a:lnL w="12700" cap="flat" cmpd="sng" algn="ctr">
                      <a:solidFill>
                        <a:srgbClr val="BDD6EE"/>
                      </a:solidFill>
                      <a:prstDash val="solid"/>
                      <a:round/>
                      <a:headEnd type="none" w="med" len="med"/>
                      <a:tailEnd type="none" w="med" len="med"/>
                    </a:lnL>
                    <a:lnR w="12700" cap="flat" cmpd="sng" algn="ctr">
                      <a:solidFill>
                        <a:srgbClr val="BDD6EE"/>
                      </a:solidFill>
                      <a:prstDash val="solid"/>
                      <a:round/>
                      <a:headEnd type="none" w="med" len="med"/>
                      <a:tailEnd type="none" w="med" len="med"/>
                    </a:lnR>
                    <a:lnT w="12700" cap="flat" cmpd="sng" algn="ctr">
                      <a:solidFill>
                        <a:srgbClr val="BDD6EE"/>
                      </a:solidFill>
                      <a:prstDash val="solid"/>
                      <a:round/>
                      <a:headEnd type="none" w="med" len="med"/>
                      <a:tailEnd type="none" w="med" len="med"/>
                    </a:lnT>
                    <a:lnB w="12700" cap="flat" cmpd="sng" algn="ctr">
                      <a:solidFill>
                        <a:srgbClr val="BDD6EE"/>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en-US" sz="1200" b="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a:effectLst/>
                        <a:latin typeface="Calibri" panose="020F0502020204030204" pitchFamily="34" charset="0"/>
                        <a:ea typeface="Yu Mincho" panose="02020400000000000000" pitchFamily="18" charset="-128"/>
                        <a:cs typeface="Times New Roman" panose="02020603050405020304" pitchFamily="18" charset="0"/>
                      </a:endParaRPr>
                    </a:p>
                  </a:txBody>
                  <a:tcPr marL="41164" marR="41164" marT="0" marB="0">
                    <a:lnL w="12700" cap="flat" cmpd="sng" algn="ctr">
                      <a:solidFill>
                        <a:srgbClr val="BDD6EE"/>
                      </a:solidFill>
                      <a:prstDash val="solid"/>
                      <a:round/>
                      <a:headEnd type="none" w="med" len="med"/>
                      <a:tailEnd type="none" w="med" len="med"/>
                    </a:lnL>
                    <a:lnR w="12700" cap="flat" cmpd="sng" algn="ctr">
                      <a:solidFill>
                        <a:srgbClr val="BDD6EE"/>
                      </a:solidFill>
                      <a:prstDash val="solid"/>
                      <a:round/>
                      <a:headEnd type="none" w="med" len="med"/>
                      <a:tailEnd type="none" w="med" len="med"/>
                    </a:lnR>
                    <a:lnT w="12700" cap="flat" cmpd="sng" algn="ctr">
                      <a:solidFill>
                        <a:srgbClr val="BDD6EE"/>
                      </a:solidFill>
                      <a:prstDash val="solid"/>
                      <a:round/>
                      <a:headEnd type="none" w="med" len="med"/>
                      <a:tailEnd type="none" w="med" len="med"/>
                    </a:lnT>
                    <a:lnB w="12700" cap="flat" cmpd="sng" algn="ctr">
                      <a:solidFill>
                        <a:srgbClr val="BDD6EE"/>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en-US" sz="1200" b="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a:effectLst/>
                        <a:latin typeface="Calibri" panose="020F0502020204030204" pitchFamily="34" charset="0"/>
                        <a:ea typeface="Yu Mincho" panose="02020400000000000000" pitchFamily="18" charset="-128"/>
                        <a:cs typeface="Times New Roman" panose="02020603050405020304" pitchFamily="18" charset="0"/>
                      </a:endParaRPr>
                    </a:p>
                  </a:txBody>
                  <a:tcPr marL="41164" marR="41164" marT="0" marB="0">
                    <a:lnL w="12700" cap="flat" cmpd="sng" algn="ctr">
                      <a:solidFill>
                        <a:srgbClr val="BDD6EE"/>
                      </a:solidFill>
                      <a:prstDash val="solid"/>
                      <a:round/>
                      <a:headEnd type="none" w="med" len="med"/>
                      <a:tailEnd type="none" w="med" len="med"/>
                    </a:lnL>
                    <a:lnR w="12700" cap="flat" cmpd="sng" algn="ctr">
                      <a:solidFill>
                        <a:srgbClr val="BDD6EE"/>
                      </a:solidFill>
                      <a:prstDash val="solid"/>
                      <a:round/>
                      <a:headEnd type="none" w="med" len="med"/>
                      <a:tailEnd type="none" w="med" len="med"/>
                    </a:lnR>
                    <a:lnT w="12700" cap="flat" cmpd="sng" algn="ctr">
                      <a:solidFill>
                        <a:srgbClr val="BDD6EE"/>
                      </a:solidFill>
                      <a:prstDash val="solid"/>
                      <a:round/>
                      <a:headEnd type="none" w="med" len="med"/>
                      <a:tailEnd type="none" w="med" len="med"/>
                    </a:lnT>
                    <a:lnB w="12700" cap="flat" cmpd="sng" algn="ctr">
                      <a:solidFill>
                        <a:srgbClr val="BDD6EE"/>
                      </a:solidFill>
                      <a:prstDash val="solid"/>
                      <a:round/>
                      <a:headEnd type="none" w="med" len="med"/>
                      <a:tailEnd type="none" w="med" len="med"/>
                    </a:lnB>
                    <a:solidFill>
                      <a:schemeClr val="bg1"/>
                    </a:solidFill>
                  </a:tcPr>
                </a:tc>
                <a:extLst>
                  <a:ext uri="{0D108BD9-81ED-4DB2-BD59-A6C34878D82A}">
                    <a16:rowId xmlns:a16="http://schemas.microsoft.com/office/drawing/2014/main" val="1958724541"/>
                  </a:ext>
                </a:extLst>
              </a:tr>
              <a:tr h="337656">
                <a:tc vMerge="1">
                  <a:txBody>
                    <a:bodyPr/>
                    <a:lstStyle/>
                    <a:p>
                      <a:endParaRPr lang="en-US"/>
                    </a:p>
                  </a:txBody>
                  <a:tcPr/>
                </a:tc>
                <a:tc>
                  <a:txBody>
                    <a:bodyPr/>
                    <a:lstStyle/>
                    <a:p>
                      <a:pPr marL="0" marR="0" algn="just">
                        <a:lnSpc>
                          <a:spcPct val="150000"/>
                        </a:lnSpc>
                        <a:spcBef>
                          <a:spcPts val="0"/>
                        </a:spcBef>
                        <a:spcAft>
                          <a:spcPts val="0"/>
                        </a:spcAft>
                      </a:pP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Phân tích một số nét đặc sắc về hình thức nghệ thuật của bài thơ</a:t>
                      </a:r>
                      <a:endParaRPr lang="en-US" sz="1100">
                        <a:effectLst/>
                        <a:latin typeface="Calibri" panose="020F0502020204030204" pitchFamily="34" charset="0"/>
                        <a:ea typeface="Yu Mincho" panose="02020400000000000000" pitchFamily="18" charset="-128"/>
                        <a:cs typeface="Times New Roman" panose="02020603050405020304" pitchFamily="18" charset="0"/>
                      </a:endParaRPr>
                    </a:p>
                  </a:txBody>
                  <a:tcPr marL="41164" marR="41164" marT="0" marB="0">
                    <a:lnL w="12700" cap="flat" cmpd="sng" algn="ctr">
                      <a:solidFill>
                        <a:srgbClr val="BDD6EE"/>
                      </a:solidFill>
                      <a:prstDash val="solid"/>
                      <a:round/>
                      <a:headEnd type="none" w="med" len="med"/>
                      <a:tailEnd type="none" w="med" len="med"/>
                    </a:lnL>
                    <a:lnR w="12700" cap="flat" cmpd="sng" algn="ctr">
                      <a:solidFill>
                        <a:srgbClr val="BDD6EE"/>
                      </a:solidFill>
                      <a:prstDash val="solid"/>
                      <a:round/>
                      <a:headEnd type="none" w="med" len="med"/>
                      <a:tailEnd type="none" w="med" len="med"/>
                    </a:lnR>
                    <a:lnT w="12700" cap="flat" cmpd="sng" algn="ctr">
                      <a:solidFill>
                        <a:srgbClr val="BDD6EE"/>
                      </a:solidFill>
                      <a:prstDash val="solid"/>
                      <a:round/>
                      <a:headEnd type="none" w="med" len="med"/>
                      <a:tailEnd type="none" w="med" len="med"/>
                    </a:lnT>
                    <a:lnB w="12700" cap="flat" cmpd="sng" algn="ctr">
                      <a:solidFill>
                        <a:srgbClr val="BDD6EE"/>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en-US" sz="1200" b="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a:effectLst/>
                        <a:latin typeface="Calibri" panose="020F0502020204030204" pitchFamily="34" charset="0"/>
                        <a:ea typeface="Yu Mincho" panose="02020400000000000000" pitchFamily="18" charset="-128"/>
                        <a:cs typeface="Times New Roman" panose="02020603050405020304" pitchFamily="18" charset="0"/>
                      </a:endParaRPr>
                    </a:p>
                  </a:txBody>
                  <a:tcPr marL="41164" marR="41164" marT="0" marB="0">
                    <a:lnL w="12700" cap="flat" cmpd="sng" algn="ctr">
                      <a:solidFill>
                        <a:srgbClr val="BDD6EE"/>
                      </a:solidFill>
                      <a:prstDash val="solid"/>
                      <a:round/>
                      <a:headEnd type="none" w="med" len="med"/>
                      <a:tailEnd type="none" w="med" len="med"/>
                    </a:lnL>
                    <a:lnR w="12700" cap="flat" cmpd="sng" algn="ctr">
                      <a:solidFill>
                        <a:srgbClr val="BDD6EE"/>
                      </a:solidFill>
                      <a:prstDash val="solid"/>
                      <a:round/>
                      <a:headEnd type="none" w="med" len="med"/>
                      <a:tailEnd type="none" w="med" len="med"/>
                    </a:lnR>
                    <a:lnT w="12700" cap="flat" cmpd="sng" algn="ctr">
                      <a:solidFill>
                        <a:srgbClr val="BDD6EE"/>
                      </a:solidFill>
                      <a:prstDash val="solid"/>
                      <a:round/>
                      <a:headEnd type="none" w="med" len="med"/>
                      <a:tailEnd type="none" w="med" len="med"/>
                    </a:lnT>
                    <a:lnB w="12700" cap="flat" cmpd="sng" algn="ctr">
                      <a:solidFill>
                        <a:srgbClr val="BDD6EE"/>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en-US" sz="1200" b="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a:effectLst/>
                        <a:latin typeface="Calibri" panose="020F0502020204030204" pitchFamily="34" charset="0"/>
                        <a:ea typeface="Yu Mincho" panose="02020400000000000000" pitchFamily="18" charset="-128"/>
                        <a:cs typeface="Times New Roman" panose="02020603050405020304" pitchFamily="18" charset="0"/>
                      </a:endParaRPr>
                    </a:p>
                  </a:txBody>
                  <a:tcPr marL="41164" marR="41164" marT="0" marB="0">
                    <a:lnL w="12700" cap="flat" cmpd="sng" algn="ctr">
                      <a:solidFill>
                        <a:srgbClr val="BDD6EE"/>
                      </a:solidFill>
                      <a:prstDash val="solid"/>
                      <a:round/>
                      <a:headEnd type="none" w="med" len="med"/>
                      <a:tailEnd type="none" w="med" len="med"/>
                    </a:lnL>
                    <a:lnR w="12700" cap="flat" cmpd="sng" algn="ctr">
                      <a:solidFill>
                        <a:srgbClr val="BDD6EE"/>
                      </a:solidFill>
                      <a:prstDash val="solid"/>
                      <a:round/>
                      <a:headEnd type="none" w="med" len="med"/>
                      <a:tailEnd type="none" w="med" len="med"/>
                    </a:lnR>
                    <a:lnT w="12700" cap="flat" cmpd="sng" algn="ctr">
                      <a:solidFill>
                        <a:srgbClr val="BDD6EE"/>
                      </a:solidFill>
                      <a:prstDash val="solid"/>
                      <a:round/>
                      <a:headEnd type="none" w="med" len="med"/>
                      <a:tailEnd type="none" w="med" len="med"/>
                    </a:lnT>
                    <a:lnB w="12700" cap="flat" cmpd="sng" algn="ctr">
                      <a:solidFill>
                        <a:srgbClr val="BDD6EE"/>
                      </a:solidFill>
                      <a:prstDash val="solid"/>
                      <a:round/>
                      <a:headEnd type="none" w="med" len="med"/>
                      <a:tailEnd type="none" w="med" len="med"/>
                    </a:lnB>
                    <a:solidFill>
                      <a:schemeClr val="bg1"/>
                    </a:solidFill>
                  </a:tcPr>
                </a:tc>
                <a:extLst>
                  <a:ext uri="{0D108BD9-81ED-4DB2-BD59-A6C34878D82A}">
                    <a16:rowId xmlns:a16="http://schemas.microsoft.com/office/drawing/2014/main" val="3725530393"/>
                  </a:ext>
                </a:extLst>
              </a:tr>
              <a:tr h="516032">
                <a:tc vMerge="1">
                  <a:txBody>
                    <a:bodyPr/>
                    <a:lstStyle/>
                    <a:p>
                      <a:endParaRPr lang="en-US"/>
                    </a:p>
                  </a:txBody>
                  <a:tcPr/>
                </a:tc>
                <a:tc>
                  <a:txBody>
                    <a:bodyPr/>
                    <a:lstStyle/>
                    <a:p>
                      <a:pPr marL="0" marR="0" algn="just">
                        <a:lnSpc>
                          <a:spcPct val="150000"/>
                        </a:lnSpc>
                        <a:spcBef>
                          <a:spcPts val="0"/>
                        </a:spcBef>
                        <a:spcAft>
                          <a:spcPts val="0"/>
                        </a:spcAft>
                      </a:pP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Đánh giá tác dụng của những nét đặc sắc về hình thức nghệ thuật trong việc thể hiện chủ đề của bài thơ </a:t>
                      </a:r>
                      <a:endParaRPr lang="en-US" sz="1100">
                        <a:effectLst/>
                        <a:latin typeface="Calibri" panose="020F0502020204030204" pitchFamily="34" charset="0"/>
                        <a:ea typeface="Yu Mincho" panose="02020400000000000000" pitchFamily="18" charset="-128"/>
                        <a:cs typeface="Times New Roman" panose="02020603050405020304" pitchFamily="18" charset="0"/>
                      </a:endParaRPr>
                    </a:p>
                  </a:txBody>
                  <a:tcPr marL="41164" marR="41164" marT="0" marB="0">
                    <a:lnL w="12700" cap="flat" cmpd="sng" algn="ctr">
                      <a:solidFill>
                        <a:srgbClr val="BDD6EE"/>
                      </a:solidFill>
                      <a:prstDash val="solid"/>
                      <a:round/>
                      <a:headEnd type="none" w="med" len="med"/>
                      <a:tailEnd type="none" w="med" len="med"/>
                    </a:lnL>
                    <a:lnR w="12700" cap="flat" cmpd="sng" algn="ctr">
                      <a:solidFill>
                        <a:srgbClr val="BDD6EE"/>
                      </a:solidFill>
                      <a:prstDash val="solid"/>
                      <a:round/>
                      <a:headEnd type="none" w="med" len="med"/>
                      <a:tailEnd type="none" w="med" len="med"/>
                    </a:lnR>
                    <a:lnT w="12700" cap="flat" cmpd="sng" algn="ctr">
                      <a:solidFill>
                        <a:srgbClr val="BDD6EE"/>
                      </a:solidFill>
                      <a:prstDash val="solid"/>
                      <a:round/>
                      <a:headEnd type="none" w="med" len="med"/>
                      <a:tailEnd type="none" w="med" len="med"/>
                    </a:lnT>
                    <a:lnB w="12700" cap="flat" cmpd="sng" algn="ctr">
                      <a:solidFill>
                        <a:srgbClr val="BDD6EE"/>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en-US" sz="1200" b="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a:effectLst/>
                        <a:latin typeface="Calibri" panose="020F0502020204030204" pitchFamily="34" charset="0"/>
                        <a:ea typeface="Yu Mincho" panose="02020400000000000000" pitchFamily="18" charset="-128"/>
                        <a:cs typeface="Times New Roman" panose="02020603050405020304" pitchFamily="18" charset="0"/>
                      </a:endParaRPr>
                    </a:p>
                  </a:txBody>
                  <a:tcPr marL="41164" marR="41164" marT="0" marB="0">
                    <a:lnL w="12700" cap="flat" cmpd="sng" algn="ctr">
                      <a:solidFill>
                        <a:srgbClr val="BDD6EE"/>
                      </a:solidFill>
                      <a:prstDash val="solid"/>
                      <a:round/>
                      <a:headEnd type="none" w="med" len="med"/>
                      <a:tailEnd type="none" w="med" len="med"/>
                    </a:lnL>
                    <a:lnR w="12700" cap="flat" cmpd="sng" algn="ctr">
                      <a:solidFill>
                        <a:srgbClr val="BDD6EE"/>
                      </a:solidFill>
                      <a:prstDash val="solid"/>
                      <a:round/>
                      <a:headEnd type="none" w="med" len="med"/>
                      <a:tailEnd type="none" w="med" len="med"/>
                    </a:lnR>
                    <a:lnT w="12700" cap="flat" cmpd="sng" algn="ctr">
                      <a:solidFill>
                        <a:srgbClr val="BDD6EE"/>
                      </a:solidFill>
                      <a:prstDash val="solid"/>
                      <a:round/>
                      <a:headEnd type="none" w="med" len="med"/>
                      <a:tailEnd type="none" w="med" len="med"/>
                    </a:lnT>
                    <a:lnB w="12700" cap="flat" cmpd="sng" algn="ctr">
                      <a:solidFill>
                        <a:srgbClr val="BDD6EE"/>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en-US" sz="1200" b="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a:effectLst/>
                        <a:latin typeface="Calibri" panose="020F0502020204030204" pitchFamily="34" charset="0"/>
                        <a:ea typeface="Yu Mincho" panose="02020400000000000000" pitchFamily="18" charset="-128"/>
                        <a:cs typeface="Times New Roman" panose="02020603050405020304" pitchFamily="18" charset="0"/>
                      </a:endParaRPr>
                    </a:p>
                  </a:txBody>
                  <a:tcPr marL="41164" marR="41164" marT="0" marB="0">
                    <a:lnL w="12700" cap="flat" cmpd="sng" algn="ctr">
                      <a:solidFill>
                        <a:srgbClr val="BDD6EE"/>
                      </a:solidFill>
                      <a:prstDash val="solid"/>
                      <a:round/>
                      <a:headEnd type="none" w="med" len="med"/>
                      <a:tailEnd type="none" w="med" len="med"/>
                    </a:lnL>
                    <a:lnR w="12700" cap="flat" cmpd="sng" algn="ctr">
                      <a:solidFill>
                        <a:srgbClr val="BDD6EE"/>
                      </a:solidFill>
                      <a:prstDash val="solid"/>
                      <a:round/>
                      <a:headEnd type="none" w="med" len="med"/>
                      <a:tailEnd type="none" w="med" len="med"/>
                    </a:lnR>
                    <a:lnT w="12700" cap="flat" cmpd="sng" algn="ctr">
                      <a:solidFill>
                        <a:srgbClr val="BDD6EE"/>
                      </a:solidFill>
                      <a:prstDash val="solid"/>
                      <a:round/>
                      <a:headEnd type="none" w="med" len="med"/>
                      <a:tailEnd type="none" w="med" len="med"/>
                    </a:lnT>
                    <a:lnB w="12700" cap="flat" cmpd="sng" algn="ctr">
                      <a:solidFill>
                        <a:srgbClr val="BDD6EE"/>
                      </a:solidFill>
                      <a:prstDash val="solid"/>
                      <a:round/>
                      <a:headEnd type="none" w="med" len="med"/>
                      <a:tailEnd type="none" w="med" len="med"/>
                    </a:lnB>
                    <a:solidFill>
                      <a:schemeClr val="bg1"/>
                    </a:solidFill>
                  </a:tcPr>
                </a:tc>
                <a:extLst>
                  <a:ext uri="{0D108BD9-81ED-4DB2-BD59-A6C34878D82A}">
                    <a16:rowId xmlns:a16="http://schemas.microsoft.com/office/drawing/2014/main" val="3031791379"/>
                  </a:ext>
                </a:extLst>
              </a:tr>
              <a:tr h="337656">
                <a:tc vMerge="1">
                  <a:txBody>
                    <a:bodyPr/>
                    <a:lstStyle/>
                    <a:p>
                      <a:endParaRPr lang="en-US"/>
                    </a:p>
                  </a:txBody>
                  <a:tcPr/>
                </a:tc>
                <a:tc>
                  <a:txBody>
                    <a:bodyPr/>
                    <a:lstStyle/>
                    <a:p>
                      <a:pPr marL="0" marR="0" algn="just">
                        <a:lnSpc>
                          <a:spcPct val="150000"/>
                        </a:lnSpc>
                        <a:spcBef>
                          <a:spcPts val="0"/>
                        </a:spcBef>
                        <a:spcAft>
                          <a:spcPts val="0"/>
                        </a:spcAft>
                      </a:pP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Thể hiện được suy nghĩ, cảm nhận của người viết về bài thơ. </a:t>
                      </a:r>
                      <a:endParaRPr lang="en-US" sz="1100">
                        <a:effectLst/>
                        <a:latin typeface="Calibri" panose="020F0502020204030204" pitchFamily="34" charset="0"/>
                        <a:ea typeface="Yu Mincho" panose="02020400000000000000" pitchFamily="18" charset="-128"/>
                        <a:cs typeface="Times New Roman" panose="02020603050405020304" pitchFamily="18" charset="0"/>
                      </a:endParaRPr>
                    </a:p>
                  </a:txBody>
                  <a:tcPr marL="41164" marR="41164" marT="0" marB="0">
                    <a:lnL w="12700" cap="flat" cmpd="sng" algn="ctr">
                      <a:solidFill>
                        <a:srgbClr val="BDD6EE"/>
                      </a:solidFill>
                      <a:prstDash val="solid"/>
                      <a:round/>
                      <a:headEnd type="none" w="med" len="med"/>
                      <a:tailEnd type="none" w="med" len="med"/>
                    </a:lnL>
                    <a:lnR w="12700" cap="flat" cmpd="sng" algn="ctr">
                      <a:solidFill>
                        <a:srgbClr val="BDD6EE"/>
                      </a:solidFill>
                      <a:prstDash val="solid"/>
                      <a:round/>
                      <a:headEnd type="none" w="med" len="med"/>
                      <a:tailEnd type="none" w="med" len="med"/>
                    </a:lnR>
                    <a:lnT w="12700" cap="flat" cmpd="sng" algn="ctr">
                      <a:solidFill>
                        <a:srgbClr val="BDD6EE"/>
                      </a:solidFill>
                      <a:prstDash val="solid"/>
                      <a:round/>
                      <a:headEnd type="none" w="med" len="med"/>
                      <a:tailEnd type="none" w="med" len="med"/>
                    </a:lnT>
                    <a:lnB w="12700" cap="flat" cmpd="sng" algn="ctr">
                      <a:solidFill>
                        <a:srgbClr val="BDD6EE"/>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en-US" sz="1200" b="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a:effectLst/>
                        <a:latin typeface="Calibri" panose="020F0502020204030204" pitchFamily="34" charset="0"/>
                        <a:ea typeface="Yu Mincho" panose="02020400000000000000" pitchFamily="18" charset="-128"/>
                        <a:cs typeface="Times New Roman" panose="02020603050405020304" pitchFamily="18" charset="0"/>
                      </a:endParaRPr>
                    </a:p>
                  </a:txBody>
                  <a:tcPr marL="41164" marR="41164" marT="0" marB="0">
                    <a:lnL w="12700" cap="flat" cmpd="sng" algn="ctr">
                      <a:solidFill>
                        <a:srgbClr val="BDD6EE"/>
                      </a:solidFill>
                      <a:prstDash val="solid"/>
                      <a:round/>
                      <a:headEnd type="none" w="med" len="med"/>
                      <a:tailEnd type="none" w="med" len="med"/>
                    </a:lnL>
                    <a:lnR w="12700" cap="flat" cmpd="sng" algn="ctr">
                      <a:solidFill>
                        <a:srgbClr val="BDD6EE"/>
                      </a:solidFill>
                      <a:prstDash val="solid"/>
                      <a:round/>
                      <a:headEnd type="none" w="med" len="med"/>
                      <a:tailEnd type="none" w="med" len="med"/>
                    </a:lnR>
                    <a:lnT w="12700" cap="flat" cmpd="sng" algn="ctr">
                      <a:solidFill>
                        <a:srgbClr val="BDD6EE"/>
                      </a:solidFill>
                      <a:prstDash val="solid"/>
                      <a:round/>
                      <a:headEnd type="none" w="med" len="med"/>
                      <a:tailEnd type="none" w="med" len="med"/>
                    </a:lnT>
                    <a:lnB w="12700" cap="flat" cmpd="sng" algn="ctr">
                      <a:solidFill>
                        <a:srgbClr val="BDD6EE"/>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en-US" sz="1200" b="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a:effectLst/>
                        <a:latin typeface="Calibri" panose="020F0502020204030204" pitchFamily="34" charset="0"/>
                        <a:ea typeface="Yu Mincho" panose="02020400000000000000" pitchFamily="18" charset="-128"/>
                        <a:cs typeface="Times New Roman" panose="02020603050405020304" pitchFamily="18" charset="0"/>
                      </a:endParaRPr>
                    </a:p>
                  </a:txBody>
                  <a:tcPr marL="41164" marR="41164" marT="0" marB="0">
                    <a:lnL w="12700" cap="flat" cmpd="sng" algn="ctr">
                      <a:solidFill>
                        <a:srgbClr val="BDD6EE"/>
                      </a:solidFill>
                      <a:prstDash val="solid"/>
                      <a:round/>
                      <a:headEnd type="none" w="med" len="med"/>
                      <a:tailEnd type="none" w="med" len="med"/>
                    </a:lnL>
                    <a:lnR w="12700" cap="flat" cmpd="sng" algn="ctr">
                      <a:solidFill>
                        <a:srgbClr val="BDD6EE"/>
                      </a:solidFill>
                      <a:prstDash val="solid"/>
                      <a:round/>
                      <a:headEnd type="none" w="med" len="med"/>
                      <a:tailEnd type="none" w="med" len="med"/>
                    </a:lnR>
                    <a:lnT w="12700" cap="flat" cmpd="sng" algn="ctr">
                      <a:solidFill>
                        <a:srgbClr val="BDD6EE"/>
                      </a:solidFill>
                      <a:prstDash val="solid"/>
                      <a:round/>
                      <a:headEnd type="none" w="med" len="med"/>
                      <a:tailEnd type="none" w="med" len="med"/>
                    </a:lnT>
                    <a:lnB w="12700" cap="flat" cmpd="sng" algn="ctr">
                      <a:solidFill>
                        <a:srgbClr val="BDD6EE"/>
                      </a:solidFill>
                      <a:prstDash val="solid"/>
                      <a:round/>
                      <a:headEnd type="none" w="med" len="med"/>
                      <a:tailEnd type="none" w="med" len="med"/>
                    </a:lnB>
                    <a:solidFill>
                      <a:schemeClr val="bg1"/>
                    </a:solidFill>
                  </a:tcPr>
                </a:tc>
                <a:extLst>
                  <a:ext uri="{0D108BD9-81ED-4DB2-BD59-A6C34878D82A}">
                    <a16:rowId xmlns:a16="http://schemas.microsoft.com/office/drawing/2014/main" val="3373910971"/>
                  </a:ext>
                </a:extLst>
              </a:tr>
              <a:tr h="337656">
                <a:tc vMerge="1">
                  <a:txBody>
                    <a:bodyPr/>
                    <a:lstStyle/>
                    <a:p>
                      <a:endParaRPr lang="en-US"/>
                    </a:p>
                  </a:txBody>
                  <a:tcPr/>
                </a:tc>
                <a:tc>
                  <a:txBody>
                    <a:bodyPr/>
                    <a:lstStyle/>
                    <a:p>
                      <a:pPr marL="0" marR="0" algn="just">
                        <a:lnSpc>
                          <a:spcPct val="150000"/>
                        </a:lnSpc>
                        <a:spcBef>
                          <a:spcPts val="0"/>
                        </a:spcBef>
                        <a:spcAft>
                          <a:spcPts val="0"/>
                        </a:spcAft>
                      </a:pP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Có lí lẽ thuyết phục và bằng chứng tin cậy lấy từ tác phẩm. </a:t>
                      </a:r>
                      <a:endParaRPr lang="en-US" sz="1100">
                        <a:effectLst/>
                        <a:latin typeface="Calibri" panose="020F0502020204030204" pitchFamily="34" charset="0"/>
                        <a:ea typeface="Yu Mincho" panose="02020400000000000000" pitchFamily="18" charset="-128"/>
                        <a:cs typeface="Times New Roman" panose="02020603050405020304" pitchFamily="18" charset="0"/>
                      </a:endParaRPr>
                    </a:p>
                  </a:txBody>
                  <a:tcPr marL="41164" marR="41164" marT="0" marB="0">
                    <a:lnL w="12700" cap="flat" cmpd="sng" algn="ctr">
                      <a:solidFill>
                        <a:srgbClr val="BDD6EE"/>
                      </a:solidFill>
                      <a:prstDash val="solid"/>
                      <a:round/>
                      <a:headEnd type="none" w="med" len="med"/>
                      <a:tailEnd type="none" w="med" len="med"/>
                    </a:lnL>
                    <a:lnR w="12700" cap="flat" cmpd="sng" algn="ctr">
                      <a:solidFill>
                        <a:srgbClr val="BDD6EE"/>
                      </a:solidFill>
                      <a:prstDash val="solid"/>
                      <a:round/>
                      <a:headEnd type="none" w="med" len="med"/>
                      <a:tailEnd type="none" w="med" len="med"/>
                    </a:lnR>
                    <a:lnT w="12700" cap="flat" cmpd="sng" algn="ctr">
                      <a:solidFill>
                        <a:srgbClr val="BDD6EE"/>
                      </a:solidFill>
                      <a:prstDash val="solid"/>
                      <a:round/>
                      <a:headEnd type="none" w="med" len="med"/>
                      <a:tailEnd type="none" w="med" len="med"/>
                    </a:lnT>
                    <a:lnB w="12700" cap="flat" cmpd="sng" algn="ctr">
                      <a:solidFill>
                        <a:srgbClr val="BDD6EE"/>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en-US" sz="1200" b="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a:effectLst/>
                        <a:latin typeface="Calibri" panose="020F0502020204030204" pitchFamily="34" charset="0"/>
                        <a:ea typeface="Yu Mincho" panose="02020400000000000000" pitchFamily="18" charset="-128"/>
                        <a:cs typeface="Times New Roman" panose="02020603050405020304" pitchFamily="18" charset="0"/>
                      </a:endParaRPr>
                    </a:p>
                  </a:txBody>
                  <a:tcPr marL="41164" marR="41164" marT="0" marB="0">
                    <a:lnL w="12700" cap="flat" cmpd="sng" algn="ctr">
                      <a:solidFill>
                        <a:srgbClr val="BDD6EE"/>
                      </a:solidFill>
                      <a:prstDash val="solid"/>
                      <a:round/>
                      <a:headEnd type="none" w="med" len="med"/>
                      <a:tailEnd type="none" w="med" len="med"/>
                    </a:lnL>
                    <a:lnR w="12700" cap="flat" cmpd="sng" algn="ctr">
                      <a:solidFill>
                        <a:srgbClr val="BDD6EE"/>
                      </a:solidFill>
                      <a:prstDash val="solid"/>
                      <a:round/>
                      <a:headEnd type="none" w="med" len="med"/>
                      <a:tailEnd type="none" w="med" len="med"/>
                    </a:lnR>
                    <a:lnT w="12700" cap="flat" cmpd="sng" algn="ctr">
                      <a:solidFill>
                        <a:srgbClr val="BDD6EE"/>
                      </a:solidFill>
                      <a:prstDash val="solid"/>
                      <a:round/>
                      <a:headEnd type="none" w="med" len="med"/>
                      <a:tailEnd type="none" w="med" len="med"/>
                    </a:lnT>
                    <a:lnB w="12700" cap="flat" cmpd="sng" algn="ctr">
                      <a:solidFill>
                        <a:srgbClr val="BDD6EE"/>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en-US" sz="1200" b="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a:effectLst/>
                        <a:latin typeface="Calibri" panose="020F0502020204030204" pitchFamily="34" charset="0"/>
                        <a:ea typeface="Yu Mincho" panose="02020400000000000000" pitchFamily="18" charset="-128"/>
                        <a:cs typeface="Times New Roman" panose="02020603050405020304" pitchFamily="18" charset="0"/>
                      </a:endParaRPr>
                    </a:p>
                  </a:txBody>
                  <a:tcPr marL="41164" marR="41164" marT="0" marB="0">
                    <a:lnL w="12700" cap="flat" cmpd="sng" algn="ctr">
                      <a:solidFill>
                        <a:srgbClr val="BDD6EE"/>
                      </a:solidFill>
                      <a:prstDash val="solid"/>
                      <a:round/>
                      <a:headEnd type="none" w="med" len="med"/>
                      <a:tailEnd type="none" w="med" len="med"/>
                    </a:lnL>
                    <a:lnR w="12700" cap="flat" cmpd="sng" algn="ctr">
                      <a:solidFill>
                        <a:srgbClr val="BDD6EE"/>
                      </a:solidFill>
                      <a:prstDash val="solid"/>
                      <a:round/>
                      <a:headEnd type="none" w="med" len="med"/>
                      <a:tailEnd type="none" w="med" len="med"/>
                    </a:lnR>
                    <a:lnT w="12700" cap="flat" cmpd="sng" algn="ctr">
                      <a:solidFill>
                        <a:srgbClr val="BDD6EE"/>
                      </a:solidFill>
                      <a:prstDash val="solid"/>
                      <a:round/>
                      <a:headEnd type="none" w="med" len="med"/>
                      <a:tailEnd type="none" w="med" len="med"/>
                    </a:lnT>
                    <a:lnB w="12700" cap="flat" cmpd="sng" algn="ctr">
                      <a:solidFill>
                        <a:srgbClr val="BDD6EE"/>
                      </a:solidFill>
                      <a:prstDash val="solid"/>
                      <a:round/>
                      <a:headEnd type="none" w="med" len="med"/>
                      <a:tailEnd type="none" w="med" len="med"/>
                    </a:lnB>
                    <a:solidFill>
                      <a:schemeClr val="bg1"/>
                    </a:solidFill>
                  </a:tcPr>
                </a:tc>
                <a:extLst>
                  <a:ext uri="{0D108BD9-81ED-4DB2-BD59-A6C34878D82A}">
                    <a16:rowId xmlns:a16="http://schemas.microsoft.com/office/drawing/2014/main" val="1528749637"/>
                  </a:ext>
                </a:extLst>
              </a:tr>
              <a:tr h="516032">
                <a:tc rowSpan="2">
                  <a:txBody>
                    <a:bodyPr/>
                    <a:lstStyle/>
                    <a:p>
                      <a:pPr marL="0" marR="0" algn="ctr">
                        <a:lnSpc>
                          <a:spcPct val="150000"/>
                        </a:lnSpc>
                        <a:spcBef>
                          <a:spcPts val="0"/>
                        </a:spcBef>
                        <a:spcAft>
                          <a:spcPts val="0"/>
                        </a:spcAft>
                      </a:pPr>
                      <a:r>
                        <a:rPr lang="en-US" sz="1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Kết bài</a:t>
                      </a:r>
                      <a:endParaRPr lang="en-US" sz="1100">
                        <a:effectLst/>
                        <a:latin typeface="Calibri" panose="020F0502020204030204" pitchFamily="34" charset="0"/>
                        <a:ea typeface="Yu Mincho" panose="02020400000000000000" pitchFamily="18" charset="-128"/>
                        <a:cs typeface="Times New Roman" panose="02020603050405020304" pitchFamily="18" charset="0"/>
                      </a:endParaRPr>
                    </a:p>
                  </a:txBody>
                  <a:tcPr marL="41164" marR="41164" marT="0" marB="0" anchor="ctr">
                    <a:lnL w="12700" cap="flat" cmpd="sng" algn="ctr">
                      <a:solidFill>
                        <a:srgbClr val="BDD6EE"/>
                      </a:solidFill>
                      <a:prstDash val="solid"/>
                      <a:round/>
                      <a:headEnd type="none" w="med" len="med"/>
                      <a:tailEnd type="none" w="med" len="med"/>
                    </a:lnL>
                    <a:lnR w="12700" cap="flat" cmpd="sng" algn="ctr">
                      <a:solidFill>
                        <a:srgbClr val="BDD6EE"/>
                      </a:solidFill>
                      <a:prstDash val="solid"/>
                      <a:round/>
                      <a:headEnd type="none" w="med" len="med"/>
                      <a:tailEnd type="none" w="med" len="med"/>
                    </a:lnR>
                    <a:lnT w="12700" cap="flat" cmpd="sng" algn="ctr">
                      <a:solidFill>
                        <a:srgbClr val="BDD6EE"/>
                      </a:solidFill>
                      <a:prstDash val="solid"/>
                      <a:round/>
                      <a:headEnd type="none" w="med" len="med"/>
                      <a:tailEnd type="none" w="med" len="med"/>
                    </a:lnT>
                    <a:lnB w="12700" cap="flat" cmpd="sng" algn="ctr">
                      <a:solidFill>
                        <a:srgbClr val="BDD6EE"/>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Khẳng định lại một cách khái quát những nét đặc sắc về nghệ thuật và nét độc đáo về chủ đề của bài thơ </a:t>
                      </a:r>
                      <a:endParaRPr lang="en-US" sz="1100">
                        <a:effectLst/>
                        <a:latin typeface="Calibri" panose="020F0502020204030204" pitchFamily="34" charset="0"/>
                        <a:ea typeface="Yu Mincho" panose="02020400000000000000" pitchFamily="18" charset="-128"/>
                        <a:cs typeface="Times New Roman" panose="02020603050405020304" pitchFamily="18" charset="0"/>
                      </a:endParaRPr>
                    </a:p>
                  </a:txBody>
                  <a:tcPr marL="41164" marR="41164" marT="0" marB="0">
                    <a:lnL w="12700" cap="flat" cmpd="sng" algn="ctr">
                      <a:solidFill>
                        <a:srgbClr val="BDD6EE"/>
                      </a:solidFill>
                      <a:prstDash val="solid"/>
                      <a:round/>
                      <a:headEnd type="none" w="med" len="med"/>
                      <a:tailEnd type="none" w="med" len="med"/>
                    </a:lnL>
                    <a:lnR w="12700" cap="flat" cmpd="sng" algn="ctr">
                      <a:solidFill>
                        <a:srgbClr val="BDD6EE"/>
                      </a:solidFill>
                      <a:prstDash val="solid"/>
                      <a:round/>
                      <a:headEnd type="none" w="med" len="med"/>
                      <a:tailEnd type="none" w="med" len="med"/>
                    </a:lnR>
                    <a:lnT w="12700" cap="flat" cmpd="sng" algn="ctr">
                      <a:solidFill>
                        <a:srgbClr val="BDD6EE"/>
                      </a:solidFill>
                      <a:prstDash val="solid"/>
                      <a:round/>
                      <a:headEnd type="none" w="med" len="med"/>
                      <a:tailEnd type="none" w="med" len="med"/>
                    </a:lnT>
                    <a:lnB w="12700" cap="flat" cmpd="sng" algn="ctr">
                      <a:solidFill>
                        <a:srgbClr val="BDD6EE"/>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en-US" sz="1200" b="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a:effectLst/>
                        <a:latin typeface="Calibri" panose="020F0502020204030204" pitchFamily="34" charset="0"/>
                        <a:ea typeface="Yu Mincho" panose="02020400000000000000" pitchFamily="18" charset="-128"/>
                        <a:cs typeface="Times New Roman" panose="02020603050405020304" pitchFamily="18" charset="0"/>
                      </a:endParaRPr>
                    </a:p>
                  </a:txBody>
                  <a:tcPr marL="41164" marR="41164" marT="0" marB="0">
                    <a:lnL w="12700" cap="flat" cmpd="sng" algn="ctr">
                      <a:solidFill>
                        <a:srgbClr val="BDD6EE"/>
                      </a:solidFill>
                      <a:prstDash val="solid"/>
                      <a:round/>
                      <a:headEnd type="none" w="med" len="med"/>
                      <a:tailEnd type="none" w="med" len="med"/>
                    </a:lnL>
                    <a:lnR w="12700" cap="flat" cmpd="sng" algn="ctr">
                      <a:solidFill>
                        <a:srgbClr val="BDD6EE"/>
                      </a:solidFill>
                      <a:prstDash val="solid"/>
                      <a:round/>
                      <a:headEnd type="none" w="med" len="med"/>
                      <a:tailEnd type="none" w="med" len="med"/>
                    </a:lnR>
                    <a:lnT w="12700" cap="flat" cmpd="sng" algn="ctr">
                      <a:solidFill>
                        <a:srgbClr val="BDD6EE"/>
                      </a:solidFill>
                      <a:prstDash val="solid"/>
                      <a:round/>
                      <a:headEnd type="none" w="med" len="med"/>
                      <a:tailEnd type="none" w="med" len="med"/>
                    </a:lnT>
                    <a:lnB w="12700" cap="flat" cmpd="sng" algn="ctr">
                      <a:solidFill>
                        <a:srgbClr val="BDD6EE"/>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en-US" sz="1200" b="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a:effectLst/>
                        <a:latin typeface="Calibri" panose="020F0502020204030204" pitchFamily="34" charset="0"/>
                        <a:ea typeface="Yu Mincho" panose="02020400000000000000" pitchFamily="18" charset="-128"/>
                        <a:cs typeface="Times New Roman" panose="02020603050405020304" pitchFamily="18" charset="0"/>
                      </a:endParaRPr>
                    </a:p>
                  </a:txBody>
                  <a:tcPr marL="41164" marR="41164" marT="0" marB="0">
                    <a:lnL w="12700" cap="flat" cmpd="sng" algn="ctr">
                      <a:solidFill>
                        <a:srgbClr val="BDD6EE"/>
                      </a:solidFill>
                      <a:prstDash val="solid"/>
                      <a:round/>
                      <a:headEnd type="none" w="med" len="med"/>
                      <a:tailEnd type="none" w="med" len="med"/>
                    </a:lnL>
                    <a:lnR w="12700" cap="flat" cmpd="sng" algn="ctr">
                      <a:solidFill>
                        <a:srgbClr val="BDD6EE"/>
                      </a:solidFill>
                      <a:prstDash val="solid"/>
                      <a:round/>
                      <a:headEnd type="none" w="med" len="med"/>
                      <a:tailEnd type="none" w="med" len="med"/>
                    </a:lnR>
                    <a:lnT w="12700" cap="flat" cmpd="sng" algn="ctr">
                      <a:solidFill>
                        <a:srgbClr val="BDD6EE"/>
                      </a:solidFill>
                      <a:prstDash val="solid"/>
                      <a:round/>
                      <a:headEnd type="none" w="med" len="med"/>
                      <a:tailEnd type="none" w="med" len="med"/>
                    </a:lnT>
                    <a:lnB w="12700" cap="flat" cmpd="sng" algn="ctr">
                      <a:solidFill>
                        <a:srgbClr val="BDD6EE"/>
                      </a:solidFill>
                      <a:prstDash val="solid"/>
                      <a:round/>
                      <a:headEnd type="none" w="med" len="med"/>
                      <a:tailEnd type="none" w="med" len="med"/>
                    </a:lnB>
                    <a:solidFill>
                      <a:schemeClr val="bg1"/>
                    </a:solidFill>
                  </a:tcPr>
                </a:tc>
                <a:extLst>
                  <a:ext uri="{0D108BD9-81ED-4DB2-BD59-A6C34878D82A}">
                    <a16:rowId xmlns:a16="http://schemas.microsoft.com/office/drawing/2014/main" val="2429776670"/>
                  </a:ext>
                </a:extLst>
              </a:tr>
              <a:tr h="337656">
                <a:tc vMerge="1">
                  <a:txBody>
                    <a:bodyPr/>
                    <a:lstStyle/>
                    <a:p>
                      <a:endParaRPr lang="en-US"/>
                    </a:p>
                  </a:txBody>
                  <a:tcPr/>
                </a:tc>
                <a:tc>
                  <a:txBody>
                    <a:bodyPr/>
                    <a:lstStyle/>
                    <a:p>
                      <a:pPr marL="0" marR="0" algn="just">
                        <a:lnSpc>
                          <a:spcPct val="150000"/>
                        </a:lnSpc>
                        <a:spcBef>
                          <a:spcPts val="0"/>
                        </a:spcBef>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Nêu tác động của tác phẩm đối với bản thân hoặc cảm nghĩ sau khi đọc, thưởng thức bài thơ. </a:t>
                      </a:r>
                      <a:endParaRPr lang="en-US" sz="1100">
                        <a:effectLst/>
                        <a:latin typeface="Calibri" panose="020F0502020204030204" pitchFamily="34" charset="0"/>
                        <a:ea typeface="Yu Mincho" panose="02020400000000000000" pitchFamily="18" charset="-128"/>
                        <a:cs typeface="Times New Roman" panose="02020603050405020304" pitchFamily="18" charset="0"/>
                      </a:endParaRPr>
                    </a:p>
                  </a:txBody>
                  <a:tcPr marL="41164" marR="41164" marT="0" marB="0">
                    <a:lnL w="12700" cap="flat" cmpd="sng" algn="ctr">
                      <a:solidFill>
                        <a:srgbClr val="BDD6EE"/>
                      </a:solidFill>
                      <a:prstDash val="solid"/>
                      <a:round/>
                      <a:headEnd type="none" w="med" len="med"/>
                      <a:tailEnd type="none" w="med" len="med"/>
                    </a:lnL>
                    <a:lnR w="12700" cap="flat" cmpd="sng" algn="ctr">
                      <a:solidFill>
                        <a:srgbClr val="BDD6EE"/>
                      </a:solidFill>
                      <a:prstDash val="solid"/>
                      <a:round/>
                      <a:headEnd type="none" w="med" len="med"/>
                      <a:tailEnd type="none" w="med" len="med"/>
                    </a:lnR>
                    <a:lnT w="12700" cap="flat" cmpd="sng" algn="ctr">
                      <a:solidFill>
                        <a:srgbClr val="BDD6EE"/>
                      </a:solidFill>
                      <a:prstDash val="solid"/>
                      <a:round/>
                      <a:headEnd type="none" w="med" len="med"/>
                      <a:tailEnd type="none" w="med" len="med"/>
                    </a:lnT>
                    <a:lnB w="12700" cap="flat" cmpd="sng" algn="ctr">
                      <a:solidFill>
                        <a:srgbClr val="BDD6EE"/>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en-US" sz="1200" b="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a:effectLst/>
                        <a:latin typeface="Calibri" panose="020F0502020204030204" pitchFamily="34" charset="0"/>
                        <a:ea typeface="Yu Mincho" panose="02020400000000000000" pitchFamily="18" charset="-128"/>
                        <a:cs typeface="Times New Roman" panose="02020603050405020304" pitchFamily="18" charset="0"/>
                      </a:endParaRPr>
                    </a:p>
                  </a:txBody>
                  <a:tcPr marL="41164" marR="41164" marT="0" marB="0">
                    <a:lnL w="12700" cap="flat" cmpd="sng" algn="ctr">
                      <a:solidFill>
                        <a:srgbClr val="BDD6EE"/>
                      </a:solidFill>
                      <a:prstDash val="solid"/>
                      <a:round/>
                      <a:headEnd type="none" w="med" len="med"/>
                      <a:tailEnd type="none" w="med" len="med"/>
                    </a:lnL>
                    <a:lnR w="12700" cap="flat" cmpd="sng" algn="ctr">
                      <a:solidFill>
                        <a:srgbClr val="BDD6EE"/>
                      </a:solidFill>
                      <a:prstDash val="solid"/>
                      <a:round/>
                      <a:headEnd type="none" w="med" len="med"/>
                      <a:tailEnd type="none" w="med" len="med"/>
                    </a:lnR>
                    <a:lnT w="12700" cap="flat" cmpd="sng" algn="ctr">
                      <a:solidFill>
                        <a:srgbClr val="BDD6EE"/>
                      </a:solidFill>
                      <a:prstDash val="solid"/>
                      <a:round/>
                      <a:headEnd type="none" w="med" len="med"/>
                      <a:tailEnd type="none" w="med" len="med"/>
                    </a:lnT>
                    <a:lnB w="12700" cap="flat" cmpd="sng" algn="ctr">
                      <a:solidFill>
                        <a:srgbClr val="BDD6EE"/>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en-US" sz="1200" b="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a:effectLst/>
                        <a:latin typeface="Calibri" panose="020F0502020204030204" pitchFamily="34" charset="0"/>
                        <a:ea typeface="Yu Mincho" panose="02020400000000000000" pitchFamily="18" charset="-128"/>
                        <a:cs typeface="Times New Roman" panose="02020603050405020304" pitchFamily="18" charset="0"/>
                      </a:endParaRPr>
                    </a:p>
                  </a:txBody>
                  <a:tcPr marL="41164" marR="41164" marT="0" marB="0">
                    <a:lnL w="12700" cap="flat" cmpd="sng" algn="ctr">
                      <a:solidFill>
                        <a:srgbClr val="BDD6EE"/>
                      </a:solidFill>
                      <a:prstDash val="solid"/>
                      <a:round/>
                      <a:headEnd type="none" w="med" len="med"/>
                      <a:tailEnd type="none" w="med" len="med"/>
                    </a:lnL>
                    <a:lnR w="12700" cap="flat" cmpd="sng" algn="ctr">
                      <a:solidFill>
                        <a:srgbClr val="BDD6EE"/>
                      </a:solidFill>
                      <a:prstDash val="solid"/>
                      <a:round/>
                      <a:headEnd type="none" w="med" len="med"/>
                      <a:tailEnd type="none" w="med" len="med"/>
                    </a:lnR>
                    <a:lnT w="12700" cap="flat" cmpd="sng" algn="ctr">
                      <a:solidFill>
                        <a:srgbClr val="BDD6EE"/>
                      </a:solidFill>
                      <a:prstDash val="solid"/>
                      <a:round/>
                      <a:headEnd type="none" w="med" len="med"/>
                      <a:tailEnd type="none" w="med" len="med"/>
                    </a:lnT>
                    <a:lnB w="12700" cap="flat" cmpd="sng" algn="ctr">
                      <a:solidFill>
                        <a:srgbClr val="BDD6EE"/>
                      </a:solidFill>
                      <a:prstDash val="solid"/>
                      <a:round/>
                      <a:headEnd type="none" w="med" len="med"/>
                      <a:tailEnd type="none" w="med" len="med"/>
                    </a:lnB>
                    <a:solidFill>
                      <a:schemeClr val="bg1"/>
                    </a:solidFill>
                  </a:tcPr>
                </a:tc>
                <a:extLst>
                  <a:ext uri="{0D108BD9-81ED-4DB2-BD59-A6C34878D82A}">
                    <a16:rowId xmlns:a16="http://schemas.microsoft.com/office/drawing/2014/main" val="576126980"/>
                  </a:ext>
                </a:extLst>
              </a:tr>
              <a:tr h="159280">
                <a:tc rowSpan="4">
                  <a:txBody>
                    <a:bodyPr/>
                    <a:lstStyle/>
                    <a:p>
                      <a:pPr marL="0" marR="0" algn="ctr">
                        <a:lnSpc>
                          <a:spcPct val="150000"/>
                        </a:lnSpc>
                        <a:spcBef>
                          <a:spcPts val="0"/>
                        </a:spcBef>
                        <a:spcAft>
                          <a:spcPts val="0"/>
                        </a:spcAft>
                      </a:pPr>
                      <a:r>
                        <a:rPr lang="en-US" sz="1200" b="1">
                          <a:effectLst/>
                          <a:latin typeface="Times New Roman" panose="02020603050405020304" pitchFamily="18" charset="0"/>
                          <a:ea typeface="Times New Roman" panose="02020603050405020304" pitchFamily="18" charset="0"/>
                          <a:cs typeface="Times New Roman" panose="02020603050405020304" pitchFamily="18" charset="0"/>
                        </a:rPr>
                        <a:t>Kĩ năng, trình bày, diễn đạt</a:t>
                      </a:r>
                      <a:endParaRPr lang="en-US" sz="1100">
                        <a:effectLst/>
                        <a:latin typeface="Calibri" panose="020F0502020204030204" pitchFamily="34" charset="0"/>
                        <a:ea typeface="Yu Mincho" panose="02020400000000000000" pitchFamily="18" charset="-128"/>
                        <a:cs typeface="Times New Roman" panose="02020603050405020304" pitchFamily="18" charset="0"/>
                      </a:endParaRPr>
                    </a:p>
                  </a:txBody>
                  <a:tcPr marL="41164" marR="41164" marT="0" marB="0" anchor="ctr">
                    <a:lnL w="12700" cap="flat" cmpd="sng" algn="ctr">
                      <a:solidFill>
                        <a:srgbClr val="BDD6EE"/>
                      </a:solidFill>
                      <a:prstDash val="solid"/>
                      <a:round/>
                      <a:headEnd type="none" w="med" len="med"/>
                      <a:tailEnd type="none" w="med" len="med"/>
                    </a:lnL>
                    <a:lnR w="12700" cap="flat" cmpd="sng" algn="ctr">
                      <a:solidFill>
                        <a:srgbClr val="BDD6EE"/>
                      </a:solidFill>
                      <a:prstDash val="solid"/>
                      <a:round/>
                      <a:headEnd type="none" w="med" len="med"/>
                      <a:tailEnd type="none" w="med" len="med"/>
                    </a:lnR>
                    <a:lnT w="12700" cap="flat" cmpd="sng" algn="ctr">
                      <a:solidFill>
                        <a:srgbClr val="BDD6EE"/>
                      </a:solidFill>
                      <a:prstDash val="solid"/>
                      <a:round/>
                      <a:headEnd type="none" w="med" len="med"/>
                      <a:tailEnd type="none" w="med" len="med"/>
                    </a:lnT>
                    <a:lnB w="12700" cap="flat" cmpd="sng" algn="ctr">
                      <a:solidFill>
                        <a:srgbClr val="BDD6EE"/>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Sắp xếp luận điểm (lí lẽ và bằng chứng) hợp lí. </a:t>
                      </a:r>
                      <a:endParaRPr lang="en-US" sz="1100">
                        <a:effectLst/>
                        <a:latin typeface="Calibri" panose="020F0502020204030204" pitchFamily="34" charset="0"/>
                        <a:ea typeface="Yu Mincho" panose="02020400000000000000" pitchFamily="18" charset="-128"/>
                        <a:cs typeface="Times New Roman" panose="02020603050405020304" pitchFamily="18" charset="0"/>
                      </a:endParaRPr>
                    </a:p>
                  </a:txBody>
                  <a:tcPr marL="41164" marR="41164" marT="0" marB="0">
                    <a:lnL w="12700" cap="flat" cmpd="sng" algn="ctr">
                      <a:solidFill>
                        <a:srgbClr val="BDD6EE"/>
                      </a:solidFill>
                      <a:prstDash val="solid"/>
                      <a:round/>
                      <a:headEnd type="none" w="med" len="med"/>
                      <a:tailEnd type="none" w="med" len="med"/>
                    </a:lnL>
                    <a:lnR w="12700" cap="flat" cmpd="sng" algn="ctr">
                      <a:solidFill>
                        <a:srgbClr val="BDD6EE"/>
                      </a:solidFill>
                      <a:prstDash val="solid"/>
                      <a:round/>
                      <a:headEnd type="none" w="med" len="med"/>
                      <a:tailEnd type="none" w="med" len="med"/>
                    </a:lnR>
                    <a:lnT w="12700" cap="flat" cmpd="sng" algn="ctr">
                      <a:solidFill>
                        <a:srgbClr val="BDD6EE"/>
                      </a:solidFill>
                      <a:prstDash val="solid"/>
                      <a:round/>
                      <a:headEnd type="none" w="med" len="med"/>
                      <a:tailEnd type="none" w="med" len="med"/>
                    </a:lnT>
                    <a:lnB w="12700" cap="flat" cmpd="sng" algn="ctr">
                      <a:solidFill>
                        <a:srgbClr val="BDD6EE"/>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en-US" sz="1200" b="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a:effectLst/>
                        <a:latin typeface="Calibri" panose="020F0502020204030204" pitchFamily="34" charset="0"/>
                        <a:ea typeface="Yu Mincho" panose="02020400000000000000" pitchFamily="18" charset="-128"/>
                        <a:cs typeface="Times New Roman" panose="02020603050405020304" pitchFamily="18" charset="0"/>
                      </a:endParaRPr>
                    </a:p>
                  </a:txBody>
                  <a:tcPr marL="41164" marR="41164" marT="0" marB="0">
                    <a:lnL w="12700" cap="flat" cmpd="sng" algn="ctr">
                      <a:solidFill>
                        <a:srgbClr val="BDD6EE"/>
                      </a:solidFill>
                      <a:prstDash val="solid"/>
                      <a:round/>
                      <a:headEnd type="none" w="med" len="med"/>
                      <a:tailEnd type="none" w="med" len="med"/>
                    </a:lnL>
                    <a:lnR w="12700" cap="flat" cmpd="sng" algn="ctr">
                      <a:solidFill>
                        <a:srgbClr val="BDD6EE"/>
                      </a:solidFill>
                      <a:prstDash val="solid"/>
                      <a:round/>
                      <a:headEnd type="none" w="med" len="med"/>
                      <a:tailEnd type="none" w="med" len="med"/>
                    </a:lnR>
                    <a:lnT w="12700" cap="flat" cmpd="sng" algn="ctr">
                      <a:solidFill>
                        <a:srgbClr val="BDD6EE"/>
                      </a:solidFill>
                      <a:prstDash val="solid"/>
                      <a:round/>
                      <a:headEnd type="none" w="med" len="med"/>
                      <a:tailEnd type="none" w="med" len="med"/>
                    </a:lnT>
                    <a:lnB w="12700" cap="flat" cmpd="sng" algn="ctr">
                      <a:solidFill>
                        <a:srgbClr val="BDD6EE"/>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en-US" sz="1200" b="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a:effectLst/>
                        <a:latin typeface="Calibri" panose="020F0502020204030204" pitchFamily="34" charset="0"/>
                        <a:ea typeface="Yu Mincho" panose="02020400000000000000" pitchFamily="18" charset="-128"/>
                        <a:cs typeface="Times New Roman" panose="02020603050405020304" pitchFamily="18" charset="0"/>
                      </a:endParaRPr>
                    </a:p>
                  </a:txBody>
                  <a:tcPr marL="41164" marR="41164" marT="0" marB="0">
                    <a:lnL w="12700" cap="flat" cmpd="sng" algn="ctr">
                      <a:solidFill>
                        <a:srgbClr val="BDD6EE"/>
                      </a:solidFill>
                      <a:prstDash val="solid"/>
                      <a:round/>
                      <a:headEnd type="none" w="med" len="med"/>
                      <a:tailEnd type="none" w="med" len="med"/>
                    </a:lnL>
                    <a:lnR w="12700" cap="flat" cmpd="sng" algn="ctr">
                      <a:solidFill>
                        <a:srgbClr val="BDD6EE"/>
                      </a:solidFill>
                      <a:prstDash val="solid"/>
                      <a:round/>
                      <a:headEnd type="none" w="med" len="med"/>
                      <a:tailEnd type="none" w="med" len="med"/>
                    </a:lnR>
                    <a:lnT w="12700" cap="flat" cmpd="sng" algn="ctr">
                      <a:solidFill>
                        <a:srgbClr val="BDD6EE"/>
                      </a:solidFill>
                      <a:prstDash val="solid"/>
                      <a:round/>
                      <a:headEnd type="none" w="med" len="med"/>
                      <a:tailEnd type="none" w="med" len="med"/>
                    </a:lnT>
                    <a:lnB w="12700" cap="flat" cmpd="sng" algn="ctr">
                      <a:solidFill>
                        <a:srgbClr val="BDD6EE"/>
                      </a:solidFill>
                      <a:prstDash val="solid"/>
                      <a:round/>
                      <a:headEnd type="none" w="med" len="med"/>
                      <a:tailEnd type="none" w="med" len="med"/>
                    </a:lnB>
                    <a:solidFill>
                      <a:schemeClr val="bg1"/>
                    </a:solidFill>
                  </a:tcPr>
                </a:tc>
                <a:extLst>
                  <a:ext uri="{0D108BD9-81ED-4DB2-BD59-A6C34878D82A}">
                    <a16:rowId xmlns:a16="http://schemas.microsoft.com/office/drawing/2014/main" val="1206172552"/>
                  </a:ext>
                </a:extLst>
              </a:tr>
              <a:tr h="159280">
                <a:tc vMerge="1">
                  <a:txBody>
                    <a:bodyPr/>
                    <a:lstStyle/>
                    <a:p>
                      <a:endParaRPr lang="en-US"/>
                    </a:p>
                  </a:txBody>
                  <a:tcPr/>
                </a:tc>
                <a:tc>
                  <a:txBody>
                    <a:bodyPr/>
                    <a:lstStyle/>
                    <a:p>
                      <a:pPr marL="0" marR="0" algn="just">
                        <a:lnSpc>
                          <a:spcPct val="150000"/>
                        </a:lnSpc>
                        <a:spcBef>
                          <a:spcPts val="0"/>
                        </a:spcBef>
                        <a:spcAft>
                          <a:spcPts val="0"/>
                        </a:spcAft>
                      </a:pP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Lập luận chặt chẽ, trình bày mạch lạc. </a:t>
                      </a:r>
                      <a:endParaRPr lang="en-US" sz="1100">
                        <a:effectLst/>
                        <a:latin typeface="Calibri" panose="020F0502020204030204" pitchFamily="34" charset="0"/>
                        <a:ea typeface="Yu Mincho" panose="02020400000000000000" pitchFamily="18" charset="-128"/>
                        <a:cs typeface="Times New Roman" panose="02020603050405020304" pitchFamily="18" charset="0"/>
                      </a:endParaRPr>
                    </a:p>
                  </a:txBody>
                  <a:tcPr marL="41164" marR="41164" marT="0" marB="0">
                    <a:lnL w="12700" cap="flat" cmpd="sng" algn="ctr">
                      <a:solidFill>
                        <a:srgbClr val="BDD6EE"/>
                      </a:solidFill>
                      <a:prstDash val="solid"/>
                      <a:round/>
                      <a:headEnd type="none" w="med" len="med"/>
                      <a:tailEnd type="none" w="med" len="med"/>
                    </a:lnL>
                    <a:lnR w="12700" cap="flat" cmpd="sng" algn="ctr">
                      <a:solidFill>
                        <a:srgbClr val="BDD6EE"/>
                      </a:solidFill>
                      <a:prstDash val="solid"/>
                      <a:round/>
                      <a:headEnd type="none" w="med" len="med"/>
                      <a:tailEnd type="none" w="med" len="med"/>
                    </a:lnR>
                    <a:lnT w="12700" cap="flat" cmpd="sng" algn="ctr">
                      <a:solidFill>
                        <a:srgbClr val="BDD6EE"/>
                      </a:solidFill>
                      <a:prstDash val="solid"/>
                      <a:round/>
                      <a:headEnd type="none" w="med" len="med"/>
                      <a:tailEnd type="none" w="med" len="med"/>
                    </a:lnT>
                    <a:lnB w="12700" cap="flat" cmpd="sng" algn="ctr">
                      <a:solidFill>
                        <a:srgbClr val="BDD6EE"/>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en-US" sz="1200" b="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a:effectLst/>
                        <a:latin typeface="Calibri" panose="020F0502020204030204" pitchFamily="34" charset="0"/>
                        <a:ea typeface="Yu Mincho" panose="02020400000000000000" pitchFamily="18" charset="-128"/>
                        <a:cs typeface="Times New Roman" panose="02020603050405020304" pitchFamily="18" charset="0"/>
                      </a:endParaRPr>
                    </a:p>
                  </a:txBody>
                  <a:tcPr marL="41164" marR="41164" marT="0" marB="0">
                    <a:lnL w="12700" cap="flat" cmpd="sng" algn="ctr">
                      <a:solidFill>
                        <a:srgbClr val="BDD6EE"/>
                      </a:solidFill>
                      <a:prstDash val="solid"/>
                      <a:round/>
                      <a:headEnd type="none" w="med" len="med"/>
                      <a:tailEnd type="none" w="med" len="med"/>
                    </a:lnL>
                    <a:lnR w="12700" cap="flat" cmpd="sng" algn="ctr">
                      <a:solidFill>
                        <a:srgbClr val="BDD6EE"/>
                      </a:solidFill>
                      <a:prstDash val="solid"/>
                      <a:round/>
                      <a:headEnd type="none" w="med" len="med"/>
                      <a:tailEnd type="none" w="med" len="med"/>
                    </a:lnR>
                    <a:lnT w="12700" cap="flat" cmpd="sng" algn="ctr">
                      <a:solidFill>
                        <a:srgbClr val="BDD6EE"/>
                      </a:solidFill>
                      <a:prstDash val="solid"/>
                      <a:round/>
                      <a:headEnd type="none" w="med" len="med"/>
                      <a:tailEnd type="none" w="med" len="med"/>
                    </a:lnT>
                    <a:lnB w="12700" cap="flat" cmpd="sng" algn="ctr">
                      <a:solidFill>
                        <a:srgbClr val="BDD6EE"/>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en-US" sz="1200" b="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a:effectLst/>
                        <a:latin typeface="Calibri" panose="020F0502020204030204" pitchFamily="34" charset="0"/>
                        <a:ea typeface="Yu Mincho" panose="02020400000000000000" pitchFamily="18" charset="-128"/>
                        <a:cs typeface="Times New Roman" panose="02020603050405020304" pitchFamily="18" charset="0"/>
                      </a:endParaRPr>
                    </a:p>
                  </a:txBody>
                  <a:tcPr marL="41164" marR="41164" marT="0" marB="0">
                    <a:lnL w="12700" cap="flat" cmpd="sng" algn="ctr">
                      <a:solidFill>
                        <a:srgbClr val="BDD6EE"/>
                      </a:solidFill>
                      <a:prstDash val="solid"/>
                      <a:round/>
                      <a:headEnd type="none" w="med" len="med"/>
                      <a:tailEnd type="none" w="med" len="med"/>
                    </a:lnL>
                    <a:lnR w="12700" cap="flat" cmpd="sng" algn="ctr">
                      <a:solidFill>
                        <a:srgbClr val="BDD6EE"/>
                      </a:solidFill>
                      <a:prstDash val="solid"/>
                      <a:round/>
                      <a:headEnd type="none" w="med" len="med"/>
                      <a:tailEnd type="none" w="med" len="med"/>
                    </a:lnR>
                    <a:lnT w="12700" cap="flat" cmpd="sng" algn="ctr">
                      <a:solidFill>
                        <a:srgbClr val="BDD6EE"/>
                      </a:solidFill>
                      <a:prstDash val="solid"/>
                      <a:round/>
                      <a:headEnd type="none" w="med" len="med"/>
                      <a:tailEnd type="none" w="med" len="med"/>
                    </a:lnT>
                    <a:lnB w="12700" cap="flat" cmpd="sng" algn="ctr">
                      <a:solidFill>
                        <a:srgbClr val="BDD6EE"/>
                      </a:solidFill>
                      <a:prstDash val="solid"/>
                      <a:round/>
                      <a:headEnd type="none" w="med" len="med"/>
                      <a:tailEnd type="none" w="med" len="med"/>
                    </a:lnB>
                    <a:solidFill>
                      <a:schemeClr val="bg1"/>
                    </a:solidFill>
                  </a:tcPr>
                </a:tc>
                <a:extLst>
                  <a:ext uri="{0D108BD9-81ED-4DB2-BD59-A6C34878D82A}">
                    <a16:rowId xmlns:a16="http://schemas.microsoft.com/office/drawing/2014/main" val="4108694259"/>
                  </a:ext>
                </a:extLst>
              </a:tr>
              <a:tr h="337656">
                <a:tc vMerge="1">
                  <a:txBody>
                    <a:bodyPr/>
                    <a:lstStyle/>
                    <a:p>
                      <a:endParaRPr lang="en-US"/>
                    </a:p>
                  </a:txBody>
                  <a:tcPr/>
                </a:tc>
                <a:tc>
                  <a:txBody>
                    <a:bodyPr/>
                    <a:lstStyle/>
                    <a:p>
                      <a:pPr marL="0" marR="0" algn="just">
                        <a:lnSpc>
                          <a:spcPct val="150000"/>
                        </a:lnSpc>
                        <a:spcBef>
                          <a:spcPts val="0"/>
                        </a:spcBef>
                        <a:spcAft>
                          <a:spcPts val="0"/>
                        </a:spcAft>
                      </a:pP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Diễn đạt rõ ràng, gãy gọn, đáp ứng đúng yêu cầu của kiểu bài.</a:t>
                      </a:r>
                      <a:endParaRPr lang="en-US" sz="1100">
                        <a:effectLst/>
                        <a:latin typeface="Calibri" panose="020F0502020204030204" pitchFamily="34" charset="0"/>
                        <a:ea typeface="Yu Mincho" panose="02020400000000000000" pitchFamily="18" charset="-128"/>
                        <a:cs typeface="Times New Roman" panose="02020603050405020304" pitchFamily="18" charset="0"/>
                      </a:endParaRPr>
                    </a:p>
                  </a:txBody>
                  <a:tcPr marL="41164" marR="41164" marT="0" marB="0">
                    <a:lnL w="12700" cap="flat" cmpd="sng" algn="ctr">
                      <a:solidFill>
                        <a:srgbClr val="BDD6EE"/>
                      </a:solidFill>
                      <a:prstDash val="solid"/>
                      <a:round/>
                      <a:headEnd type="none" w="med" len="med"/>
                      <a:tailEnd type="none" w="med" len="med"/>
                    </a:lnL>
                    <a:lnR w="12700" cap="flat" cmpd="sng" algn="ctr">
                      <a:solidFill>
                        <a:srgbClr val="BDD6EE"/>
                      </a:solidFill>
                      <a:prstDash val="solid"/>
                      <a:round/>
                      <a:headEnd type="none" w="med" len="med"/>
                      <a:tailEnd type="none" w="med" len="med"/>
                    </a:lnR>
                    <a:lnT w="12700" cap="flat" cmpd="sng" algn="ctr">
                      <a:solidFill>
                        <a:srgbClr val="BDD6EE"/>
                      </a:solidFill>
                      <a:prstDash val="solid"/>
                      <a:round/>
                      <a:headEnd type="none" w="med" len="med"/>
                      <a:tailEnd type="none" w="med" len="med"/>
                    </a:lnT>
                    <a:lnB w="12700" cap="flat" cmpd="sng" algn="ctr">
                      <a:solidFill>
                        <a:srgbClr val="BDD6EE"/>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en-US" sz="1200" b="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a:effectLst/>
                        <a:latin typeface="Calibri" panose="020F0502020204030204" pitchFamily="34" charset="0"/>
                        <a:ea typeface="Yu Mincho" panose="02020400000000000000" pitchFamily="18" charset="-128"/>
                        <a:cs typeface="Times New Roman" panose="02020603050405020304" pitchFamily="18" charset="0"/>
                      </a:endParaRPr>
                    </a:p>
                  </a:txBody>
                  <a:tcPr marL="41164" marR="41164" marT="0" marB="0">
                    <a:lnL w="12700" cap="flat" cmpd="sng" algn="ctr">
                      <a:solidFill>
                        <a:srgbClr val="BDD6EE"/>
                      </a:solidFill>
                      <a:prstDash val="solid"/>
                      <a:round/>
                      <a:headEnd type="none" w="med" len="med"/>
                      <a:tailEnd type="none" w="med" len="med"/>
                    </a:lnL>
                    <a:lnR w="12700" cap="flat" cmpd="sng" algn="ctr">
                      <a:solidFill>
                        <a:srgbClr val="BDD6EE"/>
                      </a:solidFill>
                      <a:prstDash val="solid"/>
                      <a:round/>
                      <a:headEnd type="none" w="med" len="med"/>
                      <a:tailEnd type="none" w="med" len="med"/>
                    </a:lnR>
                    <a:lnT w="12700" cap="flat" cmpd="sng" algn="ctr">
                      <a:solidFill>
                        <a:srgbClr val="BDD6EE"/>
                      </a:solidFill>
                      <a:prstDash val="solid"/>
                      <a:round/>
                      <a:headEnd type="none" w="med" len="med"/>
                      <a:tailEnd type="none" w="med" len="med"/>
                    </a:lnT>
                    <a:lnB w="12700" cap="flat" cmpd="sng" algn="ctr">
                      <a:solidFill>
                        <a:srgbClr val="BDD6EE"/>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en-US" sz="1200" b="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a:effectLst/>
                        <a:latin typeface="Calibri" panose="020F0502020204030204" pitchFamily="34" charset="0"/>
                        <a:ea typeface="Yu Mincho" panose="02020400000000000000" pitchFamily="18" charset="-128"/>
                        <a:cs typeface="Times New Roman" panose="02020603050405020304" pitchFamily="18" charset="0"/>
                      </a:endParaRPr>
                    </a:p>
                  </a:txBody>
                  <a:tcPr marL="41164" marR="41164" marT="0" marB="0">
                    <a:lnL w="12700" cap="flat" cmpd="sng" algn="ctr">
                      <a:solidFill>
                        <a:srgbClr val="BDD6EE"/>
                      </a:solidFill>
                      <a:prstDash val="solid"/>
                      <a:round/>
                      <a:headEnd type="none" w="med" len="med"/>
                      <a:tailEnd type="none" w="med" len="med"/>
                    </a:lnL>
                    <a:lnR w="12700" cap="flat" cmpd="sng" algn="ctr">
                      <a:solidFill>
                        <a:srgbClr val="BDD6EE"/>
                      </a:solidFill>
                      <a:prstDash val="solid"/>
                      <a:round/>
                      <a:headEnd type="none" w="med" len="med"/>
                      <a:tailEnd type="none" w="med" len="med"/>
                    </a:lnR>
                    <a:lnT w="12700" cap="flat" cmpd="sng" algn="ctr">
                      <a:solidFill>
                        <a:srgbClr val="BDD6EE"/>
                      </a:solidFill>
                      <a:prstDash val="solid"/>
                      <a:round/>
                      <a:headEnd type="none" w="med" len="med"/>
                      <a:tailEnd type="none" w="med" len="med"/>
                    </a:lnT>
                    <a:lnB w="12700" cap="flat" cmpd="sng" algn="ctr">
                      <a:solidFill>
                        <a:srgbClr val="BDD6EE"/>
                      </a:solidFill>
                      <a:prstDash val="solid"/>
                      <a:round/>
                      <a:headEnd type="none" w="med" len="med"/>
                      <a:tailEnd type="none" w="med" len="med"/>
                    </a:lnB>
                    <a:solidFill>
                      <a:schemeClr val="bg1"/>
                    </a:solidFill>
                  </a:tcPr>
                </a:tc>
                <a:extLst>
                  <a:ext uri="{0D108BD9-81ED-4DB2-BD59-A6C34878D82A}">
                    <a16:rowId xmlns:a16="http://schemas.microsoft.com/office/drawing/2014/main" val="38975214"/>
                  </a:ext>
                </a:extLst>
              </a:tr>
              <a:tr h="337656">
                <a:tc vMerge="1">
                  <a:txBody>
                    <a:bodyPr/>
                    <a:lstStyle/>
                    <a:p>
                      <a:endParaRPr lang="en-US"/>
                    </a:p>
                  </a:txBody>
                  <a:tcPr/>
                </a:tc>
                <a:tc>
                  <a:txBody>
                    <a:bodyPr/>
                    <a:lstStyle/>
                    <a:p>
                      <a:pPr marL="0" marR="0" algn="just">
                        <a:lnSpc>
                          <a:spcPct val="150000"/>
                        </a:lnSpc>
                        <a:spcBef>
                          <a:spcPts val="0"/>
                        </a:spcBef>
                        <a:spcAft>
                          <a:spcPts val="0"/>
                        </a:spcAft>
                      </a:pP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Sử dụng được các từ ngữ, câu văn tạo sự gắn kết giữa các luận điểm, giữa bằng chứng và lí lẽ.</a:t>
                      </a:r>
                      <a:endParaRPr lang="en-US" sz="1100">
                        <a:effectLst/>
                        <a:latin typeface="Calibri" panose="020F0502020204030204" pitchFamily="34" charset="0"/>
                        <a:ea typeface="Yu Mincho" panose="02020400000000000000" pitchFamily="18" charset="-128"/>
                        <a:cs typeface="Times New Roman" panose="02020603050405020304" pitchFamily="18" charset="0"/>
                      </a:endParaRPr>
                    </a:p>
                  </a:txBody>
                  <a:tcPr marL="41164" marR="41164" marT="0" marB="0">
                    <a:lnL w="12700" cap="flat" cmpd="sng" algn="ctr">
                      <a:solidFill>
                        <a:srgbClr val="BDD6EE"/>
                      </a:solidFill>
                      <a:prstDash val="solid"/>
                      <a:round/>
                      <a:headEnd type="none" w="med" len="med"/>
                      <a:tailEnd type="none" w="med" len="med"/>
                    </a:lnL>
                    <a:lnR w="12700" cap="flat" cmpd="sng" algn="ctr">
                      <a:solidFill>
                        <a:srgbClr val="BDD6EE"/>
                      </a:solidFill>
                      <a:prstDash val="solid"/>
                      <a:round/>
                      <a:headEnd type="none" w="med" len="med"/>
                      <a:tailEnd type="none" w="med" len="med"/>
                    </a:lnR>
                    <a:lnT w="12700" cap="flat" cmpd="sng" algn="ctr">
                      <a:solidFill>
                        <a:srgbClr val="BDD6EE"/>
                      </a:solidFill>
                      <a:prstDash val="solid"/>
                      <a:round/>
                      <a:headEnd type="none" w="med" len="med"/>
                      <a:tailEnd type="none" w="med" len="med"/>
                    </a:lnT>
                    <a:lnB w="12700" cap="flat" cmpd="sng" algn="ctr">
                      <a:solidFill>
                        <a:srgbClr val="BDD6EE"/>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en-US" sz="1200" b="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a:effectLst/>
                        <a:latin typeface="Calibri" panose="020F0502020204030204" pitchFamily="34" charset="0"/>
                        <a:ea typeface="Yu Mincho" panose="02020400000000000000" pitchFamily="18" charset="-128"/>
                        <a:cs typeface="Times New Roman" panose="02020603050405020304" pitchFamily="18" charset="0"/>
                      </a:endParaRPr>
                    </a:p>
                  </a:txBody>
                  <a:tcPr marL="41164" marR="41164" marT="0" marB="0">
                    <a:lnL w="12700" cap="flat" cmpd="sng" algn="ctr">
                      <a:solidFill>
                        <a:srgbClr val="BDD6EE"/>
                      </a:solidFill>
                      <a:prstDash val="solid"/>
                      <a:round/>
                      <a:headEnd type="none" w="med" len="med"/>
                      <a:tailEnd type="none" w="med" len="med"/>
                    </a:lnL>
                    <a:lnR w="12700" cap="flat" cmpd="sng" algn="ctr">
                      <a:solidFill>
                        <a:srgbClr val="BDD6EE"/>
                      </a:solidFill>
                      <a:prstDash val="solid"/>
                      <a:round/>
                      <a:headEnd type="none" w="med" len="med"/>
                      <a:tailEnd type="none" w="med" len="med"/>
                    </a:lnR>
                    <a:lnT w="12700" cap="flat" cmpd="sng" algn="ctr">
                      <a:solidFill>
                        <a:srgbClr val="BDD6EE"/>
                      </a:solidFill>
                      <a:prstDash val="solid"/>
                      <a:round/>
                      <a:headEnd type="none" w="med" len="med"/>
                      <a:tailEnd type="none" w="med" len="med"/>
                    </a:lnT>
                    <a:lnB w="12700" cap="flat" cmpd="sng" algn="ctr">
                      <a:solidFill>
                        <a:srgbClr val="BDD6EE"/>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en-US" sz="1200" b="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dirty="0">
                        <a:effectLst/>
                        <a:latin typeface="Calibri" panose="020F0502020204030204" pitchFamily="34" charset="0"/>
                        <a:ea typeface="Yu Mincho" panose="02020400000000000000" pitchFamily="18" charset="-128"/>
                        <a:cs typeface="Times New Roman" panose="02020603050405020304" pitchFamily="18" charset="0"/>
                      </a:endParaRPr>
                    </a:p>
                  </a:txBody>
                  <a:tcPr marL="41164" marR="41164" marT="0" marB="0">
                    <a:lnL w="12700" cap="flat" cmpd="sng" algn="ctr">
                      <a:solidFill>
                        <a:srgbClr val="BDD6EE"/>
                      </a:solidFill>
                      <a:prstDash val="solid"/>
                      <a:round/>
                      <a:headEnd type="none" w="med" len="med"/>
                      <a:tailEnd type="none" w="med" len="med"/>
                    </a:lnL>
                    <a:lnR w="12700" cap="flat" cmpd="sng" algn="ctr">
                      <a:solidFill>
                        <a:srgbClr val="BDD6EE"/>
                      </a:solidFill>
                      <a:prstDash val="solid"/>
                      <a:round/>
                      <a:headEnd type="none" w="med" len="med"/>
                      <a:tailEnd type="none" w="med" len="med"/>
                    </a:lnR>
                    <a:lnT w="12700" cap="flat" cmpd="sng" algn="ctr">
                      <a:solidFill>
                        <a:srgbClr val="BDD6EE"/>
                      </a:solidFill>
                      <a:prstDash val="solid"/>
                      <a:round/>
                      <a:headEnd type="none" w="med" len="med"/>
                      <a:tailEnd type="none" w="med" len="med"/>
                    </a:lnT>
                    <a:lnB w="12700" cap="flat" cmpd="sng" algn="ctr">
                      <a:solidFill>
                        <a:srgbClr val="BDD6EE"/>
                      </a:solidFill>
                      <a:prstDash val="solid"/>
                      <a:round/>
                      <a:headEnd type="none" w="med" len="med"/>
                      <a:tailEnd type="none" w="med" len="med"/>
                    </a:lnB>
                    <a:solidFill>
                      <a:schemeClr val="bg1"/>
                    </a:solidFill>
                  </a:tcPr>
                </a:tc>
                <a:extLst>
                  <a:ext uri="{0D108BD9-81ED-4DB2-BD59-A6C34878D82A}">
                    <a16:rowId xmlns:a16="http://schemas.microsoft.com/office/drawing/2014/main" val="3709338002"/>
                  </a:ext>
                </a:extLst>
              </a:tr>
            </a:tbl>
          </a:graphicData>
        </a:graphic>
      </p:graphicFrame>
    </p:spTree>
    <p:extLst>
      <p:ext uri="{BB962C8B-B14F-4D97-AF65-F5344CB8AC3E}">
        <p14:creationId xmlns:p14="http://schemas.microsoft.com/office/powerpoint/2010/main" val="251337498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01EBD86C-614E-4D24-93BD-A17D62293654}"/>
              </a:ext>
            </a:extLst>
          </p:cNvPr>
          <p:cNvPicPr>
            <a:picLocks noChangeAspect="1"/>
          </p:cNvPicPr>
          <p:nvPr/>
        </p:nvPicPr>
        <p:blipFill rotWithShape="1">
          <a:blip r:embed="rId4">
            <a:extLst>
              <a:ext uri="{28A0092B-C50C-407E-A947-70E740481C1C}">
                <a14:useLocalDpi xmlns:a14="http://schemas.microsoft.com/office/drawing/2010/main" val="0"/>
              </a:ext>
            </a:extLst>
          </a:blip>
          <a:srcRect l="2107" r="33079"/>
          <a:stretch/>
        </p:blipFill>
        <p:spPr>
          <a:xfrm>
            <a:off x="0" y="0"/>
            <a:ext cx="12192000" cy="6858000"/>
          </a:xfrm>
          <a:prstGeom prst="rect">
            <a:avLst/>
          </a:prstGeom>
        </p:spPr>
      </p:pic>
      <p:pic>
        <p:nvPicPr>
          <p:cNvPr id="23" name="图片 22">
            <a:extLst>
              <a:ext uri="{FF2B5EF4-FFF2-40B4-BE49-F238E27FC236}">
                <a16:creationId xmlns:a16="http://schemas.microsoft.com/office/drawing/2014/main" id="{FE5B7617-1A44-469D-B68E-F7E0DCA909A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673524"/>
            <a:ext cx="5184475" cy="5184475"/>
          </a:xfrm>
          <a:prstGeom prst="rect">
            <a:avLst/>
          </a:prstGeom>
        </p:spPr>
      </p:pic>
      <p:pic>
        <p:nvPicPr>
          <p:cNvPr id="24" name="图片 23">
            <a:extLst>
              <a:ext uri="{FF2B5EF4-FFF2-40B4-BE49-F238E27FC236}">
                <a16:creationId xmlns:a16="http://schemas.microsoft.com/office/drawing/2014/main" id="{39783EE9-D64C-4858-B228-0292626228A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7007525" y="1673525"/>
            <a:ext cx="5184475" cy="5184475"/>
          </a:xfrm>
          <a:prstGeom prst="rect">
            <a:avLst/>
          </a:prstGeom>
        </p:spPr>
      </p:pic>
      <p:pic>
        <p:nvPicPr>
          <p:cNvPr id="7" name="图片 6">
            <a:extLst>
              <a:ext uri="{FF2B5EF4-FFF2-40B4-BE49-F238E27FC236}">
                <a16:creationId xmlns:a16="http://schemas.microsoft.com/office/drawing/2014/main" id="{B066C36A-292A-4089-ADA7-CDD3280EDD6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4280856" y="-956701"/>
            <a:ext cx="4634257" cy="8771401"/>
          </a:xfrm>
          <a:prstGeom prst="rect">
            <a:avLst/>
          </a:prstGeom>
        </p:spPr>
      </p:pic>
      <p:sp>
        <p:nvSpPr>
          <p:cNvPr id="29" name="文本框 28">
            <a:extLst>
              <a:ext uri="{FF2B5EF4-FFF2-40B4-BE49-F238E27FC236}">
                <a16:creationId xmlns:a16="http://schemas.microsoft.com/office/drawing/2014/main" id="{B509C8E4-1354-4B79-A220-BEAF4AF549CD}"/>
              </a:ext>
            </a:extLst>
          </p:cNvPr>
          <p:cNvSpPr txBox="1"/>
          <p:nvPr/>
        </p:nvSpPr>
        <p:spPr>
          <a:xfrm>
            <a:off x="3056527" y="1673523"/>
            <a:ext cx="2175717" cy="18620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500" b="0" i="0" u="none" strike="noStrike" kern="1200" cap="none" spc="0" normalizeH="0" baseline="0" noProof="0" dirty="0">
                <a:ln>
                  <a:noFill/>
                </a:ln>
                <a:solidFill>
                  <a:srgbClr val="00B050"/>
                </a:solidFill>
                <a:effectLst/>
                <a:uLnTx/>
                <a:uFillTx/>
                <a:latin typeface="UTM American Sans" panose="02040603050506020204" pitchFamily="18" charset="0"/>
                <a:ea typeface="思源黑体 CN Medium" panose="020B0600000000000000" pitchFamily="34" charset="-122"/>
                <a:cs typeface="+mn-ea"/>
                <a:sym typeface="思源黑体 CN Medium" panose="020B0600000000000000" pitchFamily="34" charset="-122"/>
              </a:rPr>
              <a:t>04</a:t>
            </a:r>
            <a:endParaRPr kumimoji="0" lang="zh-CN" altLang="en-US" sz="11500" b="0" i="0" u="none" strike="noStrike" kern="1200" cap="none" spc="0" normalizeH="0" baseline="0" noProof="0" dirty="0">
              <a:ln>
                <a:noFill/>
              </a:ln>
              <a:solidFill>
                <a:srgbClr val="00B050"/>
              </a:solidFill>
              <a:effectLst/>
              <a:uLnTx/>
              <a:uFillTx/>
              <a:latin typeface="UTM American Sans" panose="02040603050506020204" pitchFamily="18" charset="0"/>
              <a:ea typeface="思源黑体 CN Medium" panose="020B0600000000000000" pitchFamily="34" charset="-122"/>
              <a:cs typeface="+mn-ea"/>
              <a:sym typeface="思源黑体 CN Medium" panose="020B0600000000000000" pitchFamily="34" charset="-122"/>
            </a:endParaRPr>
          </a:p>
        </p:txBody>
      </p:sp>
      <p:sp>
        <p:nvSpPr>
          <p:cNvPr id="11" name="文本框 28">
            <a:extLst>
              <a:ext uri="{FF2B5EF4-FFF2-40B4-BE49-F238E27FC236}">
                <a16:creationId xmlns:a16="http://schemas.microsoft.com/office/drawing/2014/main" id="{BD69D6DD-66E1-FB46-C03D-34BD8EA5F1AF}"/>
              </a:ext>
            </a:extLst>
          </p:cNvPr>
          <p:cNvSpPr txBox="1"/>
          <p:nvPr/>
        </p:nvSpPr>
        <p:spPr>
          <a:xfrm>
            <a:off x="4718379" y="1832426"/>
            <a:ext cx="6265306" cy="36317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500" b="0" i="0" u="none" strike="noStrike" kern="1200" cap="none" spc="0" normalizeH="0" baseline="0" noProof="0" dirty="0" err="1">
                <a:ln>
                  <a:noFill/>
                </a:ln>
                <a:solidFill>
                  <a:srgbClr val="70AD47">
                    <a:lumMod val="50000"/>
                  </a:srgbClr>
                </a:solidFill>
                <a:effectLst/>
                <a:uLnTx/>
                <a:uFillTx/>
                <a:latin typeface="#9Slide04 SFU CenturySchoolbook" panose="00000400000000000000" pitchFamily="2" charset="0"/>
                <a:ea typeface="思源黑体 CN Medium" panose="020B0600000000000000" pitchFamily="34" charset="-122"/>
                <a:cs typeface="+mn-ea"/>
                <a:sym typeface="思源黑体 CN Medium" panose="020B0600000000000000" pitchFamily="34" charset="-122"/>
              </a:rPr>
              <a:t>Vận</a:t>
            </a:r>
            <a:r>
              <a:rPr kumimoji="0" lang="en-US" altLang="zh-CN" sz="11500" b="0" i="0" u="none" strike="noStrike" kern="1200" cap="none" spc="0" normalizeH="0" baseline="0" noProof="0" dirty="0">
                <a:ln>
                  <a:noFill/>
                </a:ln>
                <a:solidFill>
                  <a:srgbClr val="70AD47">
                    <a:lumMod val="50000"/>
                  </a:srgbClr>
                </a:solidFill>
                <a:effectLst/>
                <a:uLnTx/>
                <a:uFillTx/>
                <a:latin typeface="#9Slide04 SFU CenturySchoolbook" panose="00000400000000000000" pitchFamily="2" charset="0"/>
                <a:ea typeface="思源黑体 CN Medium" panose="020B0600000000000000" pitchFamily="34" charset="-122"/>
                <a:cs typeface="+mn-ea"/>
                <a:sym typeface="思源黑体 CN Medium" panose="020B0600000000000000" pitchFamily="34" charset="-122"/>
              </a:rPr>
              <a:t> </a:t>
            </a:r>
            <a:r>
              <a:rPr kumimoji="0" lang="en-US" altLang="zh-CN" sz="11500" b="0" i="0" u="none" strike="noStrike" kern="1200" cap="none" spc="0" normalizeH="0" baseline="0" noProof="0" dirty="0" err="1">
                <a:ln>
                  <a:noFill/>
                </a:ln>
                <a:solidFill>
                  <a:srgbClr val="70AD47">
                    <a:lumMod val="50000"/>
                  </a:srgbClr>
                </a:solidFill>
                <a:effectLst/>
                <a:uLnTx/>
                <a:uFillTx/>
                <a:latin typeface="#9Slide04 SFU CenturySchoolbook" panose="00000400000000000000" pitchFamily="2" charset="0"/>
                <a:ea typeface="思源黑体 CN Medium" panose="020B0600000000000000" pitchFamily="34" charset="-122"/>
                <a:cs typeface="+mn-ea"/>
                <a:sym typeface="思源黑体 CN Medium" panose="020B0600000000000000" pitchFamily="34" charset="-122"/>
              </a:rPr>
              <a:t>dụng</a:t>
            </a:r>
            <a:endParaRPr kumimoji="0" lang="en-US" altLang="zh-CN" sz="11500" b="0" i="0" u="none" strike="noStrike" kern="1200" cap="none" spc="0" normalizeH="0" baseline="0" noProof="0" dirty="0">
              <a:ln>
                <a:noFill/>
              </a:ln>
              <a:solidFill>
                <a:srgbClr val="70AD47">
                  <a:lumMod val="50000"/>
                </a:srgbClr>
              </a:solidFill>
              <a:effectLst/>
              <a:uLnTx/>
              <a:uFillTx/>
              <a:latin typeface="#9Slide04 SFU CenturySchoolbook" panose="00000400000000000000" pitchFamily="2" charset="0"/>
              <a:ea typeface="思源黑体 CN Medium" panose="020B0600000000000000" pitchFamily="34" charset="-122"/>
              <a:cs typeface="+mn-ea"/>
              <a:sym typeface="思源黑体 CN Medium" panose="020B0600000000000000" pitchFamily="34" charset="-122"/>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500" b="0" i="0" u="none" strike="noStrike" kern="1200" cap="none" spc="0" normalizeH="0" baseline="0" noProof="0" dirty="0">
                <a:ln>
                  <a:noFill/>
                </a:ln>
                <a:solidFill>
                  <a:srgbClr val="70AD47">
                    <a:lumMod val="50000"/>
                  </a:srgbClr>
                </a:solidFill>
                <a:effectLst/>
                <a:uLnTx/>
                <a:uFillTx/>
                <a:latin typeface="#9Slide04 SFU CenturySchoolbook" panose="00000400000000000000" pitchFamily="2" charset="0"/>
                <a:ea typeface="思源黑体 CN Medium" panose="020B0600000000000000" pitchFamily="34" charset="-122"/>
                <a:cs typeface="+mn-ea"/>
                <a:sym typeface="思源黑体 CN Medium" panose="020B0600000000000000" pitchFamily="34" charset="-122"/>
              </a:rPr>
              <a:t>Li</a:t>
            </a:r>
            <a:r>
              <a:rPr lang="en-US" altLang="zh-CN" sz="11500" dirty="0" err="1">
                <a:solidFill>
                  <a:srgbClr val="70AD47">
                    <a:lumMod val="50000"/>
                  </a:srgbClr>
                </a:solidFill>
                <a:latin typeface="#9Slide04 SFU CenturySchoolbook" panose="00000400000000000000" pitchFamily="2" charset="0"/>
                <a:ea typeface="思源黑体 CN Medium" panose="020B0600000000000000" pitchFamily="34" charset="-122"/>
                <a:cs typeface="+mn-ea"/>
                <a:sym typeface="思源黑体 CN Medium" panose="020B0600000000000000" pitchFamily="34" charset="-122"/>
              </a:rPr>
              <a:t>ên</a:t>
            </a:r>
            <a:r>
              <a:rPr lang="en-US" altLang="zh-CN" sz="11500" dirty="0">
                <a:solidFill>
                  <a:srgbClr val="70AD47">
                    <a:lumMod val="50000"/>
                  </a:srgbClr>
                </a:solidFill>
                <a:latin typeface="#9Slide04 SFU CenturySchoolbook" panose="00000400000000000000" pitchFamily="2" charset="0"/>
                <a:ea typeface="思源黑体 CN Medium" panose="020B0600000000000000" pitchFamily="34" charset="-122"/>
                <a:cs typeface="+mn-ea"/>
                <a:sym typeface="思源黑体 CN Medium" panose="020B0600000000000000" pitchFamily="34" charset="-122"/>
              </a:rPr>
              <a:t> </a:t>
            </a:r>
            <a:r>
              <a:rPr lang="en-US" altLang="zh-CN" sz="11500" dirty="0" err="1">
                <a:solidFill>
                  <a:srgbClr val="70AD47">
                    <a:lumMod val="50000"/>
                  </a:srgbClr>
                </a:solidFill>
                <a:latin typeface="#9Slide04 SFU CenturySchoolbook" panose="00000400000000000000" pitchFamily="2" charset="0"/>
                <a:ea typeface="思源黑体 CN Medium" panose="020B0600000000000000" pitchFamily="34" charset="-122"/>
                <a:cs typeface="+mn-ea"/>
                <a:sym typeface="思源黑体 CN Medium" panose="020B0600000000000000" pitchFamily="34" charset="-122"/>
              </a:rPr>
              <a:t>hệ</a:t>
            </a:r>
            <a:endParaRPr kumimoji="0" lang="zh-CN" altLang="en-US" sz="11500" b="0" i="0" u="none" strike="noStrike" kern="1200" cap="none" spc="0" normalizeH="0" baseline="0" noProof="0" dirty="0">
              <a:ln>
                <a:noFill/>
              </a:ln>
              <a:solidFill>
                <a:srgbClr val="70AD47">
                  <a:lumMod val="50000"/>
                </a:srgbClr>
              </a:solidFill>
              <a:effectLst/>
              <a:uLnTx/>
              <a:uFillTx/>
              <a:latin typeface="#9Slide04 SFU CenturySchoolbook" panose="00000400000000000000" pitchFamily="2" charset="0"/>
              <a:ea typeface="思源黑体 CN Medium" panose="020B0600000000000000" pitchFamily="34" charset="-122"/>
              <a:cs typeface="+mn-ea"/>
              <a:sym typeface="思源黑体 CN Medium" panose="020B0600000000000000" pitchFamily="34" charset="-122"/>
            </a:endParaRPr>
          </a:p>
        </p:txBody>
      </p:sp>
    </p:spTree>
    <p:extLst>
      <p:ext uri="{BB962C8B-B14F-4D97-AF65-F5344CB8AC3E}">
        <p14:creationId xmlns:p14="http://schemas.microsoft.com/office/powerpoint/2010/main" val="1423332063"/>
      </p:ext>
    </p:extLst>
  </p:cSld>
  <p:clrMapOvr>
    <a:masterClrMapping/>
  </p:clrMapOvr>
  <p:transition spd="slow">
    <p:comb/>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01EBD86C-614E-4D24-93BD-A17D62293654}"/>
              </a:ext>
            </a:extLst>
          </p:cNvPr>
          <p:cNvPicPr>
            <a:picLocks noChangeAspect="1"/>
          </p:cNvPicPr>
          <p:nvPr/>
        </p:nvPicPr>
        <p:blipFill rotWithShape="1">
          <a:blip r:embed="rId4">
            <a:extLst>
              <a:ext uri="{28A0092B-C50C-407E-A947-70E740481C1C}">
                <a14:useLocalDpi xmlns:a14="http://schemas.microsoft.com/office/drawing/2010/main" val="0"/>
              </a:ext>
            </a:extLst>
          </a:blip>
          <a:srcRect l="2107" r="33079"/>
          <a:stretch/>
        </p:blipFill>
        <p:spPr>
          <a:xfrm>
            <a:off x="0" y="0"/>
            <a:ext cx="12192000" cy="6858000"/>
          </a:xfrm>
          <a:prstGeom prst="rect">
            <a:avLst/>
          </a:prstGeom>
        </p:spPr>
      </p:pic>
      <p:pic>
        <p:nvPicPr>
          <p:cNvPr id="23" name="图片 22">
            <a:extLst>
              <a:ext uri="{FF2B5EF4-FFF2-40B4-BE49-F238E27FC236}">
                <a16:creationId xmlns:a16="http://schemas.microsoft.com/office/drawing/2014/main" id="{FE5B7617-1A44-469D-B68E-F7E0DCA909A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673524"/>
            <a:ext cx="5184475" cy="5184475"/>
          </a:xfrm>
          <a:prstGeom prst="rect">
            <a:avLst/>
          </a:prstGeom>
        </p:spPr>
      </p:pic>
      <p:pic>
        <p:nvPicPr>
          <p:cNvPr id="24" name="图片 23">
            <a:extLst>
              <a:ext uri="{FF2B5EF4-FFF2-40B4-BE49-F238E27FC236}">
                <a16:creationId xmlns:a16="http://schemas.microsoft.com/office/drawing/2014/main" id="{39783EE9-D64C-4858-B228-0292626228A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7007525" y="1673525"/>
            <a:ext cx="5184475" cy="5184475"/>
          </a:xfrm>
          <a:prstGeom prst="rect">
            <a:avLst/>
          </a:prstGeom>
        </p:spPr>
      </p:pic>
      <p:pic>
        <p:nvPicPr>
          <p:cNvPr id="7" name="图片 6">
            <a:extLst>
              <a:ext uri="{FF2B5EF4-FFF2-40B4-BE49-F238E27FC236}">
                <a16:creationId xmlns:a16="http://schemas.microsoft.com/office/drawing/2014/main" id="{B066C36A-292A-4089-ADA7-CDD3280EDD6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3376348" y="-1327838"/>
            <a:ext cx="5757560" cy="9295962"/>
          </a:xfrm>
          <a:prstGeom prst="rect">
            <a:avLst/>
          </a:prstGeom>
        </p:spPr>
      </p:pic>
      <p:sp>
        <p:nvSpPr>
          <p:cNvPr id="29" name="TextBox 28">
            <a:extLst>
              <a:ext uri="{FF2B5EF4-FFF2-40B4-BE49-F238E27FC236}">
                <a16:creationId xmlns:a16="http://schemas.microsoft.com/office/drawing/2014/main" id="{366F5327-3B14-236A-B63B-B71467781E79}"/>
              </a:ext>
            </a:extLst>
          </p:cNvPr>
          <p:cNvSpPr txBox="1"/>
          <p:nvPr/>
        </p:nvSpPr>
        <p:spPr>
          <a:xfrm>
            <a:off x="2845551" y="2007896"/>
            <a:ext cx="7517649" cy="3013710"/>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vi-VN" sz="4400" b="1" i="0" u="none" strike="noStrike" kern="1200" cap="none" spc="0" normalizeH="0" baseline="0" noProof="0">
                <a:ln>
                  <a:noFill/>
                </a:ln>
                <a:solidFill>
                  <a:srgbClr val="87BCE4">
                    <a:lumMod val="50000"/>
                  </a:srgbClr>
                </a:solidFill>
                <a:effectLst/>
                <a:uLnTx/>
                <a:uFillTx/>
                <a:latin typeface="Cambria" panose="02040503050406030204" pitchFamily="18" charset="0"/>
                <a:ea typeface="Cambria" panose="02040503050406030204" pitchFamily="18" charset="0"/>
                <a:cs typeface="Times New Roman" panose="02020603050405020304" pitchFamily="18" charset="0"/>
              </a:rPr>
              <a:t>Học sinh chỉnh sửa và bàn luận thêm các vấn đề được rút ra từ bài viết </a:t>
            </a:r>
            <a:endParaRPr kumimoji="0" lang="en-US" sz="4400" b="1" i="0" u="none" strike="noStrike" kern="1200" cap="none" spc="0" normalizeH="0" baseline="0" noProof="0" dirty="0">
              <a:ln>
                <a:noFill/>
              </a:ln>
              <a:solidFill>
                <a:srgbClr val="87BCE4">
                  <a:lumMod val="50000"/>
                </a:srgbClr>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9817239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Graphical user interface, timeline&#10;&#10;Description automatically generated with medium confidence">
            <a:extLst>
              <a:ext uri="{FF2B5EF4-FFF2-40B4-BE49-F238E27FC236}">
                <a16:creationId xmlns:a16="http://schemas.microsoft.com/office/drawing/2014/main" id="{263FA046-23FA-95DC-5167-74B9D65F6E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1384935"/>
            <a:ext cx="11277600" cy="4088130"/>
          </a:xfrm>
          <a:prstGeom prst="rect">
            <a:avLst/>
          </a:prstGeom>
        </p:spPr>
      </p:pic>
    </p:spTree>
    <p:extLst>
      <p:ext uri="{BB962C8B-B14F-4D97-AF65-F5344CB8AC3E}">
        <p14:creationId xmlns:p14="http://schemas.microsoft.com/office/powerpoint/2010/main" val="36625694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01EBD86C-614E-4D24-93BD-A17D62293654}"/>
              </a:ext>
            </a:extLst>
          </p:cNvPr>
          <p:cNvPicPr>
            <a:picLocks noChangeAspect="1"/>
          </p:cNvPicPr>
          <p:nvPr/>
        </p:nvPicPr>
        <p:blipFill rotWithShape="1">
          <a:blip r:embed="rId4">
            <a:extLst>
              <a:ext uri="{28A0092B-C50C-407E-A947-70E740481C1C}">
                <a14:useLocalDpi xmlns:a14="http://schemas.microsoft.com/office/drawing/2010/main" val="0"/>
              </a:ext>
            </a:extLst>
          </a:blip>
          <a:srcRect l="2107" r="33079"/>
          <a:stretch/>
        </p:blipFill>
        <p:spPr>
          <a:xfrm>
            <a:off x="0" y="0"/>
            <a:ext cx="12192000" cy="6858000"/>
          </a:xfrm>
          <a:prstGeom prst="rect">
            <a:avLst/>
          </a:prstGeom>
        </p:spPr>
      </p:pic>
      <p:pic>
        <p:nvPicPr>
          <p:cNvPr id="23" name="图片 22">
            <a:extLst>
              <a:ext uri="{FF2B5EF4-FFF2-40B4-BE49-F238E27FC236}">
                <a16:creationId xmlns:a16="http://schemas.microsoft.com/office/drawing/2014/main" id="{FE5B7617-1A44-469D-B68E-F7E0DCA909A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673524"/>
            <a:ext cx="5184475" cy="5184475"/>
          </a:xfrm>
          <a:prstGeom prst="rect">
            <a:avLst/>
          </a:prstGeom>
        </p:spPr>
      </p:pic>
      <p:pic>
        <p:nvPicPr>
          <p:cNvPr id="24" name="图片 23">
            <a:extLst>
              <a:ext uri="{FF2B5EF4-FFF2-40B4-BE49-F238E27FC236}">
                <a16:creationId xmlns:a16="http://schemas.microsoft.com/office/drawing/2014/main" id="{39783EE9-D64C-4858-B228-0292626228A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7007525" y="1673525"/>
            <a:ext cx="5184475" cy="5184475"/>
          </a:xfrm>
          <a:prstGeom prst="rect">
            <a:avLst/>
          </a:prstGeom>
        </p:spPr>
      </p:pic>
      <p:pic>
        <p:nvPicPr>
          <p:cNvPr id="7" name="图片 6">
            <a:extLst>
              <a:ext uri="{FF2B5EF4-FFF2-40B4-BE49-F238E27FC236}">
                <a16:creationId xmlns:a16="http://schemas.microsoft.com/office/drawing/2014/main" id="{B066C36A-292A-4089-ADA7-CDD3280EDD6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3636314" y="-312158"/>
            <a:ext cx="4634257" cy="7482315"/>
          </a:xfrm>
          <a:prstGeom prst="rect">
            <a:avLst/>
          </a:prstGeom>
        </p:spPr>
      </p:pic>
      <p:sp>
        <p:nvSpPr>
          <p:cNvPr id="29" name="文本框 28">
            <a:extLst>
              <a:ext uri="{FF2B5EF4-FFF2-40B4-BE49-F238E27FC236}">
                <a16:creationId xmlns:a16="http://schemas.microsoft.com/office/drawing/2014/main" id="{B509C8E4-1354-4B79-A220-BEAF4AF549CD}"/>
              </a:ext>
            </a:extLst>
          </p:cNvPr>
          <p:cNvSpPr txBox="1"/>
          <p:nvPr/>
        </p:nvSpPr>
        <p:spPr>
          <a:xfrm>
            <a:off x="2733739" y="1486277"/>
            <a:ext cx="2175717" cy="1862048"/>
          </a:xfrm>
          <a:prstGeom prst="rect">
            <a:avLst/>
          </a:prstGeom>
          <a:noFill/>
        </p:spPr>
        <p:txBody>
          <a:bodyPr wrap="square" rtlCol="0">
            <a:spAutoFit/>
          </a:bodyPr>
          <a:lstStyle/>
          <a:p>
            <a:pPr algn="ctr"/>
            <a:r>
              <a:rPr lang="en-US" altLang="zh-CN" sz="11500" dirty="0">
                <a:solidFill>
                  <a:srgbClr val="00B050"/>
                </a:solidFill>
                <a:latin typeface="UTM American Sans" panose="02040603050506020204" pitchFamily="18" charset="0"/>
                <a:ea typeface="思源黑体 CN Medium" panose="020B0600000000000000" pitchFamily="34" charset="-122"/>
                <a:cs typeface="+mn-ea"/>
                <a:sym typeface="思源黑体 CN Medium" panose="020B0600000000000000" pitchFamily="34" charset="-122"/>
              </a:rPr>
              <a:t>01</a:t>
            </a:r>
            <a:endParaRPr lang="zh-CN" altLang="en-US" sz="11500" dirty="0">
              <a:solidFill>
                <a:srgbClr val="00B050"/>
              </a:solidFill>
              <a:latin typeface="UTM American Sans" panose="02040603050506020204" pitchFamily="18" charset="0"/>
              <a:ea typeface="思源黑体 CN Medium" panose="020B0600000000000000" pitchFamily="34" charset="-122"/>
              <a:cs typeface="+mn-ea"/>
              <a:sym typeface="思源黑体 CN Medium" panose="020B0600000000000000" pitchFamily="34" charset="-122"/>
            </a:endParaRPr>
          </a:p>
        </p:txBody>
      </p:sp>
      <p:sp>
        <p:nvSpPr>
          <p:cNvPr id="11" name="文本框 28">
            <a:extLst>
              <a:ext uri="{FF2B5EF4-FFF2-40B4-BE49-F238E27FC236}">
                <a16:creationId xmlns:a16="http://schemas.microsoft.com/office/drawing/2014/main" id="{BD69D6DD-66E1-FB46-C03D-34BD8EA5F1AF}"/>
              </a:ext>
            </a:extLst>
          </p:cNvPr>
          <p:cNvSpPr txBox="1"/>
          <p:nvPr/>
        </p:nvSpPr>
        <p:spPr>
          <a:xfrm>
            <a:off x="4478894" y="1673523"/>
            <a:ext cx="4306025" cy="3631763"/>
          </a:xfrm>
          <a:prstGeom prst="rect">
            <a:avLst/>
          </a:prstGeom>
          <a:noFill/>
        </p:spPr>
        <p:txBody>
          <a:bodyPr wrap="square" rtlCol="0">
            <a:spAutoFit/>
          </a:bodyPr>
          <a:lstStyle/>
          <a:p>
            <a:pPr algn="ctr"/>
            <a:r>
              <a:rPr lang="en-US" altLang="zh-CN" sz="11500" dirty="0" err="1">
                <a:solidFill>
                  <a:schemeClr val="accent6">
                    <a:lumMod val="50000"/>
                  </a:schemeClr>
                </a:solidFill>
                <a:latin typeface="#9Slide04 SFU CenturySchoolbook" panose="00000400000000000000" pitchFamily="2" charset="0"/>
                <a:ea typeface="思源黑体 CN Medium" panose="020B0600000000000000" pitchFamily="34" charset="-122"/>
                <a:cs typeface="+mn-ea"/>
                <a:sym typeface="思源黑体 CN Medium" panose="020B0600000000000000" pitchFamily="34" charset="-122"/>
              </a:rPr>
              <a:t>Khởi</a:t>
            </a:r>
            <a:r>
              <a:rPr lang="en-US" altLang="zh-CN" sz="11500" dirty="0">
                <a:solidFill>
                  <a:schemeClr val="accent6">
                    <a:lumMod val="50000"/>
                  </a:schemeClr>
                </a:solidFill>
                <a:latin typeface="#9Slide04 SFU CenturySchoolbook" panose="00000400000000000000" pitchFamily="2" charset="0"/>
                <a:ea typeface="思源黑体 CN Medium" panose="020B0600000000000000" pitchFamily="34" charset="-122"/>
                <a:cs typeface="+mn-ea"/>
                <a:sym typeface="思源黑体 CN Medium" panose="020B0600000000000000" pitchFamily="34" charset="-122"/>
              </a:rPr>
              <a:t> </a:t>
            </a:r>
            <a:r>
              <a:rPr lang="en-US" altLang="zh-CN" sz="11500" dirty="0" err="1">
                <a:solidFill>
                  <a:schemeClr val="accent6">
                    <a:lumMod val="50000"/>
                  </a:schemeClr>
                </a:solidFill>
                <a:latin typeface="#9Slide04 SFU CenturySchoolbook" panose="00000400000000000000" pitchFamily="2" charset="0"/>
                <a:ea typeface="思源黑体 CN Medium" panose="020B0600000000000000" pitchFamily="34" charset="-122"/>
                <a:cs typeface="+mn-ea"/>
                <a:sym typeface="思源黑体 CN Medium" panose="020B0600000000000000" pitchFamily="34" charset="-122"/>
              </a:rPr>
              <a:t>động</a:t>
            </a:r>
            <a:endParaRPr lang="zh-CN" altLang="en-US" sz="11500" dirty="0">
              <a:solidFill>
                <a:schemeClr val="accent6">
                  <a:lumMod val="50000"/>
                </a:schemeClr>
              </a:solidFill>
              <a:latin typeface="#9Slide04 SFU CenturySchoolbook" panose="00000400000000000000" pitchFamily="2" charset="0"/>
              <a:ea typeface="思源黑体 CN Medium" panose="020B0600000000000000" pitchFamily="34" charset="-122"/>
              <a:cs typeface="+mn-ea"/>
              <a:sym typeface="思源黑体 CN Medium" panose="020B0600000000000000" pitchFamily="34" charset="-122"/>
            </a:endParaRPr>
          </a:p>
        </p:txBody>
      </p:sp>
    </p:spTree>
    <p:extLst>
      <p:ext uri="{BB962C8B-B14F-4D97-AF65-F5344CB8AC3E}">
        <p14:creationId xmlns:p14="http://schemas.microsoft.com/office/powerpoint/2010/main" val="286764203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7">
            <a:extLst>
              <a:ext uri="{FF2B5EF4-FFF2-40B4-BE49-F238E27FC236}">
                <a16:creationId xmlns:a16="http://schemas.microsoft.com/office/drawing/2014/main" id="{97A22E26-B7A0-715D-34D0-21A50B2ABB40}"/>
              </a:ext>
            </a:extLst>
          </p:cNvPr>
          <p:cNvPicPr>
            <a:picLocks noChangeAspect="1"/>
          </p:cNvPicPr>
          <p:nvPr/>
        </p:nvPicPr>
        <p:blipFill>
          <a:blip r:embed="rId2"/>
          <a:srcRect/>
          <a:stretch>
            <a:fillRect/>
          </a:stretch>
        </p:blipFill>
        <p:spPr>
          <a:xfrm>
            <a:off x="0" y="315685"/>
            <a:ext cx="8054634" cy="2241872"/>
          </a:xfrm>
          <a:prstGeom prst="rect">
            <a:avLst/>
          </a:prstGeom>
        </p:spPr>
      </p:pic>
      <p:pic>
        <p:nvPicPr>
          <p:cNvPr id="3" name="Picture 34">
            <a:extLst>
              <a:ext uri="{FF2B5EF4-FFF2-40B4-BE49-F238E27FC236}">
                <a16:creationId xmlns:a16="http://schemas.microsoft.com/office/drawing/2014/main" id="{0ADDA1BE-8BFF-8265-5115-D8B6517FEF4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76726" y="1015310"/>
            <a:ext cx="1765918" cy="998547"/>
          </a:xfrm>
          <a:prstGeom prst="rect">
            <a:avLst/>
          </a:prstGeom>
        </p:spPr>
      </p:pic>
      <p:sp>
        <p:nvSpPr>
          <p:cNvPr id="5" name="TextBox 4">
            <a:extLst>
              <a:ext uri="{FF2B5EF4-FFF2-40B4-BE49-F238E27FC236}">
                <a16:creationId xmlns:a16="http://schemas.microsoft.com/office/drawing/2014/main" id="{64074F00-C02D-8D1F-A2DA-32D1062F432F}"/>
              </a:ext>
            </a:extLst>
          </p:cNvPr>
          <p:cNvSpPr txBox="1"/>
          <p:nvPr/>
        </p:nvSpPr>
        <p:spPr>
          <a:xfrm>
            <a:off x="2277210" y="822085"/>
            <a:ext cx="5442857" cy="1384995"/>
          </a:xfrm>
          <a:prstGeom prst="rect">
            <a:avLst/>
          </a:prstGeom>
          <a:noFill/>
        </p:spPr>
        <p:txBody>
          <a:bodyPr wrap="square">
            <a:spAutoFit/>
          </a:bodyPr>
          <a:lstStyle/>
          <a:p>
            <a:pPr algn="just"/>
            <a:r>
              <a:rPr lang="en-US" sz="2800" dirty="0" err="1">
                <a:solidFill>
                  <a:schemeClr val="accent1">
                    <a:lumMod val="50000"/>
                  </a:schemeClr>
                </a:solidFill>
                <a:effectLst/>
                <a:latin typeface="#9Slide03 Arima Madurai ExtraBo" panose="00000900000000000000" pitchFamily="2" charset="0"/>
                <a:ea typeface="Yu Mincho" panose="02020400000000000000" pitchFamily="18" charset="-128"/>
                <a:cs typeface="#9Slide03 Arima Madurai ExtraBo" panose="00000900000000000000" pitchFamily="2" charset="0"/>
              </a:rPr>
              <a:t>Ghi</a:t>
            </a:r>
            <a:r>
              <a:rPr lang="en-US" sz="2800" dirty="0">
                <a:solidFill>
                  <a:schemeClr val="accent1">
                    <a:lumMod val="50000"/>
                  </a:schemeClr>
                </a:solidFill>
                <a:effectLst/>
                <a:latin typeface="#9Slide03 Arima Madurai ExtraBo" panose="00000900000000000000" pitchFamily="2" charset="0"/>
                <a:ea typeface="Yu Mincho" panose="02020400000000000000" pitchFamily="18" charset="-128"/>
                <a:cs typeface="#9Slide03 Arima Madurai ExtraBo" panose="00000900000000000000" pitchFamily="2" charset="0"/>
              </a:rPr>
              <a:t> </a:t>
            </a:r>
            <a:r>
              <a:rPr lang="en-US" sz="2800" dirty="0" err="1">
                <a:solidFill>
                  <a:schemeClr val="accent1">
                    <a:lumMod val="50000"/>
                  </a:schemeClr>
                </a:solidFill>
                <a:effectLst/>
                <a:latin typeface="#9Slide03 Arima Madurai ExtraBo" panose="00000900000000000000" pitchFamily="2" charset="0"/>
                <a:ea typeface="Yu Mincho" panose="02020400000000000000" pitchFamily="18" charset="-128"/>
                <a:cs typeface="#9Slide03 Arima Madurai ExtraBo" panose="00000900000000000000" pitchFamily="2" charset="0"/>
              </a:rPr>
              <a:t>lại</a:t>
            </a:r>
            <a:r>
              <a:rPr lang="en-US" sz="2800" dirty="0">
                <a:solidFill>
                  <a:schemeClr val="accent1">
                    <a:lumMod val="50000"/>
                  </a:schemeClr>
                </a:solidFill>
                <a:effectLst/>
                <a:latin typeface="#9Slide03 Arima Madurai ExtraBo" panose="00000900000000000000" pitchFamily="2" charset="0"/>
                <a:ea typeface="Yu Mincho" panose="02020400000000000000" pitchFamily="18" charset="-128"/>
                <a:cs typeface="#9Slide03 Arima Madurai ExtraBo" panose="00000900000000000000" pitchFamily="2" charset="0"/>
              </a:rPr>
              <a:t> </a:t>
            </a:r>
            <a:r>
              <a:rPr lang="en-US" sz="2800" dirty="0" err="1">
                <a:solidFill>
                  <a:schemeClr val="accent1">
                    <a:lumMod val="50000"/>
                  </a:schemeClr>
                </a:solidFill>
                <a:effectLst/>
                <a:latin typeface="#9Slide03 Arima Madurai ExtraBo" panose="00000900000000000000" pitchFamily="2" charset="0"/>
                <a:ea typeface="Yu Mincho" panose="02020400000000000000" pitchFamily="18" charset="-128"/>
                <a:cs typeface="#9Slide03 Arima Madurai ExtraBo" panose="00000900000000000000" pitchFamily="2" charset="0"/>
              </a:rPr>
              <a:t>ít</a:t>
            </a:r>
            <a:r>
              <a:rPr lang="en-US" sz="2800" dirty="0">
                <a:solidFill>
                  <a:schemeClr val="accent1">
                    <a:lumMod val="50000"/>
                  </a:schemeClr>
                </a:solidFill>
                <a:effectLst/>
                <a:latin typeface="#9Slide03 Arima Madurai ExtraBo" panose="00000900000000000000" pitchFamily="2" charset="0"/>
                <a:ea typeface="Yu Mincho" panose="02020400000000000000" pitchFamily="18" charset="-128"/>
                <a:cs typeface="#9Slide03 Arima Madurai ExtraBo" panose="00000900000000000000" pitchFamily="2" charset="0"/>
              </a:rPr>
              <a:t> </a:t>
            </a:r>
            <a:r>
              <a:rPr lang="en-US" sz="2800" dirty="0" err="1">
                <a:solidFill>
                  <a:schemeClr val="accent1">
                    <a:lumMod val="50000"/>
                  </a:schemeClr>
                </a:solidFill>
                <a:effectLst/>
                <a:latin typeface="#9Slide03 Arima Madurai ExtraBo" panose="00000900000000000000" pitchFamily="2" charset="0"/>
                <a:ea typeface="Yu Mincho" panose="02020400000000000000" pitchFamily="18" charset="-128"/>
                <a:cs typeface="#9Slide03 Arima Madurai ExtraBo" panose="00000900000000000000" pitchFamily="2" charset="0"/>
              </a:rPr>
              <a:t>nhất</a:t>
            </a:r>
            <a:r>
              <a:rPr lang="en-US" sz="2800" dirty="0">
                <a:solidFill>
                  <a:schemeClr val="accent1">
                    <a:lumMod val="50000"/>
                  </a:schemeClr>
                </a:solidFill>
                <a:effectLst/>
                <a:latin typeface="#9Slide03 Arima Madurai ExtraBo" panose="00000900000000000000" pitchFamily="2" charset="0"/>
                <a:ea typeface="Yu Mincho" panose="02020400000000000000" pitchFamily="18" charset="-128"/>
                <a:cs typeface="#9Slide03 Arima Madurai ExtraBo" panose="00000900000000000000" pitchFamily="2" charset="0"/>
              </a:rPr>
              <a:t> 3 </a:t>
            </a:r>
            <a:r>
              <a:rPr lang="en-US" sz="2800" dirty="0" err="1">
                <a:solidFill>
                  <a:schemeClr val="accent1">
                    <a:lumMod val="50000"/>
                  </a:schemeClr>
                </a:solidFill>
                <a:effectLst/>
                <a:latin typeface="#9Slide03 Arima Madurai ExtraBo" panose="00000900000000000000" pitchFamily="2" charset="0"/>
                <a:ea typeface="Yu Mincho" panose="02020400000000000000" pitchFamily="18" charset="-128"/>
                <a:cs typeface="#9Slide03 Arima Madurai ExtraBo" panose="00000900000000000000" pitchFamily="2" charset="0"/>
              </a:rPr>
              <a:t>nội</a:t>
            </a:r>
            <a:r>
              <a:rPr lang="en-US" sz="2800" dirty="0">
                <a:solidFill>
                  <a:schemeClr val="accent1">
                    <a:lumMod val="50000"/>
                  </a:schemeClr>
                </a:solidFill>
                <a:effectLst/>
                <a:latin typeface="#9Slide03 Arima Madurai ExtraBo" panose="00000900000000000000" pitchFamily="2" charset="0"/>
                <a:ea typeface="Yu Mincho" panose="02020400000000000000" pitchFamily="18" charset="-128"/>
                <a:cs typeface="#9Slide03 Arima Madurai ExtraBo" panose="00000900000000000000" pitchFamily="2" charset="0"/>
              </a:rPr>
              <a:t> dung </a:t>
            </a:r>
            <a:r>
              <a:rPr lang="en-US" sz="2800" dirty="0" err="1">
                <a:solidFill>
                  <a:schemeClr val="accent1">
                    <a:lumMod val="50000"/>
                  </a:schemeClr>
                </a:solidFill>
                <a:effectLst/>
                <a:latin typeface="#9Slide03 Arima Madurai ExtraBo" panose="00000900000000000000" pitchFamily="2" charset="0"/>
                <a:ea typeface="Yu Mincho" panose="02020400000000000000" pitchFamily="18" charset="-128"/>
                <a:cs typeface="#9Slide03 Arima Madurai ExtraBo" panose="00000900000000000000" pitchFamily="2" charset="0"/>
              </a:rPr>
              <a:t>quan</a:t>
            </a:r>
            <a:r>
              <a:rPr lang="en-US" sz="2800" dirty="0">
                <a:solidFill>
                  <a:schemeClr val="accent1">
                    <a:lumMod val="50000"/>
                  </a:schemeClr>
                </a:solidFill>
                <a:effectLst/>
                <a:latin typeface="#9Slide03 Arima Madurai ExtraBo" panose="00000900000000000000" pitchFamily="2" charset="0"/>
                <a:ea typeface="Yu Mincho" panose="02020400000000000000" pitchFamily="18" charset="-128"/>
                <a:cs typeface="#9Slide03 Arima Madurai ExtraBo" panose="00000900000000000000" pitchFamily="2" charset="0"/>
              </a:rPr>
              <a:t> </a:t>
            </a:r>
            <a:r>
              <a:rPr lang="en-US" sz="2800" dirty="0" err="1">
                <a:solidFill>
                  <a:schemeClr val="accent1">
                    <a:lumMod val="50000"/>
                  </a:schemeClr>
                </a:solidFill>
                <a:effectLst/>
                <a:latin typeface="#9Slide03 Arima Madurai ExtraBo" panose="00000900000000000000" pitchFamily="2" charset="0"/>
                <a:ea typeface="Yu Mincho" panose="02020400000000000000" pitchFamily="18" charset="-128"/>
                <a:cs typeface="#9Slide03 Arima Madurai ExtraBo" panose="00000900000000000000" pitchFamily="2" charset="0"/>
              </a:rPr>
              <a:t>trọng</a:t>
            </a:r>
            <a:r>
              <a:rPr lang="en-US" sz="2800" dirty="0">
                <a:solidFill>
                  <a:schemeClr val="accent1">
                    <a:lumMod val="50000"/>
                  </a:schemeClr>
                </a:solidFill>
                <a:effectLst/>
                <a:latin typeface="#9Slide03 Arima Madurai ExtraBo" panose="00000900000000000000" pitchFamily="2" charset="0"/>
                <a:ea typeface="Yu Mincho" panose="02020400000000000000" pitchFamily="18" charset="-128"/>
                <a:cs typeface="#9Slide03 Arima Madurai ExtraBo" panose="00000900000000000000" pitchFamily="2" charset="0"/>
              </a:rPr>
              <a:t> </a:t>
            </a:r>
            <a:r>
              <a:rPr lang="en-US" sz="2800" dirty="0" err="1">
                <a:solidFill>
                  <a:schemeClr val="accent1">
                    <a:lumMod val="50000"/>
                  </a:schemeClr>
                </a:solidFill>
                <a:effectLst/>
                <a:latin typeface="#9Slide03 Arima Madurai ExtraBo" panose="00000900000000000000" pitchFamily="2" charset="0"/>
                <a:ea typeface="Yu Mincho" panose="02020400000000000000" pitchFamily="18" charset="-128"/>
                <a:cs typeface="#9Slide03 Arima Madurai ExtraBo" panose="00000900000000000000" pitchFamily="2" charset="0"/>
              </a:rPr>
              <a:t>trong</a:t>
            </a:r>
            <a:r>
              <a:rPr lang="en-US" sz="2800" dirty="0">
                <a:solidFill>
                  <a:schemeClr val="accent1">
                    <a:lumMod val="50000"/>
                  </a:schemeClr>
                </a:solidFill>
                <a:effectLst/>
                <a:latin typeface="#9Slide03 Arima Madurai ExtraBo" panose="00000900000000000000" pitchFamily="2" charset="0"/>
                <a:ea typeface="Yu Mincho" panose="02020400000000000000" pitchFamily="18" charset="-128"/>
                <a:cs typeface="#9Slide03 Arima Madurai ExtraBo" panose="00000900000000000000" pitchFamily="2" charset="0"/>
              </a:rPr>
              <a:t> </a:t>
            </a:r>
            <a:r>
              <a:rPr lang="en-US" sz="2800" dirty="0" err="1">
                <a:solidFill>
                  <a:schemeClr val="accent1">
                    <a:lumMod val="50000"/>
                  </a:schemeClr>
                </a:solidFill>
                <a:effectLst/>
                <a:latin typeface="#9Slide03 Arima Madurai ExtraBo" panose="00000900000000000000" pitchFamily="2" charset="0"/>
                <a:ea typeface="Yu Mincho" panose="02020400000000000000" pitchFamily="18" charset="-128"/>
                <a:cs typeface="#9Slide03 Arima Madurai ExtraBo" panose="00000900000000000000" pitchFamily="2" charset="0"/>
              </a:rPr>
              <a:t>việc</a:t>
            </a:r>
            <a:r>
              <a:rPr lang="en-US" sz="2800" dirty="0">
                <a:solidFill>
                  <a:schemeClr val="accent1">
                    <a:lumMod val="50000"/>
                  </a:schemeClr>
                </a:solidFill>
                <a:effectLst/>
                <a:latin typeface="#9Slide03 Arima Madurai ExtraBo" panose="00000900000000000000" pitchFamily="2" charset="0"/>
                <a:ea typeface="Yu Mincho" panose="02020400000000000000" pitchFamily="18" charset="-128"/>
                <a:cs typeface="#9Slide03 Arima Madurai ExtraBo" panose="00000900000000000000" pitchFamily="2" charset="0"/>
              </a:rPr>
              <a:t> </a:t>
            </a:r>
            <a:r>
              <a:rPr lang="en-US" sz="2800" dirty="0" err="1">
                <a:solidFill>
                  <a:schemeClr val="accent1">
                    <a:lumMod val="50000"/>
                  </a:schemeClr>
                </a:solidFill>
                <a:effectLst/>
                <a:latin typeface="#9Slide03 Arima Madurai ExtraBo" panose="00000900000000000000" pitchFamily="2" charset="0"/>
                <a:ea typeface="Yu Mincho" panose="02020400000000000000" pitchFamily="18" charset="-128"/>
                <a:cs typeface="#9Slide03 Arima Madurai ExtraBo" panose="00000900000000000000" pitchFamily="2" charset="0"/>
              </a:rPr>
              <a:t>đánh</a:t>
            </a:r>
            <a:r>
              <a:rPr lang="en-US" sz="2800" dirty="0">
                <a:solidFill>
                  <a:schemeClr val="accent1">
                    <a:lumMod val="50000"/>
                  </a:schemeClr>
                </a:solidFill>
                <a:effectLst/>
                <a:latin typeface="#9Slide03 Arima Madurai ExtraBo" panose="00000900000000000000" pitchFamily="2" charset="0"/>
                <a:ea typeface="Yu Mincho" panose="02020400000000000000" pitchFamily="18" charset="-128"/>
                <a:cs typeface="#9Slide03 Arima Madurai ExtraBo" panose="00000900000000000000" pitchFamily="2" charset="0"/>
              </a:rPr>
              <a:t> </a:t>
            </a:r>
            <a:r>
              <a:rPr lang="en-US" sz="2800" dirty="0" err="1">
                <a:solidFill>
                  <a:schemeClr val="accent1">
                    <a:lumMod val="50000"/>
                  </a:schemeClr>
                </a:solidFill>
                <a:effectLst/>
                <a:latin typeface="#9Slide03 Arima Madurai ExtraBo" panose="00000900000000000000" pitchFamily="2" charset="0"/>
                <a:ea typeface="Yu Mincho" panose="02020400000000000000" pitchFamily="18" charset="-128"/>
                <a:cs typeface="#9Slide03 Arima Madurai ExtraBo" panose="00000900000000000000" pitchFamily="2" charset="0"/>
              </a:rPr>
              <a:t>giá</a:t>
            </a:r>
            <a:r>
              <a:rPr lang="en-US" sz="2800" dirty="0">
                <a:solidFill>
                  <a:schemeClr val="accent1">
                    <a:lumMod val="50000"/>
                  </a:schemeClr>
                </a:solidFill>
                <a:effectLst/>
                <a:latin typeface="#9Slide03 Arima Madurai ExtraBo" panose="00000900000000000000" pitchFamily="2" charset="0"/>
                <a:ea typeface="Yu Mincho" panose="02020400000000000000" pitchFamily="18" charset="-128"/>
                <a:cs typeface="#9Slide03 Arima Madurai ExtraBo" panose="00000900000000000000" pitchFamily="2" charset="0"/>
              </a:rPr>
              <a:t> </a:t>
            </a:r>
            <a:r>
              <a:rPr lang="en-US" sz="2800" dirty="0" err="1">
                <a:solidFill>
                  <a:schemeClr val="accent1">
                    <a:lumMod val="50000"/>
                  </a:schemeClr>
                </a:solidFill>
                <a:effectLst/>
                <a:latin typeface="#9Slide03 Arima Madurai ExtraBo" panose="00000900000000000000" pitchFamily="2" charset="0"/>
                <a:ea typeface="Yu Mincho" panose="02020400000000000000" pitchFamily="18" charset="-128"/>
                <a:cs typeface="#9Slide03 Arima Madurai ExtraBo" panose="00000900000000000000" pitchFamily="2" charset="0"/>
              </a:rPr>
              <a:t>một</a:t>
            </a:r>
            <a:r>
              <a:rPr lang="en-US" sz="2800" dirty="0">
                <a:solidFill>
                  <a:schemeClr val="accent1">
                    <a:lumMod val="50000"/>
                  </a:schemeClr>
                </a:solidFill>
                <a:effectLst/>
                <a:latin typeface="#9Slide03 Arima Madurai ExtraBo" panose="00000900000000000000" pitchFamily="2" charset="0"/>
                <a:ea typeface="Yu Mincho" panose="02020400000000000000" pitchFamily="18" charset="-128"/>
                <a:cs typeface="#9Slide03 Arima Madurai ExtraBo" panose="00000900000000000000" pitchFamily="2" charset="0"/>
              </a:rPr>
              <a:t> </a:t>
            </a:r>
            <a:r>
              <a:rPr lang="en-US" sz="2800" dirty="0" err="1">
                <a:solidFill>
                  <a:schemeClr val="accent1">
                    <a:lumMod val="50000"/>
                  </a:schemeClr>
                </a:solidFill>
                <a:effectLst/>
                <a:latin typeface="#9Slide03 Arima Madurai ExtraBo" panose="00000900000000000000" pitchFamily="2" charset="0"/>
                <a:ea typeface="Yu Mincho" panose="02020400000000000000" pitchFamily="18" charset="-128"/>
                <a:cs typeface="#9Slide03 Arima Madurai ExtraBo" panose="00000900000000000000" pitchFamily="2" charset="0"/>
              </a:rPr>
              <a:t>bài</a:t>
            </a:r>
            <a:r>
              <a:rPr lang="en-US" sz="2800" dirty="0">
                <a:solidFill>
                  <a:schemeClr val="accent1">
                    <a:lumMod val="50000"/>
                  </a:schemeClr>
                </a:solidFill>
                <a:effectLst/>
                <a:latin typeface="#9Slide03 Arima Madurai ExtraBo" panose="00000900000000000000" pitchFamily="2" charset="0"/>
                <a:ea typeface="Yu Mincho" panose="02020400000000000000" pitchFamily="18" charset="-128"/>
                <a:cs typeface="#9Slide03 Arima Madurai ExtraBo" panose="00000900000000000000" pitchFamily="2" charset="0"/>
              </a:rPr>
              <a:t> </a:t>
            </a:r>
            <a:r>
              <a:rPr lang="en-US" sz="2800" dirty="0" err="1">
                <a:solidFill>
                  <a:schemeClr val="accent1">
                    <a:lumMod val="50000"/>
                  </a:schemeClr>
                </a:solidFill>
                <a:effectLst/>
                <a:latin typeface="#9Slide03 Arima Madurai ExtraBo" panose="00000900000000000000" pitchFamily="2" charset="0"/>
                <a:ea typeface="Yu Mincho" panose="02020400000000000000" pitchFamily="18" charset="-128"/>
                <a:cs typeface="#9Slide03 Arima Madurai ExtraBo" panose="00000900000000000000" pitchFamily="2" charset="0"/>
              </a:rPr>
              <a:t>thơ</a:t>
            </a:r>
            <a:endParaRPr lang="en-US" sz="4000" dirty="0">
              <a:solidFill>
                <a:schemeClr val="accent1">
                  <a:lumMod val="50000"/>
                </a:schemeClr>
              </a:solidFill>
              <a:latin typeface="#9Slide03 Arima Madurai ExtraBo" panose="00000900000000000000" pitchFamily="2" charset="0"/>
              <a:cs typeface="#9Slide03 Arima Madurai ExtraBo" panose="00000900000000000000" pitchFamily="2" charset="0"/>
            </a:endParaRPr>
          </a:p>
        </p:txBody>
      </p:sp>
      <p:sp>
        <p:nvSpPr>
          <p:cNvPr id="6" name="矩形 9">
            <a:extLst>
              <a:ext uri="{FF2B5EF4-FFF2-40B4-BE49-F238E27FC236}">
                <a16:creationId xmlns:a16="http://schemas.microsoft.com/office/drawing/2014/main" id="{ABBFCDB2-CD70-B7CC-9F48-CD8183D0EABB}"/>
              </a:ext>
            </a:extLst>
          </p:cNvPr>
          <p:cNvSpPr/>
          <p:nvPr/>
        </p:nvSpPr>
        <p:spPr>
          <a:xfrm>
            <a:off x="2525850" y="2557557"/>
            <a:ext cx="97607" cy="3690843"/>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pic>
        <p:nvPicPr>
          <p:cNvPr id="8" name="图片 8">
            <a:extLst>
              <a:ext uri="{FF2B5EF4-FFF2-40B4-BE49-F238E27FC236}">
                <a16:creationId xmlns:a16="http://schemas.microsoft.com/office/drawing/2014/main" id="{9C10A711-A982-43E7-E336-BE42773D7634}"/>
              </a:ext>
            </a:extLst>
          </p:cNvPr>
          <p:cNvPicPr>
            <a:picLocks noChangeAspect="1"/>
          </p:cNvPicPr>
          <p:nvPr/>
        </p:nvPicPr>
        <p:blipFill>
          <a:blip r:embed="rId5">
            <a:duotone>
              <a:schemeClr val="accent5">
                <a:shade val="45000"/>
                <a:satMod val="135000"/>
              </a:schemeClr>
              <a:prstClr val="white"/>
            </a:duotone>
          </a:blip>
          <a:stretch>
            <a:fillRect/>
          </a:stretch>
        </p:blipFill>
        <p:spPr>
          <a:xfrm>
            <a:off x="2094253" y="2873232"/>
            <a:ext cx="8454003" cy="958540"/>
          </a:xfrm>
          <a:prstGeom prst="rect">
            <a:avLst/>
          </a:prstGeom>
          <a:solidFill>
            <a:schemeClr val="bg1"/>
          </a:solidFill>
        </p:spPr>
      </p:pic>
      <p:pic>
        <p:nvPicPr>
          <p:cNvPr id="10" name="图片 8">
            <a:extLst>
              <a:ext uri="{FF2B5EF4-FFF2-40B4-BE49-F238E27FC236}">
                <a16:creationId xmlns:a16="http://schemas.microsoft.com/office/drawing/2014/main" id="{084DEEEA-921C-4DFA-A3B7-450804A4A4CB}"/>
              </a:ext>
            </a:extLst>
          </p:cNvPr>
          <p:cNvPicPr>
            <a:picLocks noChangeAspect="1"/>
          </p:cNvPicPr>
          <p:nvPr/>
        </p:nvPicPr>
        <p:blipFill>
          <a:blip r:embed="rId5">
            <a:duotone>
              <a:schemeClr val="accent5">
                <a:shade val="45000"/>
                <a:satMod val="135000"/>
              </a:schemeClr>
              <a:prstClr val="white"/>
            </a:duotone>
          </a:blip>
          <a:stretch>
            <a:fillRect/>
          </a:stretch>
        </p:blipFill>
        <p:spPr>
          <a:xfrm>
            <a:off x="2094254" y="4022282"/>
            <a:ext cx="8454002" cy="958540"/>
          </a:xfrm>
          <a:prstGeom prst="rect">
            <a:avLst/>
          </a:prstGeom>
          <a:solidFill>
            <a:schemeClr val="bg1"/>
          </a:solidFill>
        </p:spPr>
      </p:pic>
      <p:pic>
        <p:nvPicPr>
          <p:cNvPr id="11" name="图片 8">
            <a:extLst>
              <a:ext uri="{FF2B5EF4-FFF2-40B4-BE49-F238E27FC236}">
                <a16:creationId xmlns:a16="http://schemas.microsoft.com/office/drawing/2014/main" id="{0A40DF08-08DA-E5C7-D540-842E179BABF5}"/>
              </a:ext>
            </a:extLst>
          </p:cNvPr>
          <p:cNvPicPr>
            <a:picLocks noChangeAspect="1"/>
          </p:cNvPicPr>
          <p:nvPr/>
        </p:nvPicPr>
        <p:blipFill>
          <a:blip r:embed="rId5">
            <a:duotone>
              <a:schemeClr val="accent5">
                <a:shade val="45000"/>
                <a:satMod val="135000"/>
              </a:schemeClr>
              <a:prstClr val="white"/>
            </a:duotone>
          </a:blip>
          <a:stretch>
            <a:fillRect/>
          </a:stretch>
        </p:blipFill>
        <p:spPr>
          <a:xfrm>
            <a:off x="2094254" y="5135341"/>
            <a:ext cx="8454002" cy="958540"/>
          </a:xfrm>
          <a:prstGeom prst="rect">
            <a:avLst/>
          </a:prstGeom>
          <a:solidFill>
            <a:schemeClr val="bg1"/>
          </a:solidFill>
        </p:spPr>
      </p:pic>
      <p:sp>
        <p:nvSpPr>
          <p:cNvPr id="13" name="TextBox 12">
            <a:extLst>
              <a:ext uri="{FF2B5EF4-FFF2-40B4-BE49-F238E27FC236}">
                <a16:creationId xmlns:a16="http://schemas.microsoft.com/office/drawing/2014/main" id="{C2671927-237E-9AE1-36B9-FF47E07F5B29}"/>
              </a:ext>
            </a:extLst>
          </p:cNvPr>
          <p:cNvSpPr txBox="1"/>
          <p:nvPr/>
        </p:nvSpPr>
        <p:spPr>
          <a:xfrm>
            <a:off x="2525850" y="3063957"/>
            <a:ext cx="6096000" cy="584775"/>
          </a:xfrm>
          <a:prstGeom prst="rect">
            <a:avLst/>
          </a:prstGeom>
          <a:noFill/>
        </p:spPr>
        <p:txBody>
          <a:bodyPr wrap="square">
            <a:spAutoFit/>
          </a:bodyPr>
          <a:lstStyle/>
          <a:p>
            <a:r>
              <a:rPr lang="en-US" sz="3200" b="1" dirty="0" err="1">
                <a:effectLst/>
                <a:latin typeface="Cambria" panose="02040503050406030204" pitchFamily="18" charset="0"/>
                <a:ea typeface="Cambria" panose="02040503050406030204" pitchFamily="18" charset="0"/>
              </a:rPr>
              <a:t>Nội</a:t>
            </a:r>
            <a:r>
              <a:rPr lang="en-US" sz="3200" b="1" dirty="0">
                <a:effectLst/>
                <a:latin typeface="Cambria" panose="02040503050406030204" pitchFamily="18" charset="0"/>
                <a:ea typeface="Cambria" panose="02040503050406030204" pitchFamily="18" charset="0"/>
              </a:rPr>
              <a:t> dung: </a:t>
            </a:r>
            <a:r>
              <a:rPr lang="en-US" sz="3200" dirty="0" err="1">
                <a:effectLst/>
                <a:latin typeface="Cambria" panose="02040503050406030204" pitchFamily="18" charset="0"/>
                <a:ea typeface="Cambria" panose="02040503050406030204" pitchFamily="18" charset="0"/>
              </a:rPr>
              <a:t>Cảm</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xúc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chủ</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đạo</a:t>
            </a:r>
            <a:r>
              <a:rPr lang="en-US" sz="3200" dirty="0">
                <a:effectLst/>
                <a:latin typeface="Cambria" panose="02040503050406030204" pitchFamily="18" charset="0"/>
                <a:ea typeface="Cambria" panose="02040503050406030204" pitchFamily="18" charset="0"/>
              </a:rPr>
              <a:t> </a:t>
            </a:r>
            <a:endParaRPr lang="en-US" sz="4400" dirty="0">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C5D035BF-2900-1F44-7DBE-D8D575D04F43}"/>
              </a:ext>
            </a:extLst>
          </p:cNvPr>
          <p:cNvSpPr txBox="1"/>
          <p:nvPr/>
        </p:nvSpPr>
        <p:spPr>
          <a:xfrm>
            <a:off x="2227176" y="4026715"/>
            <a:ext cx="7737647" cy="954107"/>
          </a:xfrm>
          <a:prstGeom prst="rect">
            <a:avLst/>
          </a:prstGeom>
          <a:noFill/>
        </p:spPr>
        <p:txBody>
          <a:bodyPr wrap="square">
            <a:spAutoFit/>
          </a:bodyPr>
          <a:lstStyle/>
          <a:p>
            <a:pPr algn="just"/>
            <a:r>
              <a:rPr lang="en-US" sz="2800" b="1" dirty="0" err="1">
                <a:effectLst/>
                <a:latin typeface="Cambria" panose="02040503050406030204" pitchFamily="18" charset="0"/>
                <a:ea typeface="Cambria" panose="02040503050406030204" pitchFamily="18" charset="0"/>
              </a:rPr>
              <a:t>Phương</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tiện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biểu</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hiện</a:t>
            </a:r>
            <a:r>
              <a:rPr lang="en-US" sz="2800" b="1"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Ngôn</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từ</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hình</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ảnh</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biện</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pháp</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tu</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từ</a:t>
            </a:r>
            <a:endParaRPr lang="en-US" sz="4000" dirty="0">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id="{8430280F-9686-CB25-39A3-3A99FBA0C47E}"/>
              </a:ext>
            </a:extLst>
          </p:cNvPr>
          <p:cNvSpPr txBox="1"/>
          <p:nvPr/>
        </p:nvSpPr>
        <p:spPr>
          <a:xfrm>
            <a:off x="2227176" y="5137557"/>
            <a:ext cx="7737647" cy="954107"/>
          </a:xfrm>
          <a:prstGeom prst="rect">
            <a:avLst/>
          </a:prstGeom>
          <a:noFill/>
        </p:spPr>
        <p:txBody>
          <a:bodyPr wrap="square">
            <a:spAutoFit/>
          </a:bodyPr>
          <a:lstStyle/>
          <a:p>
            <a:pPr algn="just"/>
            <a:r>
              <a:rPr lang="vi-VN" sz="2800" b="1" dirty="0" err="1">
                <a:latin typeface="Cambria" panose="02040503050406030204" pitchFamily="18" charset="0"/>
                <a:ea typeface="Cambria" panose="02040503050406030204" pitchFamily="18" charset="0"/>
              </a:rPr>
              <a:t>Nghệ</a:t>
            </a:r>
            <a:r>
              <a:rPr lang="vi-VN" sz="2800" b="1" dirty="0">
                <a:latin typeface="Cambria" panose="02040503050406030204" pitchFamily="18" charset="0"/>
                <a:ea typeface="Cambria" panose="02040503050406030204" pitchFamily="18" charset="0"/>
              </a:rPr>
              <a:t> </a:t>
            </a:r>
            <a:r>
              <a:rPr lang="vi-VN" sz="2800" b="1" dirty="0" err="1">
                <a:latin typeface="Cambria" panose="02040503050406030204" pitchFamily="18" charset="0"/>
                <a:ea typeface="Cambria" panose="02040503050406030204" pitchFamily="18" charset="0"/>
              </a:rPr>
              <a:t>thuật</a:t>
            </a:r>
            <a:r>
              <a:rPr lang="vi-VN" sz="2800" b="1" dirty="0">
                <a:latin typeface="Cambria" panose="02040503050406030204" pitchFamily="18" charset="0"/>
                <a:ea typeface="Cambria" panose="02040503050406030204" pitchFamily="18" charset="0"/>
              </a:rPr>
              <a:t>: </a:t>
            </a:r>
            <a:r>
              <a:rPr lang="vi-VN" sz="2800" dirty="0" err="1">
                <a:latin typeface="Cambria" panose="02040503050406030204" pitchFamily="18" charset="0"/>
                <a:ea typeface="Cambria" panose="02040503050406030204" pitchFamily="18" charset="0"/>
              </a:rPr>
              <a:t>Cách</a:t>
            </a:r>
            <a:r>
              <a:rPr lang="vi-VN" sz="2800" dirty="0">
                <a:latin typeface="Cambria" panose="02040503050406030204" pitchFamily="18" charset="0"/>
                <a:ea typeface="Cambria" panose="02040503050406030204" pitchFamily="18" charset="0"/>
              </a:rPr>
              <a:t> gieo </a:t>
            </a:r>
            <a:r>
              <a:rPr lang="vi-VN" sz="2800" dirty="0" err="1">
                <a:latin typeface="Cambria" panose="02040503050406030204" pitchFamily="18" charset="0"/>
                <a:ea typeface="Cambria" panose="02040503050406030204" pitchFamily="18" charset="0"/>
              </a:rPr>
              <a:t>vần</a:t>
            </a:r>
            <a:r>
              <a:rPr lang="vi-VN" sz="2800" dirty="0">
                <a:latin typeface="Cambria" panose="02040503050406030204" pitchFamily="18" charset="0"/>
                <a:ea typeface="Cambria" panose="02040503050406030204" pitchFamily="18" charset="0"/>
              </a:rPr>
              <a:t>, </a:t>
            </a:r>
            <a:r>
              <a:rPr lang="vi-VN" sz="2800" dirty="0" err="1">
                <a:latin typeface="Cambria" panose="02040503050406030204" pitchFamily="18" charset="0"/>
                <a:ea typeface="Cambria" panose="02040503050406030204" pitchFamily="18" charset="0"/>
              </a:rPr>
              <a:t>nhịp</a:t>
            </a:r>
            <a:r>
              <a:rPr lang="vi-VN" sz="2800" dirty="0">
                <a:latin typeface="Cambria" panose="02040503050406030204" pitchFamily="18" charset="0"/>
                <a:ea typeface="Cambria" panose="02040503050406030204" pitchFamily="18" charset="0"/>
              </a:rPr>
              <a:t>,… </a:t>
            </a:r>
            <a:r>
              <a:rPr lang="vi-VN" sz="2800" dirty="0" err="1">
                <a:latin typeface="Cambria" panose="02040503050406030204" pitchFamily="18" charset="0"/>
                <a:ea typeface="Cambria" panose="02040503050406030204" pitchFamily="18" charset="0"/>
              </a:rPr>
              <a:t>tạo</a:t>
            </a:r>
            <a:r>
              <a:rPr lang="vi-VN" sz="2800" dirty="0">
                <a:latin typeface="Cambria" panose="02040503050406030204" pitchFamily="18" charset="0"/>
                <a:ea typeface="Cambria" panose="02040503050406030204" pitchFamily="18" charset="0"/>
              </a:rPr>
              <a:t> nên </a:t>
            </a:r>
            <a:r>
              <a:rPr lang="vi-VN" sz="2800" dirty="0" err="1">
                <a:latin typeface="Cambria" panose="02040503050406030204" pitchFamily="18" charset="0"/>
                <a:ea typeface="Cambria" panose="02040503050406030204" pitchFamily="18" charset="0"/>
              </a:rPr>
              <a:t>tiếng</a:t>
            </a:r>
            <a:r>
              <a:rPr lang="vi-VN" sz="2800" dirty="0">
                <a:latin typeface="Cambria" panose="02040503050406030204" pitchFamily="18" charset="0"/>
                <a:ea typeface="Cambria" panose="02040503050406030204" pitchFamily="18" charset="0"/>
              </a:rPr>
              <a:t> thơ cho </a:t>
            </a:r>
            <a:r>
              <a:rPr lang="vi-VN" sz="2800" dirty="0" err="1">
                <a:latin typeface="Cambria" panose="02040503050406030204" pitchFamily="18" charset="0"/>
                <a:ea typeface="Cambria" panose="02040503050406030204" pitchFamily="18" charset="0"/>
              </a:rPr>
              <a:t>bài</a:t>
            </a:r>
            <a:r>
              <a:rPr lang="vi-VN" sz="2800" dirty="0">
                <a:latin typeface="Cambria" panose="02040503050406030204" pitchFamily="18" charset="0"/>
                <a:ea typeface="Cambria" panose="02040503050406030204" pitchFamily="18" charset="0"/>
              </a:rPr>
              <a:t> thơ </a:t>
            </a:r>
            <a:endParaRPr lang="en-US" sz="28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5541161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900" decel="100000" fill="hold"/>
                                        <p:tgtEl>
                                          <p:spTgt spid="2"/>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par>
                                <p:cTn id="17" presetID="37"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900" decel="100000" fill="hold"/>
                                        <p:tgtEl>
                                          <p:spTgt spid="5"/>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52"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Scale>
                                      <p:cBhvr>
                                        <p:cTn id="27"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8" dur="1000" decel="50000" fill="hold">
                                          <p:stCondLst>
                                            <p:cond delay="0"/>
                                          </p:stCondLst>
                                        </p:cTn>
                                        <p:tgtEl>
                                          <p:spTgt spid="6"/>
                                        </p:tgtEl>
                                        <p:attrNameLst>
                                          <p:attrName>ppt_x</p:attrName>
                                          <p:attrName>ppt_y</p:attrName>
                                        </p:attrNameLst>
                                      </p:cBhvr>
                                    </p:animMotion>
                                    <p:animEffect transition="in" filter="fade">
                                      <p:cBhvr>
                                        <p:cTn id="29" dur="1000"/>
                                        <p:tgtEl>
                                          <p:spTgt spid="6"/>
                                        </p:tgtEl>
                                      </p:cBhvr>
                                    </p:animEffect>
                                  </p:childTnLst>
                                </p:cTn>
                              </p:par>
                              <p:par>
                                <p:cTn id="30" presetID="52" presetClass="entr" presetSubtype="0" fill="hold" nodeType="withEffect">
                                  <p:stCondLst>
                                    <p:cond delay="0"/>
                                  </p:stCondLst>
                                  <p:childTnLst>
                                    <p:set>
                                      <p:cBhvr>
                                        <p:cTn id="31" dur="1" fill="hold">
                                          <p:stCondLst>
                                            <p:cond delay="0"/>
                                          </p:stCondLst>
                                        </p:cTn>
                                        <p:tgtEl>
                                          <p:spTgt spid="8"/>
                                        </p:tgtEl>
                                        <p:attrNameLst>
                                          <p:attrName>style.visibility</p:attrName>
                                        </p:attrNameLst>
                                      </p:cBhvr>
                                      <p:to>
                                        <p:strVal val="visible"/>
                                      </p:to>
                                    </p:set>
                                    <p:animScale>
                                      <p:cBhvr>
                                        <p:cTn id="32" dur="1000" decel="50000" fill="hold">
                                          <p:stCondLst>
                                            <p:cond delay="0"/>
                                          </p:stCondLst>
                                        </p:cTn>
                                        <p:tgtEl>
                                          <p:spTgt spid="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3" dur="1000" decel="50000" fill="hold">
                                          <p:stCondLst>
                                            <p:cond delay="0"/>
                                          </p:stCondLst>
                                        </p:cTn>
                                        <p:tgtEl>
                                          <p:spTgt spid="8"/>
                                        </p:tgtEl>
                                        <p:attrNameLst>
                                          <p:attrName>ppt_x</p:attrName>
                                          <p:attrName>ppt_y</p:attrName>
                                        </p:attrNameLst>
                                      </p:cBhvr>
                                    </p:animMotion>
                                    <p:animEffect transition="in" filter="fade">
                                      <p:cBhvr>
                                        <p:cTn id="34" dur="1000"/>
                                        <p:tgtEl>
                                          <p:spTgt spid="8"/>
                                        </p:tgtEl>
                                      </p:cBhvr>
                                    </p:animEffect>
                                  </p:childTnLst>
                                </p:cTn>
                              </p:par>
                              <p:par>
                                <p:cTn id="35" presetID="52" presetClass="entr" presetSubtype="0"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Scale>
                                      <p:cBhvr>
                                        <p:cTn id="37" dur="1000" decel="50000" fill="hold">
                                          <p:stCondLst>
                                            <p:cond delay="0"/>
                                          </p:stCondLst>
                                        </p:cTn>
                                        <p:tgtEl>
                                          <p:spTgt spid="1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8" dur="1000" decel="50000" fill="hold">
                                          <p:stCondLst>
                                            <p:cond delay="0"/>
                                          </p:stCondLst>
                                        </p:cTn>
                                        <p:tgtEl>
                                          <p:spTgt spid="10"/>
                                        </p:tgtEl>
                                        <p:attrNameLst>
                                          <p:attrName>ppt_x</p:attrName>
                                          <p:attrName>ppt_y</p:attrName>
                                        </p:attrNameLst>
                                      </p:cBhvr>
                                    </p:animMotion>
                                    <p:animEffect transition="in" filter="fade">
                                      <p:cBhvr>
                                        <p:cTn id="39" dur="1000"/>
                                        <p:tgtEl>
                                          <p:spTgt spid="10"/>
                                        </p:tgtEl>
                                      </p:cBhvr>
                                    </p:animEffect>
                                  </p:childTnLst>
                                </p:cTn>
                              </p:par>
                              <p:par>
                                <p:cTn id="40" presetID="52" presetClass="entr" presetSubtype="0" fill="hold" nodeType="withEffect">
                                  <p:stCondLst>
                                    <p:cond delay="0"/>
                                  </p:stCondLst>
                                  <p:childTnLst>
                                    <p:set>
                                      <p:cBhvr>
                                        <p:cTn id="41" dur="1" fill="hold">
                                          <p:stCondLst>
                                            <p:cond delay="0"/>
                                          </p:stCondLst>
                                        </p:cTn>
                                        <p:tgtEl>
                                          <p:spTgt spid="11"/>
                                        </p:tgtEl>
                                        <p:attrNameLst>
                                          <p:attrName>style.visibility</p:attrName>
                                        </p:attrNameLst>
                                      </p:cBhvr>
                                      <p:to>
                                        <p:strVal val="visible"/>
                                      </p:to>
                                    </p:set>
                                    <p:animScale>
                                      <p:cBhvr>
                                        <p:cTn id="42" dur="1000" decel="50000" fill="hold">
                                          <p:stCondLst>
                                            <p:cond delay="0"/>
                                          </p:stCondLst>
                                        </p:cTn>
                                        <p:tgtEl>
                                          <p:spTgt spid="1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3" dur="1000" decel="50000" fill="hold">
                                          <p:stCondLst>
                                            <p:cond delay="0"/>
                                          </p:stCondLst>
                                        </p:cTn>
                                        <p:tgtEl>
                                          <p:spTgt spid="11"/>
                                        </p:tgtEl>
                                        <p:attrNameLst>
                                          <p:attrName>ppt_x</p:attrName>
                                          <p:attrName>ppt_y</p:attrName>
                                        </p:attrNameLst>
                                      </p:cBhvr>
                                    </p:animMotion>
                                    <p:animEffect transition="in" filter="fade">
                                      <p:cBhvr>
                                        <p:cTn id="44" dur="1000"/>
                                        <p:tgtEl>
                                          <p:spTgt spid="11"/>
                                        </p:tgtEl>
                                      </p:cBhvr>
                                    </p:animEffect>
                                  </p:childTnLst>
                                </p:cTn>
                              </p:par>
                              <p:par>
                                <p:cTn id="45" presetID="52" presetClass="entr" presetSubtype="0" fill="hold" grpId="0" nodeType="withEffect">
                                  <p:stCondLst>
                                    <p:cond delay="0"/>
                                  </p:stCondLst>
                                  <p:childTnLst>
                                    <p:set>
                                      <p:cBhvr>
                                        <p:cTn id="46" dur="1" fill="hold">
                                          <p:stCondLst>
                                            <p:cond delay="0"/>
                                          </p:stCondLst>
                                        </p:cTn>
                                        <p:tgtEl>
                                          <p:spTgt spid="13"/>
                                        </p:tgtEl>
                                        <p:attrNameLst>
                                          <p:attrName>style.visibility</p:attrName>
                                        </p:attrNameLst>
                                      </p:cBhvr>
                                      <p:to>
                                        <p:strVal val="visible"/>
                                      </p:to>
                                    </p:set>
                                    <p:animScale>
                                      <p:cBhvr>
                                        <p:cTn id="47" dur="1000" decel="50000" fill="hold">
                                          <p:stCondLst>
                                            <p:cond delay="0"/>
                                          </p:stCondLst>
                                        </p:cTn>
                                        <p:tgtEl>
                                          <p:spTgt spid="1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8" dur="1000" decel="50000" fill="hold">
                                          <p:stCondLst>
                                            <p:cond delay="0"/>
                                          </p:stCondLst>
                                        </p:cTn>
                                        <p:tgtEl>
                                          <p:spTgt spid="13"/>
                                        </p:tgtEl>
                                        <p:attrNameLst>
                                          <p:attrName>ppt_x</p:attrName>
                                          <p:attrName>ppt_y</p:attrName>
                                        </p:attrNameLst>
                                      </p:cBhvr>
                                    </p:animMotion>
                                    <p:animEffect transition="in" filter="fade">
                                      <p:cBhvr>
                                        <p:cTn id="49" dur="1000"/>
                                        <p:tgtEl>
                                          <p:spTgt spid="13"/>
                                        </p:tgtEl>
                                      </p:cBhvr>
                                    </p:animEffect>
                                  </p:childTnLst>
                                </p:cTn>
                              </p:par>
                              <p:par>
                                <p:cTn id="50" presetID="52" presetClass="entr" presetSubtype="0" fill="hold" grpId="0" nodeType="withEffect">
                                  <p:stCondLst>
                                    <p:cond delay="0"/>
                                  </p:stCondLst>
                                  <p:childTnLst>
                                    <p:set>
                                      <p:cBhvr>
                                        <p:cTn id="51" dur="1" fill="hold">
                                          <p:stCondLst>
                                            <p:cond delay="0"/>
                                          </p:stCondLst>
                                        </p:cTn>
                                        <p:tgtEl>
                                          <p:spTgt spid="15"/>
                                        </p:tgtEl>
                                        <p:attrNameLst>
                                          <p:attrName>style.visibility</p:attrName>
                                        </p:attrNameLst>
                                      </p:cBhvr>
                                      <p:to>
                                        <p:strVal val="visible"/>
                                      </p:to>
                                    </p:set>
                                    <p:animScale>
                                      <p:cBhvr>
                                        <p:cTn id="52" dur="1000" decel="50000" fill="hold">
                                          <p:stCondLst>
                                            <p:cond delay="0"/>
                                          </p:stCondLst>
                                        </p:cTn>
                                        <p:tgtEl>
                                          <p:spTgt spid="1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3" dur="1000" decel="50000" fill="hold">
                                          <p:stCondLst>
                                            <p:cond delay="0"/>
                                          </p:stCondLst>
                                        </p:cTn>
                                        <p:tgtEl>
                                          <p:spTgt spid="15"/>
                                        </p:tgtEl>
                                        <p:attrNameLst>
                                          <p:attrName>ppt_x</p:attrName>
                                          <p:attrName>ppt_y</p:attrName>
                                        </p:attrNameLst>
                                      </p:cBhvr>
                                    </p:animMotion>
                                    <p:animEffect transition="in" filter="fade">
                                      <p:cBhvr>
                                        <p:cTn id="54" dur="1000"/>
                                        <p:tgtEl>
                                          <p:spTgt spid="15"/>
                                        </p:tgtEl>
                                      </p:cBhvr>
                                    </p:animEffect>
                                  </p:childTnLst>
                                </p:cTn>
                              </p:par>
                              <p:par>
                                <p:cTn id="55" presetID="52" presetClass="entr" presetSubtype="0" fill="hold" grpId="0" nodeType="withEffect">
                                  <p:stCondLst>
                                    <p:cond delay="0"/>
                                  </p:stCondLst>
                                  <p:childTnLst>
                                    <p:set>
                                      <p:cBhvr>
                                        <p:cTn id="56" dur="1" fill="hold">
                                          <p:stCondLst>
                                            <p:cond delay="0"/>
                                          </p:stCondLst>
                                        </p:cTn>
                                        <p:tgtEl>
                                          <p:spTgt spid="16"/>
                                        </p:tgtEl>
                                        <p:attrNameLst>
                                          <p:attrName>style.visibility</p:attrName>
                                        </p:attrNameLst>
                                      </p:cBhvr>
                                      <p:to>
                                        <p:strVal val="visible"/>
                                      </p:to>
                                    </p:set>
                                    <p:animScale>
                                      <p:cBhvr>
                                        <p:cTn id="57" dur="1000" decel="50000" fill="hold">
                                          <p:stCondLst>
                                            <p:cond delay="0"/>
                                          </p:stCondLst>
                                        </p:cTn>
                                        <p:tgtEl>
                                          <p:spTgt spid="1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8" dur="1000" decel="50000" fill="hold">
                                          <p:stCondLst>
                                            <p:cond delay="0"/>
                                          </p:stCondLst>
                                        </p:cTn>
                                        <p:tgtEl>
                                          <p:spTgt spid="16"/>
                                        </p:tgtEl>
                                        <p:attrNameLst>
                                          <p:attrName>ppt_x</p:attrName>
                                          <p:attrName>ppt_y</p:attrName>
                                        </p:attrNameLst>
                                      </p:cBhvr>
                                    </p:animMotion>
                                    <p:animEffect transition="in" filter="fade">
                                      <p:cBhvr>
                                        <p:cTn id="59"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13" grpId="0"/>
      <p:bldP spid="15" grpId="0"/>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01EBD86C-614E-4D24-93BD-A17D62293654}"/>
              </a:ext>
            </a:extLst>
          </p:cNvPr>
          <p:cNvPicPr>
            <a:picLocks noChangeAspect="1"/>
          </p:cNvPicPr>
          <p:nvPr/>
        </p:nvPicPr>
        <p:blipFill rotWithShape="1">
          <a:blip r:embed="rId4">
            <a:extLst>
              <a:ext uri="{28A0092B-C50C-407E-A947-70E740481C1C}">
                <a14:useLocalDpi xmlns:a14="http://schemas.microsoft.com/office/drawing/2010/main" val="0"/>
              </a:ext>
            </a:extLst>
          </a:blip>
          <a:srcRect l="2107" r="33079"/>
          <a:stretch/>
        </p:blipFill>
        <p:spPr>
          <a:xfrm>
            <a:off x="0" y="0"/>
            <a:ext cx="12192000" cy="6858000"/>
          </a:xfrm>
          <a:prstGeom prst="rect">
            <a:avLst/>
          </a:prstGeom>
        </p:spPr>
      </p:pic>
      <p:pic>
        <p:nvPicPr>
          <p:cNvPr id="23" name="图片 22">
            <a:extLst>
              <a:ext uri="{FF2B5EF4-FFF2-40B4-BE49-F238E27FC236}">
                <a16:creationId xmlns:a16="http://schemas.microsoft.com/office/drawing/2014/main" id="{FE5B7617-1A44-469D-B68E-F7E0DCA909A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673524"/>
            <a:ext cx="5184475" cy="5184475"/>
          </a:xfrm>
          <a:prstGeom prst="rect">
            <a:avLst/>
          </a:prstGeom>
        </p:spPr>
      </p:pic>
      <p:pic>
        <p:nvPicPr>
          <p:cNvPr id="24" name="图片 23">
            <a:extLst>
              <a:ext uri="{FF2B5EF4-FFF2-40B4-BE49-F238E27FC236}">
                <a16:creationId xmlns:a16="http://schemas.microsoft.com/office/drawing/2014/main" id="{39783EE9-D64C-4858-B228-0292626228A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7007525" y="1673525"/>
            <a:ext cx="5184475" cy="5184475"/>
          </a:xfrm>
          <a:prstGeom prst="rect">
            <a:avLst/>
          </a:prstGeom>
        </p:spPr>
      </p:pic>
      <p:pic>
        <p:nvPicPr>
          <p:cNvPr id="7" name="图片 6">
            <a:extLst>
              <a:ext uri="{FF2B5EF4-FFF2-40B4-BE49-F238E27FC236}">
                <a16:creationId xmlns:a16="http://schemas.microsoft.com/office/drawing/2014/main" id="{B066C36A-292A-4089-ADA7-CDD3280EDD6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4280856" y="-956701"/>
            <a:ext cx="4634257" cy="8771401"/>
          </a:xfrm>
          <a:prstGeom prst="rect">
            <a:avLst/>
          </a:prstGeom>
        </p:spPr>
      </p:pic>
      <p:sp>
        <p:nvSpPr>
          <p:cNvPr id="29" name="文本框 28">
            <a:extLst>
              <a:ext uri="{FF2B5EF4-FFF2-40B4-BE49-F238E27FC236}">
                <a16:creationId xmlns:a16="http://schemas.microsoft.com/office/drawing/2014/main" id="{B509C8E4-1354-4B79-A220-BEAF4AF549CD}"/>
              </a:ext>
            </a:extLst>
          </p:cNvPr>
          <p:cNvSpPr txBox="1"/>
          <p:nvPr/>
        </p:nvSpPr>
        <p:spPr>
          <a:xfrm>
            <a:off x="3056527" y="1673523"/>
            <a:ext cx="2175717" cy="18620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500" b="0" i="0" u="none" strike="noStrike" kern="1200" cap="none" spc="0" normalizeH="0" baseline="0" noProof="0" dirty="0">
                <a:ln>
                  <a:noFill/>
                </a:ln>
                <a:solidFill>
                  <a:srgbClr val="00B050"/>
                </a:solidFill>
                <a:effectLst/>
                <a:uLnTx/>
                <a:uFillTx/>
                <a:latin typeface="UTM American Sans" panose="02040603050506020204" pitchFamily="18" charset="0"/>
                <a:ea typeface="思源黑体 CN Medium" panose="020B0600000000000000" pitchFamily="34" charset="-122"/>
                <a:cs typeface="+mn-ea"/>
                <a:sym typeface="思源黑体 CN Medium" panose="020B0600000000000000" pitchFamily="34" charset="-122"/>
              </a:rPr>
              <a:t>02</a:t>
            </a:r>
            <a:endParaRPr kumimoji="0" lang="zh-CN" altLang="en-US" sz="11500" b="0" i="0" u="none" strike="noStrike" kern="1200" cap="none" spc="0" normalizeH="0" baseline="0" noProof="0" dirty="0">
              <a:ln>
                <a:noFill/>
              </a:ln>
              <a:solidFill>
                <a:srgbClr val="00B050"/>
              </a:solidFill>
              <a:effectLst/>
              <a:uLnTx/>
              <a:uFillTx/>
              <a:latin typeface="UTM American Sans" panose="02040603050506020204" pitchFamily="18" charset="0"/>
              <a:ea typeface="思源黑体 CN Medium" panose="020B0600000000000000" pitchFamily="34" charset="-122"/>
              <a:cs typeface="+mn-ea"/>
              <a:sym typeface="思源黑体 CN Medium" panose="020B0600000000000000" pitchFamily="34" charset="-122"/>
            </a:endParaRPr>
          </a:p>
        </p:txBody>
      </p:sp>
      <p:sp>
        <p:nvSpPr>
          <p:cNvPr id="11" name="文本框 28">
            <a:extLst>
              <a:ext uri="{FF2B5EF4-FFF2-40B4-BE49-F238E27FC236}">
                <a16:creationId xmlns:a16="http://schemas.microsoft.com/office/drawing/2014/main" id="{BD69D6DD-66E1-FB46-C03D-34BD8EA5F1AF}"/>
              </a:ext>
            </a:extLst>
          </p:cNvPr>
          <p:cNvSpPr txBox="1"/>
          <p:nvPr/>
        </p:nvSpPr>
        <p:spPr>
          <a:xfrm>
            <a:off x="4622841" y="1906849"/>
            <a:ext cx="6265306" cy="36317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500" b="0" i="0" u="none" strike="noStrike" kern="1200" cap="none" spc="0" normalizeH="0" baseline="0" noProof="0" dirty="0" err="1">
                <a:ln>
                  <a:noFill/>
                </a:ln>
                <a:solidFill>
                  <a:srgbClr val="70AD47">
                    <a:lumMod val="50000"/>
                  </a:srgbClr>
                </a:solidFill>
                <a:effectLst/>
                <a:uLnTx/>
                <a:uFillTx/>
                <a:latin typeface="#9Slide04 SFU CenturySchoolbook" panose="00000400000000000000" pitchFamily="2" charset="0"/>
                <a:ea typeface="思源黑体 CN Medium" panose="020B0600000000000000" pitchFamily="34" charset="-122"/>
                <a:cs typeface="+mn-ea"/>
                <a:sym typeface="思源黑体 CN Medium" panose="020B0600000000000000" pitchFamily="34" charset="-122"/>
              </a:rPr>
              <a:t>Hình</a:t>
            </a:r>
            <a:r>
              <a:rPr kumimoji="0" lang="en-US" altLang="zh-CN" sz="11500" b="0" i="0" u="none" strike="noStrike" kern="1200" cap="none" spc="0" normalizeH="0" baseline="0" noProof="0" dirty="0">
                <a:ln>
                  <a:noFill/>
                </a:ln>
                <a:solidFill>
                  <a:srgbClr val="70AD47">
                    <a:lumMod val="50000"/>
                  </a:srgbClr>
                </a:solidFill>
                <a:effectLst/>
                <a:uLnTx/>
                <a:uFillTx/>
                <a:latin typeface="#9Slide04 SFU CenturySchoolbook" panose="00000400000000000000" pitchFamily="2" charset="0"/>
                <a:ea typeface="思源黑体 CN Medium" panose="020B0600000000000000" pitchFamily="34" charset="-122"/>
                <a:cs typeface="+mn-ea"/>
                <a:sym typeface="思源黑体 CN Medium" panose="020B0600000000000000" pitchFamily="34" charset="-122"/>
              </a:rPr>
              <a:t> </a:t>
            </a:r>
            <a:r>
              <a:rPr kumimoji="0" lang="en-US" altLang="zh-CN" sz="11500" b="0" i="0" u="none" strike="noStrike" kern="1200" cap="none" spc="0" normalizeH="0" baseline="0" noProof="0" dirty="0" err="1">
                <a:ln>
                  <a:noFill/>
                </a:ln>
                <a:solidFill>
                  <a:srgbClr val="70AD47">
                    <a:lumMod val="50000"/>
                  </a:srgbClr>
                </a:solidFill>
                <a:effectLst/>
                <a:uLnTx/>
                <a:uFillTx/>
                <a:latin typeface="#9Slide04 SFU CenturySchoolbook" panose="00000400000000000000" pitchFamily="2" charset="0"/>
                <a:ea typeface="思源黑体 CN Medium" panose="020B0600000000000000" pitchFamily="34" charset="-122"/>
                <a:cs typeface="+mn-ea"/>
                <a:sym typeface="思源黑体 CN Medium" panose="020B0600000000000000" pitchFamily="34" charset="-122"/>
              </a:rPr>
              <a:t>thành</a:t>
            </a:r>
            <a:r>
              <a:rPr kumimoji="0" lang="en-US" altLang="zh-CN" sz="11500" b="0" i="0" u="none" strike="noStrike" kern="1200" cap="none" spc="0" normalizeH="0" baseline="0" noProof="0" dirty="0">
                <a:ln>
                  <a:noFill/>
                </a:ln>
                <a:solidFill>
                  <a:srgbClr val="70AD47">
                    <a:lumMod val="50000"/>
                  </a:srgbClr>
                </a:solidFill>
                <a:effectLst/>
                <a:uLnTx/>
                <a:uFillTx/>
                <a:latin typeface="#9Slide04 SFU CenturySchoolbook" panose="00000400000000000000" pitchFamily="2" charset="0"/>
                <a:ea typeface="思源黑体 CN Medium" panose="020B0600000000000000" pitchFamily="34" charset="-122"/>
                <a:cs typeface="+mn-ea"/>
                <a:sym typeface="思源黑体 CN Medium" panose="020B0600000000000000" pitchFamily="34" charset="-122"/>
              </a:rPr>
              <a:t> </a:t>
            </a:r>
            <a:r>
              <a:rPr kumimoji="0" lang="en-US" altLang="zh-CN" sz="11500" b="0" i="0" u="none" strike="noStrike" kern="1200" cap="none" spc="0" normalizeH="0" baseline="0" noProof="0" dirty="0" err="1">
                <a:ln>
                  <a:noFill/>
                </a:ln>
                <a:solidFill>
                  <a:srgbClr val="70AD47">
                    <a:lumMod val="50000"/>
                  </a:srgbClr>
                </a:solidFill>
                <a:effectLst/>
                <a:uLnTx/>
                <a:uFillTx/>
                <a:latin typeface="#9Slide04 SFU CenturySchoolbook" panose="00000400000000000000" pitchFamily="2" charset="0"/>
                <a:ea typeface="思源黑体 CN Medium" panose="020B0600000000000000" pitchFamily="34" charset="-122"/>
                <a:cs typeface="+mn-ea"/>
                <a:sym typeface="思源黑体 CN Medium" panose="020B0600000000000000" pitchFamily="34" charset="-122"/>
              </a:rPr>
              <a:t>kiến</a:t>
            </a:r>
            <a:r>
              <a:rPr kumimoji="0" lang="en-US" altLang="zh-CN" sz="11500" b="0" i="0" u="none" strike="noStrike" kern="1200" cap="none" spc="0" normalizeH="0" baseline="0" noProof="0" dirty="0">
                <a:ln>
                  <a:noFill/>
                </a:ln>
                <a:solidFill>
                  <a:srgbClr val="70AD47">
                    <a:lumMod val="50000"/>
                  </a:srgbClr>
                </a:solidFill>
                <a:effectLst/>
                <a:uLnTx/>
                <a:uFillTx/>
                <a:latin typeface="#9Slide04 SFU CenturySchoolbook" panose="00000400000000000000" pitchFamily="2" charset="0"/>
                <a:ea typeface="思源黑体 CN Medium" panose="020B0600000000000000" pitchFamily="34" charset="-122"/>
                <a:cs typeface="+mn-ea"/>
                <a:sym typeface="思源黑体 CN Medium" panose="020B0600000000000000" pitchFamily="34" charset="-122"/>
              </a:rPr>
              <a:t> </a:t>
            </a:r>
            <a:r>
              <a:rPr kumimoji="0" lang="en-US" altLang="zh-CN" sz="11500" b="0" i="0" u="none" strike="noStrike" kern="1200" cap="none" spc="0" normalizeH="0" baseline="0" noProof="0" dirty="0" err="1">
                <a:ln>
                  <a:noFill/>
                </a:ln>
                <a:solidFill>
                  <a:srgbClr val="70AD47">
                    <a:lumMod val="50000"/>
                  </a:srgbClr>
                </a:solidFill>
                <a:effectLst/>
                <a:uLnTx/>
                <a:uFillTx/>
                <a:latin typeface="#9Slide04 SFU CenturySchoolbook" panose="00000400000000000000" pitchFamily="2" charset="0"/>
                <a:ea typeface="思源黑体 CN Medium" panose="020B0600000000000000" pitchFamily="34" charset="-122"/>
                <a:cs typeface="+mn-ea"/>
                <a:sym typeface="思源黑体 CN Medium" panose="020B0600000000000000" pitchFamily="34" charset="-122"/>
              </a:rPr>
              <a:t>thức</a:t>
            </a:r>
            <a:endParaRPr kumimoji="0" lang="zh-CN" altLang="en-US" sz="11500" b="0" i="0" u="none" strike="noStrike" kern="1200" cap="none" spc="0" normalizeH="0" baseline="0" noProof="0" dirty="0">
              <a:ln>
                <a:noFill/>
              </a:ln>
              <a:solidFill>
                <a:srgbClr val="70AD47">
                  <a:lumMod val="50000"/>
                </a:srgbClr>
              </a:solidFill>
              <a:effectLst/>
              <a:uLnTx/>
              <a:uFillTx/>
              <a:latin typeface="#9Slide04 SFU CenturySchoolbook" panose="00000400000000000000" pitchFamily="2" charset="0"/>
              <a:ea typeface="思源黑体 CN Medium" panose="020B0600000000000000" pitchFamily="34" charset="-122"/>
              <a:cs typeface="+mn-ea"/>
              <a:sym typeface="思源黑体 CN Medium" panose="020B0600000000000000" pitchFamily="34" charset="-122"/>
            </a:endParaRPr>
          </a:p>
        </p:txBody>
      </p:sp>
    </p:spTree>
    <p:extLst>
      <p:ext uri="{BB962C8B-B14F-4D97-AF65-F5344CB8AC3E}">
        <p14:creationId xmlns:p14="http://schemas.microsoft.com/office/powerpoint/2010/main" val="412525808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本框 28">
            <a:extLst>
              <a:ext uri="{FF2B5EF4-FFF2-40B4-BE49-F238E27FC236}">
                <a16:creationId xmlns:a16="http://schemas.microsoft.com/office/drawing/2014/main" id="{C12977A5-A3FE-8BFF-2697-DDE6B210676F}"/>
              </a:ext>
            </a:extLst>
          </p:cNvPr>
          <p:cNvSpPr txBox="1"/>
          <p:nvPr/>
        </p:nvSpPr>
        <p:spPr>
          <a:xfrm>
            <a:off x="2963347" y="502592"/>
            <a:ext cx="626530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0" i="0" u="sng" strike="noStrike" kern="1200" cap="none" spc="0" normalizeH="0" baseline="0" noProof="0" dirty="0" err="1">
                <a:ln>
                  <a:noFill/>
                </a:ln>
                <a:solidFill>
                  <a:srgbClr val="70AD47">
                    <a:lumMod val="50000"/>
                  </a:srgbClr>
                </a:solidFill>
                <a:effectLst/>
                <a:uLnTx/>
                <a:uFillTx/>
                <a:latin typeface="#9Slide04 SFU CenturySchoolbook" panose="00000400000000000000" pitchFamily="2" charset="0"/>
                <a:ea typeface="思源黑体 CN Medium" panose="020B0600000000000000" pitchFamily="34" charset="-122"/>
                <a:cs typeface="+mn-ea"/>
                <a:sym typeface="思源黑体 CN Medium" panose="020B0600000000000000" pitchFamily="34" charset="-122"/>
              </a:rPr>
              <a:t>Phân</a:t>
            </a:r>
            <a:r>
              <a:rPr kumimoji="0" lang="en-US" altLang="zh-CN" sz="4800" b="0" i="0" u="sng" strike="noStrike" kern="1200" cap="none" spc="0" normalizeH="0" baseline="0" noProof="0" dirty="0">
                <a:ln>
                  <a:noFill/>
                </a:ln>
                <a:solidFill>
                  <a:srgbClr val="70AD47">
                    <a:lumMod val="50000"/>
                  </a:srgbClr>
                </a:solidFill>
                <a:effectLst/>
                <a:uLnTx/>
                <a:uFillTx/>
                <a:latin typeface="#9Slide04 SFU CenturySchoolbook" panose="00000400000000000000" pitchFamily="2" charset="0"/>
                <a:ea typeface="思源黑体 CN Medium" panose="020B0600000000000000" pitchFamily="34" charset="-122"/>
                <a:cs typeface="+mn-ea"/>
                <a:sym typeface="思源黑体 CN Medium" panose="020B0600000000000000" pitchFamily="34" charset="-122"/>
              </a:rPr>
              <a:t> </a:t>
            </a:r>
            <a:r>
              <a:rPr kumimoji="0" lang="en-US" altLang="zh-CN" sz="4800" b="0" i="0" u="sng" strike="noStrike" kern="1200" cap="none" spc="0" normalizeH="0" baseline="0" noProof="0" dirty="0" err="1">
                <a:ln>
                  <a:noFill/>
                </a:ln>
                <a:solidFill>
                  <a:srgbClr val="70AD47">
                    <a:lumMod val="50000"/>
                  </a:srgbClr>
                </a:solidFill>
                <a:effectLst/>
                <a:uLnTx/>
                <a:uFillTx/>
                <a:latin typeface="#9Slide04 SFU CenturySchoolbook" panose="00000400000000000000" pitchFamily="2" charset="0"/>
                <a:ea typeface="思源黑体 CN Medium" panose="020B0600000000000000" pitchFamily="34" charset="-122"/>
                <a:cs typeface="+mn-ea"/>
                <a:sym typeface="思源黑体 CN Medium" panose="020B0600000000000000" pitchFamily="34" charset="-122"/>
              </a:rPr>
              <a:t>tích</a:t>
            </a:r>
            <a:r>
              <a:rPr kumimoji="0" lang="en-US" altLang="zh-CN" sz="4800" b="0" i="0" u="sng" strike="noStrike" kern="1200" cap="none" spc="0" normalizeH="0" baseline="0" noProof="0" dirty="0">
                <a:ln>
                  <a:noFill/>
                </a:ln>
                <a:solidFill>
                  <a:srgbClr val="70AD47">
                    <a:lumMod val="50000"/>
                  </a:srgbClr>
                </a:solidFill>
                <a:effectLst/>
                <a:uLnTx/>
                <a:uFillTx/>
                <a:latin typeface="#9Slide04 SFU CenturySchoolbook" panose="00000400000000000000" pitchFamily="2" charset="0"/>
                <a:ea typeface="思源黑体 CN Medium" panose="020B0600000000000000" pitchFamily="34" charset="-122"/>
                <a:cs typeface="+mn-ea"/>
                <a:sym typeface="思源黑体 CN Medium" panose="020B0600000000000000" pitchFamily="34" charset="-122"/>
              </a:rPr>
              <a:t> </a:t>
            </a:r>
            <a:r>
              <a:rPr kumimoji="0" lang="en-US" altLang="zh-CN" sz="4800" b="0" i="0" u="sng" strike="noStrike" kern="1200" cap="none" spc="0" normalizeH="0" baseline="0" noProof="0" dirty="0" err="1">
                <a:ln>
                  <a:noFill/>
                </a:ln>
                <a:solidFill>
                  <a:srgbClr val="70AD47">
                    <a:lumMod val="50000"/>
                  </a:srgbClr>
                </a:solidFill>
                <a:effectLst/>
                <a:uLnTx/>
                <a:uFillTx/>
                <a:latin typeface="#9Slide04 SFU CenturySchoolbook" panose="00000400000000000000" pitchFamily="2" charset="0"/>
                <a:ea typeface="思源黑体 CN Medium" panose="020B0600000000000000" pitchFamily="34" charset="-122"/>
                <a:cs typeface="+mn-ea"/>
                <a:sym typeface="思源黑体 CN Medium" panose="020B0600000000000000" pitchFamily="34" charset="-122"/>
              </a:rPr>
              <a:t>bài</a:t>
            </a:r>
            <a:r>
              <a:rPr kumimoji="0" lang="en-US" altLang="zh-CN" sz="4800" b="0" i="0" u="sng" strike="noStrike" kern="1200" cap="none" spc="0" normalizeH="0" baseline="0" noProof="0" dirty="0">
                <a:ln>
                  <a:noFill/>
                </a:ln>
                <a:solidFill>
                  <a:srgbClr val="70AD47">
                    <a:lumMod val="50000"/>
                  </a:srgbClr>
                </a:solidFill>
                <a:effectLst/>
                <a:uLnTx/>
                <a:uFillTx/>
                <a:latin typeface="#9Slide04 SFU CenturySchoolbook" panose="00000400000000000000" pitchFamily="2" charset="0"/>
                <a:ea typeface="思源黑体 CN Medium" panose="020B0600000000000000" pitchFamily="34" charset="-122"/>
                <a:cs typeface="+mn-ea"/>
                <a:sym typeface="思源黑体 CN Medium" panose="020B0600000000000000" pitchFamily="34" charset="-122"/>
              </a:rPr>
              <a:t> </a:t>
            </a:r>
            <a:r>
              <a:rPr kumimoji="0" lang="en-US" altLang="zh-CN" sz="4800" b="0" i="0" u="sng" strike="noStrike" kern="1200" cap="none" spc="0" normalizeH="0" baseline="0" noProof="0" dirty="0" err="1">
                <a:ln>
                  <a:noFill/>
                </a:ln>
                <a:solidFill>
                  <a:srgbClr val="70AD47">
                    <a:lumMod val="50000"/>
                  </a:srgbClr>
                </a:solidFill>
                <a:effectLst/>
                <a:uLnTx/>
                <a:uFillTx/>
                <a:latin typeface="#9Slide04 SFU CenturySchoolbook" panose="00000400000000000000" pitchFamily="2" charset="0"/>
                <a:ea typeface="思源黑体 CN Medium" panose="020B0600000000000000" pitchFamily="34" charset="-122"/>
                <a:cs typeface="+mn-ea"/>
                <a:sym typeface="思源黑体 CN Medium" panose="020B0600000000000000" pitchFamily="34" charset="-122"/>
              </a:rPr>
              <a:t>viết</a:t>
            </a:r>
            <a:r>
              <a:rPr kumimoji="0" lang="en-US" altLang="zh-CN" sz="4800" b="0" i="0" u="sng" strike="noStrike" kern="1200" cap="none" spc="0" normalizeH="0" baseline="0" noProof="0" dirty="0">
                <a:ln>
                  <a:noFill/>
                </a:ln>
                <a:solidFill>
                  <a:srgbClr val="70AD47">
                    <a:lumMod val="50000"/>
                  </a:srgbClr>
                </a:solidFill>
                <a:effectLst/>
                <a:uLnTx/>
                <a:uFillTx/>
                <a:latin typeface="#9Slide04 SFU CenturySchoolbook" panose="00000400000000000000" pitchFamily="2" charset="0"/>
                <a:ea typeface="思源黑体 CN Medium" panose="020B0600000000000000" pitchFamily="34" charset="-122"/>
                <a:cs typeface="+mn-ea"/>
                <a:sym typeface="思源黑体 CN Medium" panose="020B0600000000000000" pitchFamily="34" charset="-122"/>
              </a:rPr>
              <a:t> </a:t>
            </a:r>
            <a:r>
              <a:rPr kumimoji="0" lang="en-US" altLang="zh-CN" sz="4800" b="0" i="0" u="sng" strike="noStrike" kern="1200" cap="none" spc="0" normalizeH="0" baseline="0" noProof="0" dirty="0" err="1">
                <a:ln>
                  <a:noFill/>
                </a:ln>
                <a:solidFill>
                  <a:srgbClr val="70AD47">
                    <a:lumMod val="50000"/>
                  </a:srgbClr>
                </a:solidFill>
                <a:effectLst/>
                <a:uLnTx/>
                <a:uFillTx/>
                <a:latin typeface="#9Slide04 SFU CenturySchoolbook" panose="00000400000000000000" pitchFamily="2" charset="0"/>
                <a:ea typeface="思源黑体 CN Medium" panose="020B0600000000000000" pitchFamily="34" charset="-122"/>
                <a:cs typeface="+mn-ea"/>
                <a:sym typeface="思源黑体 CN Medium" panose="020B0600000000000000" pitchFamily="34" charset="-122"/>
              </a:rPr>
              <a:t>tham</a:t>
            </a:r>
            <a:r>
              <a:rPr kumimoji="0" lang="en-US" altLang="zh-CN" sz="4800" b="0" i="0" u="sng" strike="noStrike" kern="1200" cap="none" spc="0" normalizeH="0" baseline="0" noProof="0" dirty="0">
                <a:ln>
                  <a:noFill/>
                </a:ln>
                <a:solidFill>
                  <a:srgbClr val="70AD47">
                    <a:lumMod val="50000"/>
                  </a:srgbClr>
                </a:solidFill>
                <a:effectLst/>
                <a:uLnTx/>
                <a:uFillTx/>
                <a:latin typeface="#9Slide04 SFU CenturySchoolbook" panose="00000400000000000000" pitchFamily="2" charset="0"/>
                <a:ea typeface="思源黑体 CN Medium" panose="020B0600000000000000" pitchFamily="34" charset="-122"/>
                <a:cs typeface="+mn-ea"/>
                <a:sym typeface="思源黑体 CN Medium" panose="020B0600000000000000" pitchFamily="34" charset="-122"/>
              </a:rPr>
              <a:t> </a:t>
            </a:r>
            <a:r>
              <a:rPr kumimoji="0" lang="en-US" altLang="zh-CN" sz="4800" b="0" i="0" u="sng" strike="noStrike" kern="1200" cap="none" spc="0" normalizeH="0" baseline="0" noProof="0" dirty="0" err="1">
                <a:ln>
                  <a:noFill/>
                </a:ln>
                <a:solidFill>
                  <a:srgbClr val="70AD47">
                    <a:lumMod val="50000"/>
                  </a:srgbClr>
                </a:solidFill>
                <a:effectLst/>
                <a:uLnTx/>
                <a:uFillTx/>
                <a:latin typeface="#9Slide04 SFU CenturySchoolbook" panose="00000400000000000000" pitchFamily="2" charset="0"/>
                <a:ea typeface="思源黑体 CN Medium" panose="020B0600000000000000" pitchFamily="34" charset="-122"/>
                <a:cs typeface="+mn-ea"/>
                <a:sym typeface="思源黑体 CN Medium" panose="020B0600000000000000" pitchFamily="34" charset="-122"/>
              </a:rPr>
              <a:t>khảo</a:t>
            </a:r>
            <a:endParaRPr kumimoji="0" lang="zh-CN" altLang="en-US" sz="4800" b="0" i="0" u="sng" strike="noStrike" kern="1200" cap="none" spc="0" normalizeH="0" baseline="0" noProof="0" dirty="0">
              <a:ln>
                <a:noFill/>
              </a:ln>
              <a:solidFill>
                <a:srgbClr val="70AD47">
                  <a:lumMod val="50000"/>
                </a:srgbClr>
              </a:solidFill>
              <a:effectLst/>
              <a:uLnTx/>
              <a:uFillTx/>
              <a:latin typeface="#9Slide04 SFU CenturySchoolbook" panose="00000400000000000000" pitchFamily="2" charset="0"/>
              <a:ea typeface="思源黑体 CN Medium" panose="020B0600000000000000" pitchFamily="34" charset="-122"/>
              <a:cs typeface="+mn-ea"/>
              <a:sym typeface="思源黑体 CN Medium" panose="020B0600000000000000" pitchFamily="34" charset="-122"/>
            </a:endParaRPr>
          </a:p>
        </p:txBody>
      </p:sp>
      <p:sp>
        <p:nvSpPr>
          <p:cNvPr id="15" name="Arrow: Pentagon 14">
            <a:extLst>
              <a:ext uri="{FF2B5EF4-FFF2-40B4-BE49-F238E27FC236}">
                <a16:creationId xmlns:a16="http://schemas.microsoft.com/office/drawing/2014/main" id="{FEE1109D-E715-F4C0-BEB3-59078B05CDB8}"/>
              </a:ext>
            </a:extLst>
          </p:cNvPr>
          <p:cNvSpPr/>
          <p:nvPr/>
        </p:nvSpPr>
        <p:spPr>
          <a:xfrm>
            <a:off x="0" y="1333589"/>
            <a:ext cx="6651171" cy="974182"/>
          </a:xfrm>
          <a:prstGeom prst="homePlate">
            <a:avLst/>
          </a:prstGeom>
          <a:solidFill>
            <a:schemeClr val="accent1">
              <a:lumMod val="75000"/>
              <a:alpha val="98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Sức</a:t>
            </a:r>
            <a:r>
              <a:rPr lang="vi-VN" sz="28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vi-VN" sz="28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gợi</a:t>
            </a:r>
            <a:r>
              <a:rPr lang="vi-VN" sz="28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vi-VN" sz="28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tả</a:t>
            </a:r>
            <a:r>
              <a:rPr lang="vi-VN" sz="28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vi-VN" sz="28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của</a:t>
            </a:r>
            <a:r>
              <a:rPr lang="vi-VN" sz="28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vi-VN" sz="28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hình</a:t>
            </a:r>
            <a:r>
              <a:rPr lang="vi-VN" sz="28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vi-VN" sz="28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ảnh</a:t>
            </a:r>
            <a:r>
              <a:rPr lang="vi-VN" sz="28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trong </a:t>
            </a:r>
            <a:r>
              <a:rPr lang="vi-VN" sz="28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bài</a:t>
            </a:r>
            <a:r>
              <a:rPr lang="vi-VN" sz="28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thơ thu </a:t>
            </a:r>
            <a:r>
              <a:rPr lang="vi-VN" sz="28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điếu</a:t>
            </a:r>
            <a:r>
              <a:rPr lang="vi-VN" sz="28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28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N</a:t>
            </a:r>
            <a:r>
              <a:rPr lang="vi-VN" sz="28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guyễn</a:t>
            </a:r>
            <a:r>
              <a:rPr lang="vi-VN" sz="28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28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K</a:t>
            </a:r>
            <a:r>
              <a:rPr lang="vi-VN" sz="28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huyến</a:t>
            </a:r>
            <a:r>
              <a:rPr lang="vi-VN" sz="28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a:t>
            </a:r>
            <a:endParaRPr lang="en-US" sz="28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sp>
        <p:nvSpPr>
          <p:cNvPr id="4" name="Rectangle: Rounded Corners 3">
            <a:extLst>
              <a:ext uri="{FF2B5EF4-FFF2-40B4-BE49-F238E27FC236}">
                <a16:creationId xmlns:a16="http://schemas.microsoft.com/office/drawing/2014/main" id="{C981EF06-3CE4-B95B-205E-8518CDC4B369}"/>
              </a:ext>
            </a:extLst>
          </p:cNvPr>
          <p:cNvSpPr/>
          <p:nvPr/>
        </p:nvSpPr>
        <p:spPr>
          <a:xfrm>
            <a:off x="848202" y="2476238"/>
            <a:ext cx="10495596" cy="890039"/>
          </a:xfrm>
          <a:prstGeom prst="roundRect">
            <a:avLst/>
          </a:prstGeom>
          <a:solidFill>
            <a:schemeClr val="accent6">
              <a:lumMod val="20000"/>
              <a:lumOff val="80000"/>
            </a:schemeClr>
          </a:solidFill>
          <a:ln w="28575">
            <a:solidFill>
              <a:schemeClr val="tx1">
                <a:lumMod val="95000"/>
                <a:lumOff val="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43">
            <a:extLst>
              <a:ext uri="{FF2B5EF4-FFF2-40B4-BE49-F238E27FC236}">
                <a16:creationId xmlns:a16="http://schemas.microsoft.com/office/drawing/2014/main" id="{193F76DD-71C6-19B9-0891-870065FFD4B3}"/>
              </a:ext>
            </a:extLst>
          </p:cNvPr>
          <p:cNvPicPr>
            <a:picLocks noChangeAspect="1"/>
          </p:cNvPicPr>
          <p:nvPr/>
        </p:nvPicPr>
        <p:blipFill>
          <a:blip r:embed="rId4"/>
          <a:srcRect/>
          <a:stretch>
            <a:fillRect/>
          </a:stretch>
        </p:blipFill>
        <p:spPr>
          <a:xfrm>
            <a:off x="803777" y="2427514"/>
            <a:ext cx="1114290" cy="890039"/>
          </a:xfrm>
          <a:prstGeom prst="rect">
            <a:avLst/>
          </a:prstGeom>
        </p:spPr>
      </p:pic>
      <p:sp>
        <p:nvSpPr>
          <p:cNvPr id="20" name="TextBox 19">
            <a:extLst>
              <a:ext uri="{FF2B5EF4-FFF2-40B4-BE49-F238E27FC236}">
                <a16:creationId xmlns:a16="http://schemas.microsoft.com/office/drawing/2014/main" id="{0726F0E8-8064-7564-706F-BE1D141A8A20}"/>
              </a:ext>
            </a:extLst>
          </p:cNvPr>
          <p:cNvSpPr txBox="1"/>
          <p:nvPr/>
        </p:nvSpPr>
        <p:spPr>
          <a:xfrm>
            <a:off x="1918067" y="2395479"/>
            <a:ext cx="9207133" cy="954107"/>
          </a:xfrm>
          <a:prstGeom prst="rect">
            <a:avLst/>
          </a:prstGeom>
          <a:noFill/>
        </p:spPr>
        <p:txBody>
          <a:bodyPr wrap="square">
            <a:spAutoFit/>
          </a:bodyPr>
          <a:lstStyle/>
          <a:p>
            <a:pPr marL="0" marR="0" algn="just">
              <a:spcBef>
                <a:spcPts val="0"/>
              </a:spcBef>
              <a:spcAft>
                <a:spcPts val="800"/>
              </a:spcAft>
            </a:pPr>
            <a:r>
              <a:rPr lang="en-US" sz="2800" b="1" dirty="0" err="1">
                <a:solidFill>
                  <a:srgbClr val="C00000"/>
                </a:solidFill>
                <a:effectLst/>
                <a:latin typeface="Cambria" panose="02040503050406030204" pitchFamily="18" charset="0"/>
                <a:ea typeface="Cambria" panose="02040503050406030204" pitchFamily="18" charset="0"/>
                <a:cs typeface="Times New Roman" panose="02020603050405020304" pitchFamily="18" charset="0"/>
              </a:rPr>
              <a:t>Câu</a:t>
            </a:r>
            <a:r>
              <a:rPr lang="en-US" sz="2800" b="1" dirty="0">
                <a:solidFill>
                  <a:srgbClr val="C00000"/>
                </a:solidFill>
                <a:effectLst/>
                <a:latin typeface="Cambria" panose="02040503050406030204" pitchFamily="18" charset="0"/>
                <a:ea typeface="Cambria" panose="02040503050406030204" pitchFamily="18" charset="0"/>
                <a:cs typeface="Times New Roman" panose="02020603050405020304" pitchFamily="18" charset="0"/>
              </a:rPr>
              <a:t> 1. </a:t>
            </a:r>
            <a:r>
              <a:rPr lang="en-US" sz="2800" b="1" dirty="0" err="1">
                <a:solidFill>
                  <a:srgbClr val="C00000"/>
                </a:solidFill>
                <a:effectLst/>
                <a:latin typeface="Cambria" panose="02040503050406030204" pitchFamily="18" charset="0"/>
                <a:ea typeface="Cambria" panose="02040503050406030204" pitchFamily="18" charset="0"/>
                <a:cs typeface="Times New Roman" panose="02020603050405020304" pitchFamily="18" charset="0"/>
              </a:rPr>
              <a:t>Ngữ</a:t>
            </a:r>
            <a:r>
              <a:rPr lang="en-US" sz="2800" b="1" dirty="0">
                <a:solidFill>
                  <a:srgbClr val="C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C00000"/>
                </a:solidFill>
                <a:effectLst/>
                <a:latin typeface="Cambria" panose="02040503050406030204" pitchFamily="18" charset="0"/>
                <a:ea typeface="Cambria" panose="02040503050406030204" pitchFamily="18" charset="0"/>
                <a:cs typeface="Times New Roman" panose="02020603050405020304" pitchFamily="18" charset="0"/>
              </a:rPr>
              <a:t>liệu</a:t>
            </a:r>
            <a:r>
              <a:rPr lang="en-US" sz="2800" b="1" dirty="0">
                <a:solidFill>
                  <a:srgbClr val="C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C00000"/>
                </a:solidFill>
                <a:effectLst/>
                <a:latin typeface="Cambria" panose="02040503050406030204" pitchFamily="18" charset="0"/>
                <a:ea typeface="Cambria" panose="02040503050406030204" pitchFamily="18" charset="0"/>
                <a:cs typeface="Times New Roman" panose="02020603050405020304" pitchFamily="18" charset="0"/>
              </a:rPr>
              <a:t>trên</a:t>
            </a:r>
            <a:r>
              <a:rPr lang="en-US" sz="2800" b="1" dirty="0">
                <a:solidFill>
                  <a:srgbClr val="C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C00000"/>
                </a:solidFill>
                <a:effectLst/>
                <a:latin typeface="Cambria" panose="02040503050406030204" pitchFamily="18" charset="0"/>
                <a:ea typeface="Cambria" panose="02040503050406030204" pitchFamily="18" charset="0"/>
                <a:cs typeface="Times New Roman" panose="02020603050405020304" pitchFamily="18" charset="0"/>
              </a:rPr>
              <a:t>có</a:t>
            </a:r>
            <a:r>
              <a:rPr lang="en-US" sz="2800" b="1" dirty="0">
                <a:solidFill>
                  <a:srgbClr val="C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C00000"/>
                </a:solidFill>
                <a:effectLst/>
                <a:latin typeface="Cambria" panose="02040503050406030204" pitchFamily="18" charset="0"/>
                <a:ea typeface="Cambria" panose="02040503050406030204" pitchFamily="18" charset="0"/>
                <a:cs typeface="Times New Roman" panose="02020603050405020304" pitchFamily="18" charset="0"/>
              </a:rPr>
              <a:t>phải</a:t>
            </a:r>
            <a:r>
              <a:rPr lang="en-US" sz="2800" b="1" dirty="0">
                <a:solidFill>
                  <a:srgbClr val="C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C00000"/>
                </a:solidFill>
                <a:effectLst/>
                <a:latin typeface="Cambria" panose="02040503050406030204" pitchFamily="18" charset="0"/>
                <a:ea typeface="Cambria" panose="02040503050406030204" pitchFamily="18" charset="0"/>
                <a:cs typeface="Times New Roman" panose="02020603050405020304" pitchFamily="18" charset="0"/>
              </a:rPr>
              <a:t>một</a:t>
            </a:r>
            <a:r>
              <a:rPr lang="en-US" sz="2800" b="1" dirty="0">
                <a:solidFill>
                  <a:srgbClr val="C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C00000"/>
                </a:solidFill>
                <a:effectLst/>
                <a:latin typeface="Cambria" panose="02040503050406030204" pitchFamily="18" charset="0"/>
                <a:ea typeface="Cambria" panose="02040503050406030204" pitchFamily="18" charset="0"/>
                <a:cs typeface="Times New Roman" panose="02020603050405020304" pitchFamily="18" charset="0"/>
              </a:rPr>
              <a:t>bài</a:t>
            </a:r>
            <a:r>
              <a:rPr lang="en-US" sz="2800" b="1" dirty="0">
                <a:solidFill>
                  <a:srgbClr val="C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C00000"/>
                </a:solidFill>
                <a:effectLst/>
                <a:latin typeface="Cambria" panose="02040503050406030204" pitchFamily="18" charset="0"/>
                <a:ea typeface="Cambria" panose="02040503050406030204" pitchFamily="18" charset="0"/>
                <a:cs typeface="Times New Roman" panose="02020603050405020304" pitchFamily="18" charset="0"/>
              </a:rPr>
              <a:t>viết</a:t>
            </a:r>
            <a:r>
              <a:rPr lang="en-US" sz="2800" b="1" dirty="0">
                <a:solidFill>
                  <a:srgbClr val="C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C00000"/>
                </a:solidFill>
                <a:effectLst/>
                <a:latin typeface="Cambria" panose="02040503050406030204" pitchFamily="18" charset="0"/>
                <a:ea typeface="Cambria" panose="02040503050406030204" pitchFamily="18" charset="0"/>
                <a:cs typeface="Times New Roman" panose="02020603050405020304" pitchFamily="18" charset="0"/>
              </a:rPr>
              <a:t>hoàn</a:t>
            </a:r>
            <a:r>
              <a:rPr lang="en-US" sz="2800" b="1" dirty="0">
                <a:solidFill>
                  <a:srgbClr val="C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C00000"/>
                </a:solidFill>
                <a:effectLst/>
                <a:latin typeface="Cambria" panose="02040503050406030204" pitchFamily="18" charset="0"/>
                <a:ea typeface="Cambria" panose="02040503050406030204" pitchFamily="18" charset="0"/>
                <a:cs typeface="Times New Roman" panose="02020603050405020304" pitchFamily="18" charset="0"/>
              </a:rPr>
              <a:t>chỉnh</a:t>
            </a:r>
            <a:r>
              <a:rPr lang="en-US" sz="2800" b="1" dirty="0">
                <a:solidFill>
                  <a:srgbClr val="C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C00000"/>
                </a:solidFill>
                <a:effectLst/>
                <a:latin typeface="Cambria" panose="02040503050406030204" pitchFamily="18" charset="0"/>
                <a:ea typeface="Cambria" panose="02040503050406030204" pitchFamily="18" charset="0"/>
                <a:cs typeface="Times New Roman" panose="02020603050405020304" pitchFamily="18" charset="0"/>
              </a:rPr>
              <a:t>không</a:t>
            </a:r>
            <a:r>
              <a:rPr lang="en-US" sz="2800" b="1" dirty="0">
                <a:solidFill>
                  <a:srgbClr val="C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C00000"/>
                </a:solidFill>
                <a:effectLst/>
                <a:latin typeface="Cambria" panose="02040503050406030204" pitchFamily="18" charset="0"/>
                <a:ea typeface="Cambria" panose="02040503050406030204" pitchFamily="18" charset="0"/>
                <a:cs typeface="Times New Roman" panose="02020603050405020304" pitchFamily="18" charset="0"/>
              </a:rPr>
              <a:t>Căn</a:t>
            </a:r>
            <a:r>
              <a:rPr lang="en-US" sz="2800" b="1" dirty="0">
                <a:solidFill>
                  <a:srgbClr val="C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C00000"/>
                </a:solidFill>
                <a:effectLst/>
                <a:latin typeface="Cambria" panose="02040503050406030204" pitchFamily="18" charset="0"/>
                <a:ea typeface="Cambria" panose="02040503050406030204" pitchFamily="18" charset="0"/>
                <a:cs typeface="Times New Roman" panose="02020603050405020304" pitchFamily="18" charset="0"/>
              </a:rPr>
              <a:t>cứ</a:t>
            </a:r>
            <a:r>
              <a:rPr lang="en-US" sz="2800" b="1" dirty="0">
                <a:solidFill>
                  <a:srgbClr val="C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C00000"/>
                </a:solidFill>
                <a:effectLst/>
                <a:latin typeface="Cambria" panose="02040503050406030204" pitchFamily="18" charset="0"/>
                <a:ea typeface="Cambria" panose="02040503050406030204" pitchFamily="18" charset="0"/>
                <a:cs typeface="Times New Roman" panose="02020603050405020304" pitchFamily="18" charset="0"/>
              </a:rPr>
              <a:t>vào</a:t>
            </a:r>
            <a:r>
              <a:rPr lang="en-US" sz="2800" b="1" dirty="0">
                <a:solidFill>
                  <a:srgbClr val="C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C00000"/>
                </a:solidFill>
                <a:effectLst/>
                <a:latin typeface="Cambria" panose="02040503050406030204" pitchFamily="18" charset="0"/>
                <a:ea typeface="Cambria" panose="02040503050406030204" pitchFamily="18" charset="0"/>
                <a:cs typeface="Times New Roman" panose="02020603050405020304" pitchFamily="18" charset="0"/>
              </a:rPr>
              <a:t>đâu</a:t>
            </a:r>
            <a:r>
              <a:rPr lang="en-US" sz="2800" b="1" dirty="0">
                <a:solidFill>
                  <a:srgbClr val="C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C00000"/>
                </a:solidFill>
                <a:effectLst/>
                <a:latin typeface="Cambria" panose="02040503050406030204" pitchFamily="18" charset="0"/>
                <a:ea typeface="Cambria" panose="02040503050406030204" pitchFamily="18" charset="0"/>
                <a:cs typeface="Times New Roman" panose="02020603050405020304" pitchFamily="18" charset="0"/>
              </a:rPr>
              <a:t>để</a:t>
            </a:r>
            <a:r>
              <a:rPr lang="en-US" sz="2800" b="1" dirty="0">
                <a:solidFill>
                  <a:srgbClr val="C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C00000"/>
                </a:solidFill>
                <a:effectLst/>
                <a:latin typeface="Cambria" panose="02040503050406030204" pitchFamily="18" charset="0"/>
                <a:ea typeface="Cambria" panose="02040503050406030204" pitchFamily="18" charset="0"/>
                <a:cs typeface="Times New Roman" panose="02020603050405020304" pitchFamily="18" charset="0"/>
              </a:rPr>
              <a:t>nhận</a:t>
            </a:r>
            <a:r>
              <a:rPr lang="en-US" sz="2800" b="1" dirty="0">
                <a:solidFill>
                  <a:srgbClr val="C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C00000"/>
                </a:solidFill>
                <a:effectLst/>
                <a:latin typeface="Cambria" panose="02040503050406030204" pitchFamily="18" charset="0"/>
                <a:ea typeface="Cambria" panose="02040503050406030204" pitchFamily="18" charset="0"/>
                <a:cs typeface="Times New Roman" panose="02020603050405020304" pitchFamily="18" charset="0"/>
              </a:rPr>
              <a:t>định</a:t>
            </a:r>
            <a:r>
              <a:rPr lang="en-US" sz="2800" b="1" dirty="0">
                <a:solidFill>
                  <a:srgbClr val="C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C00000"/>
                </a:solidFill>
                <a:effectLst/>
                <a:latin typeface="Cambria" panose="02040503050406030204" pitchFamily="18" charset="0"/>
                <a:ea typeface="Cambria" panose="02040503050406030204" pitchFamily="18" charset="0"/>
                <a:cs typeface="Times New Roman" panose="02020603050405020304" pitchFamily="18" charset="0"/>
              </a:rPr>
              <a:t>như</a:t>
            </a:r>
            <a:r>
              <a:rPr lang="en-US" sz="2800" b="1" dirty="0">
                <a:solidFill>
                  <a:srgbClr val="C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C00000"/>
                </a:solidFill>
                <a:effectLst/>
                <a:latin typeface="Cambria" panose="02040503050406030204" pitchFamily="18" charset="0"/>
                <a:ea typeface="Cambria" panose="02040503050406030204" pitchFamily="18" charset="0"/>
                <a:cs typeface="Times New Roman" panose="02020603050405020304" pitchFamily="18" charset="0"/>
              </a:rPr>
              <a:t>vậy</a:t>
            </a:r>
            <a:r>
              <a:rPr lang="en-US" sz="2800" b="1" dirty="0">
                <a:solidFill>
                  <a:srgbClr val="C00000"/>
                </a:solidFill>
                <a:effectLst/>
                <a:latin typeface="Cambria" panose="02040503050406030204" pitchFamily="18" charset="0"/>
                <a:ea typeface="Cambria" panose="02040503050406030204" pitchFamily="18" charset="0"/>
                <a:cs typeface="Times New Roman" panose="02020603050405020304" pitchFamily="18" charset="0"/>
              </a:rPr>
              <a:t>?</a:t>
            </a:r>
            <a:endParaRPr lang="en-US" sz="2000" dirty="0">
              <a:solidFill>
                <a:srgbClr val="C00000"/>
              </a:solidFill>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23" name="TextBox 22">
            <a:extLst>
              <a:ext uri="{FF2B5EF4-FFF2-40B4-BE49-F238E27FC236}">
                <a16:creationId xmlns:a16="http://schemas.microsoft.com/office/drawing/2014/main" id="{5A198EEF-D8CC-B709-C143-3D3510D097FE}"/>
              </a:ext>
            </a:extLst>
          </p:cNvPr>
          <p:cNvSpPr txBox="1"/>
          <p:nvPr/>
        </p:nvSpPr>
        <p:spPr>
          <a:xfrm>
            <a:off x="1175657" y="3575426"/>
            <a:ext cx="9753600" cy="1651606"/>
          </a:xfrm>
          <a:prstGeom prst="rect">
            <a:avLst/>
          </a:prstGeom>
          <a:noFill/>
        </p:spPr>
        <p:txBody>
          <a:bodyPr wrap="square">
            <a:spAutoFit/>
          </a:bodyPr>
          <a:lstStyle/>
          <a:p>
            <a:pPr marL="457200" marR="0" indent="-457200" algn="just">
              <a:lnSpc>
                <a:spcPct val="150000"/>
              </a:lnSpc>
              <a:spcBef>
                <a:spcPts val="0"/>
              </a:spcBef>
              <a:spcAft>
                <a:spcPts val="800"/>
              </a:spcAft>
              <a:buFont typeface="Wingdings" panose="05000000000000000000" pitchFamily="2" charset="2"/>
              <a:buChar char="ü"/>
            </a:pPr>
            <a:r>
              <a:rPr lang="en-US" sz="3600" i="1" dirty="0" err="1">
                <a:effectLst/>
                <a:latin typeface="Cambria" panose="02040503050406030204" pitchFamily="18" charset="0"/>
                <a:ea typeface="Cambria" panose="02040503050406030204" pitchFamily="18" charset="0"/>
                <a:cs typeface="Times New Roman" panose="02020603050405020304" pitchFamily="18" charset="0"/>
              </a:rPr>
              <a:t>Ngữ</a:t>
            </a:r>
            <a:r>
              <a:rPr lang="en-US" sz="3600" i="1" dirty="0">
                <a:effectLst/>
                <a:latin typeface="Cambria" panose="02040503050406030204" pitchFamily="18" charset="0"/>
                <a:ea typeface="Cambria" panose="02040503050406030204" pitchFamily="18" charset="0"/>
                <a:cs typeface="Times New Roman" panose="02020603050405020304" pitchFamily="18" charset="0"/>
              </a:rPr>
              <a:t> </a:t>
            </a:r>
            <a:r>
              <a:rPr lang="en-US" sz="3600" i="1" dirty="0" err="1">
                <a:effectLst/>
                <a:latin typeface="Cambria" panose="02040503050406030204" pitchFamily="18" charset="0"/>
                <a:ea typeface="Cambria" panose="02040503050406030204" pitchFamily="18" charset="0"/>
                <a:cs typeface="Times New Roman" panose="02020603050405020304" pitchFamily="18" charset="0"/>
              </a:rPr>
              <a:t>liệu</a:t>
            </a:r>
            <a:r>
              <a:rPr lang="en-US" sz="3600" i="1" dirty="0">
                <a:effectLst/>
                <a:latin typeface="Cambria" panose="02040503050406030204" pitchFamily="18" charset="0"/>
                <a:ea typeface="Cambria" panose="02040503050406030204" pitchFamily="18" charset="0"/>
                <a:cs typeface="Times New Roman" panose="02020603050405020304" pitchFamily="18" charset="0"/>
              </a:rPr>
              <a:t> </a:t>
            </a:r>
            <a:r>
              <a:rPr lang="en-US" sz="3600" i="1" dirty="0" err="1">
                <a:effectLst/>
                <a:latin typeface="Cambria" panose="02040503050406030204" pitchFamily="18" charset="0"/>
                <a:ea typeface="Cambria" panose="02040503050406030204" pitchFamily="18" charset="0"/>
                <a:cs typeface="Times New Roman" panose="02020603050405020304" pitchFamily="18" charset="0"/>
              </a:rPr>
              <a:t>trên</a:t>
            </a:r>
            <a:r>
              <a:rPr lang="en-US" sz="3600" i="1" dirty="0">
                <a:effectLst/>
                <a:latin typeface="Cambria" panose="02040503050406030204" pitchFamily="18" charset="0"/>
                <a:ea typeface="Cambria" panose="02040503050406030204" pitchFamily="18" charset="0"/>
                <a:cs typeface="Times New Roman" panose="02020603050405020304" pitchFamily="18" charset="0"/>
              </a:rPr>
              <a:t> </a:t>
            </a:r>
            <a:r>
              <a:rPr lang="en-US" sz="3600" b="1" i="1" dirty="0" err="1">
                <a:effectLst/>
                <a:latin typeface="Cambria" panose="02040503050406030204" pitchFamily="18" charset="0"/>
                <a:ea typeface="Cambria" panose="02040503050406030204" pitchFamily="18" charset="0"/>
                <a:cs typeface="Times New Roman" panose="02020603050405020304" pitchFamily="18" charset="0"/>
              </a:rPr>
              <a:t>không</a:t>
            </a:r>
            <a:r>
              <a:rPr lang="en-US" sz="3600" b="1" i="1" dirty="0">
                <a:effectLst/>
                <a:latin typeface="Cambria" panose="02040503050406030204" pitchFamily="18" charset="0"/>
                <a:ea typeface="Cambria" panose="02040503050406030204" pitchFamily="18" charset="0"/>
                <a:cs typeface="Times New Roman" panose="02020603050405020304" pitchFamily="18" charset="0"/>
              </a:rPr>
              <a:t> </a:t>
            </a:r>
            <a:r>
              <a:rPr lang="en-US" sz="3600" b="1" i="1" dirty="0" err="1">
                <a:effectLst/>
                <a:latin typeface="Cambria" panose="02040503050406030204" pitchFamily="18" charset="0"/>
                <a:ea typeface="Cambria" panose="02040503050406030204" pitchFamily="18" charset="0"/>
                <a:cs typeface="Times New Roman" panose="02020603050405020304" pitchFamily="18" charset="0"/>
              </a:rPr>
              <a:t>phải</a:t>
            </a:r>
            <a:r>
              <a:rPr lang="en-US" sz="3600" b="1" i="1" dirty="0">
                <a:effectLst/>
                <a:latin typeface="Cambria" panose="02040503050406030204" pitchFamily="18" charset="0"/>
                <a:ea typeface="Cambria" panose="02040503050406030204" pitchFamily="18" charset="0"/>
                <a:cs typeface="Times New Roman" panose="02020603050405020304" pitchFamily="18" charset="0"/>
              </a:rPr>
              <a:t> </a:t>
            </a:r>
            <a:r>
              <a:rPr lang="en-US" sz="3600" i="1" dirty="0" err="1">
                <a:effectLst/>
                <a:latin typeface="Cambria" panose="02040503050406030204" pitchFamily="18" charset="0"/>
                <a:ea typeface="Cambria" panose="02040503050406030204" pitchFamily="18" charset="0"/>
                <a:cs typeface="Times New Roman" panose="02020603050405020304" pitchFamily="18" charset="0"/>
              </a:rPr>
              <a:t>là</a:t>
            </a:r>
            <a:r>
              <a:rPr lang="en-US" sz="3600" i="1" dirty="0">
                <a:effectLst/>
                <a:latin typeface="Cambria" panose="02040503050406030204" pitchFamily="18" charset="0"/>
                <a:ea typeface="Cambria" panose="02040503050406030204" pitchFamily="18" charset="0"/>
                <a:cs typeface="Times New Roman" panose="02020603050405020304" pitchFamily="18" charset="0"/>
              </a:rPr>
              <a:t> </a:t>
            </a:r>
            <a:r>
              <a:rPr lang="en-US" sz="3600" i="1" dirty="0" err="1">
                <a:effectLst/>
                <a:latin typeface="Cambria" panose="02040503050406030204" pitchFamily="18" charset="0"/>
                <a:ea typeface="Cambria" panose="02040503050406030204" pitchFamily="18" charset="0"/>
                <a:cs typeface="Times New Roman" panose="02020603050405020304" pitchFamily="18" charset="0"/>
              </a:rPr>
              <a:t>một</a:t>
            </a:r>
            <a:r>
              <a:rPr lang="en-US" sz="3600" i="1" dirty="0">
                <a:effectLst/>
                <a:latin typeface="Cambria" panose="02040503050406030204" pitchFamily="18" charset="0"/>
                <a:ea typeface="Cambria" panose="02040503050406030204" pitchFamily="18" charset="0"/>
                <a:cs typeface="Times New Roman" panose="02020603050405020304" pitchFamily="18" charset="0"/>
              </a:rPr>
              <a:t> </a:t>
            </a:r>
            <a:r>
              <a:rPr lang="en-US" sz="3600" i="1" dirty="0" err="1">
                <a:effectLst/>
                <a:latin typeface="Cambria" panose="02040503050406030204" pitchFamily="18" charset="0"/>
                <a:ea typeface="Cambria" panose="02040503050406030204" pitchFamily="18" charset="0"/>
                <a:cs typeface="Times New Roman" panose="02020603050405020304" pitchFamily="18" charset="0"/>
              </a:rPr>
              <a:t>bài</a:t>
            </a:r>
            <a:r>
              <a:rPr lang="en-US" sz="3600" i="1" dirty="0">
                <a:effectLst/>
                <a:latin typeface="Cambria" panose="02040503050406030204" pitchFamily="18" charset="0"/>
                <a:ea typeface="Cambria" panose="02040503050406030204" pitchFamily="18" charset="0"/>
                <a:cs typeface="Times New Roman" panose="02020603050405020304" pitchFamily="18" charset="0"/>
              </a:rPr>
              <a:t> </a:t>
            </a:r>
            <a:r>
              <a:rPr lang="en-US" sz="3600" i="1" dirty="0" err="1">
                <a:effectLst/>
                <a:latin typeface="Cambria" panose="02040503050406030204" pitchFamily="18" charset="0"/>
                <a:ea typeface="Cambria" panose="02040503050406030204" pitchFamily="18" charset="0"/>
                <a:cs typeface="Times New Roman" panose="02020603050405020304" pitchFamily="18" charset="0"/>
              </a:rPr>
              <a:t>văn</a:t>
            </a:r>
            <a:r>
              <a:rPr lang="en-US" sz="3600" i="1" dirty="0">
                <a:effectLst/>
                <a:latin typeface="Cambria" panose="02040503050406030204" pitchFamily="18" charset="0"/>
                <a:ea typeface="Cambria" panose="02040503050406030204" pitchFamily="18" charset="0"/>
                <a:cs typeface="Times New Roman" panose="02020603050405020304" pitchFamily="18" charset="0"/>
              </a:rPr>
              <a:t> </a:t>
            </a:r>
            <a:r>
              <a:rPr lang="en-US" sz="3600" i="1" dirty="0" err="1">
                <a:effectLst/>
                <a:latin typeface="Cambria" panose="02040503050406030204" pitchFamily="18" charset="0"/>
                <a:ea typeface="Cambria" panose="02040503050406030204" pitchFamily="18" charset="0"/>
                <a:cs typeface="Times New Roman" panose="02020603050405020304" pitchFamily="18" charset="0"/>
              </a:rPr>
              <a:t>hoàn</a:t>
            </a:r>
            <a:r>
              <a:rPr lang="en-US" sz="3600" i="1" dirty="0">
                <a:effectLst/>
                <a:latin typeface="Cambria" panose="02040503050406030204" pitchFamily="18" charset="0"/>
                <a:ea typeface="Cambria" panose="02040503050406030204" pitchFamily="18" charset="0"/>
                <a:cs typeface="Times New Roman" panose="02020603050405020304" pitchFamily="18" charset="0"/>
              </a:rPr>
              <a:t> </a:t>
            </a:r>
            <a:r>
              <a:rPr lang="en-US" sz="3600" i="1" dirty="0" err="1">
                <a:effectLst/>
                <a:latin typeface="Cambria" panose="02040503050406030204" pitchFamily="18" charset="0"/>
                <a:ea typeface="Cambria" panose="02040503050406030204" pitchFamily="18" charset="0"/>
                <a:cs typeface="Times New Roman" panose="02020603050405020304" pitchFamily="18" charset="0"/>
              </a:rPr>
              <a:t>chỉnh</a:t>
            </a:r>
            <a:r>
              <a:rPr lang="en-US" sz="3600" i="1" dirty="0">
                <a:effectLst/>
                <a:latin typeface="Cambria" panose="02040503050406030204" pitchFamily="18" charset="0"/>
                <a:ea typeface="Cambria" panose="02040503050406030204" pitchFamily="18" charset="0"/>
                <a:cs typeface="Times New Roman" panose="02020603050405020304" pitchFamily="18" charset="0"/>
              </a:rPr>
              <a:t> </a:t>
            </a:r>
            <a:r>
              <a:rPr lang="en-US" sz="3600" i="1" dirty="0" err="1">
                <a:effectLst/>
                <a:latin typeface="Cambria" panose="02040503050406030204" pitchFamily="18" charset="0"/>
                <a:ea typeface="Cambria" panose="02040503050406030204" pitchFamily="18" charset="0"/>
                <a:cs typeface="Times New Roman" panose="02020603050405020304" pitchFamily="18" charset="0"/>
              </a:rPr>
              <a:t>vì</a:t>
            </a:r>
            <a:r>
              <a:rPr lang="en-US" sz="3600" i="1" dirty="0">
                <a:effectLst/>
                <a:latin typeface="Cambria" panose="02040503050406030204" pitchFamily="18" charset="0"/>
                <a:ea typeface="Cambria" panose="02040503050406030204" pitchFamily="18" charset="0"/>
                <a:cs typeface="Times New Roman" panose="02020603050405020304" pitchFamily="18" charset="0"/>
              </a:rPr>
              <a:t> </a:t>
            </a:r>
            <a:r>
              <a:rPr lang="en-US" sz="3600" i="1" dirty="0" err="1">
                <a:effectLst/>
                <a:latin typeface="Cambria" panose="02040503050406030204" pitchFamily="18" charset="0"/>
                <a:ea typeface="Cambria" panose="02040503050406030204" pitchFamily="18" charset="0"/>
                <a:cs typeface="Times New Roman" panose="02020603050405020304" pitchFamily="18" charset="0"/>
              </a:rPr>
              <a:t>nó</a:t>
            </a:r>
            <a:r>
              <a:rPr lang="en-US" sz="3600" i="1" dirty="0">
                <a:effectLst/>
                <a:latin typeface="Cambria" panose="02040503050406030204" pitchFamily="18" charset="0"/>
                <a:ea typeface="Cambria" panose="02040503050406030204" pitchFamily="18" charset="0"/>
                <a:cs typeface="Times New Roman" panose="02020603050405020304" pitchFamily="18" charset="0"/>
              </a:rPr>
              <a:t> </a:t>
            </a:r>
            <a:r>
              <a:rPr lang="en-US" sz="3600" i="1" dirty="0" err="1">
                <a:effectLst/>
                <a:latin typeface="Cambria" panose="02040503050406030204" pitchFamily="18" charset="0"/>
                <a:ea typeface="Cambria" panose="02040503050406030204" pitchFamily="18" charset="0"/>
                <a:cs typeface="Times New Roman" panose="02020603050405020304" pitchFamily="18" charset="0"/>
              </a:rPr>
              <a:t>chưa</a:t>
            </a:r>
            <a:r>
              <a:rPr lang="en-US" sz="3600" i="1" dirty="0">
                <a:effectLst/>
                <a:latin typeface="Cambria" panose="02040503050406030204" pitchFamily="18" charset="0"/>
                <a:ea typeface="Cambria" panose="02040503050406030204" pitchFamily="18" charset="0"/>
                <a:cs typeface="Times New Roman" panose="02020603050405020304" pitchFamily="18" charset="0"/>
              </a:rPr>
              <a:t> </a:t>
            </a:r>
            <a:r>
              <a:rPr lang="en-US" sz="3600" i="1" dirty="0" err="1">
                <a:effectLst/>
                <a:latin typeface="Cambria" panose="02040503050406030204" pitchFamily="18" charset="0"/>
                <a:ea typeface="Cambria" panose="02040503050406030204" pitchFamily="18" charset="0"/>
                <a:cs typeface="Times New Roman" panose="02020603050405020304" pitchFamily="18" charset="0"/>
              </a:rPr>
              <a:t>có</a:t>
            </a:r>
            <a:r>
              <a:rPr lang="en-US" sz="3600" i="1" dirty="0">
                <a:effectLst/>
                <a:latin typeface="Cambria" panose="02040503050406030204" pitchFamily="18" charset="0"/>
                <a:ea typeface="Cambria" panose="02040503050406030204" pitchFamily="18" charset="0"/>
                <a:cs typeface="Times New Roman" panose="02020603050405020304" pitchFamily="18" charset="0"/>
              </a:rPr>
              <a:t> </a:t>
            </a:r>
            <a:r>
              <a:rPr lang="en-US" sz="3600" i="1" dirty="0" err="1">
                <a:effectLst/>
                <a:latin typeface="Cambria" panose="02040503050406030204" pitchFamily="18" charset="0"/>
                <a:ea typeface="Cambria" panose="02040503050406030204" pitchFamily="18" charset="0"/>
                <a:cs typeface="Times New Roman" panose="02020603050405020304" pitchFamily="18" charset="0"/>
              </a:rPr>
              <a:t>phần</a:t>
            </a:r>
            <a:r>
              <a:rPr lang="en-US" sz="3600" i="1" dirty="0">
                <a:effectLst/>
                <a:latin typeface="Cambria" panose="02040503050406030204" pitchFamily="18" charset="0"/>
                <a:ea typeface="Cambria" panose="02040503050406030204" pitchFamily="18" charset="0"/>
                <a:cs typeface="Times New Roman" panose="02020603050405020304" pitchFamily="18" charset="0"/>
              </a:rPr>
              <a:t> </a:t>
            </a:r>
            <a:r>
              <a:rPr lang="en-US" sz="3600" i="1" dirty="0" err="1">
                <a:effectLst/>
                <a:latin typeface="Cambria" panose="02040503050406030204" pitchFamily="18" charset="0"/>
                <a:ea typeface="Cambria" panose="02040503050406030204" pitchFamily="18" charset="0"/>
                <a:cs typeface="Times New Roman" panose="02020603050405020304" pitchFamily="18" charset="0"/>
              </a:rPr>
              <a:t>mở</a:t>
            </a:r>
            <a:r>
              <a:rPr lang="en-US" sz="3600" i="1" dirty="0">
                <a:effectLst/>
                <a:latin typeface="Cambria" panose="02040503050406030204" pitchFamily="18" charset="0"/>
                <a:ea typeface="Cambria" panose="02040503050406030204" pitchFamily="18" charset="0"/>
                <a:cs typeface="Times New Roman" panose="02020603050405020304" pitchFamily="18" charset="0"/>
              </a:rPr>
              <a:t> </a:t>
            </a:r>
            <a:r>
              <a:rPr lang="en-US" sz="3600" i="1" dirty="0" err="1">
                <a:effectLst/>
                <a:latin typeface="Cambria" panose="02040503050406030204" pitchFamily="18" charset="0"/>
                <a:ea typeface="Cambria" panose="02040503050406030204" pitchFamily="18" charset="0"/>
                <a:cs typeface="Times New Roman" panose="02020603050405020304" pitchFamily="18" charset="0"/>
              </a:rPr>
              <a:t>bài</a:t>
            </a:r>
            <a:r>
              <a:rPr lang="en-US" sz="3600" i="1" dirty="0">
                <a:effectLst/>
                <a:latin typeface="Cambria" panose="02040503050406030204" pitchFamily="18" charset="0"/>
                <a:ea typeface="Cambria" panose="02040503050406030204" pitchFamily="18" charset="0"/>
                <a:cs typeface="Times New Roman" panose="02020603050405020304" pitchFamily="18" charset="0"/>
              </a:rPr>
              <a:t> </a:t>
            </a:r>
            <a:r>
              <a:rPr lang="en-US" sz="3600" i="1" dirty="0" err="1">
                <a:effectLst/>
                <a:latin typeface="Cambria" panose="02040503050406030204" pitchFamily="18" charset="0"/>
                <a:ea typeface="Cambria" panose="02040503050406030204" pitchFamily="18" charset="0"/>
                <a:cs typeface="Times New Roman" panose="02020603050405020304" pitchFamily="18" charset="0"/>
              </a:rPr>
              <a:t>và</a:t>
            </a:r>
            <a:r>
              <a:rPr lang="en-US" sz="3600" i="1" dirty="0">
                <a:effectLst/>
                <a:latin typeface="Cambria" panose="02040503050406030204" pitchFamily="18" charset="0"/>
                <a:ea typeface="Cambria" panose="02040503050406030204" pitchFamily="18" charset="0"/>
                <a:cs typeface="Times New Roman" panose="02020603050405020304" pitchFamily="18" charset="0"/>
              </a:rPr>
              <a:t> </a:t>
            </a:r>
            <a:r>
              <a:rPr lang="en-US" sz="3600" i="1" dirty="0" err="1">
                <a:effectLst/>
                <a:latin typeface="Cambria" panose="02040503050406030204" pitchFamily="18" charset="0"/>
                <a:ea typeface="Cambria" panose="02040503050406030204" pitchFamily="18" charset="0"/>
                <a:cs typeface="Times New Roman" panose="02020603050405020304" pitchFamily="18" charset="0"/>
              </a:rPr>
              <a:t>kết</a:t>
            </a:r>
            <a:r>
              <a:rPr lang="en-US" sz="3600" i="1" dirty="0">
                <a:effectLst/>
                <a:latin typeface="Cambria" panose="02040503050406030204" pitchFamily="18" charset="0"/>
                <a:ea typeface="Cambria" panose="02040503050406030204" pitchFamily="18" charset="0"/>
                <a:cs typeface="Times New Roman" panose="02020603050405020304" pitchFamily="18" charset="0"/>
              </a:rPr>
              <a:t> </a:t>
            </a:r>
            <a:r>
              <a:rPr lang="en-US" sz="3600" i="1" dirty="0" err="1">
                <a:effectLst/>
                <a:latin typeface="Cambria" panose="02040503050406030204" pitchFamily="18" charset="0"/>
                <a:ea typeface="Cambria" panose="02040503050406030204" pitchFamily="18" charset="0"/>
                <a:cs typeface="Times New Roman" panose="02020603050405020304" pitchFamily="18" charset="0"/>
              </a:rPr>
              <a:t>bài</a:t>
            </a:r>
            <a:endParaRPr lang="en-US" sz="3200" i="1" dirty="0">
              <a:effectLst/>
              <a:latin typeface="Cambria" panose="02040503050406030204" pitchFamily="18" charset="0"/>
              <a:ea typeface="Cambria" panose="020405030504060302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500" fill="hold"/>
                                        <p:tgtEl>
                                          <p:spTgt spid="15"/>
                                        </p:tgtEl>
                                        <p:attrNameLst>
                                          <p:attrName>ppt_w</p:attrName>
                                        </p:attrNameLst>
                                      </p:cBhvr>
                                      <p:tavLst>
                                        <p:tav tm="0">
                                          <p:val>
                                            <p:fltVal val="0"/>
                                          </p:val>
                                        </p:tav>
                                        <p:tav tm="100000">
                                          <p:val>
                                            <p:strVal val="#ppt_w"/>
                                          </p:val>
                                        </p:tav>
                                      </p:tavLst>
                                    </p:anim>
                                    <p:anim calcmode="lin" valueType="num">
                                      <p:cBhvr>
                                        <p:cTn id="14" dur="500" fill="hold"/>
                                        <p:tgtEl>
                                          <p:spTgt spid="15"/>
                                        </p:tgtEl>
                                        <p:attrNameLst>
                                          <p:attrName>ppt_h</p:attrName>
                                        </p:attrNameLst>
                                      </p:cBhvr>
                                      <p:tavLst>
                                        <p:tav tm="0">
                                          <p:val>
                                            <p:fltVal val="0"/>
                                          </p:val>
                                        </p:tav>
                                        <p:tav tm="100000">
                                          <p:val>
                                            <p:strVal val="#ppt_h"/>
                                          </p:val>
                                        </p:tav>
                                      </p:tavLst>
                                    </p:anim>
                                    <p:animEffect transition="in" filter="fade">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down)">
                                      <p:cBhvr>
                                        <p:cTn id="20" dur="500"/>
                                        <p:tgtEl>
                                          <p:spTgt spid="16"/>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down)">
                                      <p:cBhvr>
                                        <p:cTn id="23" dur="500"/>
                                        <p:tgtEl>
                                          <p:spTgt spid="20"/>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wipe(down)">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barn(inVertical)">
                                      <p:cBhvr>
                                        <p:cTn id="3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animBg="1"/>
      <p:bldP spid="4" grpId="0" animBg="1"/>
      <p:bldP spid="20" grpId="0"/>
      <p:bldP spid="2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本框 28">
            <a:extLst>
              <a:ext uri="{FF2B5EF4-FFF2-40B4-BE49-F238E27FC236}">
                <a16:creationId xmlns:a16="http://schemas.microsoft.com/office/drawing/2014/main" id="{C12977A5-A3FE-8BFF-2697-DDE6B210676F}"/>
              </a:ext>
            </a:extLst>
          </p:cNvPr>
          <p:cNvSpPr txBox="1"/>
          <p:nvPr/>
        </p:nvSpPr>
        <p:spPr>
          <a:xfrm>
            <a:off x="2963347" y="502592"/>
            <a:ext cx="626530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0" i="0" u="sng" strike="noStrike" kern="1200" cap="none" spc="0" normalizeH="0" baseline="0" noProof="0" dirty="0" err="1">
                <a:ln>
                  <a:noFill/>
                </a:ln>
                <a:solidFill>
                  <a:srgbClr val="70AD47">
                    <a:lumMod val="50000"/>
                  </a:srgbClr>
                </a:solidFill>
                <a:effectLst/>
                <a:uLnTx/>
                <a:uFillTx/>
                <a:latin typeface="#9Slide04 SFU CenturySchoolbook" panose="00000400000000000000" pitchFamily="2" charset="0"/>
                <a:ea typeface="思源黑体 CN Medium" panose="020B0600000000000000" pitchFamily="34" charset="-122"/>
                <a:cs typeface="+mn-ea"/>
                <a:sym typeface="思源黑体 CN Medium" panose="020B0600000000000000" pitchFamily="34" charset="-122"/>
              </a:rPr>
              <a:t>Phân</a:t>
            </a:r>
            <a:r>
              <a:rPr kumimoji="0" lang="en-US" altLang="zh-CN" sz="4800" b="0" i="0" u="sng" strike="noStrike" kern="1200" cap="none" spc="0" normalizeH="0" baseline="0" noProof="0" dirty="0">
                <a:ln>
                  <a:noFill/>
                </a:ln>
                <a:solidFill>
                  <a:srgbClr val="70AD47">
                    <a:lumMod val="50000"/>
                  </a:srgbClr>
                </a:solidFill>
                <a:effectLst/>
                <a:uLnTx/>
                <a:uFillTx/>
                <a:latin typeface="#9Slide04 SFU CenturySchoolbook" panose="00000400000000000000" pitchFamily="2" charset="0"/>
                <a:ea typeface="思源黑体 CN Medium" panose="020B0600000000000000" pitchFamily="34" charset="-122"/>
                <a:cs typeface="+mn-ea"/>
                <a:sym typeface="思源黑体 CN Medium" panose="020B0600000000000000" pitchFamily="34" charset="-122"/>
              </a:rPr>
              <a:t> </a:t>
            </a:r>
            <a:r>
              <a:rPr kumimoji="0" lang="en-US" altLang="zh-CN" sz="4800" b="0" i="0" u="sng" strike="noStrike" kern="1200" cap="none" spc="0" normalizeH="0" baseline="0" noProof="0" dirty="0" err="1">
                <a:ln>
                  <a:noFill/>
                </a:ln>
                <a:solidFill>
                  <a:srgbClr val="70AD47">
                    <a:lumMod val="50000"/>
                  </a:srgbClr>
                </a:solidFill>
                <a:effectLst/>
                <a:uLnTx/>
                <a:uFillTx/>
                <a:latin typeface="#9Slide04 SFU CenturySchoolbook" panose="00000400000000000000" pitchFamily="2" charset="0"/>
                <a:ea typeface="思源黑体 CN Medium" panose="020B0600000000000000" pitchFamily="34" charset="-122"/>
                <a:cs typeface="+mn-ea"/>
                <a:sym typeface="思源黑体 CN Medium" panose="020B0600000000000000" pitchFamily="34" charset="-122"/>
              </a:rPr>
              <a:t>tích</a:t>
            </a:r>
            <a:r>
              <a:rPr kumimoji="0" lang="en-US" altLang="zh-CN" sz="4800" b="0" i="0" u="sng" strike="noStrike" kern="1200" cap="none" spc="0" normalizeH="0" baseline="0" noProof="0" dirty="0">
                <a:ln>
                  <a:noFill/>
                </a:ln>
                <a:solidFill>
                  <a:srgbClr val="70AD47">
                    <a:lumMod val="50000"/>
                  </a:srgbClr>
                </a:solidFill>
                <a:effectLst/>
                <a:uLnTx/>
                <a:uFillTx/>
                <a:latin typeface="#9Slide04 SFU CenturySchoolbook" panose="00000400000000000000" pitchFamily="2" charset="0"/>
                <a:ea typeface="思源黑体 CN Medium" panose="020B0600000000000000" pitchFamily="34" charset="-122"/>
                <a:cs typeface="+mn-ea"/>
                <a:sym typeface="思源黑体 CN Medium" panose="020B0600000000000000" pitchFamily="34" charset="-122"/>
              </a:rPr>
              <a:t> </a:t>
            </a:r>
            <a:r>
              <a:rPr kumimoji="0" lang="en-US" altLang="zh-CN" sz="4800" b="0" i="0" u="sng" strike="noStrike" kern="1200" cap="none" spc="0" normalizeH="0" baseline="0" noProof="0" dirty="0" err="1">
                <a:ln>
                  <a:noFill/>
                </a:ln>
                <a:solidFill>
                  <a:srgbClr val="70AD47">
                    <a:lumMod val="50000"/>
                  </a:srgbClr>
                </a:solidFill>
                <a:effectLst/>
                <a:uLnTx/>
                <a:uFillTx/>
                <a:latin typeface="#9Slide04 SFU CenturySchoolbook" panose="00000400000000000000" pitchFamily="2" charset="0"/>
                <a:ea typeface="思源黑体 CN Medium" panose="020B0600000000000000" pitchFamily="34" charset="-122"/>
                <a:cs typeface="+mn-ea"/>
                <a:sym typeface="思源黑体 CN Medium" panose="020B0600000000000000" pitchFamily="34" charset="-122"/>
              </a:rPr>
              <a:t>bài</a:t>
            </a:r>
            <a:r>
              <a:rPr kumimoji="0" lang="en-US" altLang="zh-CN" sz="4800" b="0" i="0" u="sng" strike="noStrike" kern="1200" cap="none" spc="0" normalizeH="0" baseline="0" noProof="0" dirty="0">
                <a:ln>
                  <a:noFill/>
                </a:ln>
                <a:solidFill>
                  <a:srgbClr val="70AD47">
                    <a:lumMod val="50000"/>
                  </a:srgbClr>
                </a:solidFill>
                <a:effectLst/>
                <a:uLnTx/>
                <a:uFillTx/>
                <a:latin typeface="#9Slide04 SFU CenturySchoolbook" panose="00000400000000000000" pitchFamily="2" charset="0"/>
                <a:ea typeface="思源黑体 CN Medium" panose="020B0600000000000000" pitchFamily="34" charset="-122"/>
                <a:cs typeface="+mn-ea"/>
                <a:sym typeface="思源黑体 CN Medium" panose="020B0600000000000000" pitchFamily="34" charset="-122"/>
              </a:rPr>
              <a:t> </a:t>
            </a:r>
            <a:r>
              <a:rPr kumimoji="0" lang="en-US" altLang="zh-CN" sz="4800" b="0" i="0" u="sng" strike="noStrike" kern="1200" cap="none" spc="0" normalizeH="0" baseline="0" noProof="0" dirty="0" err="1">
                <a:ln>
                  <a:noFill/>
                </a:ln>
                <a:solidFill>
                  <a:srgbClr val="70AD47">
                    <a:lumMod val="50000"/>
                  </a:srgbClr>
                </a:solidFill>
                <a:effectLst/>
                <a:uLnTx/>
                <a:uFillTx/>
                <a:latin typeface="#9Slide04 SFU CenturySchoolbook" panose="00000400000000000000" pitchFamily="2" charset="0"/>
                <a:ea typeface="思源黑体 CN Medium" panose="020B0600000000000000" pitchFamily="34" charset="-122"/>
                <a:cs typeface="+mn-ea"/>
                <a:sym typeface="思源黑体 CN Medium" panose="020B0600000000000000" pitchFamily="34" charset="-122"/>
              </a:rPr>
              <a:t>viết</a:t>
            </a:r>
            <a:r>
              <a:rPr kumimoji="0" lang="en-US" altLang="zh-CN" sz="4800" b="0" i="0" u="sng" strike="noStrike" kern="1200" cap="none" spc="0" normalizeH="0" baseline="0" noProof="0" dirty="0">
                <a:ln>
                  <a:noFill/>
                </a:ln>
                <a:solidFill>
                  <a:srgbClr val="70AD47">
                    <a:lumMod val="50000"/>
                  </a:srgbClr>
                </a:solidFill>
                <a:effectLst/>
                <a:uLnTx/>
                <a:uFillTx/>
                <a:latin typeface="#9Slide04 SFU CenturySchoolbook" panose="00000400000000000000" pitchFamily="2" charset="0"/>
                <a:ea typeface="思源黑体 CN Medium" panose="020B0600000000000000" pitchFamily="34" charset="-122"/>
                <a:cs typeface="+mn-ea"/>
                <a:sym typeface="思源黑体 CN Medium" panose="020B0600000000000000" pitchFamily="34" charset="-122"/>
              </a:rPr>
              <a:t> </a:t>
            </a:r>
            <a:r>
              <a:rPr kumimoji="0" lang="en-US" altLang="zh-CN" sz="4800" b="0" i="0" u="sng" strike="noStrike" kern="1200" cap="none" spc="0" normalizeH="0" baseline="0" noProof="0" dirty="0" err="1">
                <a:ln>
                  <a:noFill/>
                </a:ln>
                <a:solidFill>
                  <a:srgbClr val="70AD47">
                    <a:lumMod val="50000"/>
                  </a:srgbClr>
                </a:solidFill>
                <a:effectLst/>
                <a:uLnTx/>
                <a:uFillTx/>
                <a:latin typeface="#9Slide04 SFU CenturySchoolbook" panose="00000400000000000000" pitchFamily="2" charset="0"/>
                <a:ea typeface="思源黑体 CN Medium" panose="020B0600000000000000" pitchFamily="34" charset="-122"/>
                <a:cs typeface="+mn-ea"/>
                <a:sym typeface="思源黑体 CN Medium" panose="020B0600000000000000" pitchFamily="34" charset="-122"/>
              </a:rPr>
              <a:t>tham</a:t>
            </a:r>
            <a:r>
              <a:rPr kumimoji="0" lang="en-US" altLang="zh-CN" sz="4800" b="0" i="0" u="sng" strike="noStrike" kern="1200" cap="none" spc="0" normalizeH="0" baseline="0" noProof="0" dirty="0">
                <a:ln>
                  <a:noFill/>
                </a:ln>
                <a:solidFill>
                  <a:srgbClr val="70AD47">
                    <a:lumMod val="50000"/>
                  </a:srgbClr>
                </a:solidFill>
                <a:effectLst/>
                <a:uLnTx/>
                <a:uFillTx/>
                <a:latin typeface="#9Slide04 SFU CenturySchoolbook" panose="00000400000000000000" pitchFamily="2" charset="0"/>
                <a:ea typeface="思源黑体 CN Medium" panose="020B0600000000000000" pitchFamily="34" charset="-122"/>
                <a:cs typeface="+mn-ea"/>
                <a:sym typeface="思源黑体 CN Medium" panose="020B0600000000000000" pitchFamily="34" charset="-122"/>
              </a:rPr>
              <a:t> </a:t>
            </a:r>
            <a:r>
              <a:rPr kumimoji="0" lang="en-US" altLang="zh-CN" sz="4800" b="0" i="0" u="sng" strike="noStrike" kern="1200" cap="none" spc="0" normalizeH="0" baseline="0" noProof="0" dirty="0" err="1">
                <a:ln>
                  <a:noFill/>
                </a:ln>
                <a:solidFill>
                  <a:srgbClr val="70AD47">
                    <a:lumMod val="50000"/>
                  </a:srgbClr>
                </a:solidFill>
                <a:effectLst/>
                <a:uLnTx/>
                <a:uFillTx/>
                <a:latin typeface="#9Slide04 SFU CenturySchoolbook" panose="00000400000000000000" pitchFamily="2" charset="0"/>
                <a:ea typeface="思源黑体 CN Medium" panose="020B0600000000000000" pitchFamily="34" charset="-122"/>
                <a:cs typeface="+mn-ea"/>
                <a:sym typeface="思源黑体 CN Medium" panose="020B0600000000000000" pitchFamily="34" charset="-122"/>
              </a:rPr>
              <a:t>khảo</a:t>
            </a:r>
            <a:endParaRPr kumimoji="0" lang="zh-CN" altLang="en-US" sz="4800" b="0" i="0" u="sng" strike="noStrike" kern="1200" cap="none" spc="0" normalizeH="0" baseline="0" noProof="0" dirty="0">
              <a:ln>
                <a:noFill/>
              </a:ln>
              <a:solidFill>
                <a:srgbClr val="70AD47">
                  <a:lumMod val="50000"/>
                </a:srgbClr>
              </a:solidFill>
              <a:effectLst/>
              <a:uLnTx/>
              <a:uFillTx/>
              <a:latin typeface="#9Slide04 SFU CenturySchoolbook" panose="00000400000000000000" pitchFamily="2" charset="0"/>
              <a:ea typeface="思源黑体 CN Medium" panose="020B0600000000000000" pitchFamily="34" charset="-122"/>
              <a:cs typeface="+mn-ea"/>
              <a:sym typeface="思源黑体 CN Medium" panose="020B0600000000000000" pitchFamily="34" charset="-122"/>
            </a:endParaRPr>
          </a:p>
        </p:txBody>
      </p:sp>
      <p:sp>
        <p:nvSpPr>
          <p:cNvPr id="4" name="Rectangle: Rounded Corners 3">
            <a:extLst>
              <a:ext uri="{FF2B5EF4-FFF2-40B4-BE49-F238E27FC236}">
                <a16:creationId xmlns:a16="http://schemas.microsoft.com/office/drawing/2014/main" id="{C981EF06-3CE4-B95B-205E-8518CDC4B369}"/>
              </a:ext>
            </a:extLst>
          </p:cNvPr>
          <p:cNvSpPr/>
          <p:nvPr/>
        </p:nvSpPr>
        <p:spPr>
          <a:xfrm>
            <a:off x="848202" y="1613081"/>
            <a:ext cx="10495596" cy="1256060"/>
          </a:xfrm>
          <a:prstGeom prst="roundRect">
            <a:avLst/>
          </a:prstGeom>
          <a:solidFill>
            <a:schemeClr val="accent6">
              <a:lumMod val="20000"/>
              <a:lumOff val="80000"/>
            </a:schemeClr>
          </a:solidFill>
          <a:ln w="28575">
            <a:solidFill>
              <a:schemeClr val="tx1">
                <a:lumMod val="95000"/>
                <a:lumOff val="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pic>
        <p:nvPicPr>
          <p:cNvPr id="16" name="Picture 43">
            <a:extLst>
              <a:ext uri="{FF2B5EF4-FFF2-40B4-BE49-F238E27FC236}">
                <a16:creationId xmlns:a16="http://schemas.microsoft.com/office/drawing/2014/main" id="{193F76DD-71C6-19B9-0891-870065FFD4B3}"/>
              </a:ext>
            </a:extLst>
          </p:cNvPr>
          <p:cNvPicPr>
            <a:picLocks noChangeAspect="1"/>
          </p:cNvPicPr>
          <p:nvPr/>
        </p:nvPicPr>
        <p:blipFill>
          <a:blip r:embed="rId4"/>
          <a:srcRect/>
          <a:stretch>
            <a:fillRect/>
          </a:stretch>
        </p:blipFill>
        <p:spPr>
          <a:xfrm>
            <a:off x="803777" y="1185948"/>
            <a:ext cx="1114290" cy="890039"/>
          </a:xfrm>
          <a:prstGeom prst="rect">
            <a:avLst/>
          </a:prstGeom>
        </p:spPr>
      </p:pic>
      <p:sp>
        <p:nvSpPr>
          <p:cNvPr id="20" name="TextBox 19">
            <a:extLst>
              <a:ext uri="{FF2B5EF4-FFF2-40B4-BE49-F238E27FC236}">
                <a16:creationId xmlns:a16="http://schemas.microsoft.com/office/drawing/2014/main" id="{0726F0E8-8064-7564-706F-BE1D141A8A20}"/>
              </a:ext>
            </a:extLst>
          </p:cNvPr>
          <p:cNvSpPr txBox="1"/>
          <p:nvPr/>
        </p:nvSpPr>
        <p:spPr>
          <a:xfrm>
            <a:off x="1962492" y="1668812"/>
            <a:ext cx="9207133" cy="120032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vi-VN" sz="2400" b="1" i="0" u="none" strike="noStrike" kern="1200" cap="none" spc="0" normalizeH="0" baseline="0" noProof="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Câu 2. Nội dung phân tích, đánh giá được trình bày theo cách tách riêng chủ đề, những nét đặc sắc về hình thức nghệ thuật hay kết hợp hai nội dung? Cách trình bày như vậy có ưu điểm gì?</a:t>
            </a:r>
            <a:endParaRPr kumimoji="0" lang="en-US" sz="2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23" name="TextBox 22">
            <a:extLst>
              <a:ext uri="{FF2B5EF4-FFF2-40B4-BE49-F238E27FC236}">
                <a16:creationId xmlns:a16="http://schemas.microsoft.com/office/drawing/2014/main" id="{5A198EEF-D8CC-B709-C143-3D3510D097FE}"/>
              </a:ext>
            </a:extLst>
          </p:cNvPr>
          <p:cNvSpPr txBox="1"/>
          <p:nvPr/>
        </p:nvSpPr>
        <p:spPr>
          <a:xfrm>
            <a:off x="1219200" y="3004746"/>
            <a:ext cx="9753600" cy="2793778"/>
          </a:xfrm>
          <a:prstGeom prst="rect">
            <a:avLst/>
          </a:prstGeom>
          <a:noFill/>
        </p:spPr>
        <p:txBody>
          <a:bodyPr wrap="square">
            <a:spAutoFit/>
          </a:bodyPr>
          <a:lstStyle/>
          <a:p>
            <a:pPr marR="0" lvl="0" algn="just" defTabSz="914400" rtl="0" eaLnBrk="1" fontAlgn="auto" latinLnBrk="0" hangingPunct="1">
              <a:lnSpc>
                <a:spcPct val="150000"/>
              </a:lnSpc>
              <a:spcBef>
                <a:spcPts val="0"/>
              </a:spcBef>
              <a:spcAft>
                <a:spcPts val="800"/>
              </a:spcAft>
              <a:buClrTx/>
              <a:buSzTx/>
              <a:tabLst/>
              <a:defRPr/>
            </a:pPr>
            <a:r>
              <a:rPr kumimoji="0" lang="vi-VN" sz="2400" b="0" i="1"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Nội</a:t>
            </a:r>
            <a:r>
              <a:rPr kumimoji="0" lang="vi-VN" sz="2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dung phân </a:t>
            </a:r>
            <a:r>
              <a:rPr kumimoji="0" lang="vi-VN" sz="2400" b="0" i="1"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tích</a:t>
            </a:r>
            <a:r>
              <a:rPr kumimoji="0" lang="vi-VN" sz="2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2400" b="0" i="1"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đánh</a:t>
            </a:r>
            <a:r>
              <a:rPr kumimoji="0" lang="vi-VN" sz="2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2400" b="0" i="1"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giá</a:t>
            </a:r>
            <a:r>
              <a:rPr kumimoji="0" lang="vi-VN" sz="2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2400" b="0" i="1"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được</a:t>
            </a:r>
            <a:r>
              <a:rPr kumimoji="0" lang="vi-VN" sz="2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2400" b="0" i="1"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trình</a:t>
            </a:r>
            <a:r>
              <a:rPr kumimoji="0" lang="vi-VN" sz="2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2400" b="0" i="1"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bày</a:t>
            </a:r>
            <a:r>
              <a:rPr kumimoji="0" lang="vi-VN" sz="2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theo </a:t>
            </a:r>
            <a:r>
              <a:rPr kumimoji="0" lang="vi-VN" sz="2400" b="0" i="1"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cách</a:t>
            </a:r>
            <a:r>
              <a:rPr kumimoji="0" lang="vi-VN" sz="2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2400" b="0" i="1"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kết</a:t>
            </a:r>
            <a:r>
              <a:rPr kumimoji="0" lang="vi-VN" sz="2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2400" b="0" i="1"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hợp</a:t>
            </a:r>
            <a:r>
              <a:rPr kumimoji="0" lang="vi-VN" sz="2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hai </a:t>
            </a:r>
            <a:r>
              <a:rPr kumimoji="0" lang="vi-VN" sz="2400" b="0" i="1"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nội</a:t>
            </a:r>
            <a:r>
              <a:rPr kumimoji="0" lang="vi-VN" sz="2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dung </a:t>
            </a:r>
            <a:r>
              <a:rPr kumimoji="0" lang="vi-VN" sz="2400" b="0" i="1"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chủ</a:t>
            </a:r>
            <a:r>
              <a:rPr kumimoji="0" lang="vi-VN" sz="2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2400" b="0" i="1"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đề</a:t>
            </a:r>
            <a:r>
              <a:rPr kumimoji="0" lang="vi-VN" sz="2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2400" b="0" i="1"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và</a:t>
            </a:r>
            <a:r>
              <a:rPr kumimoji="0" lang="vi-VN" sz="2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2400" b="0" i="1"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những</a:t>
            </a:r>
            <a:r>
              <a:rPr kumimoji="0" lang="vi-VN" sz="2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2400" b="0" i="1"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nét</a:t>
            </a:r>
            <a:r>
              <a:rPr kumimoji="0" lang="vi-VN" sz="2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2400" b="0" i="1"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đặc</a:t>
            </a:r>
            <a:r>
              <a:rPr kumimoji="0" lang="vi-VN" sz="2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2400" b="0" i="1"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sắc</a:t>
            </a:r>
            <a:r>
              <a:rPr kumimoji="0" lang="vi-VN" sz="2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2400" b="0" i="1"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về</a:t>
            </a:r>
            <a:r>
              <a:rPr kumimoji="0" lang="vi-VN" sz="2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2400" b="0" i="1"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hình</a:t>
            </a:r>
            <a:r>
              <a:rPr kumimoji="0" lang="vi-VN" sz="2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2400" b="0" i="1"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thức</a:t>
            </a:r>
            <a:r>
              <a:rPr kumimoji="0" lang="vi-VN" sz="2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2400" b="0" i="1"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nghệ</a:t>
            </a:r>
            <a:r>
              <a:rPr kumimoji="0" lang="vi-VN" sz="2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2400" b="0" i="1"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thuật</a:t>
            </a:r>
            <a:r>
              <a:rPr kumimoji="0" lang="vi-VN" sz="2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2400" b="0" i="1"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Mỗi</a:t>
            </a:r>
            <a:r>
              <a:rPr kumimoji="0" lang="vi-VN" sz="2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2400" b="0" i="1"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đoạn</a:t>
            </a:r>
            <a:r>
              <a:rPr kumimoji="0" lang="vi-VN" sz="2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văn </a:t>
            </a:r>
            <a:r>
              <a:rPr kumimoji="0" lang="vi-VN" sz="2400" b="0" i="1"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là</a:t>
            </a:r>
            <a:r>
              <a:rPr kumimoji="0" lang="vi-VN" sz="2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2400" b="0" i="1"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một</a:t>
            </a:r>
            <a:r>
              <a:rPr kumimoji="0" lang="vi-VN" sz="2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2400" b="0" i="1"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trích</a:t>
            </a:r>
            <a:r>
              <a:rPr kumimoji="0" lang="vi-VN" sz="2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2400" b="0" i="1"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dẫn</a:t>
            </a:r>
            <a:r>
              <a:rPr kumimoji="0" lang="vi-VN" sz="2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câu </a:t>
            </a:r>
            <a:r>
              <a:rPr kumimoji="0" lang="vi-VN" sz="2400" b="0" i="1"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đề</a:t>
            </a:r>
            <a:r>
              <a:rPr kumimoji="0" lang="vi-VN" sz="2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2400" b="0" i="1"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và</a:t>
            </a:r>
            <a:r>
              <a:rPr kumimoji="0" lang="vi-VN" sz="2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2400" b="0" i="1"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kèm</a:t>
            </a:r>
            <a:r>
              <a:rPr kumimoji="0" lang="vi-VN" sz="2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sau </a:t>
            </a:r>
            <a:r>
              <a:rPr kumimoji="0" lang="vi-VN" sz="2400" b="0" i="1"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đó</a:t>
            </a:r>
            <a:r>
              <a:rPr kumimoji="0" lang="vi-VN" sz="2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2400" b="0" i="1"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là</a:t>
            </a:r>
            <a:r>
              <a:rPr kumimoji="0" lang="vi-VN" sz="2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2400" b="0" i="1"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lời</a:t>
            </a:r>
            <a:r>
              <a:rPr kumimoji="0" lang="vi-VN" sz="2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phân </a:t>
            </a:r>
            <a:r>
              <a:rPr kumimoji="0" lang="vi-VN" sz="2400" b="0" i="1"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tích</a:t>
            </a:r>
            <a:r>
              <a:rPr kumimoji="0" lang="vi-VN" sz="2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2400" b="0" i="1"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nghệ</a:t>
            </a:r>
            <a:r>
              <a:rPr kumimoji="0" lang="vi-VN" sz="2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2400" b="0" i="1"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thuật</a:t>
            </a:r>
            <a:r>
              <a:rPr kumimoji="0" lang="vi-VN" sz="2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2400" b="0" i="1"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của</a:t>
            </a:r>
            <a:r>
              <a:rPr kumimoji="0" lang="vi-VN" sz="2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câu </a:t>
            </a:r>
            <a:r>
              <a:rPr kumimoji="0" lang="vi-VN" sz="2400" b="0" i="1"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đề</a:t>
            </a:r>
            <a:r>
              <a:rPr kumimoji="0" lang="vi-VN" sz="2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2400" b="0" i="1"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đó</a:t>
            </a:r>
            <a:r>
              <a:rPr kumimoji="0" lang="vi-VN" sz="2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2400" b="0" i="1"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Điều</a:t>
            </a:r>
            <a:r>
              <a:rPr kumimoji="0" lang="vi-VN" sz="2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2400" b="0" i="1"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này</a:t>
            </a:r>
            <a:r>
              <a:rPr kumimoji="0" lang="vi-VN" sz="2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2400" b="0" i="1"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giúp</a:t>
            </a:r>
            <a:r>
              <a:rPr kumimoji="0" lang="vi-VN" sz="2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2400" b="0" i="1"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bố</a:t>
            </a:r>
            <a:r>
              <a:rPr kumimoji="0" lang="vi-VN" sz="2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2400" b="0" i="1"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cục</a:t>
            </a:r>
            <a:r>
              <a:rPr kumimoji="0" lang="vi-VN" sz="2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2400" b="0" i="1"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bài</a:t>
            </a:r>
            <a:r>
              <a:rPr kumimoji="0" lang="vi-VN" sz="2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2400" b="0" i="1"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rõ</a:t>
            </a:r>
            <a:r>
              <a:rPr kumimoji="0" lang="vi-VN" sz="2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2400" b="0" i="1"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ràng</a:t>
            </a:r>
            <a:r>
              <a:rPr kumimoji="0" lang="vi-VN" sz="2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2400" b="0" i="1"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và</a:t>
            </a:r>
            <a:r>
              <a:rPr kumimoji="0" lang="vi-VN" sz="2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2400" b="0" i="1"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các</a:t>
            </a:r>
            <a:r>
              <a:rPr kumimoji="0" lang="vi-VN" sz="2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ý </a:t>
            </a:r>
            <a:r>
              <a:rPr kumimoji="0" lang="vi-VN" sz="2400" b="0" i="1"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sẽ</a:t>
            </a:r>
            <a:r>
              <a:rPr kumimoji="0" lang="vi-VN" sz="2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2400" b="0" i="1"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được</a:t>
            </a:r>
            <a:r>
              <a:rPr kumimoji="0" lang="vi-VN" sz="2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2400" b="0" i="1"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thể</a:t>
            </a:r>
            <a:r>
              <a:rPr kumimoji="0" lang="vi-VN" sz="2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2400" b="0" i="1"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hiện</a:t>
            </a:r>
            <a:r>
              <a:rPr kumimoji="0" lang="vi-VN" sz="2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2400" b="0" i="1"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rõ</a:t>
            </a:r>
            <a:r>
              <a:rPr kumimoji="0" lang="vi-VN" sz="2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2400" b="0" i="1"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và</a:t>
            </a:r>
            <a:r>
              <a:rPr kumimoji="0" lang="vi-VN" sz="2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2400" b="0" i="1"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logic</a:t>
            </a:r>
            <a:r>
              <a:rPr kumimoji="0" lang="vi-VN" sz="2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hơn, </a:t>
            </a:r>
            <a:r>
              <a:rPr kumimoji="0" lang="vi-VN" sz="2400" b="0" i="1"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dễ</a:t>
            </a:r>
            <a:r>
              <a:rPr kumimoji="0" lang="vi-VN" sz="2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2400" b="0" i="1"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dàng</a:t>
            </a:r>
            <a:r>
              <a:rPr kumimoji="0" lang="vi-VN" sz="2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cho </a:t>
            </a:r>
            <a:r>
              <a:rPr kumimoji="0" lang="vi-VN" sz="2400" b="0" i="1"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người</a:t>
            </a:r>
            <a:r>
              <a:rPr kumimoji="0" lang="vi-VN" sz="2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2400" b="0" i="1"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đọc</a:t>
            </a:r>
            <a:r>
              <a:rPr kumimoji="0" lang="vi-VN" sz="2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2400" b="0" i="1"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và</a:t>
            </a:r>
            <a:r>
              <a:rPr kumimoji="0" lang="vi-VN" sz="2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2400" b="0" i="1"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hiểu</a:t>
            </a:r>
            <a:r>
              <a:rPr kumimoji="0" lang="vi-VN" sz="2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2400" b="0" i="1"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được</a:t>
            </a:r>
            <a:endParaRPr kumimoji="0" lang="en-US" sz="2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24865078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ppt_x"/>
                                          </p:val>
                                        </p:tav>
                                        <p:tav tm="100000">
                                          <p:val>
                                            <p:strVal val="#ppt_x"/>
                                          </p:val>
                                        </p:tav>
                                      </p:tavLst>
                                    </p:anim>
                                    <p:anim calcmode="lin" valueType="num">
                                      <p:cBhvr additive="base">
                                        <p:cTn id="1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7" presetClass="entr" presetSubtype="10"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anim calcmode="lin" valueType="num">
                                      <p:cBhvr>
                                        <p:cTn id="21" dur="500" fill="hold"/>
                                        <p:tgtEl>
                                          <p:spTgt spid="23"/>
                                        </p:tgtEl>
                                        <p:attrNameLst>
                                          <p:attrName>ppt_w</p:attrName>
                                        </p:attrNameLst>
                                      </p:cBhvr>
                                      <p:tavLst>
                                        <p:tav tm="0">
                                          <p:val>
                                            <p:fltVal val="0"/>
                                          </p:val>
                                        </p:tav>
                                        <p:tav tm="100000">
                                          <p:val>
                                            <p:strVal val="#ppt_w"/>
                                          </p:val>
                                        </p:tav>
                                      </p:tavLst>
                                    </p:anim>
                                    <p:anim calcmode="lin" valueType="num">
                                      <p:cBhvr>
                                        <p:cTn id="22" dur="500" fill="hold"/>
                                        <p:tgtEl>
                                          <p:spTgt spid="2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0" grpId="0"/>
      <p:bldP spid="2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383988" y="3111132"/>
            <a:ext cx="3788733" cy="2472394"/>
            <a:chOff x="370715" y="2717540"/>
            <a:chExt cx="3788733" cy="2472394"/>
          </a:xfrm>
        </p:grpSpPr>
        <p:pic>
          <p:nvPicPr>
            <p:cNvPr id="6" name="图片 5"/>
            <p:cNvPicPr>
              <a:picLocks noChangeAspect="1"/>
            </p:cNvPicPr>
            <p:nvPr/>
          </p:nvPicPr>
          <p:blipFill>
            <a:blip r:embed="rId4"/>
            <a:stretch>
              <a:fillRect/>
            </a:stretch>
          </p:blipFill>
          <p:spPr>
            <a:xfrm>
              <a:off x="2154914" y="2717540"/>
              <a:ext cx="438950" cy="774259"/>
            </a:xfrm>
            <a:prstGeom prst="rect">
              <a:avLst/>
            </a:prstGeom>
          </p:spPr>
        </p:pic>
        <p:pic>
          <p:nvPicPr>
            <p:cNvPr id="9" name="图片 8"/>
            <p:cNvPicPr>
              <a:picLocks noChangeAspect="1"/>
            </p:cNvPicPr>
            <p:nvPr/>
          </p:nvPicPr>
          <p:blipFill>
            <a:blip r:embed="rId5"/>
            <a:stretch>
              <a:fillRect/>
            </a:stretch>
          </p:blipFill>
          <p:spPr>
            <a:xfrm>
              <a:off x="370715" y="3257335"/>
              <a:ext cx="3788733" cy="1932599"/>
            </a:xfrm>
            <a:prstGeom prst="rect">
              <a:avLst/>
            </a:prstGeom>
          </p:spPr>
        </p:pic>
      </p:grpSp>
      <p:grpSp>
        <p:nvGrpSpPr>
          <p:cNvPr id="3" name="组合 2"/>
          <p:cNvGrpSpPr/>
          <p:nvPr/>
        </p:nvGrpSpPr>
        <p:grpSpPr>
          <a:xfrm>
            <a:off x="4325823" y="3041870"/>
            <a:ext cx="3457264" cy="2541655"/>
            <a:chOff x="3812145" y="2128360"/>
            <a:chExt cx="3457264" cy="2541655"/>
          </a:xfrm>
        </p:grpSpPr>
        <p:pic>
          <p:nvPicPr>
            <p:cNvPr id="16" name="图片 15"/>
            <p:cNvPicPr>
              <a:picLocks noChangeAspect="1"/>
            </p:cNvPicPr>
            <p:nvPr/>
          </p:nvPicPr>
          <p:blipFill>
            <a:blip r:embed="rId4"/>
            <a:stretch>
              <a:fillRect/>
            </a:stretch>
          </p:blipFill>
          <p:spPr>
            <a:xfrm>
              <a:off x="5386815" y="2128360"/>
              <a:ext cx="438950" cy="774259"/>
            </a:xfrm>
            <a:prstGeom prst="rect">
              <a:avLst/>
            </a:prstGeom>
          </p:spPr>
        </p:pic>
        <p:pic>
          <p:nvPicPr>
            <p:cNvPr id="18" name="图片 17"/>
            <p:cNvPicPr>
              <a:picLocks noChangeAspect="1"/>
            </p:cNvPicPr>
            <p:nvPr/>
          </p:nvPicPr>
          <p:blipFill>
            <a:blip r:embed="rId5"/>
            <a:stretch>
              <a:fillRect/>
            </a:stretch>
          </p:blipFill>
          <p:spPr>
            <a:xfrm>
              <a:off x="3812145" y="2737416"/>
              <a:ext cx="3457264" cy="1932599"/>
            </a:xfrm>
            <a:prstGeom prst="rect">
              <a:avLst/>
            </a:prstGeom>
          </p:spPr>
        </p:pic>
      </p:grpSp>
      <p:grpSp>
        <p:nvGrpSpPr>
          <p:cNvPr id="4" name="组合 3"/>
          <p:cNvGrpSpPr/>
          <p:nvPr/>
        </p:nvGrpSpPr>
        <p:grpSpPr>
          <a:xfrm>
            <a:off x="8019281" y="3016459"/>
            <a:ext cx="3457263" cy="2567066"/>
            <a:chOff x="7505603" y="2102949"/>
            <a:chExt cx="3457263" cy="2567066"/>
          </a:xfrm>
        </p:grpSpPr>
        <p:pic>
          <p:nvPicPr>
            <p:cNvPr id="20" name="图片 19"/>
            <p:cNvPicPr>
              <a:picLocks noChangeAspect="1"/>
            </p:cNvPicPr>
            <p:nvPr/>
          </p:nvPicPr>
          <p:blipFill>
            <a:blip r:embed="rId4"/>
            <a:stretch>
              <a:fillRect/>
            </a:stretch>
          </p:blipFill>
          <p:spPr>
            <a:xfrm>
              <a:off x="9119121" y="2102949"/>
              <a:ext cx="438950" cy="774259"/>
            </a:xfrm>
            <a:prstGeom prst="rect">
              <a:avLst/>
            </a:prstGeom>
          </p:spPr>
        </p:pic>
        <p:pic>
          <p:nvPicPr>
            <p:cNvPr id="22" name="图片 21"/>
            <p:cNvPicPr>
              <a:picLocks noChangeAspect="1"/>
            </p:cNvPicPr>
            <p:nvPr/>
          </p:nvPicPr>
          <p:blipFill>
            <a:blip r:embed="rId5"/>
            <a:stretch>
              <a:fillRect/>
            </a:stretch>
          </p:blipFill>
          <p:spPr>
            <a:xfrm>
              <a:off x="7505603" y="2737416"/>
              <a:ext cx="3457263" cy="1932599"/>
            </a:xfrm>
            <a:prstGeom prst="rect">
              <a:avLst/>
            </a:prstGeom>
          </p:spPr>
        </p:pic>
      </p:grpSp>
      <p:sp>
        <p:nvSpPr>
          <p:cNvPr id="25" name="文本框 28">
            <a:extLst>
              <a:ext uri="{FF2B5EF4-FFF2-40B4-BE49-F238E27FC236}">
                <a16:creationId xmlns:a16="http://schemas.microsoft.com/office/drawing/2014/main" id="{72D87441-582F-47B4-6756-AAC5E7E41D1D}"/>
              </a:ext>
            </a:extLst>
          </p:cNvPr>
          <p:cNvSpPr txBox="1"/>
          <p:nvPr/>
        </p:nvSpPr>
        <p:spPr>
          <a:xfrm>
            <a:off x="3182822" y="532669"/>
            <a:ext cx="626530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0" i="0" u="sng" strike="noStrike" kern="1200" cap="none" spc="0" normalizeH="0" baseline="0" noProof="0" dirty="0" err="1">
                <a:ln>
                  <a:noFill/>
                </a:ln>
                <a:solidFill>
                  <a:srgbClr val="70AD47">
                    <a:lumMod val="50000"/>
                  </a:srgbClr>
                </a:solidFill>
                <a:effectLst/>
                <a:uLnTx/>
                <a:uFillTx/>
                <a:latin typeface="#9Slide04 SFU CenturySchoolbook" panose="00000400000000000000" pitchFamily="2" charset="0"/>
                <a:ea typeface="思源黑体 CN Medium" panose="020B0600000000000000" pitchFamily="34" charset="-122"/>
                <a:cs typeface="+mn-ea"/>
                <a:sym typeface="思源黑体 CN Medium" panose="020B0600000000000000" pitchFamily="34" charset="-122"/>
              </a:rPr>
              <a:t>Phân</a:t>
            </a:r>
            <a:r>
              <a:rPr kumimoji="0" lang="en-US" altLang="zh-CN" sz="4800" b="0" i="0" u="sng" strike="noStrike" kern="1200" cap="none" spc="0" normalizeH="0" baseline="0" noProof="0" dirty="0">
                <a:ln>
                  <a:noFill/>
                </a:ln>
                <a:solidFill>
                  <a:srgbClr val="70AD47">
                    <a:lumMod val="50000"/>
                  </a:srgbClr>
                </a:solidFill>
                <a:effectLst/>
                <a:uLnTx/>
                <a:uFillTx/>
                <a:latin typeface="#9Slide04 SFU CenturySchoolbook" panose="00000400000000000000" pitchFamily="2" charset="0"/>
                <a:ea typeface="思源黑体 CN Medium" panose="020B0600000000000000" pitchFamily="34" charset="-122"/>
                <a:cs typeface="+mn-ea"/>
                <a:sym typeface="思源黑体 CN Medium" panose="020B0600000000000000" pitchFamily="34" charset="-122"/>
              </a:rPr>
              <a:t> </a:t>
            </a:r>
            <a:r>
              <a:rPr kumimoji="0" lang="en-US" altLang="zh-CN" sz="4800" b="0" i="0" u="sng" strike="noStrike" kern="1200" cap="none" spc="0" normalizeH="0" baseline="0" noProof="0" dirty="0" err="1">
                <a:ln>
                  <a:noFill/>
                </a:ln>
                <a:solidFill>
                  <a:srgbClr val="70AD47">
                    <a:lumMod val="50000"/>
                  </a:srgbClr>
                </a:solidFill>
                <a:effectLst/>
                <a:uLnTx/>
                <a:uFillTx/>
                <a:latin typeface="#9Slide04 SFU CenturySchoolbook" panose="00000400000000000000" pitchFamily="2" charset="0"/>
                <a:ea typeface="思源黑体 CN Medium" panose="020B0600000000000000" pitchFamily="34" charset="-122"/>
                <a:cs typeface="+mn-ea"/>
                <a:sym typeface="思源黑体 CN Medium" panose="020B0600000000000000" pitchFamily="34" charset="-122"/>
              </a:rPr>
              <a:t>tích</a:t>
            </a:r>
            <a:r>
              <a:rPr kumimoji="0" lang="en-US" altLang="zh-CN" sz="4800" b="0" i="0" u="sng" strike="noStrike" kern="1200" cap="none" spc="0" normalizeH="0" baseline="0" noProof="0" dirty="0">
                <a:ln>
                  <a:noFill/>
                </a:ln>
                <a:solidFill>
                  <a:srgbClr val="70AD47">
                    <a:lumMod val="50000"/>
                  </a:srgbClr>
                </a:solidFill>
                <a:effectLst/>
                <a:uLnTx/>
                <a:uFillTx/>
                <a:latin typeface="#9Slide04 SFU CenturySchoolbook" panose="00000400000000000000" pitchFamily="2" charset="0"/>
                <a:ea typeface="思源黑体 CN Medium" panose="020B0600000000000000" pitchFamily="34" charset="-122"/>
                <a:cs typeface="+mn-ea"/>
                <a:sym typeface="思源黑体 CN Medium" panose="020B0600000000000000" pitchFamily="34" charset="-122"/>
              </a:rPr>
              <a:t> </a:t>
            </a:r>
            <a:r>
              <a:rPr kumimoji="0" lang="en-US" altLang="zh-CN" sz="4800" b="0" i="0" u="sng" strike="noStrike" kern="1200" cap="none" spc="0" normalizeH="0" baseline="0" noProof="0" dirty="0" err="1">
                <a:ln>
                  <a:noFill/>
                </a:ln>
                <a:solidFill>
                  <a:srgbClr val="70AD47">
                    <a:lumMod val="50000"/>
                  </a:srgbClr>
                </a:solidFill>
                <a:effectLst/>
                <a:uLnTx/>
                <a:uFillTx/>
                <a:latin typeface="#9Slide04 SFU CenturySchoolbook" panose="00000400000000000000" pitchFamily="2" charset="0"/>
                <a:ea typeface="思源黑体 CN Medium" panose="020B0600000000000000" pitchFamily="34" charset="-122"/>
                <a:cs typeface="+mn-ea"/>
                <a:sym typeface="思源黑体 CN Medium" panose="020B0600000000000000" pitchFamily="34" charset="-122"/>
              </a:rPr>
              <a:t>bài</a:t>
            </a:r>
            <a:r>
              <a:rPr kumimoji="0" lang="en-US" altLang="zh-CN" sz="4800" b="0" i="0" u="sng" strike="noStrike" kern="1200" cap="none" spc="0" normalizeH="0" baseline="0" noProof="0" dirty="0">
                <a:ln>
                  <a:noFill/>
                </a:ln>
                <a:solidFill>
                  <a:srgbClr val="70AD47">
                    <a:lumMod val="50000"/>
                  </a:srgbClr>
                </a:solidFill>
                <a:effectLst/>
                <a:uLnTx/>
                <a:uFillTx/>
                <a:latin typeface="#9Slide04 SFU CenturySchoolbook" panose="00000400000000000000" pitchFamily="2" charset="0"/>
                <a:ea typeface="思源黑体 CN Medium" panose="020B0600000000000000" pitchFamily="34" charset="-122"/>
                <a:cs typeface="+mn-ea"/>
                <a:sym typeface="思源黑体 CN Medium" panose="020B0600000000000000" pitchFamily="34" charset="-122"/>
              </a:rPr>
              <a:t> </a:t>
            </a:r>
            <a:r>
              <a:rPr kumimoji="0" lang="en-US" altLang="zh-CN" sz="4800" b="0" i="0" u="sng" strike="noStrike" kern="1200" cap="none" spc="0" normalizeH="0" baseline="0" noProof="0" dirty="0" err="1">
                <a:ln>
                  <a:noFill/>
                </a:ln>
                <a:solidFill>
                  <a:srgbClr val="70AD47">
                    <a:lumMod val="50000"/>
                  </a:srgbClr>
                </a:solidFill>
                <a:effectLst/>
                <a:uLnTx/>
                <a:uFillTx/>
                <a:latin typeface="#9Slide04 SFU CenturySchoolbook" panose="00000400000000000000" pitchFamily="2" charset="0"/>
                <a:ea typeface="思源黑体 CN Medium" panose="020B0600000000000000" pitchFamily="34" charset="-122"/>
                <a:cs typeface="+mn-ea"/>
                <a:sym typeface="思源黑体 CN Medium" panose="020B0600000000000000" pitchFamily="34" charset="-122"/>
              </a:rPr>
              <a:t>viết</a:t>
            </a:r>
            <a:r>
              <a:rPr kumimoji="0" lang="en-US" altLang="zh-CN" sz="4800" b="0" i="0" u="sng" strike="noStrike" kern="1200" cap="none" spc="0" normalizeH="0" baseline="0" noProof="0" dirty="0">
                <a:ln>
                  <a:noFill/>
                </a:ln>
                <a:solidFill>
                  <a:srgbClr val="70AD47">
                    <a:lumMod val="50000"/>
                  </a:srgbClr>
                </a:solidFill>
                <a:effectLst/>
                <a:uLnTx/>
                <a:uFillTx/>
                <a:latin typeface="#9Slide04 SFU CenturySchoolbook" panose="00000400000000000000" pitchFamily="2" charset="0"/>
                <a:ea typeface="思源黑体 CN Medium" panose="020B0600000000000000" pitchFamily="34" charset="-122"/>
                <a:cs typeface="+mn-ea"/>
                <a:sym typeface="思源黑体 CN Medium" panose="020B0600000000000000" pitchFamily="34" charset="-122"/>
              </a:rPr>
              <a:t> </a:t>
            </a:r>
            <a:r>
              <a:rPr kumimoji="0" lang="en-US" altLang="zh-CN" sz="4800" b="0" i="0" u="sng" strike="noStrike" kern="1200" cap="none" spc="0" normalizeH="0" baseline="0" noProof="0" dirty="0" err="1">
                <a:ln>
                  <a:noFill/>
                </a:ln>
                <a:solidFill>
                  <a:srgbClr val="70AD47">
                    <a:lumMod val="50000"/>
                  </a:srgbClr>
                </a:solidFill>
                <a:effectLst/>
                <a:uLnTx/>
                <a:uFillTx/>
                <a:latin typeface="#9Slide04 SFU CenturySchoolbook" panose="00000400000000000000" pitchFamily="2" charset="0"/>
                <a:ea typeface="思源黑体 CN Medium" panose="020B0600000000000000" pitchFamily="34" charset="-122"/>
                <a:cs typeface="+mn-ea"/>
                <a:sym typeface="思源黑体 CN Medium" panose="020B0600000000000000" pitchFamily="34" charset="-122"/>
              </a:rPr>
              <a:t>tham</a:t>
            </a:r>
            <a:r>
              <a:rPr kumimoji="0" lang="en-US" altLang="zh-CN" sz="4800" b="0" i="0" u="sng" strike="noStrike" kern="1200" cap="none" spc="0" normalizeH="0" baseline="0" noProof="0" dirty="0">
                <a:ln>
                  <a:noFill/>
                </a:ln>
                <a:solidFill>
                  <a:srgbClr val="70AD47">
                    <a:lumMod val="50000"/>
                  </a:srgbClr>
                </a:solidFill>
                <a:effectLst/>
                <a:uLnTx/>
                <a:uFillTx/>
                <a:latin typeface="#9Slide04 SFU CenturySchoolbook" panose="00000400000000000000" pitchFamily="2" charset="0"/>
                <a:ea typeface="思源黑体 CN Medium" panose="020B0600000000000000" pitchFamily="34" charset="-122"/>
                <a:cs typeface="+mn-ea"/>
                <a:sym typeface="思源黑体 CN Medium" panose="020B0600000000000000" pitchFamily="34" charset="-122"/>
              </a:rPr>
              <a:t> </a:t>
            </a:r>
            <a:r>
              <a:rPr kumimoji="0" lang="en-US" altLang="zh-CN" sz="4800" b="0" i="0" u="sng" strike="noStrike" kern="1200" cap="none" spc="0" normalizeH="0" baseline="0" noProof="0" dirty="0" err="1">
                <a:ln>
                  <a:noFill/>
                </a:ln>
                <a:solidFill>
                  <a:srgbClr val="70AD47">
                    <a:lumMod val="50000"/>
                  </a:srgbClr>
                </a:solidFill>
                <a:effectLst/>
                <a:uLnTx/>
                <a:uFillTx/>
                <a:latin typeface="#9Slide04 SFU CenturySchoolbook" panose="00000400000000000000" pitchFamily="2" charset="0"/>
                <a:ea typeface="思源黑体 CN Medium" panose="020B0600000000000000" pitchFamily="34" charset="-122"/>
                <a:cs typeface="+mn-ea"/>
                <a:sym typeface="思源黑体 CN Medium" panose="020B0600000000000000" pitchFamily="34" charset="-122"/>
              </a:rPr>
              <a:t>khảo</a:t>
            </a:r>
            <a:endParaRPr kumimoji="0" lang="zh-CN" altLang="en-US" sz="4800" b="0" i="0" u="sng" strike="noStrike" kern="1200" cap="none" spc="0" normalizeH="0" baseline="0" noProof="0" dirty="0">
              <a:ln>
                <a:noFill/>
              </a:ln>
              <a:solidFill>
                <a:srgbClr val="70AD47">
                  <a:lumMod val="50000"/>
                </a:srgbClr>
              </a:solidFill>
              <a:effectLst/>
              <a:uLnTx/>
              <a:uFillTx/>
              <a:latin typeface="#9Slide04 SFU CenturySchoolbook" panose="00000400000000000000" pitchFamily="2" charset="0"/>
              <a:ea typeface="思源黑体 CN Medium" panose="020B0600000000000000" pitchFamily="34" charset="-122"/>
              <a:cs typeface="+mn-ea"/>
              <a:sym typeface="思源黑体 CN Medium" panose="020B0600000000000000" pitchFamily="34" charset="-122"/>
            </a:endParaRPr>
          </a:p>
        </p:txBody>
      </p:sp>
      <p:sp>
        <p:nvSpPr>
          <p:cNvPr id="28" name="Rectangle: Rounded Corners 27">
            <a:extLst>
              <a:ext uri="{FF2B5EF4-FFF2-40B4-BE49-F238E27FC236}">
                <a16:creationId xmlns:a16="http://schemas.microsoft.com/office/drawing/2014/main" id="{8D6DD57D-5064-4B0F-D987-8FC4F367C976}"/>
              </a:ext>
            </a:extLst>
          </p:cNvPr>
          <p:cNvSpPr/>
          <p:nvPr/>
        </p:nvSpPr>
        <p:spPr>
          <a:xfrm>
            <a:off x="848202" y="1506059"/>
            <a:ext cx="10495596" cy="1256060"/>
          </a:xfrm>
          <a:prstGeom prst="roundRect">
            <a:avLst/>
          </a:prstGeom>
          <a:solidFill>
            <a:schemeClr val="accent6">
              <a:lumMod val="20000"/>
              <a:lumOff val="80000"/>
            </a:schemeClr>
          </a:solidFill>
          <a:ln w="28575">
            <a:solidFill>
              <a:schemeClr val="tx1">
                <a:lumMod val="95000"/>
                <a:lumOff val="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pic>
        <p:nvPicPr>
          <p:cNvPr id="31" name="Picture 43">
            <a:extLst>
              <a:ext uri="{FF2B5EF4-FFF2-40B4-BE49-F238E27FC236}">
                <a16:creationId xmlns:a16="http://schemas.microsoft.com/office/drawing/2014/main" id="{78C7A2A3-1C5E-C07C-EE38-E6F8574327B5}"/>
              </a:ext>
            </a:extLst>
          </p:cNvPr>
          <p:cNvPicPr>
            <a:picLocks noChangeAspect="1"/>
          </p:cNvPicPr>
          <p:nvPr/>
        </p:nvPicPr>
        <p:blipFill>
          <a:blip r:embed="rId6"/>
          <a:srcRect/>
          <a:stretch>
            <a:fillRect/>
          </a:stretch>
        </p:blipFill>
        <p:spPr>
          <a:xfrm>
            <a:off x="705809" y="1274474"/>
            <a:ext cx="1114290" cy="890039"/>
          </a:xfrm>
          <a:prstGeom prst="rect">
            <a:avLst/>
          </a:prstGeom>
        </p:spPr>
      </p:pic>
      <p:sp>
        <p:nvSpPr>
          <p:cNvPr id="32" name="TextBox 31">
            <a:extLst>
              <a:ext uri="{FF2B5EF4-FFF2-40B4-BE49-F238E27FC236}">
                <a16:creationId xmlns:a16="http://schemas.microsoft.com/office/drawing/2014/main" id="{6038430C-0195-E4A5-8826-C91E77FB3739}"/>
              </a:ext>
            </a:extLst>
          </p:cNvPr>
          <p:cNvSpPr txBox="1"/>
          <p:nvPr/>
        </p:nvSpPr>
        <p:spPr>
          <a:xfrm>
            <a:off x="2271635" y="1405688"/>
            <a:ext cx="8237135" cy="1305037"/>
          </a:xfrm>
          <a:prstGeom prst="rect">
            <a:avLst/>
          </a:prstGeom>
          <a:noFill/>
        </p:spPr>
        <p:txBody>
          <a:bodyPr wrap="square">
            <a:spAutoFit/>
          </a:bodyPr>
          <a:lstStyle/>
          <a:p>
            <a:pPr marL="0" marR="0" algn="just">
              <a:lnSpc>
                <a:spcPct val="150000"/>
              </a:lnSpc>
              <a:spcBef>
                <a:spcPts val="0"/>
              </a:spcBef>
              <a:spcAft>
                <a:spcPts val="800"/>
              </a:spcAft>
            </a:pPr>
            <a:r>
              <a:rPr lang="en-US" sz="2800" b="1" dirty="0" err="1">
                <a:solidFill>
                  <a:srgbClr val="C00000"/>
                </a:solidFill>
                <a:effectLst/>
                <a:latin typeface="Cambria" panose="02040503050406030204" pitchFamily="18" charset="0"/>
                <a:ea typeface="Cambria" panose="02040503050406030204" pitchFamily="18" charset="0"/>
                <a:cs typeface="Times New Roman" panose="02020603050405020304" pitchFamily="18" charset="0"/>
              </a:rPr>
              <a:t>Câu</a:t>
            </a:r>
            <a:r>
              <a:rPr lang="en-US" sz="2800" b="1" dirty="0">
                <a:solidFill>
                  <a:srgbClr val="C00000"/>
                </a:solidFill>
                <a:effectLst/>
                <a:latin typeface="Cambria" panose="02040503050406030204" pitchFamily="18" charset="0"/>
                <a:ea typeface="Cambria" panose="02040503050406030204" pitchFamily="18" charset="0"/>
                <a:cs typeface="Times New Roman" panose="02020603050405020304" pitchFamily="18" charset="0"/>
              </a:rPr>
              <a:t> 3. </a:t>
            </a:r>
            <a:r>
              <a:rPr lang="en-US" sz="2800" b="1" dirty="0" err="1">
                <a:solidFill>
                  <a:srgbClr val="C00000"/>
                </a:solidFill>
                <a:effectLst/>
                <a:latin typeface="Cambria" panose="02040503050406030204" pitchFamily="18" charset="0"/>
                <a:ea typeface="Cambria" panose="02040503050406030204" pitchFamily="18" charset="0"/>
                <a:cs typeface="Times New Roman" panose="02020603050405020304" pitchFamily="18" charset="0"/>
              </a:rPr>
              <a:t>Xác</a:t>
            </a:r>
            <a:r>
              <a:rPr lang="en-US" sz="2800" b="1" dirty="0">
                <a:solidFill>
                  <a:srgbClr val="C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C00000"/>
                </a:solidFill>
                <a:effectLst/>
                <a:latin typeface="Cambria" panose="02040503050406030204" pitchFamily="18" charset="0"/>
                <a:ea typeface="Cambria" panose="02040503050406030204" pitchFamily="18" charset="0"/>
                <a:cs typeface="Times New Roman" panose="02020603050405020304" pitchFamily="18" charset="0"/>
              </a:rPr>
              <a:t>định</a:t>
            </a:r>
            <a:r>
              <a:rPr lang="en-US" sz="2800" b="1" dirty="0">
                <a:solidFill>
                  <a:srgbClr val="C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C00000"/>
                </a:solidFill>
                <a:effectLst/>
                <a:latin typeface="Cambria" panose="02040503050406030204" pitchFamily="18" charset="0"/>
                <a:ea typeface="Cambria" panose="02040503050406030204" pitchFamily="18" charset="0"/>
                <a:cs typeface="Times New Roman" panose="02020603050405020304" pitchFamily="18" charset="0"/>
              </a:rPr>
              <a:t>các</a:t>
            </a:r>
            <a:r>
              <a:rPr lang="en-US" sz="2800" b="1" dirty="0">
                <a:solidFill>
                  <a:srgbClr val="C00000"/>
                </a:solidFill>
                <a:effectLst/>
                <a:latin typeface="Cambria" panose="02040503050406030204" pitchFamily="18" charset="0"/>
                <a:ea typeface="Cambria" panose="02040503050406030204" pitchFamily="18" charset="0"/>
                <a:cs typeface="Times New Roman" panose="02020603050405020304" pitchFamily="18" charset="0"/>
              </a:rPr>
              <a:t> ý </a:t>
            </a:r>
            <a:r>
              <a:rPr lang="en-US" sz="2800" b="1" dirty="0" err="1">
                <a:solidFill>
                  <a:srgbClr val="C00000"/>
                </a:solidFill>
                <a:effectLst/>
                <a:latin typeface="Cambria" panose="02040503050406030204" pitchFamily="18" charset="0"/>
                <a:ea typeface="Cambria" panose="02040503050406030204" pitchFamily="18" charset="0"/>
                <a:cs typeface="Times New Roman" panose="02020603050405020304" pitchFamily="18" charset="0"/>
              </a:rPr>
              <a:t>chính</a:t>
            </a:r>
            <a:r>
              <a:rPr lang="en-US" sz="2800" b="1" dirty="0">
                <a:solidFill>
                  <a:srgbClr val="C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C00000"/>
                </a:solidFill>
                <a:effectLst/>
                <a:latin typeface="Cambria" panose="02040503050406030204" pitchFamily="18" charset="0"/>
                <a:ea typeface="Cambria" panose="02040503050406030204" pitchFamily="18" charset="0"/>
                <a:cs typeface="Times New Roman" panose="02020603050405020304" pitchFamily="18" charset="0"/>
              </a:rPr>
              <a:t>được</a:t>
            </a:r>
            <a:r>
              <a:rPr lang="en-US" sz="2800" b="1" dirty="0">
                <a:solidFill>
                  <a:srgbClr val="C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C00000"/>
                </a:solidFill>
                <a:effectLst/>
                <a:latin typeface="Cambria" panose="02040503050406030204" pitchFamily="18" charset="0"/>
                <a:ea typeface="Cambria" panose="02040503050406030204" pitchFamily="18" charset="0"/>
                <a:cs typeface="Times New Roman" panose="02020603050405020304" pitchFamily="18" charset="0"/>
              </a:rPr>
              <a:t>trình</a:t>
            </a:r>
            <a:r>
              <a:rPr lang="en-US" sz="2800" b="1" dirty="0">
                <a:solidFill>
                  <a:srgbClr val="C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C00000"/>
                </a:solidFill>
                <a:effectLst/>
                <a:latin typeface="Cambria" panose="02040503050406030204" pitchFamily="18" charset="0"/>
                <a:ea typeface="Cambria" panose="02040503050406030204" pitchFamily="18" charset="0"/>
                <a:cs typeface="Times New Roman" panose="02020603050405020304" pitchFamily="18" charset="0"/>
              </a:rPr>
              <a:t>bày</a:t>
            </a:r>
            <a:r>
              <a:rPr lang="en-US" sz="2800" b="1" dirty="0">
                <a:solidFill>
                  <a:srgbClr val="C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C00000"/>
                </a:solidFill>
                <a:effectLst/>
                <a:latin typeface="Cambria" panose="02040503050406030204" pitchFamily="18" charset="0"/>
                <a:ea typeface="Cambria" panose="02040503050406030204" pitchFamily="18" charset="0"/>
                <a:cs typeface="Times New Roman" panose="02020603050405020304" pitchFamily="18" charset="0"/>
              </a:rPr>
              <a:t>trong</a:t>
            </a:r>
            <a:r>
              <a:rPr lang="en-US" sz="2800" b="1" dirty="0">
                <a:solidFill>
                  <a:srgbClr val="C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C00000"/>
                </a:solidFill>
                <a:effectLst/>
                <a:latin typeface="Cambria" panose="02040503050406030204" pitchFamily="18" charset="0"/>
                <a:ea typeface="Cambria" panose="02040503050406030204" pitchFamily="18" charset="0"/>
                <a:cs typeface="Times New Roman" panose="02020603050405020304" pitchFamily="18" charset="0"/>
              </a:rPr>
              <a:t>ngữ</a:t>
            </a:r>
            <a:r>
              <a:rPr lang="en-US" sz="2800" b="1" dirty="0">
                <a:solidFill>
                  <a:srgbClr val="C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C00000"/>
                </a:solidFill>
                <a:effectLst/>
                <a:latin typeface="Cambria" panose="02040503050406030204" pitchFamily="18" charset="0"/>
                <a:ea typeface="Cambria" panose="02040503050406030204" pitchFamily="18" charset="0"/>
                <a:cs typeface="Times New Roman" panose="02020603050405020304" pitchFamily="18" charset="0"/>
              </a:rPr>
              <a:t>liệu</a:t>
            </a:r>
            <a:r>
              <a:rPr lang="en-US" sz="2800" b="1" dirty="0">
                <a:solidFill>
                  <a:srgbClr val="C00000"/>
                </a:solidFill>
                <a:effectLst/>
                <a:latin typeface="Cambria" panose="02040503050406030204" pitchFamily="18" charset="0"/>
                <a:ea typeface="Cambria" panose="02040503050406030204" pitchFamily="18" charset="0"/>
                <a:cs typeface="Times New Roman" panose="02020603050405020304" pitchFamily="18" charset="0"/>
              </a:rPr>
              <a:t>.</a:t>
            </a:r>
            <a:endParaRPr lang="en-US" sz="2400" dirty="0">
              <a:solidFill>
                <a:srgbClr val="C00000"/>
              </a:solidFill>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33" name="TextBox 32">
            <a:extLst>
              <a:ext uri="{FF2B5EF4-FFF2-40B4-BE49-F238E27FC236}">
                <a16:creationId xmlns:a16="http://schemas.microsoft.com/office/drawing/2014/main" id="{DBDC7D9A-A329-5118-D186-1A426DBBD533}"/>
              </a:ext>
            </a:extLst>
          </p:cNvPr>
          <p:cNvSpPr txBox="1"/>
          <p:nvPr/>
        </p:nvSpPr>
        <p:spPr>
          <a:xfrm>
            <a:off x="705809" y="4197139"/>
            <a:ext cx="3048000" cy="954107"/>
          </a:xfrm>
          <a:prstGeom prst="rect">
            <a:avLst/>
          </a:prstGeom>
          <a:noFill/>
        </p:spPr>
        <p:txBody>
          <a:bodyPr wrap="square">
            <a:spAutoFit/>
          </a:bodyPr>
          <a:lstStyle/>
          <a:p>
            <a:pPr algn="just"/>
            <a:r>
              <a:rPr lang="en-US" sz="2800" dirty="0" err="1">
                <a:solidFill>
                  <a:schemeClr val="accent5">
                    <a:lumMod val="50000"/>
                  </a:schemeClr>
                </a:solidFill>
                <a:effectLst/>
                <a:latin typeface="Cambria" panose="02040503050406030204" pitchFamily="18" charset="0"/>
                <a:ea typeface="Cambria" panose="02040503050406030204" pitchFamily="18" charset="0"/>
              </a:rPr>
              <a:t>Không</a:t>
            </a:r>
            <a:r>
              <a:rPr lang="en-US" sz="2800" dirty="0">
                <a:solidFill>
                  <a:schemeClr val="accent5">
                    <a:lumMod val="50000"/>
                  </a:schemeClr>
                </a:solidFill>
                <a:effectLst/>
                <a:latin typeface="Cambria" panose="02040503050406030204" pitchFamily="18" charset="0"/>
                <a:ea typeface="Cambria" panose="02040503050406030204" pitchFamily="18" charset="0"/>
              </a:rPr>
              <a:t> </a:t>
            </a:r>
            <a:r>
              <a:rPr lang="en-US" sz="2800" dirty="0" err="1">
                <a:solidFill>
                  <a:schemeClr val="accent5">
                    <a:lumMod val="50000"/>
                  </a:schemeClr>
                </a:solidFill>
                <a:effectLst/>
                <a:latin typeface="Cambria" panose="02040503050406030204" pitchFamily="18" charset="0"/>
                <a:ea typeface="Cambria" panose="02040503050406030204" pitchFamily="18" charset="0"/>
              </a:rPr>
              <a:t>gian</a:t>
            </a:r>
            <a:r>
              <a:rPr lang="en-US" sz="2800" dirty="0">
                <a:solidFill>
                  <a:schemeClr val="accent5">
                    <a:lumMod val="50000"/>
                  </a:schemeClr>
                </a:solidFill>
                <a:effectLst/>
                <a:latin typeface="Cambria" panose="02040503050406030204" pitchFamily="18" charset="0"/>
                <a:ea typeface="Cambria" panose="02040503050406030204" pitchFamily="18" charset="0"/>
              </a:rPr>
              <a:t> </a:t>
            </a:r>
            <a:r>
              <a:rPr lang="en-US" sz="2800" dirty="0" err="1">
                <a:solidFill>
                  <a:schemeClr val="accent5">
                    <a:lumMod val="50000"/>
                  </a:schemeClr>
                </a:solidFill>
                <a:effectLst/>
                <a:latin typeface="Cambria" panose="02040503050406030204" pitchFamily="18" charset="0"/>
                <a:ea typeface="Cambria" panose="02040503050406030204" pitchFamily="18" charset="0"/>
              </a:rPr>
              <a:t>trong</a:t>
            </a:r>
            <a:r>
              <a:rPr lang="en-US" sz="2800" dirty="0">
                <a:solidFill>
                  <a:schemeClr val="accent5">
                    <a:lumMod val="50000"/>
                  </a:schemeClr>
                </a:solidFill>
                <a:effectLst/>
                <a:latin typeface="Cambria" panose="02040503050406030204" pitchFamily="18" charset="0"/>
                <a:ea typeface="Cambria" panose="02040503050406030204" pitchFamily="18" charset="0"/>
              </a:rPr>
              <a:t> </a:t>
            </a:r>
            <a:r>
              <a:rPr lang="en-US" sz="2800" dirty="0" err="1">
                <a:solidFill>
                  <a:schemeClr val="accent5">
                    <a:lumMod val="50000"/>
                  </a:schemeClr>
                </a:solidFill>
                <a:effectLst/>
                <a:latin typeface="Cambria" panose="02040503050406030204" pitchFamily="18" charset="0"/>
                <a:ea typeface="Cambria" panose="02040503050406030204" pitchFamily="18" charset="0"/>
              </a:rPr>
              <a:t>và</a:t>
            </a:r>
            <a:r>
              <a:rPr lang="en-US" sz="2800" dirty="0">
                <a:solidFill>
                  <a:schemeClr val="accent5">
                    <a:lumMod val="50000"/>
                  </a:schemeClr>
                </a:solidFill>
                <a:effectLst/>
                <a:latin typeface="Cambria" panose="02040503050406030204" pitchFamily="18" charset="0"/>
                <a:ea typeface="Cambria" panose="02040503050406030204" pitchFamily="18" charset="0"/>
              </a:rPr>
              <a:t> </a:t>
            </a:r>
            <a:r>
              <a:rPr lang="en-US" sz="2800" dirty="0" err="1">
                <a:solidFill>
                  <a:schemeClr val="accent5">
                    <a:lumMod val="50000"/>
                  </a:schemeClr>
                </a:solidFill>
                <a:effectLst/>
                <a:latin typeface="Cambria" panose="02040503050406030204" pitchFamily="18" charset="0"/>
                <a:ea typeface="Cambria" panose="02040503050406030204" pitchFamily="18" charset="0"/>
              </a:rPr>
              <a:t>lạnh</a:t>
            </a:r>
            <a:r>
              <a:rPr lang="en-US" sz="2800" dirty="0">
                <a:solidFill>
                  <a:schemeClr val="accent5">
                    <a:lumMod val="50000"/>
                  </a:schemeClr>
                </a:solidFill>
                <a:effectLst/>
                <a:latin typeface="Cambria" panose="02040503050406030204" pitchFamily="18" charset="0"/>
                <a:ea typeface="Cambria" panose="02040503050406030204" pitchFamily="18" charset="0"/>
              </a:rPr>
              <a:t> </a:t>
            </a:r>
            <a:r>
              <a:rPr lang="en-US" sz="2800" dirty="0" err="1">
                <a:solidFill>
                  <a:schemeClr val="accent5">
                    <a:lumMod val="50000"/>
                  </a:schemeClr>
                </a:solidFill>
                <a:effectLst/>
                <a:latin typeface="Cambria" panose="02040503050406030204" pitchFamily="18" charset="0"/>
                <a:ea typeface="Cambria" panose="02040503050406030204" pitchFamily="18" charset="0"/>
              </a:rPr>
              <a:t>của</a:t>
            </a:r>
            <a:r>
              <a:rPr lang="en-US" sz="2800" dirty="0">
                <a:solidFill>
                  <a:schemeClr val="accent5">
                    <a:lumMod val="50000"/>
                  </a:schemeClr>
                </a:solidFill>
                <a:effectLst/>
                <a:latin typeface="Cambria" panose="02040503050406030204" pitchFamily="18" charset="0"/>
                <a:ea typeface="Cambria" panose="02040503050406030204" pitchFamily="18" charset="0"/>
              </a:rPr>
              <a:t> </a:t>
            </a:r>
            <a:r>
              <a:rPr lang="en-US" sz="2800" dirty="0" err="1">
                <a:solidFill>
                  <a:schemeClr val="accent5">
                    <a:lumMod val="50000"/>
                  </a:schemeClr>
                </a:solidFill>
                <a:effectLst/>
                <a:latin typeface="Cambria" panose="02040503050406030204" pitchFamily="18" charset="0"/>
                <a:ea typeface="Cambria" panose="02040503050406030204" pitchFamily="18" charset="0"/>
              </a:rPr>
              <a:t>ao</a:t>
            </a:r>
            <a:r>
              <a:rPr lang="en-US" sz="2800" dirty="0">
                <a:solidFill>
                  <a:schemeClr val="accent5">
                    <a:lumMod val="50000"/>
                  </a:schemeClr>
                </a:solidFill>
                <a:effectLst/>
                <a:latin typeface="Cambria" panose="02040503050406030204" pitchFamily="18" charset="0"/>
                <a:ea typeface="Cambria" panose="02040503050406030204" pitchFamily="18" charset="0"/>
              </a:rPr>
              <a:t> thu</a:t>
            </a:r>
            <a:endParaRPr lang="en-US" sz="4000" dirty="0">
              <a:solidFill>
                <a:schemeClr val="accent5">
                  <a:lumMod val="50000"/>
                </a:schemeClr>
              </a:solidFill>
              <a:latin typeface="Cambria" panose="02040503050406030204" pitchFamily="18" charset="0"/>
              <a:ea typeface="Cambria" panose="02040503050406030204" pitchFamily="18" charset="0"/>
            </a:endParaRPr>
          </a:p>
        </p:txBody>
      </p:sp>
      <p:sp>
        <p:nvSpPr>
          <p:cNvPr id="34" name="TextBox 33">
            <a:extLst>
              <a:ext uri="{FF2B5EF4-FFF2-40B4-BE49-F238E27FC236}">
                <a16:creationId xmlns:a16="http://schemas.microsoft.com/office/drawing/2014/main" id="{96C35149-1052-C345-26C7-7625C2F42207}"/>
              </a:ext>
            </a:extLst>
          </p:cNvPr>
          <p:cNvSpPr txBox="1"/>
          <p:nvPr/>
        </p:nvSpPr>
        <p:spPr>
          <a:xfrm>
            <a:off x="4494542" y="4237319"/>
            <a:ext cx="3048000" cy="954107"/>
          </a:xfrm>
          <a:prstGeom prst="rect">
            <a:avLst/>
          </a:prstGeom>
          <a:noFill/>
        </p:spPr>
        <p:txBody>
          <a:bodyPr wrap="square">
            <a:spAutoFit/>
          </a:bodyPr>
          <a:lstStyle/>
          <a:p>
            <a:pPr algn="just"/>
            <a:r>
              <a:rPr lang="en-US" sz="2800" dirty="0" err="1">
                <a:solidFill>
                  <a:schemeClr val="accent5">
                    <a:lumMod val="50000"/>
                  </a:schemeClr>
                </a:solidFill>
                <a:latin typeface="Cambria" panose="02040503050406030204" pitchFamily="18" charset="0"/>
                <a:ea typeface="Cambria" panose="02040503050406030204" pitchFamily="18" charset="0"/>
              </a:rPr>
              <a:t>Sự</a:t>
            </a:r>
            <a:r>
              <a:rPr lang="en-US" sz="2800" dirty="0">
                <a:solidFill>
                  <a:schemeClr val="accent5">
                    <a:lumMod val="50000"/>
                  </a:schemeClr>
                </a:solidFill>
                <a:latin typeface="Cambria" panose="02040503050406030204" pitchFamily="18" charset="0"/>
                <a:ea typeface="Cambria" panose="02040503050406030204" pitchFamily="18" charset="0"/>
              </a:rPr>
              <a:t> </a:t>
            </a:r>
            <a:r>
              <a:rPr lang="en-US" sz="2800" dirty="0" err="1">
                <a:solidFill>
                  <a:schemeClr val="accent5">
                    <a:lumMod val="50000"/>
                  </a:schemeClr>
                </a:solidFill>
                <a:latin typeface="Cambria" panose="02040503050406030204" pitchFamily="18" charset="0"/>
                <a:ea typeface="Cambria" panose="02040503050406030204" pitchFamily="18" charset="0"/>
              </a:rPr>
              <a:t>tĩnh</a:t>
            </a:r>
            <a:r>
              <a:rPr lang="en-US" sz="2800" dirty="0">
                <a:solidFill>
                  <a:schemeClr val="accent5">
                    <a:lumMod val="50000"/>
                  </a:schemeClr>
                </a:solidFill>
                <a:latin typeface="Cambria" panose="02040503050406030204" pitchFamily="18" charset="0"/>
                <a:ea typeface="Cambria" panose="02040503050406030204" pitchFamily="18" charset="0"/>
              </a:rPr>
              <a:t> </a:t>
            </a:r>
            <a:r>
              <a:rPr lang="en-US" sz="2800" dirty="0" err="1">
                <a:solidFill>
                  <a:schemeClr val="accent5">
                    <a:lumMod val="50000"/>
                  </a:schemeClr>
                </a:solidFill>
                <a:latin typeface="Cambria" panose="02040503050406030204" pitchFamily="18" charset="0"/>
                <a:ea typeface="Cambria" panose="02040503050406030204" pitchFamily="18" charset="0"/>
              </a:rPr>
              <a:t>lặng</a:t>
            </a:r>
            <a:r>
              <a:rPr lang="en-US" sz="2800" dirty="0">
                <a:solidFill>
                  <a:schemeClr val="accent5">
                    <a:lumMod val="50000"/>
                  </a:schemeClr>
                </a:solidFill>
                <a:latin typeface="Cambria" panose="02040503050406030204" pitchFamily="18" charset="0"/>
                <a:ea typeface="Cambria" panose="02040503050406030204" pitchFamily="18" charset="0"/>
              </a:rPr>
              <a:t> </a:t>
            </a:r>
            <a:r>
              <a:rPr lang="en-US" sz="2800" dirty="0" err="1">
                <a:solidFill>
                  <a:schemeClr val="accent5">
                    <a:lumMod val="50000"/>
                  </a:schemeClr>
                </a:solidFill>
                <a:latin typeface="Cambria" panose="02040503050406030204" pitchFamily="18" charset="0"/>
                <a:ea typeface="Cambria" panose="02040503050406030204" pitchFamily="18" charset="0"/>
              </a:rPr>
              <a:t>của</a:t>
            </a:r>
            <a:r>
              <a:rPr lang="en-US" sz="2800" dirty="0">
                <a:solidFill>
                  <a:schemeClr val="accent5">
                    <a:lumMod val="50000"/>
                  </a:schemeClr>
                </a:solidFill>
                <a:latin typeface="Cambria" panose="02040503050406030204" pitchFamily="18" charset="0"/>
                <a:ea typeface="Cambria" panose="02040503050406030204" pitchFamily="18" charset="0"/>
              </a:rPr>
              <a:t> </a:t>
            </a:r>
            <a:r>
              <a:rPr lang="en-US" sz="2800" dirty="0" err="1">
                <a:solidFill>
                  <a:schemeClr val="accent5">
                    <a:lumMod val="50000"/>
                  </a:schemeClr>
                </a:solidFill>
                <a:latin typeface="Cambria" panose="02040503050406030204" pitchFamily="18" charset="0"/>
                <a:ea typeface="Cambria" panose="02040503050406030204" pitchFamily="18" charset="0"/>
              </a:rPr>
              <a:t>không</a:t>
            </a:r>
            <a:r>
              <a:rPr lang="en-US" sz="2800" dirty="0">
                <a:solidFill>
                  <a:schemeClr val="accent5">
                    <a:lumMod val="50000"/>
                  </a:schemeClr>
                </a:solidFill>
                <a:latin typeface="Cambria" panose="02040503050406030204" pitchFamily="18" charset="0"/>
                <a:ea typeface="Cambria" panose="02040503050406030204" pitchFamily="18" charset="0"/>
              </a:rPr>
              <a:t> </a:t>
            </a:r>
            <a:r>
              <a:rPr lang="en-US" sz="2800" dirty="0" err="1">
                <a:solidFill>
                  <a:schemeClr val="accent5">
                    <a:lumMod val="50000"/>
                  </a:schemeClr>
                </a:solidFill>
                <a:latin typeface="Cambria" panose="02040503050406030204" pitchFamily="18" charset="0"/>
                <a:ea typeface="Cambria" panose="02040503050406030204" pitchFamily="18" charset="0"/>
              </a:rPr>
              <a:t>gian</a:t>
            </a:r>
            <a:endParaRPr lang="en-US" sz="2800" dirty="0">
              <a:solidFill>
                <a:schemeClr val="accent5">
                  <a:lumMod val="50000"/>
                </a:schemeClr>
              </a:solidFill>
              <a:latin typeface="Cambria" panose="02040503050406030204" pitchFamily="18" charset="0"/>
              <a:ea typeface="Cambria" panose="02040503050406030204" pitchFamily="18" charset="0"/>
            </a:endParaRPr>
          </a:p>
        </p:txBody>
      </p:sp>
      <p:sp>
        <p:nvSpPr>
          <p:cNvPr id="35" name="TextBox 34">
            <a:extLst>
              <a:ext uri="{FF2B5EF4-FFF2-40B4-BE49-F238E27FC236}">
                <a16:creationId xmlns:a16="http://schemas.microsoft.com/office/drawing/2014/main" id="{88BB051E-EE8B-FC1D-9F78-63B357713E57}"/>
              </a:ext>
            </a:extLst>
          </p:cNvPr>
          <p:cNvSpPr txBox="1"/>
          <p:nvPr/>
        </p:nvSpPr>
        <p:spPr>
          <a:xfrm>
            <a:off x="8295798" y="4197138"/>
            <a:ext cx="3048000" cy="954107"/>
          </a:xfrm>
          <a:prstGeom prst="rect">
            <a:avLst/>
          </a:prstGeom>
          <a:noFill/>
        </p:spPr>
        <p:txBody>
          <a:bodyPr wrap="square">
            <a:spAutoFit/>
          </a:bodyPr>
          <a:lstStyle/>
          <a:p>
            <a:pPr algn="just"/>
            <a:r>
              <a:rPr lang="en-US" sz="2800">
                <a:solidFill>
                  <a:schemeClr val="accent5">
                    <a:lumMod val="50000"/>
                  </a:schemeClr>
                </a:solidFill>
                <a:latin typeface="Cambria" panose="02040503050406030204" pitchFamily="18" charset="0"/>
                <a:ea typeface="Cambria" panose="02040503050406030204" pitchFamily="18" charset="0"/>
              </a:rPr>
              <a:t>Sự cao rộng của không gian</a:t>
            </a:r>
            <a:endParaRPr lang="en-US" sz="2800" dirty="0">
              <a:solidFill>
                <a:schemeClr val="accent5">
                  <a:lumMod val="50000"/>
                </a:schemeClr>
              </a:solidFill>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fill="hold"/>
                                        <p:tgtEl>
                                          <p:spTgt spid="31"/>
                                        </p:tgtEl>
                                        <p:attrNameLst>
                                          <p:attrName>ppt_x</p:attrName>
                                        </p:attrNameLst>
                                      </p:cBhvr>
                                      <p:tavLst>
                                        <p:tav tm="0">
                                          <p:val>
                                            <p:strVal val="#ppt_x"/>
                                          </p:val>
                                        </p:tav>
                                        <p:tav tm="100000">
                                          <p:val>
                                            <p:strVal val="#ppt_x"/>
                                          </p:val>
                                        </p:tav>
                                      </p:tavLst>
                                    </p:anim>
                                    <p:anim calcmode="lin" valueType="num">
                                      <p:cBhvr additive="base">
                                        <p:cTn id="12" dur="500" fill="hold"/>
                                        <p:tgtEl>
                                          <p:spTgt spid="3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anim calcmode="lin" valueType="num">
                                      <p:cBhvr additive="base">
                                        <p:cTn id="15" dur="500" fill="hold"/>
                                        <p:tgtEl>
                                          <p:spTgt spid="28"/>
                                        </p:tgtEl>
                                        <p:attrNameLst>
                                          <p:attrName>ppt_x</p:attrName>
                                        </p:attrNameLst>
                                      </p:cBhvr>
                                      <p:tavLst>
                                        <p:tav tm="0">
                                          <p:val>
                                            <p:strVal val="#ppt_x"/>
                                          </p:val>
                                        </p:tav>
                                        <p:tav tm="100000">
                                          <p:val>
                                            <p:strVal val="#ppt_x"/>
                                          </p:val>
                                        </p:tav>
                                      </p:tavLst>
                                    </p:anim>
                                    <p:anim calcmode="lin" valueType="num">
                                      <p:cBhvr additive="base">
                                        <p:cTn id="16"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barn(inVertical)">
                                      <p:cBhvr>
                                        <p:cTn id="24" dur="500"/>
                                        <p:tgtEl>
                                          <p:spTgt spid="33"/>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barn(inVertical)">
                                      <p:cBhvr>
                                        <p:cTn id="29" dur="500"/>
                                        <p:tgtEl>
                                          <p:spTgt spid="34"/>
                                        </p:tgtEl>
                                      </p:cBhvr>
                                    </p:animEffect>
                                  </p:childTnLst>
                                </p:cTn>
                              </p:par>
                              <p:par>
                                <p:cTn id="30" presetID="16" presetClass="entr" presetSubtype="21" fill="hold" nodeType="with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barn(inVertical)">
                                      <p:cBhvr>
                                        <p:cTn id="32" dur="500"/>
                                        <p:tgtEl>
                                          <p:spTgt spid="3"/>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barn(inVertical)">
                                      <p:cBhvr>
                                        <p:cTn id="37" dur="500"/>
                                        <p:tgtEl>
                                          <p:spTgt spid="4"/>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35"/>
                                        </p:tgtEl>
                                        <p:attrNameLst>
                                          <p:attrName>style.visibility</p:attrName>
                                        </p:attrNameLst>
                                      </p:cBhvr>
                                      <p:to>
                                        <p:strVal val="visible"/>
                                      </p:to>
                                    </p:set>
                                    <p:animEffect transition="in" filter="barn(inVertical)">
                                      <p:cBhvr>
                                        <p:cTn id="40"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2" grpId="0"/>
      <p:bldP spid="33" grpId="0"/>
      <p:bldP spid="34" grpId="0"/>
      <p:bldP spid="3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本框 28">
            <a:extLst>
              <a:ext uri="{FF2B5EF4-FFF2-40B4-BE49-F238E27FC236}">
                <a16:creationId xmlns:a16="http://schemas.microsoft.com/office/drawing/2014/main" id="{C12977A5-A3FE-8BFF-2697-DDE6B210676F}"/>
              </a:ext>
            </a:extLst>
          </p:cNvPr>
          <p:cNvSpPr txBox="1"/>
          <p:nvPr/>
        </p:nvSpPr>
        <p:spPr>
          <a:xfrm>
            <a:off x="2963347" y="502592"/>
            <a:ext cx="626530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0" i="0" u="sng" strike="noStrike" kern="1200" cap="none" spc="0" normalizeH="0" baseline="0" noProof="0" dirty="0" err="1">
                <a:ln>
                  <a:noFill/>
                </a:ln>
                <a:solidFill>
                  <a:srgbClr val="70AD47">
                    <a:lumMod val="50000"/>
                  </a:srgbClr>
                </a:solidFill>
                <a:effectLst/>
                <a:uLnTx/>
                <a:uFillTx/>
                <a:latin typeface="#9Slide04 SFU CenturySchoolbook" panose="00000400000000000000" pitchFamily="2" charset="0"/>
                <a:ea typeface="思源黑体 CN Medium" panose="020B0600000000000000" pitchFamily="34" charset="-122"/>
                <a:cs typeface="+mn-ea"/>
                <a:sym typeface="思源黑体 CN Medium" panose="020B0600000000000000" pitchFamily="34" charset="-122"/>
              </a:rPr>
              <a:t>Phân</a:t>
            </a:r>
            <a:r>
              <a:rPr kumimoji="0" lang="en-US" altLang="zh-CN" sz="4800" b="0" i="0" u="sng" strike="noStrike" kern="1200" cap="none" spc="0" normalizeH="0" baseline="0" noProof="0" dirty="0">
                <a:ln>
                  <a:noFill/>
                </a:ln>
                <a:solidFill>
                  <a:srgbClr val="70AD47">
                    <a:lumMod val="50000"/>
                  </a:srgbClr>
                </a:solidFill>
                <a:effectLst/>
                <a:uLnTx/>
                <a:uFillTx/>
                <a:latin typeface="#9Slide04 SFU CenturySchoolbook" panose="00000400000000000000" pitchFamily="2" charset="0"/>
                <a:ea typeface="思源黑体 CN Medium" panose="020B0600000000000000" pitchFamily="34" charset="-122"/>
                <a:cs typeface="+mn-ea"/>
                <a:sym typeface="思源黑体 CN Medium" panose="020B0600000000000000" pitchFamily="34" charset="-122"/>
              </a:rPr>
              <a:t> </a:t>
            </a:r>
            <a:r>
              <a:rPr kumimoji="0" lang="en-US" altLang="zh-CN" sz="4800" b="0" i="0" u="sng" strike="noStrike" kern="1200" cap="none" spc="0" normalizeH="0" baseline="0" noProof="0" dirty="0" err="1">
                <a:ln>
                  <a:noFill/>
                </a:ln>
                <a:solidFill>
                  <a:srgbClr val="70AD47">
                    <a:lumMod val="50000"/>
                  </a:srgbClr>
                </a:solidFill>
                <a:effectLst/>
                <a:uLnTx/>
                <a:uFillTx/>
                <a:latin typeface="#9Slide04 SFU CenturySchoolbook" panose="00000400000000000000" pitchFamily="2" charset="0"/>
                <a:ea typeface="思源黑体 CN Medium" panose="020B0600000000000000" pitchFamily="34" charset="-122"/>
                <a:cs typeface="+mn-ea"/>
                <a:sym typeface="思源黑体 CN Medium" panose="020B0600000000000000" pitchFamily="34" charset="-122"/>
              </a:rPr>
              <a:t>tích</a:t>
            </a:r>
            <a:r>
              <a:rPr kumimoji="0" lang="en-US" altLang="zh-CN" sz="4800" b="0" i="0" u="sng" strike="noStrike" kern="1200" cap="none" spc="0" normalizeH="0" baseline="0" noProof="0" dirty="0">
                <a:ln>
                  <a:noFill/>
                </a:ln>
                <a:solidFill>
                  <a:srgbClr val="70AD47">
                    <a:lumMod val="50000"/>
                  </a:srgbClr>
                </a:solidFill>
                <a:effectLst/>
                <a:uLnTx/>
                <a:uFillTx/>
                <a:latin typeface="#9Slide04 SFU CenturySchoolbook" panose="00000400000000000000" pitchFamily="2" charset="0"/>
                <a:ea typeface="思源黑体 CN Medium" panose="020B0600000000000000" pitchFamily="34" charset="-122"/>
                <a:cs typeface="+mn-ea"/>
                <a:sym typeface="思源黑体 CN Medium" panose="020B0600000000000000" pitchFamily="34" charset="-122"/>
              </a:rPr>
              <a:t> </a:t>
            </a:r>
            <a:r>
              <a:rPr kumimoji="0" lang="en-US" altLang="zh-CN" sz="4800" b="0" i="0" u="sng" strike="noStrike" kern="1200" cap="none" spc="0" normalizeH="0" baseline="0" noProof="0" dirty="0" err="1">
                <a:ln>
                  <a:noFill/>
                </a:ln>
                <a:solidFill>
                  <a:srgbClr val="70AD47">
                    <a:lumMod val="50000"/>
                  </a:srgbClr>
                </a:solidFill>
                <a:effectLst/>
                <a:uLnTx/>
                <a:uFillTx/>
                <a:latin typeface="#9Slide04 SFU CenturySchoolbook" panose="00000400000000000000" pitchFamily="2" charset="0"/>
                <a:ea typeface="思源黑体 CN Medium" panose="020B0600000000000000" pitchFamily="34" charset="-122"/>
                <a:cs typeface="+mn-ea"/>
                <a:sym typeface="思源黑体 CN Medium" panose="020B0600000000000000" pitchFamily="34" charset="-122"/>
              </a:rPr>
              <a:t>bài</a:t>
            </a:r>
            <a:r>
              <a:rPr kumimoji="0" lang="en-US" altLang="zh-CN" sz="4800" b="0" i="0" u="sng" strike="noStrike" kern="1200" cap="none" spc="0" normalizeH="0" baseline="0" noProof="0" dirty="0">
                <a:ln>
                  <a:noFill/>
                </a:ln>
                <a:solidFill>
                  <a:srgbClr val="70AD47">
                    <a:lumMod val="50000"/>
                  </a:srgbClr>
                </a:solidFill>
                <a:effectLst/>
                <a:uLnTx/>
                <a:uFillTx/>
                <a:latin typeface="#9Slide04 SFU CenturySchoolbook" panose="00000400000000000000" pitchFamily="2" charset="0"/>
                <a:ea typeface="思源黑体 CN Medium" panose="020B0600000000000000" pitchFamily="34" charset="-122"/>
                <a:cs typeface="+mn-ea"/>
                <a:sym typeface="思源黑体 CN Medium" panose="020B0600000000000000" pitchFamily="34" charset="-122"/>
              </a:rPr>
              <a:t> </a:t>
            </a:r>
            <a:r>
              <a:rPr kumimoji="0" lang="en-US" altLang="zh-CN" sz="4800" b="0" i="0" u="sng" strike="noStrike" kern="1200" cap="none" spc="0" normalizeH="0" baseline="0" noProof="0" dirty="0" err="1">
                <a:ln>
                  <a:noFill/>
                </a:ln>
                <a:solidFill>
                  <a:srgbClr val="70AD47">
                    <a:lumMod val="50000"/>
                  </a:srgbClr>
                </a:solidFill>
                <a:effectLst/>
                <a:uLnTx/>
                <a:uFillTx/>
                <a:latin typeface="#9Slide04 SFU CenturySchoolbook" panose="00000400000000000000" pitchFamily="2" charset="0"/>
                <a:ea typeface="思源黑体 CN Medium" panose="020B0600000000000000" pitchFamily="34" charset="-122"/>
                <a:cs typeface="+mn-ea"/>
                <a:sym typeface="思源黑体 CN Medium" panose="020B0600000000000000" pitchFamily="34" charset="-122"/>
              </a:rPr>
              <a:t>viết</a:t>
            </a:r>
            <a:r>
              <a:rPr kumimoji="0" lang="en-US" altLang="zh-CN" sz="4800" b="0" i="0" u="sng" strike="noStrike" kern="1200" cap="none" spc="0" normalizeH="0" baseline="0" noProof="0" dirty="0">
                <a:ln>
                  <a:noFill/>
                </a:ln>
                <a:solidFill>
                  <a:srgbClr val="70AD47">
                    <a:lumMod val="50000"/>
                  </a:srgbClr>
                </a:solidFill>
                <a:effectLst/>
                <a:uLnTx/>
                <a:uFillTx/>
                <a:latin typeface="#9Slide04 SFU CenturySchoolbook" panose="00000400000000000000" pitchFamily="2" charset="0"/>
                <a:ea typeface="思源黑体 CN Medium" panose="020B0600000000000000" pitchFamily="34" charset="-122"/>
                <a:cs typeface="+mn-ea"/>
                <a:sym typeface="思源黑体 CN Medium" panose="020B0600000000000000" pitchFamily="34" charset="-122"/>
              </a:rPr>
              <a:t> </a:t>
            </a:r>
            <a:r>
              <a:rPr kumimoji="0" lang="en-US" altLang="zh-CN" sz="4800" b="0" i="0" u="sng" strike="noStrike" kern="1200" cap="none" spc="0" normalizeH="0" baseline="0" noProof="0" dirty="0" err="1">
                <a:ln>
                  <a:noFill/>
                </a:ln>
                <a:solidFill>
                  <a:srgbClr val="70AD47">
                    <a:lumMod val="50000"/>
                  </a:srgbClr>
                </a:solidFill>
                <a:effectLst/>
                <a:uLnTx/>
                <a:uFillTx/>
                <a:latin typeface="#9Slide04 SFU CenturySchoolbook" panose="00000400000000000000" pitchFamily="2" charset="0"/>
                <a:ea typeface="思源黑体 CN Medium" panose="020B0600000000000000" pitchFamily="34" charset="-122"/>
                <a:cs typeface="+mn-ea"/>
                <a:sym typeface="思源黑体 CN Medium" panose="020B0600000000000000" pitchFamily="34" charset="-122"/>
              </a:rPr>
              <a:t>tham</a:t>
            </a:r>
            <a:r>
              <a:rPr kumimoji="0" lang="en-US" altLang="zh-CN" sz="4800" b="0" i="0" u="sng" strike="noStrike" kern="1200" cap="none" spc="0" normalizeH="0" baseline="0" noProof="0" dirty="0">
                <a:ln>
                  <a:noFill/>
                </a:ln>
                <a:solidFill>
                  <a:srgbClr val="70AD47">
                    <a:lumMod val="50000"/>
                  </a:srgbClr>
                </a:solidFill>
                <a:effectLst/>
                <a:uLnTx/>
                <a:uFillTx/>
                <a:latin typeface="#9Slide04 SFU CenturySchoolbook" panose="00000400000000000000" pitchFamily="2" charset="0"/>
                <a:ea typeface="思源黑体 CN Medium" panose="020B0600000000000000" pitchFamily="34" charset="-122"/>
                <a:cs typeface="+mn-ea"/>
                <a:sym typeface="思源黑体 CN Medium" panose="020B0600000000000000" pitchFamily="34" charset="-122"/>
              </a:rPr>
              <a:t> </a:t>
            </a:r>
            <a:r>
              <a:rPr kumimoji="0" lang="en-US" altLang="zh-CN" sz="4800" b="0" i="0" u="sng" strike="noStrike" kern="1200" cap="none" spc="0" normalizeH="0" baseline="0" noProof="0" dirty="0" err="1">
                <a:ln>
                  <a:noFill/>
                </a:ln>
                <a:solidFill>
                  <a:srgbClr val="70AD47">
                    <a:lumMod val="50000"/>
                  </a:srgbClr>
                </a:solidFill>
                <a:effectLst/>
                <a:uLnTx/>
                <a:uFillTx/>
                <a:latin typeface="#9Slide04 SFU CenturySchoolbook" panose="00000400000000000000" pitchFamily="2" charset="0"/>
                <a:ea typeface="思源黑体 CN Medium" panose="020B0600000000000000" pitchFamily="34" charset="-122"/>
                <a:cs typeface="+mn-ea"/>
                <a:sym typeface="思源黑体 CN Medium" panose="020B0600000000000000" pitchFamily="34" charset="-122"/>
              </a:rPr>
              <a:t>khảo</a:t>
            </a:r>
            <a:endParaRPr kumimoji="0" lang="zh-CN" altLang="en-US" sz="4800" b="0" i="0" u="sng" strike="noStrike" kern="1200" cap="none" spc="0" normalizeH="0" baseline="0" noProof="0" dirty="0">
              <a:ln>
                <a:noFill/>
              </a:ln>
              <a:solidFill>
                <a:srgbClr val="70AD47">
                  <a:lumMod val="50000"/>
                </a:srgbClr>
              </a:solidFill>
              <a:effectLst/>
              <a:uLnTx/>
              <a:uFillTx/>
              <a:latin typeface="#9Slide04 SFU CenturySchoolbook" panose="00000400000000000000" pitchFamily="2" charset="0"/>
              <a:ea typeface="思源黑体 CN Medium" panose="020B0600000000000000" pitchFamily="34" charset="-122"/>
              <a:cs typeface="+mn-ea"/>
              <a:sym typeface="思源黑体 CN Medium" panose="020B0600000000000000" pitchFamily="34" charset="-122"/>
            </a:endParaRPr>
          </a:p>
        </p:txBody>
      </p:sp>
      <p:sp>
        <p:nvSpPr>
          <p:cNvPr id="4" name="Rectangle: Rounded Corners 3">
            <a:extLst>
              <a:ext uri="{FF2B5EF4-FFF2-40B4-BE49-F238E27FC236}">
                <a16:creationId xmlns:a16="http://schemas.microsoft.com/office/drawing/2014/main" id="{C981EF06-3CE4-B95B-205E-8518CDC4B369}"/>
              </a:ext>
            </a:extLst>
          </p:cNvPr>
          <p:cNvSpPr/>
          <p:nvPr/>
        </p:nvSpPr>
        <p:spPr>
          <a:xfrm>
            <a:off x="848202" y="1613081"/>
            <a:ext cx="10495596" cy="967843"/>
          </a:xfrm>
          <a:prstGeom prst="roundRect">
            <a:avLst/>
          </a:prstGeom>
          <a:solidFill>
            <a:schemeClr val="accent6">
              <a:lumMod val="20000"/>
              <a:lumOff val="80000"/>
            </a:schemeClr>
          </a:solidFill>
          <a:ln w="28575">
            <a:solidFill>
              <a:schemeClr val="tx1">
                <a:lumMod val="95000"/>
                <a:lumOff val="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pic>
        <p:nvPicPr>
          <p:cNvPr id="16" name="Picture 43">
            <a:extLst>
              <a:ext uri="{FF2B5EF4-FFF2-40B4-BE49-F238E27FC236}">
                <a16:creationId xmlns:a16="http://schemas.microsoft.com/office/drawing/2014/main" id="{193F76DD-71C6-19B9-0891-870065FFD4B3}"/>
              </a:ext>
            </a:extLst>
          </p:cNvPr>
          <p:cNvPicPr>
            <a:picLocks noChangeAspect="1"/>
          </p:cNvPicPr>
          <p:nvPr/>
        </p:nvPicPr>
        <p:blipFill>
          <a:blip r:embed="rId8"/>
          <a:srcRect/>
          <a:stretch>
            <a:fillRect/>
          </a:stretch>
        </p:blipFill>
        <p:spPr>
          <a:xfrm>
            <a:off x="803777" y="1185948"/>
            <a:ext cx="1114290" cy="890039"/>
          </a:xfrm>
          <a:prstGeom prst="rect">
            <a:avLst/>
          </a:prstGeom>
        </p:spPr>
      </p:pic>
      <p:sp>
        <p:nvSpPr>
          <p:cNvPr id="20" name="TextBox 19">
            <a:extLst>
              <a:ext uri="{FF2B5EF4-FFF2-40B4-BE49-F238E27FC236}">
                <a16:creationId xmlns:a16="http://schemas.microsoft.com/office/drawing/2014/main" id="{0726F0E8-8064-7564-706F-BE1D141A8A20}"/>
              </a:ext>
            </a:extLst>
          </p:cNvPr>
          <p:cNvSpPr txBox="1"/>
          <p:nvPr/>
        </p:nvSpPr>
        <p:spPr>
          <a:xfrm>
            <a:off x="1962492" y="1668812"/>
            <a:ext cx="9207133" cy="83099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vi-VN" sz="2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Câu 4. </a:t>
            </a:r>
            <a:r>
              <a:rPr kumimoji="0" lang="vi-VN" sz="24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Để</a:t>
            </a:r>
            <a:r>
              <a:rPr kumimoji="0" lang="vi-VN" sz="2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24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làm</a:t>
            </a:r>
            <a:r>
              <a:rPr kumimoji="0" lang="vi-VN" sz="2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24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sáng</a:t>
            </a:r>
            <a:r>
              <a:rPr kumimoji="0" lang="vi-VN" sz="2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24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tỏ</a:t>
            </a:r>
            <a:r>
              <a:rPr kumimoji="0" lang="vi-VN" sz="2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24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sức</a:t>
            </a:r>
            <a:r>
              <a:rPr kumimoji="0" lang="vi-VN" sz="2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24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gợi</a:t>
            </a:r>
            <a:r>
              <a:rPr kumimoji="0" lang="vi-VN" sz="2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24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tả</a:t>
            </a:r>
            <a:r>
              <a:rPr kumimoji="0" lang="vi-VN" sz="2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24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của</a:t>
            </a:r>
            <a:r>
              <a:rPr kumimoji="0" lang="vi-VN" sz="2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24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hình</a:t>
            </a:r>
            <a:r>
              <a:rPr kumimoji="0" lang="vi-VN" sz="2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24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ảnh</a:t>
            </a:r>
            <a:r>
              <a:rPr kumimoji="0" lang="vi-VN" sz="2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trong </a:t>
            </a:r>
            <a:r>
              <a:rPr kumimoji="0" lang="vi-VN" sz="24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bài</a:t>
            </a:r>
            <a:r>
              <a:rPr kumimoji="0" lang="vi-VN" sz="2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thơ Thu </a:t>
            </a:r>
            <a:r>
              <a:rPr kumimoji="0" lang="vi-VN" sz="24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điếu</a:t>
            </a:r>
            <a:r>
              <a:rPr kumimoji="0" lang="vi-VN" sz="2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24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tác</a:t>
            </a:r>
            <a:r>
              <a:rPr kumimoji="0" lang="vi-VN" sz="2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24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giả</a:t>
            </a:r>
            <a:r>
              <a:rPr kumimoji="0" lang="vi-VN" sz="2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24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đã</a:t>
            </a:r>
            <a:r>
              <a:rPr kumimoji="0" lang="vi-VN" sz="2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24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dùng</a:t>
            </a:r>
            <a:r>
              <a:rPr kumimoji="0" lang="vi-VN" sz="2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24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những</a:t>
            </a:r>
            <a:r>
              <a:rPr kumimoji="0" lang="vi-VN" sz="2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24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dẫn</a:t>
            </a:r>
            <a:r>
              <a:rPr kumimoji="0" lang="vi-VN" sz="2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24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chứng</a:t>
            </a:r>
            <a:r>
              <a:rPr kumimoji="0" lang="vi-VN" sz="2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24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lí</a:t>
            </a:r>
            <a:r>
              <a:rPr kumimoji="0" lang="vi-VN" sz="2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24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lẽ</a:t>
            </a:r>
            <a:r>
              <a:rPr kumimoji="0" lang="vi-VN" sz="2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24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nào</a:t>
            </a:r>
            <a:r>
              <a:rPr kumimoji="0" lang="vi-VN" sz="2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en-US" sz="2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cxnSp>
        <p:nvCxnSpPr>
          <p:cNvPr id="7" name="PA-直接连接符 1">
            <a:extLst>
              <a:ext uri="{FF2B5EF4-FFF2-40B4-BE49-F238E27FC236}">
                <a16:creationId xmlns:a16="http://schemas.microsoft.com/office/drawing/2014/main" id="{A5F1C8C6-F1DF-89B0-3009-24A80B7E87BC}"/>
              </a:ext>
            </a:extLst>
          </p:cNvPr>
          <p:cNvCxnSpPr/>
          <p:nvPr>
            <p:custDataLst>
              <p:tags r:id="rId2"/>
            </p:custDataLst>
          </p:nvPr>
        </p:nvCxnSpPr>
        <p:spPr>
          <a:xfrm>
            <a:off x="1912510" y="2860420"/>
            <a:ext cx="0" cy="339090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8" name="PA-ïŝļidé">
            <a:extLst>
              <a:ext uri="{FF2B5EF4-FFF2-40B4-BE49-F238E27FC236}">
                <a16:creationId xmlns:a16="http://schemas.microsoft.com/office/drawing/2014/main" id="{8DC45212-67FA-087F-04E1-CD15DABD15F9}"/>
              </a:ext>
            </a:extLst>
          </p:cNvPr>
          <p:cNvSpPr/>
          <p:nvPr>
            <p:custDataLst>
              <p:tags r:id="rId3"/>
            </p:custDataLst>
          </p:nvPr>
        </p:nvSpPr>
        <p:spPr>
          <a:xfrm>
            <a:off x="1648985" y="3008057"/>
            <a:ext cx="538163" cy="538163"/>
          </a:xfrm>
          <a:prstGeom prst="ellipse">
            <a:avLst/>
          </a:prstGeom>
          <a:solidFill>
            <a:schemeClr val="accent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noAutofit/>
          </a:bodyPr>
          <a:lstStyle>
            <a:defPPr>
              <a:defRPr lang="zh-CN"/>
            </a:defPPr>
            <a:lvl1pPr marL="0" algn="l" defTabSz="913765" rtl="0" eaLnBrk="1" latinLnBrk="0" hangingPunct="1">
              <a:defRPr sz="1800" kern="1200">
                <a:solidFill>
                  <a:schemeClr val="lt1"/>
                </a:solidFill>
              </a:defRPr>
            </a:lvl1pPr>
            <a:lvl2pPr marL="457200" algn="l" defTabSz="913765" rtl="0" eaLnBrk="1" latinLnBrk="0" hangingPunct="1">
              <a:defRPr sz="1800" kern="1200">
                <a:solidFill>
                  <a:schemeClr val="lt1"/>
                </a:solidFill>
              </a:defRPr>
            </a:lvl2pPr>
            <a:lvl3pPr marL="914400" algn="l" defTabSz="913765" rtl="0" eaLnBrk="1" latinLnBrk="0" hangingPunct="1">
              <a:defRPr sz="1800" kern="1200">
                <a:solidFill>
                  <a:schemeClr val="lt1"/>
                </a:solidFill>
              </a:defRPr>
            </a:lvl3pPr>
            <a:lvl4pPr marL="1371600" algn="l" defTabSz="913765" rtl="0" eaLnBrk="1" latinLnBrk="0" hangingPunct="1">
              <a:defRPr sz="1800" kern="1200">
                <a:solidFill>
                  <a:schemeClr val="lt1"/>
                </a:solidFill>
              </a:defRPr>
            </a:lvl4pPr>
            <a:lvl5pPr marL="1828800" algn="l" defTabSz="913765" rtl="0" eaLnBrk="1" latinLnBrk="0" hangingPunct="1">
              <a:defRPr sz="1800" kern="1200">
                <a:solidFill>
                  <a:schemeClr val="lt1"/>
                </a:solidFill>
              </a:defRPr>
            </a:lvl5pPr>
            <a:lvl6pPr marL="2286000" algn="l" defTabSz="913765" rtl="0" eaLnBrk="1" latinLnBrk="0" hangingPunct="1">
              <a:defRPr sz="1800" kern="1200">
                <a:solidFill>
                  <a:schemeClr val="lt1"/>
                </a:solidFill>
              </a:defRPr>
            </a:lvl6pPr>
            <a:lvl7pPr marL="2743200" algn="l" defTabSz="913765" rtl="0" eaLnBrk="1" latinLnBrk="0" hangingPunct="1">
              <a:defRPr sz="1800" kern="1200">
                <a:solidFill>
                  <a:schemeClr val="lt1"/>
                </a:solidFill>
              </a:defRPr>
            </a:lvl7pPr>
            <a:lvl8pPr marL="3200400" algn="l" defTabSz="913765" rtl="0" eaLnBrk="1" latinLnBrk="0" hangingPunct="1">
              <a:defRPr sz="1800" kern="1200">
                <a:solidFill>
                  <a:schemeClr val="lt1"/>
                </a:solidFill>
              </a:defRPr>
            </a:lvl8pPr>
            <a:lvl9pPr marL="3657600" algn="l" defTabSz="913765" rtl="0" eaLnBrk="1" latinLnBrk="0" hangingPunct="1">
              <a:defRPr sz="1800" kern="1200">
                <a:solidFill>
                  <a:schemeClr val="lt1"/>
                </a:solidFill>
              </a:defRPr>
            </a:lvl9pPr>
          </a:lstStyle>
          <a:p>
            <a:pPr algn="ctr" fontAlgn="auto"/>
            <a:r>
              <a:rPr lang="en-US" altLang="zh-CN" sz="1400" noProof="1">
                <a:solidFill>
                  <a:sysClr val="windowText" lastClr="000000"/>
                </a:solidFill>
                <a:latin typeface="#9Slide03 Arima Madurai ExtraBo" panose="00000900000000000000" pitchFamily="2" charset="0"/>
                <a:ea typeface="思源黑体 CN Medium" panose="020B0600000000000000" pitchFamily="34" charset="-122"/>
                <a:cs typeface="#9Slide03 Arima Madurai ExtraBo" panose="00000900000000000000" pitchFamily="2" charset="0"/>
                <a:sym typeface="思源黑体 CN Medium" panose="020B0600000000000000" pitchFamily="34" charset="-122"/>
              </a:rPr>
              <a:t>01</a:t>
            </a:r>
            <a:endParaRPr lang="zh-CN" altLang="en-US" sz="1400" noProof="1">
              <a:solidFill>
                <a:sysClr val="windowText" lastClr="000000"/>
              </a:solidFill>
              <a:latin typeface="#9Slide03 Arima Madurai ExtraBo" panose="00000900000000000000" pitchFamily="2" charset="0"/>
              <a:ea typeface="思源黑体 CN Medium" panose="020B0600000000000000" pitchFamily="34" charset="-122"/>
              <a:cs typeface="#9Slide03 Arima Madurai ExtraBo" panose="00000900000000000000" pitchFamily="2" charset="0"/>
              <a:sym typeface="思源黑体 CN Medium" panose="020B0600000000000000" pitchFamily="34" charset="-122"/>
            </a:endParaRPr>
          </a:p>
        </p:txBody>
      </p:sp>
      <p:sp>
        <p:nvSpPr>
          <p:cNvPr id="9" name="PA-íṧ1íďé">
            <a:extLst>
              <a:ext uri="{FF2B5EF4-FFF2-40B4-BE49-F238E27FC236}">
                <a16:creationId xmlns:a16="http://schemas.microsoft.com/office/drawing/2014/main" id="{ADC86FA2-6B00-44E6-D082-23C6460A587D}"/>
              </a:ext>
            </a:extLst>
          </p:cNvPr>
          <p:cNvSpPr/>
          <p:nvPr>
            <p:custDataLst>
              <p:tags r:id="rId4"/>
            </p:custDataLst>
          </p:nvPr>
        </p:nvSpPr>
        <p:spPr>
          <a:xfrm>
            <a:off x="1648985" y="4298695"/>
            <a:ext cx="538163" cy="538162"/>
          </a:xfrm>
          <a:prstGeom prst="ellipse">
            <a:avLst/>
          </a:prstGeom>
          <a:solidFill>
            <a:schemeClr val="accent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noAutofit/>
          </a:bodyPr>
          <a:lstStyle>
            <a:defPPr>
              <a:defRPr lang="zh-CN"/>
            </a:defPPr>
            <a:lvl1pPr marL="0" algn="l" defTabSz="913765" rtl="0" eaLnBrk="1" latinLnBrk="0" hangingPunct="1">
              <a:defRPr sz="1800" kern="1200">
                <a:solidFill>
                  <a:schemeClr val="lt1"/>
                </a:solidFill>
              </a:defRPr>
            </a:lvl1pPr>
            <a:lvl2pPr marL="457200" algn="l" defTabSz="913765" rtl="0" eaLnBrk="1" latinLnBrk="0" hangingPunct="1">
              <a:defRPr sz="1800" kern="1200">
                <a:solidFill>
                  <a:schemeClr val="lt1"/>
                </a:solidFill>
              </a:defRPr>
            </a:lvl2pPr>
            <a:lvl3pPr marL="914400" algn="l" defTabSz="913765" rtl="0" eaLnBrk="1" latinLnBrk="0" hangingPunct="1">
              <a:defRPr sz="1800" kern="1200">
                <a:solidFill>
                  <a:schemeClr val="lt1"/>
                </a:solidFill>
              </a:defRPr>
            </a:lvl3pPr>
            <a:lvl4pPr marL="1371600" algn="l" defTabSz="913765" rtl="0" eaLnBrk="1" latinLnBrk="0" hangingPunct="1">
              <a:defRPr sz="1800" kern="1200">
                <a:solidFill>
                  <a:schemeClr val="lt1"/>
                </a:solidFill>
              </a:defRPr>
            </a:lvl4pPr>
            <a:lvl5pPr marL="1828800" algn="l" defTabSz="913765" rtl="0" eaLnBrk="1" latinLnBrk="0" hangingPunct="1">
              <a:defRPr sz="1800" kern="1200">
                <a:solidFill>
                  <a:schemeClr val="lt1"/>
                </a:solidFill>
              </a:defRPr>
            </a:lvl5pPr>
            <a:lvl6pPr marL="2286000" algn="l" defTabSz="913765" rtl="0" eaLnBrk="1" latinLnBrk="0" hangingPunct="1">
              <a:defRPr sz="1800" kern="1200">
                <a:solidFill>
                  <a:schemeClr val="lt1"/>
                </a:solidFill>
              </a:defRPr>
            </a:lvl6pPr>
            <a:lvl7pPr marL="2743200" algn="l" defTabSz="913765" rtl="0" eaLnBrk="1" latinLnBrk="0" hangingPunct="1">
              <a:defRPr sz="1800" kern="1200">
                <a:solidFill>
                  <a:schemeClr val="lt1"/>
                </a:solidFill>
              </a:defRPr>
            </a:lvl7pPr>
            <a:lvl8pPr marL="3200400" algn="l" defTabSz="913765" rtl="0" eaLnBrk="1" latinLnBrk="0" hangingPunct="1">
              <a:defRPr sz="1800" kern="1200">
                <a:solidFill>
                  <a:schemeClr val="lt1"/>
                </a:solidFill>
              </a:defRPr>
            </a:lvl8pPr>
            <a:lvl9pPr marL="3657600" algn="l" defTabSz="913765" rtl="0" eaLnBrk="1" latinLnBrk="0" hangingPunct="1">
              <a:defRPr sz="1800" kern="1200">
                <a:solidFill>
                  <a:schemeClr val="lt1"/>
                </a:solidFill>
              </a:defRPr>
            </a:lvl9pPr>
          </a:lstStyle>
          <a:p>
            <a:pPr algn="ctr" fontAlgn="auto"/>
            <a:r>
              <a:rPr lang="en-US" altLang="zh-CN" sz="1200" noProof="1">
                <a:solidFill>
                  <a:sysClr val="windowText" lastClr="000000"/>
                </a:solidFill>
                <a:latin typeface="#9Slide03 Arima Madurai ExtraBo" panose="00000900000000000000" pitchFamily="2" charset="0"/>
                <a:ea typeface="思源黑体 CN Medium" panose="020B0600000000000000" pitchFamily="34" charset="-122"/>
                <a:cs typeface="#9Slide03 Arima Madurai ExtraBo" panose="00000900000000000000" pitchFamily="2" charset="0"/>
                <a:sym typeface="思源黑体 CN Medium" panose="020B0600000000000000" pitchFamily="34" charset="-122"/>
              </a:rPr>
              <a:t>02</a:t>
            </a:r>
            <a:endParaRPr lang="zh-CN" altLang="en-US" sz="1200" noProof="1">
              <a:solidFill>
                <a:sysClr val="windowText" lastClr="000000"/>
              </a:solidFill>
              <a:latin typeface="#9Slide03 Arima Madurai ExtraBo" panose="00000900000000000000" pitchFamily="2" charset="0"/>
              <a:ea typeface="思源黑体 CN Medium" panose="020B0600000000000000" pitchFamily="34" charset="-122"/>
              <a:cs typeface="#9Slide03 Arima Madurai ExtraBo" panose="00000900000000000000" pitchFamily="2" charset="0"/>
              <a:sym typeface="思源黑体 CN Medium" panose="020B0600000000000000" pitchFamily="34" charset="-122"/>
            </a:endParaRPr>
          </a:p>
        </p:txBody>
      </p:sp>
      <p:sp>
        <p:nvSpPr>
          <p:cNvPr id="10" name="PA-îS1íḓe">
            <a:extLst>
              <a:ext uri="{FF2B5EF4-FFF2-40B4-BE49-F238E27FC236}">
                <a16:creationId xmlns:a16="http://schemas.microsoft.com/office/drawing/2014/main" id="{109AD761-5389-EEFE-1ED1-01CF74231F7F}"/>
              </a:ext>
            </a:extLst>
          </p:cNvPr>
          <p:cNvSpPr/>
          <p:nvPr>
            <p:custDataLst>
              <p:tags r:id="rId5"/>
            </p:custDataLst>
          </p:nvPr>
        </p:nvSpPr>
        <p:spPr>
          <a:xfrm>
            <a:off x="1648985" y="5559170"/>
            <a:ext cx="538163" cy="538162"/>
          </a:xfrm>
          <a:prstGeom prst="ellipse">
            <a:avLst/>
          </a:prstGeom>
          <a:solidFill>
            <a:schemeClr val="accent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noAutofit/>
          </a:bodyPr>
          <a:lstStyle>
            <a:defPPr>
              <a:defRPr lang="zh-CN"/>
            </a:defPPr>
            <a:lvl1pPr marL="0" algn="l" defTabSz="913765" rtl="0" eaLnBrk="1" latinLnBrk="0" hangingPunct="1">
              <a:defRPr sz="1800" kern="1200">
                <a:solidFill>
                  <a:schemeClr val="lt1"/>
                </a:solidFill>
              </a:defRPr>
            </a:lvl1pPr>
            <a:lvl2pPr marL="457200" algn="l" defTabSz="913765" rtl="0" eaLnBrk="1" latinLnBrk="0" hangingPunct="1">
              <a:defRPr sz="1800" kern="1200">
                <a:solidFill>
                  <a:schemeClr val="lt1"/>
                </a:solidFill>
              </a:defRPr>
            </a:lvl2pPr>
            <a:lvl3pPr marL="914400" algn="l" defTabSz="913765" rtl="0" eaLnBrk="1" latinLnBrk="0" hangingPunct="1">
              <a:defRPr sz="1800" kern="1200">
                <a:solidFill>
                  <a:schemeClr val="lt1"/>
                </a:solidFill>
              </a:defRPr>
            </a:lvl3pPr>
            <a:lvl4pPr marL="1371600" algn="l" defTabSz="913765" rtl="0" eaLnBrk="1" latinLnBrk="0" hangingPunct="1">
              <a:defRPr sz="1800" kern="1200">
                <a:solidFill>
                  <a:schemeClr val="lt1"/>
                </a:solidFill>
              </a:defRPr>
            </a:lvl4pPr>
            <a:lvl5pPr marL="1828800" algn="l" defTabSz="913765" rtl="0" eaLnBrk="1" latinLnBrk="0" hangingPunct="1">
              <a:defRPr sz="1800" kern="1200">
                <a:solidFill>
                  <a:schemeClr val="lt1"/>
                </a:solidFill>
              </a:defRPr>
            </a:lvl5pPr>
            <a:lvl6pPr marL="2286000" algn="l" defTabSz="913765" rtl="0" eaLnBrk="1" latinLnBrk="0" hangingPunct="1">
              <a:defRPr sz="1800" kern="1200">
                <a:solidFill>
                  <a:schemeClr val="lt1"/>
                </a:solidFill>
              </a:defRPr>
            </a:lvl6pPr>
            <a:lvl7pPr marL="2743200" algn="l" defTabSz="913765" rtl="0" eaLnBrk="1" latinLnBrk="0" hangingPunct="1">
              <a:defRPr sz="1800" kern="1200">
                <a:solidFill>
                  <a:schemeClr val="lt1"/>
                </a:solidFill>
              </a:defRPr>
            </a:lvl7pPr>
            <a:lvl8pPr marL="3200400" algn="l" defTabSz="913765" rtl="0" eaLnBrk="1" latinLnBrk="0" hangingPunct="1">
              <a:defRPr sz="1800" kern="1200">
                <a:solidFill>
                  <a:schemeClr val="lt1"/>
                </a:solidFill>
              </a:defRPr>
            </a:lvl8pPr>
            <a:lvl9pPr marL="3657600" algn="l" defTabSz="913765" rtl="0" eaLnBrk="1" latinLnBrk="0" hangingPunct="1">
              <a:defRPr sz="1800" kern="1200">
                <a:solidFill>
                  <a:schemeClr val="lt1"/>
                </a:solidFill>
              </a:defRPr>
            </a:lvl9pPr>
          </a:lstStyle>
          <a:p>
            <a:pPr algn="ctr" fontAlgn="auto"/>
            <a:r>
              <a:rPr lang="en-US" altLang="zh-CN" sz="1200" noProof="1">
                <a:solidFill>
                  <a:sysClr val="windowText" lastClr="000000"/>
                </a:solidFill>
                <a:latin typeface="#9Slide03 Arima Madurai ExtraBo" panose="00000900000000000000" pitchFamily="2" charset="0"/>
                <a:ea typeface="思源黑体 CN Medium" panose="020B0600000000000000" pitchFamily="34" charset="-122"/>
                <a:cs typeface="#9Slide03 Arima Madurai ExtraBo" panose="00000900000000000000" pitchFamily="2" charset="0"/>
                <a:sym typeface="思源黑体 CN Medium" panose="020B0600000000000000" pitchFamily="34" charset="-122"/>
              </a:rPr>
              <a:t>03</a:t>
            </a:r>
            <a:endParaRPr lang="zh-CN" altLang="en-US" sz="1200" noProof="1">
              <a:solidFill>
                <a:sysClr val="windowText" lastClr="000000"/>
              </a:solidFill>
              <a:latin typeface="#9Slide03 Arima Madurai ExtraBo" panose="00000900000000000000" pitchFamily="2" charset="0"/>
              <a:ea typeface="思源黑体 CN Medium" panose="020B0600000000000000" pitchFamily="34" charset="-122"/>
              <a:cs typeface="#9Slide03 Arima Madurai ExtraBo" panose="00000900000000000000" pitchFamily="2" charset="0"/>
              <a:sym typeface="思源黑体 CN Medium" panose="020B0600000000000000" pitchFamily="34" charset="-122"/>
            </a:endParaRPr>
          </a:p>
        </p:txBody>
      </p:sp>
      <p:sp>
        <p:nvSpPr>
          <p:cNvPr id="12" name="TextBox 11">
            <a:extLst>
              <a:ext uri="{FF2B5EF4-FFF2-40B4-BE49-F238E27FC236}">
                <a16:creationId xmlns:a16="http://schemas.microsoft.com/office/drawing/2014/main" id="{D9719CF6-8EC7-AA96-AB86-CA4B2D91D03D}"/>
              </a:ext>
            </a:extLst>
          </p:cNvPr>
          <p:cNvSpPr txBox="1"/>
          <p:nvPr/>
        </p:nvSpPr>
        <p:spPr>
          <a:xfrm>
            <a:off x="2326072" y="2806623"/>
            <a:ext cx="8479972" cy="954107"/>
          </a:xfrm>
          <a:prstGeom prst="rect">
            <a:avLst/>
          </a:prstGeom>
          <a:noFill/>
        </p:spPr>
        <p:txBody>
          <a:bodyPr wrap="square">
            <a:spAutoFit/>
          </a:bodyPr>
          <a:lstStyle/>
          <a:p>
            <a:pPr algn="just"/>
            <a:r>
              <a:rPr lang="en-US" sz="2800" dirty="0" err="1">
                <a:effectLst/>
                <a:latin typeface="Cambria" panose="02040503050406030204" pitchFamily="18" charset="0"/>
                <a:ea typeface="Cambria" panose="02040503050406030204" pitchFamily="18" charset="0"/>
              </a:rPr>
              <a:t>Không</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gian</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trong</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và</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lạnh</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từ</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hình</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ảnh</a:t>
            </a:r>
            <a:r>
              <a:rPr lang="en-US" sz="2800" dirty="0">
                <a:effectLst/>
                <a:latin typeface="Cambria" panose="02040503050406030204" pitchFamily="18" charset="0"/>
                <a:ea typeface="Cambria" panose="02040503050406030204" pitchFamily="18" charset="0"/>
              </a:rPr>
              <a:t> </a:t>
            </a:r>
            <a:r>
              <a:rPr lang="en-US" sz="2800" b="1" i="1" dirty="0">
                <a:effectLst/>
                <a:latin typeface="Cambria" panose="02040503050406030204" pitchFamily="18" charset="0"/>
                <a:ea typeface="Cambria" panose="02040503050406030204" pitchFamily="18" charset="0"/>
              </a:rPr>
              <a:t>''</a:t>
            </a:r>
            <a:r>
              <a:rPr lang="en-US" sz="2800" b="1" i="1" dirty="0" err="1">
                <a:effectLst/>
                <a:latin typeface="Cambria" panose="02040503050406030204" pitchFamily="18" charset="0"/>
                <a:ea typeface="Cambria" panose="02040503050406030204" pitchFamily="18" charset="0"/>
              </a:rPr>
              <a:t>ao</a:t>
            </a:r>
            <a:r>
              <a:rPr lang="en-US" sz="2800" b="1" i="1" dirty="0">
                <a:effectLst/>
                <a:latin typeface="Cambria" panose="02040503050406030204" pitchFamily="18" charset="0"/>
                <a:ea typeface="Cambria" panose="02040503050406030204" pitchFamily="18" charset="0"/>
              </a:rPr>
              <a:t> thu'', ''</a:t>
            </a:r>
            <a:r>
              <a:rPr lang="en-US" sz="2800" b="1" i="1" dirty="0" err="1">
                <a:effectLst/>
                <a:latin typeface="Cambria" panose="02040503050406030204" pitchFamily="18" charset="0"/>
                <a:ea typeface="Cambria" panose="02040503050406030204" pitchFamily="18" charset="0"/>
              </a:rPr>
              <a:t>mặt</a:t>
            </a:r>
            <a:r>
              <a:rPr lang="en-US" sz="2800" b="1" i="1" dirty="0">
                <a:effectLst/>
                <a:latin typeface="Cambria" panose="02040503050406030204" pitchFamily="18" charset="0"/>
                <a:ea typeface="Cambria" panose="02040503050406030204" pitchFamily="18" charset="0"/>
              </a:rPr>
              <a:t> </a:t>
            </a:r>
            <a:r>
              <a:rPr lang="en-US" sz="2800" b="1" i="1" dirty="0" err="1">
                <a:effectLst/>
                <a:latin typeface="Cambria" panose="02040503050406030204" pitchFamily="18" charset="0"/>
                <a:ea typeface="Cambria" panose="02040503050406030204" pitchFamily="18" charset="0"/>
              </a:rPr>
              <a:t>nước</a:t>
            </a:r>
            <a:r>
              <a:rPr lang="en-US" sz="2800" b="1" i="1" dirty="0">
                <a:effectLst/>
                <a:latin typeface="Cambria" panose="02040503050406030204" pitchFamily="18" charset="0"/>
                <a:ea typeface="Cambria" panose="02040503050406030204" pitchFamily="18" charset="0"/>
              </a:rPr>
              <a:t>'', ''</a:t>
            </a:r>
            <a:r>
              <a:rPr lang="en-US" sz="2800" b="1" i="1" dirty="0" err="1">
                <a:effectLst/>
                <a:latin typeface="Cambria" panose="02040503050406030204" pitchFamily="18" charset="0"/>
                <a:ea typeface="Cambria" panose="02040503050406030204" pitchFamily="18" charset="0"/>
              </a:rPr>
              <a:t>thuyền</a:t>
            </a:r>
            <a:r>
              <a:rPr lang="en-US" sz="2800" b="1" i="1" dirty="0">
                <a:effectLst/>
                <a:latin typeface="Cambria" panose="02040503050406030204" pitchFamily="18" charset="0"/>
                <a:ea typeface="Cambria" panose="02040503050406030204" pitchFamily="18" charset="0"/>
              </a:rPr>
              <a:t> </a:t>
            </a:r>
            <a:r>
              <a:rPr lang="en-US" sz="2800" b="1" i="1" dirty="0" err="1">
                <a:effectLst/>
                <a:latin typeface="Cambria" panose="02040503050406030204" pitchFamily="18" charset="0"/>
                <a:ea typeface="Cambria" panose="02040503050406030204" pitchFamily="18" charset="0"/>
              </a:rPr>
              <a:t>câu</a:t>
            </a:r>
            <a:r>
              <a:rPr lang="en-US" sz="2800" b="1" i="1" dirty="0">
                <a:effectLst/>
                <a:latin typeface="Cambria" panose="02040503050406030204" pitchFamily="18" charset="0"/>
                <a:ea typeface="Cambria" panose="02040503050406030204" pitchFamily="18" charset="0"/>
              </a:rPr>
              <a:t>''</a:t>
            </a:r>
            <a:endParaRPr lang="en-US" sz="4000" b="1" i="1" dirty="0">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FCD7744E-D903-02FB-773D-8532F42F606C}"/>
              </a:ext>
            </a:extLst>
          </p:cNvPr>
          <p:cNvSpPr txBox="1"/>
          <p:nvPr/>
        </p:nvSpPr>
        <p:spPr>
          <a:xfrm>
            <a:off x="2326072" y="4005860"/>
            <a:ext cx="8479972" cy="954107"/>
          </a:xfrm>
          <a:prstGeom prst="rect">
            <a:avLst/>
          </a:prstGeom>
          <a:noFill/>
        </p:spPr>
        <p:txBody>
          <a:bodyPr wrap="square">
            <a:spAutoFit/>
          </a:bodyPr>
          <a:lstStyle/>
          <a:p>
            <a:pPr algn="just"/>
            <a:r>
              <a:rPr lang="en-US" sz="2800" dirty="0" err="1">
                <a:latin typeface="Cambria" panose="02040503050406030204" pitchFamily="18" charset="0"/>
                <a:ea typeface="Cambria" panose="02040503050406030204" pitchFamily="18" charset="0"/>
              </a:rPr>
              <a:t>Sự</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tĩnh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lặng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của</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không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gian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từ</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hình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ảnh</a:t>
            </a:r>
            <a:r>
              <a:rPr lang="en-US" sz="2800" dirty="0">
                <a:latin typeface="Cambria" panose="02040503050406030204" pitchFamily="18" charset="0"/>
                <a:ea typeface="Cambria" panose="02040503050406030204" pitchFamily="18" charset="0"/>
              </a:rPr>
              <a:t> </a:t>
            </a:r>
            <a:r>
              <a:rPr lang="en-US" sz="2800" b="1" i="1" dirty="0">
                <a:latin typeface="Cambria" panose="02040503050406030204" pitchFamily="18" charset="0"/>
                <a:ea typeface="Cambria" panose="02040503050406030204" pitchFamily="18" charset="0"/>
              </a:rPr>
              <a:t>''</a:t>
            </a:r>
            <a:r>
              <a:rPr lang="en-US" sz="2800" b="1" i="1" dirty="0" err="1">
                <a:latin typeface="Cambria" panose="02040503050406030204" pitchFamily="18" charset="0"/>
                <a:ea typeface="Cambria" panose="02040503050406030204" pitchFamily="18" charset="0"/>
              </a:rPr>
              <a:t>sóng</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biếc</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lá</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vàng</a:t>
            </a:r>
            <a:r>
              <a:rPr lang="en-US" sz="2800" b="1" i="1" dirty="0">
                <a:latin typeface="Cambria" panose="02040503050406030204" pitchFamily="18" charset="0"/>
                <a:ea typeface="Cambria" panose="02040503050406030204" pitchFamily="18" charset="0"/>
              </a:rPr>
              <a:t>''</a:t>
            </a:r>
          </a:p>
        </p:txBody>
      </p:sp>
      <p:sp>
        <p:nvSpPr>
          <p:cNvPr id="15" name="TextBox 14">
            <a:extLst>
              <a:ext uri="{FF2B5EF4-FFF2-40B4-BE49-F238E27FC236}">
                <a16:creationId xmlns:a16="http://schemas.microsoft.com/office/drawing/2014/main" id="{BFB54B53-D031-9972-37E7-10E6229ABFA2}"/>
              </a:ext>
            </a:extLst>
          </p:cNvPr>
          <p:cNvSpPr txBox="1"/>
          <p:nvPr/>
        </p:nvSpPr>
        <p:spPr>
          <a:xfrm>
            <a:off x="2326072" y="5244919"/>
            <a:ext cx="8479972" cy="954107"/>
          </a:xfrm>
          <a:prstGeom prst="rect">
            <a:avLst/>
          </a:prstGeom>
          <a:noFill/>
        </p:spPr>
        <p:txBody>
          <a:bodyPr wrap="square">
            <a:spAutoFit/>
          </a:bodyPr>
          <a:lstStyle/>
          <a:p>
            <a:pPr algn="just"/>
            <a:r>
              <a:rPr lang="vi-VN" sz="2800" dirty="0" err="1">
                <a:latin typeface="Cambria" panose="02040503050406030204" pitchFamily="18" charset="0"/>
                <a:ea typeface="Cambria" panose="02040503050406030204" pitchFamily="18" charset="0"/>
              </a:rPr>
              <a:t>Sự</a:t>
            </a:r>
            <a:r>
              <a:rPr lang="vi-VN" sz="2800" dirty="0">
                <a:latin typeface="Cambria" panose="02040503050406030204" pitchFamily="18" charset="0"/>
                <a:ea typeface="Cambria" panose="02040503050406030204" pitchFamily="18" charset="0"/>
              </a:rPr>
              <a:t> cao </a:t>
            </a:r>
            <a:r>
              <a:rPr lang="vi-VN" sz="2800" dirty="0" err="1">
                <a:latin typeface="Cambria" panose="02040503050406030204" pitchFamily="18" charset="0"/>
                <a:ea typeface="Cambria" panose="02040503050406030204" pitchFamily="18" charset="0"/>
              </a:rPr>
              <a:t>rộng</a:t>
            </a:r>
            <a:r>
              <a:rPr lang="vi-VN" sz="2800" dirty="0">
                <a:latin typeface="Cambria" panose="02040503050406030204" pitchFamily="18" charset="0"/>
                <a:ea typeface="Cambria" panose="02040503050406030204" pitchFamily="18" charset="0"/>
              </a:rPr>
              <a:t> </a:t>
            </a:r>
            <a:r>
              <a:rPr lang="vi-VN" sz="2800" dirty="0" err="1">
                <a:latin typeface="Cambria" panose="02040503050406030204" pitchFamily="18" charset="0"/>
                <a:ea typeface="Cambria" panose="02040503050406030204" pitchFamily="18" charset="0"/>
              </a:rPr>
              <a:t>của</a:t>
            </a:r>
            <a:r>
              <a:rPr lang="vi-VN" sz="2800" dirty="0">
                <a:latin typeface="Cambria" panose="02040503050406030204" pitchFamily="18" charset="0"/>
                <a:ea typeface="Cambria" panose="02040503050406030204" pitchFamily="18" charset="0"/>
              </a:rPr>
              <a:t> không gian </a:t>
            </a:r>
            <a:r>
              <a:rPr lang="vi-VN" sz="2800" dirty="0" err="1">
                <a:latin typeface="Cambria" panose="02040503050406030204" pitchFamily="18" charset="0"/>
                <a:ea typeface="Cambria" panose="02040503050406030204" pitchFamily="18" charset="0"/>
              </a:rPr>
              <a:t>từ</a:t>
            </a:r>
            <a:r>
              <a:rPr lang="vi-VN" sz="2800" dirty="0">
                <a:latin typeface="Cambria" panose="02040503050406030204" pitchFamily="18" charset="0"/>
                <a:ea typeface="Cambria" panose="02040503050406030204" pitchFamily="18" charset="0"/>
              </a:rPr>
              <a:t> </a:t>
            </a:r>
            <a:r>
              <a:rPr lang="vi-VN" sz="2800" dirty="0" err="1">
                <a:latin typeface="Cambria" panose="02040503050406030204" pitchFamily="18" charset="0"/>
                <a:ea typeface="Cambria" panose="02040503050406030204" pitchFamily="18" charset="0"/>
              </a:rPr>
              <a:t>hình</a:t>
            </a:r>
            <a:r>
              <a:rPr lang="vi-VN" sz="2800" dirty="0">
                <a:latin typeface="Cambria" panose="02040503050406030204" pitchFamily="18" charset="0"/>
                <a:ea typeface="Cambria" panose="02040503050406030204" pitchFamily="18" charset="0"/>
              </a:rPr>
              <a:t> </a:t>
            </a:r>
            <a:r>
              <a:rPr lang="vi-VN" sz="2800" dirty="0" err="1">
                <a:latin typeface="Cambria" panose="02040503050406030204" pitchFamily="18" charset="0"/>
                <a:ea typeface="Cambria" panose="02040503050406030204" pitchFamily="18" charset="0"/>
              </a:rPr>
              <a:t>ảnh</a:t>
            </a:r>
            <a:r>
              <a:rPr lang="vi-VN" sz="2800" dirty="0">
                <a:latin typeface="Cambria" panose="02040503050406030204" pitchFamily="18" charset="0"/>
                <a:ea typeface="Cambria" panose="02040503050406030204" pitchFamily="18" charset="0"/>
              </a:rPr>
              <a:t> </a:t>
            </a:r>
            <a:r>
              <a:rPr lang="vi-VN" sz="2800" b="1" i="1" dirty="0">
                <a:latin typeface="Cambria" panose="02040503050406030204" pitchFamily="18" charset="0"/>
                <a:ea typeface="Cambria" panose="02040503050406030204" pitchFamily="18" charset="0"/>
              </a:rPr>
              <a:t>''</a:t>
            </a:r>
            <a:r>
              <a:rPr lang="vi-VN" sz="2800" b="1" i="1" dirty="0" err="1">
                <a:latin typeface="Cambria" panose="02040503050406030204" pitchFamily="18" charset="0"/>
                <a:ea typeface="Cambria" panose="02040503050406030204" pitchFamily="18" charset="0"/>
              </a:rPr>
              <a:t>tầng</a:t>
            </a:r>
            <a:r>
              <a:rPr lang="vi-VN" sz="2800" b="1" i="1" dirty="0">
                <a:latin typeface="Cambria" panose="02040503050406030204" pitchFamily="18" charset="0"/>
                <a:ea typeface="Cambria" panose="02040503050406030204" pitchFamily="18" charset="0"/>
              </a:rPr>
              <a:t> mây'', ''</a:t>
            </a:r>
            <a:r>
              <a:rPr lang="vi-VN" sz="2800" b="1" i="1" dirty="0" err="1">
                <a:latin typeface="Cambria" panose="02040503050406030204" pitchFamily="18" charset="0"/>
                <a:ea typeface="Cambria" panose="02040503050406030204" pitchFamily="18" charset="0"/>
              </a:rPr>
              <a:t>ngõ</a:t>
            </a:r>
            <a:r>
              <a:rPr lang="vi-VN" sz="2800" b="1" i="1" dirty="0">
                <a:latin typeface="Cambria" panose="02040503050406030204" pitchFamily="18" charset="0"/>
                <a:ea typeface="Cambria" panose="02040503050406030204" pitchFamily="18" charset="0"/>
              </a:rPr>
              <a:t> </a:t>
            </a:r>
            <a:r>
              <a:rPr lang="vi-VN" sz="2800" b="1" i="1" dirty="0" err="1">
                <a:latin typeface="Cambria" panose="02040503050406030204" pitchFamily="18" charset="0"/>
                <a:ea typeface="Cambria" panose="02040503050406030204" pitchFamily="18" charset="0"/>
              </a:rPr>
              <a:t>trúc</a:t>
            </a:r>
            <a:r>
              <a:rPr lang="vi-VN" sz="2800" b="1" i="1" dirty="0">
                <a:latin typeface="Cambria" panose="02040503050406030204" pitchFamily="18" charset="0"/>
                <a:ea typeface="Cambria" panose="02040503050406030204" pitchFamily="18" charset="0"/>
              </a:rPr>
              <a:t>'', </a:t>
            </a:r>
            <a:r>
              <a:rPr lang="vi-VN" sz="2800" b="1" i="1" dirty="0" err="1">
                <a:latin typeface="Cambria" panose="02040503050406030204" pitchFamily="18" charset="0"/>
                <a:ea typeface="Cambria" panose="02040503050406030204" pitchFamily="18" charset="0"/>
              </a:rPr>
              <a:t>các</a:t>
            </a:r>
            <a:r>
              <a:rPr lang="vi-VN" sz="2800" b="1" i="1" dirty="0">
                <a:latin typeface="Cambria" panose="02040503050406030204" pitchFamily="18" charset="0"/>
                <a:ea typeface="Cambria" panose="02040503050406030204" pitchFamily="18" charset="0"/>
              </a:rPr>
              <a:t> </a:t>
            </a:r>
            <a:r>
              <a:rPr lang="vi-VN" sz="2800" b="1" i="1" dirty="0" err="1">
                <a:latin typeface="Cambria" panose="02040503050406030204" pitchFamily="18" charset="0"/>
                <a:ea typeface="Cambria" panose="02040503050406030204" pitchFamily="18" charset="0"/>
              </a:rPr>
              <a:t>tính</a:t>
            </a:r>
            <a:r>
              <a:rPr lang="vi-VN" sz="2800" b="1" i="1" dirty="0">
                <a:latin typeface="Cambria" panose="02040503050406030204" pitchFamily="18" charset="0"/>
                <a:ea typeface="Cambria" panose="02040503050406030204" pitchFamily="18" charset="0"/>
              </a:rPr>
              <a:t> </a:t>
            </a:r>
            <a:r>
              <a:rPr lang="vi-VN" sz="2800" b="1" i="1" dirty="0" err="1">
                <a:latin typeface="Cambria" panose="02040503050406030204" pitchFamily="18" charset="0"/>
                <a:ea typeface="Cambria" panose="02040503050406030204" pitchFamily="18" charset="0"/>
              </a:rPr>
              <a:t>từ</a:t>
            </a:r>
            <a:r>
              <a:rPr lang="vi-VN" sz="2800" b="1" i="1" dirty="0">
                <a:latin typeface="Cambria" panose="02040503050406030204" pitchFamily="18" charset="0"/>
                <a:ea typeface="Cambria" panose="02040503050406030204" pitchFamily="18" charset="0"/>
              </a:rPr>
              <a:t> ''lơ </a:t>
            </a:r>
            <a:r>
              <a:rPr lang="vi-VN" sz="2800" b="1" i="1" dirty="0" err="1">
                <a:latin typeface="Cambria" panose="02040503050406030204" pitchFamily="18" charset="0"/>
                <a:ea typeface="Cambria" panose="02040503050406030204" pitchFamily="18" charset="0"/>
              </a:rPr>
              <a:t>lửng</a:t>
            </a:r>
            <a:r>
              <a:rPr lang="vi-VN" sz="2800" b="1" i="1" dirty="0">
                <a:latin typeface="Cambria" panose="02040503050406030204" pitchFamily="18" charset="0"/>
                <a:ea typeface="Cambria" panose="02040503050406030204" pitchFamily="18" charset="0"/>
              </a:rPr>
              <a:t>'', ''trong </a:t>
            </a:r>
            <a:r>
              <a:rPr lang="vi-VN" sz="2800" b="1" i="1" dirty="0" err="1">
                <a:latin typeface="Cambria" panose="02040503050406030204" pitchFamily="18" charset="0"/>
                <a:ea typeface="Cambria" panose="02040503050406030204" pitchFamily="18" charset="0"/>
              </a:rPr>
              <a:t>vắt</a:t>
            </a:r>
            <a:r>
              <a:rPr lang="vi-VN" sz="2800" b="1" i="1" dirty="0">
                <a:latin typeface="Cambria" panose="02040503050406030204" pitchFamily="18" charset="0"/>
                <a:ea typeface="Cambria" panose="02040503050406030204" pitchFamily="18" charset="0"/>
              </a:rPr>
              <a:t>'',..</a:t>
            </a:r>
            <a:endParaRPr lang="en-US" sz="2800" b="1" i="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9054781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37"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900" decel="100000" fill="hold"/>
                                        <p:tgtEl>
                                          <p:spTgt spid="7"/>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par>
                                <p:cTn id="25" presetID="37"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900" decel="100000" fill="hold"/>
                                        <p:tgtEl>
                                          <p:spTgt spid="8"/>
                                        </p:tgtEl>
                                        <p:attrNameLst>
                                          <p:attrName>ppt_y</p:attrName>
                                        </p:attrNameLst>
                                      </p:cBhvr>
                                      <p:tavLst>
                                        <p:tav tm="0">
                                          <p:val>
                                            <p:strVal val="#ppt_y+1"/>
                                          </p:val>
                                        </p:tav>
                                        <p:tav tm="100000">
                                          <p:val>
                                            <p:strVal val="#ppt_y-.03"/>
                                          </p:val>
                                        </p:tav>
                                      </p:tavLst>
                                    </p:anim>
                                    <p:anim calcmode="lin" valueType="num">
                                      <p:cBhvr>
                                        <p:cTn id="30"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par>
                                <p:cTn id="31" presetID="37" presetClass="entr" presetSubtype="0"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1000"/>
                                        <p:tgtEl>
                                          <p:spTgt spid="9"/>
                                        </p:tgtEl>
                                      </p:cBhvr>
                                    </p:animEffect>
                                    <p:anim calcmode="lin" valueType="num">
                                      <p:cBhvr>
                                        <p:cTn id="34" dur="1000" fill="hold"/>
                                        <p:tgtEl>
                                          <p:spTgt spid="9"/>
                                        </p:tgtEl>
                                        <p:attrNameLst>
                                          <p:attrName>ppt_x</p:attrName>
                                        </p:attrNameLst>
                                      </p:cBhvr>
                                      <p:tavLst>
                                        <p:tav tm="0">
                                          <p:val>
                                            <p:strVal val="#ppt_x"/>
                                          </p:val>
                                        </p:tav>
                                        <p:tav tm="100000">
                                          <p:val>
                                            <p:strVal val="#ppt_x"/>
                                          </p:val>
                                        </p:tav>
                                      </p:tavLst>
                                    </p:anim>
                                    <p:anim calcmode="lin" valueType="num">
                                      <p:cBhvr>
                                        <p:cTn id="35" dur="900" decel="100000" fill="hold"/>
                                        <p:tgtEl>
                                          <p:spTgt spid="9"/>
                                        </p:tgtEl>
                                        <p:attrNameLst>
                                          <p:attrName>ppt_y</p:attrName>
                                        </p:attrNameLst>
                                      </p:cBhvr>
                                      <p:tavLst>
                                        <p:tav tm="0">
                                          <p:val>
                                            <p:strVal val="#ppt_y+1"/>
                                          </p:val>
                                        </p:tav>
                                        <p:tav tm="100000">
                                          <p:val>
                                            <p:strVal val="#ppt_y-.03"/>
                                          </p:val>
                                        </p:tav>
                                      </p:tavLst>
                                    </p:anim>
                                    <p:anim calcmode="lin" valueType="num">
                                      <p:cBhvr>
                                        <p:cTn id="36"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par>
                                <p:cTn id="37" presetID="37" presetClass="entr" presetSubtype="0"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1000"/>
                                        <p:tgtEl>
                                          <p:spTgt spid="10"/>
                                        </p:tgtEl>
                                      </p:cBhvr>
                                    </p:animEffect>
                                    <p:anim calcmode="lin" valueType="num">
                                      <p:cBhvr>
                                        <p:cTn id="40" dur="1000" fill="hold"/>
                                        <p:tgtEl>
                                          <p:spTgt spid="10"/>
                                        </p:tgtEl>
                                        <p:attrNameLst>
                                          <p:attrName>ppt_x</p:attrName>
                                        </p:attrNameLst>
                                      </p:cBhvr>
                                      <p:tavLst>
                                        <p:tav tm="0">
                                          <p:val>
                                            <p:strVal val="#ppt_x"/>
                                          </p:val>
                                        </p:tav>
                                        <p:tav tm="100000">
                                          <p:val>
                                            <p:strVal val="#ppt_x"/>
                                          </p:val>
                                        </p:tav>
                                      </p:tavLst>
                                    </p:anim>
                                    <p:anim calcmode="lin" valueType="num">
                                      <p:cBhvr>
                                        <p:cTn id="41" dur="900" decel="100000" fill="hold"/>
                                        <p:tgtEl>
                                          <p:spTgt spid="10"/>
                                        </p:tgtEl>
                                        <p:attrNameLst>
                                          <p:attrName>ppt_y</p:attrName>
                                        </p:attrNameLst>
                                      </p:cBhvr>
                                      <p:tavLst>
                                        <p:tav tm="0">
                                          <p:val>
                                            <p:strVal val="#ppt_y+1"/>
                                          </p:val>
                                        </p:tav>
                                        <p:tav tm="100000">
                                          <p:val>
                                            <p:strVal val="#ppt_y-.03"/>
                                          </p:val>
                                        </p:tav>
                                      </p:tavLst>
                                    </p:anim>
                                    <p:anim calcmode="lin" valueType="num">
                                      <p:cBhvr>
                                        <p:cTn id="42"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par>
                                <p:cTn id="43" presetID="37" presetClass="entr" presetSubtype="0" fill="hold" grpId="0" nodeType="with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fade">
                                      <p:cBhvr>
                                        <p:cTn id="45" dur="1000"/>
                                        <p:tgtEl>
                                          <p:spTgt spid="12"/>
                                        </p:tgtEl>
                                      </p:cBhvr>
                                    </p:animEffect>
                                    <p:anim calcmode="lin" valueType="num">
                                      <p:cBhvr>
                                        <p:cTn id="46" dur="1000" fill="hold"/>
                                        <p:tgtEl>
                                          <p:spTgt spid="12"/>
                                        </p:tgtEl>
                                        <p:attrNameLst>
                                          <p:attrName>ppt_x</p:attrName>
                                        </p:attrNameLst>
                                      </p:cBhvr>
                                      <p:tavLst>
                                        <p:tav tm="0">
                                          <p:val>
                                            <p:strVal val="#ppt_x"/>
                                          </p:val>
                                        </p:tav>
                                        <p:tav tm="100000">
                                          <p:val>
                                            <p:strVal val="#ppt_x"/>
                                          </p:val>
                                        </p:tav>
                                      </p:tavLst>
                                    </p:anim>
                                    <p:anim calcmode="lin" valueType="num">
                                      <p:cBhvr>
                                        <p:cTn id="47" dur="900" decel="100000" fill="hold"/>
                                        <p:tgtEl>
                                          <p:spTgt spid="12"/>
                                        </p:tgtEl>
                                        <p:attrNameLst>
                                          <p:attrName>ppt_y</p:attrName>
                                        </p:attrNameLst>
                                      </p:cBhvr>
                                      <p:tavLst>
                                        <p:tav tm="0">
                                          <p:val>
                                            <p:strVal val="#ppt_y+1"/>
                                          </p:val>
                                        </p:tav>
                                        <p:tav tm="100000">
                                          <p:val>
                                            <p:strVal val="#ppt_y-.03"/>
                                          </p:val>
                                        </p:tav>
                                      </p:tavLst>
                                    </p:anim>
                                    <p:anim calcmode="lin" valueType="num">
                                      <p:cBhvr>
                                        <p:cTn id="48"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par>
                                <p:cTn id="49" presetID="37" presetClass="entr" presetSubtype="0" fill="hold" grpId="0" nodeType="with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fade">
                                      <p:cBhvr>
                                        <p:cTn id="51" dur="1000"/>
                                        <p:tgtEl>
                                          <p:spTgt spid="13"/>
                                        </p:tgtEl>
                                      </p:cBhvr>
                                    </p:animEffect>
                                    <p:anim calcmode="lin" valueType="num">
                                      <p:cBhvr>
                                        <p:cTn id="52" dur="1000" fill="hold"/>
                                        <p:tgtEl>
                                          <p:spTgt spid="13"/>
                                        </p:tgtEl>
                                        <p:attrNameLst>
                                          <p:attrName>ppt_x</p:attrName>
                                        </p:attrNameLst>
                                      </p:cBhvr>
                                      <p:tavLst>
                                        <p:tav tm="0">
                                          <p:val>
                                            <p:strVal val="#ppt_x"/>
                                          </p:val>
                                        </p:tav>
                                        <p:tav tm="100000">
                                          <p:val>
                                            <p:strVal val="#ppt_x"/>
                                          </p:val>
                                        </p:tav>
                                      </p:tavLst>
                                    </p:anim>
                                    <p:anim calcmode="lin" valueType="num">
                                      <p:cBhvr>
                                        <p:cTn id="53" dur="900" decel="100000" fill="hold"/>
                                        <p:tgtEl>
                                          <p:spTgt spid="13"/>
                                        </p:tgtEl>
                                        <p:attrNameLst>
                                          <p:attrName>ppt_y</p:attrName>
                                        </p:attrNameLst>
                                      </p:cBhvr>
                                      <p:tavLst>
                                        <p:tav tm="0">
                                          <p:val>
                                            <p:strVal val="#ppt_y+1"/>
                                          </p:val>
                                        </p:tav>
                                        <p:tav tm="100000">
                                          <p:val>
                                            <p:strVal val="#ppt_y-.03"/>
                                          </p:val>
                                        </p:tav>
                                      </p:tavLst>
                                    </p:anim>
                                    <p:anim calcmode="lin" valueType="num">
                                      <p:cBhvr>
                                        <p:cTn id="54"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par>
                                <p:cTn id="55" presetID="37" presetClass="entr" presetSubtype="0" fill="hold" grpId="0" nodeType="with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fade">
                                      <p:cBhvr>
                                        <p:cTn id="57" dur="1000"/>
                                        <p:tgtEl>
                                          <p:spTgt spid="15"/>
                                        </p:tgtEl>
                                      </p:cBhvr>
                                    </p:animEffect>
                                    <p:anim calcmode="lin" valueType="num">
                                      <p:cBhvr>
                                        <p:cTn id="58" dur="1000" fill="hold"/>
                                        <p:tgtEl>
                                          <p:spTgt spid="15"/>
                                        </p:tgtEl>
                                        <p:attrNameLst>
                                          <p:attrName>ppt_x</p:attrName>
                                        </p:attrNameLst>
                                      </p:cBhvr>
                                      <p:tavLst>
                                        <p:tav tm="0">
                                          <p:val>
                                            <p:strVal val="#ppt_x"/>
                                          </p:val>
                                        </p:tav>
                                        <p:tav tm="100000">
                                          <p:val>
                                            <p:strVal val="#ppt_x"/>
                                          </p:val>
                                        </p:tav>
                                      </p:tavLst>
                                    </p:anim>
                                    <p:anim calcmode="lin" valueType="num">
                                      <p:cBhvr>
                                        <p:cTn id="59" dur="900" decel="100000" fill="hold"/>
                                        <p:tgtEl>
                                          <p:spTgt spid="15"/>
                                        </p:tgtEl>
                                        <p:attrNameLst>
                                          <p:attrName>ppt_y</p:attrName>
                                        </p:attrNameLst>
                                      </p:cBhvr>
                                      <p:tavLst>
                                        <p:tav tm="0">
                                          <p:val>
                                            <p:strVal val="#ppt_y+1"/>
                                          </p:val>
                                        </p:tav>
                                        <p:tav tm="100000">
                                          <p:val>
                                            <p:strVal val="#ppt_y-.03"/>
                                          </p:val>
                                        </p:tav>
                                      </p:tavLst>
                                    </p:anim>
                                    <p:anim calcmode="lin" valueType="num">
                                      <p:cBhvr>
                                        <p:cTn id="60"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0" grpId="0"/>
      <p:bldP spid="8" grpId="0" animBg="1"/>
      <p:bldP spid="9" grpId="0" animBg="1"/>
      <p:bldP spid="10" grpId="0" animBg="1"/>
      <p:bldP spid="12" grpId="0"/>
      <p:bldP spid="13" grpId="0"/>
      <p:bldP spid="15"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883"/>
</p:tagLst>
</file>

<file path=ppt/tags/tag10.xml><?xml version="1.0" encoding="utf-8"?>
<p:tagLst xmlns:a="http://schemas.openxmlformats.org/drawingml/2006/main" xmlns:r="http://schemas.openxmlformats.org/officeDocument/2006/relationships" xmlns:p="http://schemas.openxmlformats.org/presentationml/2006/main">
  <p:tag name="PA" val="v3.2.0"/>
</p:tagLst>
</file>

<file path=ppt/tags/tag11.xml><?xml version="1.0" encoding="utf-8"?>
<p:tagLst xmlns:a="http://schemas.openxmlformats.org/drawingml/2006/main" xmlns:r="http://schemas.openxmlformats.org/officeDocument/2006/relationships" xmlns:p="http://schemas.openxmlformats.org/presentationml/2006/main">
  <p:tag name="MH" val="20170801162713"/>
  <p:tag name="MH_LIBRARY" val="GRAPHIC"/>
  <p:tag name="MH_TYPE" val="Other"/>
  <p:tag name="MH_ORDER" val="1"/>
</p:tagLst>
</file>

<file path=ppt/tags/tag12.xml><?xml version="1.0" encoding="utf-8"?>
<p:tagLst xmlns:a="http://schemas.openxmlformats.org/drawingml/2006/main" xmlns:r="http://schemas.openxmlformats.org/officeDocument/2006/relationships" xmlns:p="http://schemas.openxmlformats.org/presentationml/2006/main">
  <p:tag name="MH" val="20170801162713"/>
  <p:tag name="MH_LIBRARY" val="GRAPHIC"/>
  <p:tag name="MH_TYPE" val="Other"/>
  <p:tag name="MH_ORDER" val="3"/>
</p:tagLst>
</file>

<file path=ppt/tags/tag13.xml><?xml version="1.0" encoding="utf-8"?>
<p:tagLst xmlns:a="http://schemas.openxmlformats.org/drawingml/2006/main" xmlns:r="http://schemas.openxmlformats.org/officeDocument/2006/relationships" xmlns:p="http://schemas.openxmlformats.org/presentationml/2006/main">
  <p:tag name="MH" val="20170801162713"/>
  <p:tag name="MH_LIBRARY" val="GRAPHIC"/>
  <p:tag name="MH_TYPE" val="Other"/>
  <p:tag name="MH_ORDER" val="4"/>
</p:tagLst>
</file>

<file path=ppt/tags/tag14.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5.2.4"/>
</p:tagLst>
</file>

<file path=ppt/tags/tag3.xml><?xml version="1.0" encoding="utf-8"?>
<p:tagLst xmlns:a="http://schemas.openxmlformats.org/drawingml/2006/main" xmlns:r="http://schemas.openxmlformats.org/officeDocument/2006/relationships" xmlns:p="http://schemas.openxmlformats.org/presentationml/2006/main">
  <p:tag name="PA" val="v5.2.4"/>
</p:tagLst>
</file>

<file path=ppt/tags/tag4.xml><?xml version="1.0" encoding="utf-8"?>
<p:tagLst xmlns:a="http://schemas.openxmlformats.org/drawingml/2006/main" xmlns:r="http://schemas.openxmlformats.org/officeDocument/2006/relationships" xmlns:p="http://schemas.openxmlformats.org/presentationml/2006/main">
  <p:tag name="PA" val="v5.2.4"/>
</p:tagLst>
</file>

<file path=ppt/tags/tag5.xml><?xml version="1.0" encoding="utf-8"?>
<p:tagLst xmlns:a="http://schemas.openxmlformats.org/drawingml/2006/main" xmlns:r="http://schemas.openxmlformats.org/officeDocument/2006/relationships" xmlns:p="http://schemas.openxmlformats.org/presentationml/2006/main">
  <p:tag name="PA" val="v5.2.4"/>
</p:tagLst>
</file>

<file path=ppt/tags/tag6.xml><?xml version="1.0" encoding="utf-8"?>
<p:tagLst xmlns:a="http://schemas.openxmlformats.org/drawingml/2006/main" xmlns:r="http://schemas.openxmlformats.org/officeDocument/2006/relationships" xmlns:p="http://schemas.openxmlformats.org/presentationml/2006/main">
  <p:tag name="PA" val="v5.2.4"/>
</p:tagLst>
</file>

<file path=ppt/tags/tag7.xml><?xml version="1.0" encoding="utf-8"?>
<p:tagLst xmlns:a="http://schemas.openxmlformats.org/drawingml/2006/main" xmlns:r="http://schemas.openxmlformats.org/officeDocument/2006/relationships" xmlns:p="http://schemas.openxmlformats.org/presentationml/2006/main">
  <p:tag name="PA" val="v3.2.0"/>
</p:tagLst>
</file>

<file path=ppt/tags/tag8.xml><?xml version="1.0" encoding="utf-8"?>
<p:tagLst xmlns:a="http://schemas.openxmlformats.org/drawingml/2006/main" xmlns:r="http://schemas.openxmlformats.org/officeDocument/2006/relationships" xmlns:p="http://schemas.openxmlformats.org/presentationml/2006/main">
  <p:tag name="PA" val="v3.2.0"/>
</p:tagLst>
</file>

<file path=ppt/tags/tag9.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主题">
  <a:themeElements>
    <a:clrScheme name="Office">
      <a:dk1>
        <a:srgbClr val="000000"/>
      </a:dk1>
      <a:lt1>
        <a:srgbClr val="FFFFFF"/>
      </a:lt1>
      <a:dk2>
        <a:srgbClr val="44546A"/>
      </a:dk2>
      <a:lt2>
        <a:srgbClr val="E7E6E6"/>
      </a:lt2>
      <a:accent1>
        <a:srgbClr val="87BCE4"/>
      </a:accent1>
      <a:accent2>
        <a:srgbClr val="964343"/>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000000"/>
    </a:dk1>
    <a:lt1>
      <a:srgbClr val="FFFFFF"/>
    </a:lt1>
    <a:dk2>
      <a:srgbClr val="44546A"/>
    </a:dk2>
    <a:lt2>
      <a:srgbClr val="E7E6E6"/>
    </a:lt2>
    <a:accent1>
      <a:srgbClr val="87BCE4"/>
    </a:accent1>
    <a:accent2>
      <a:srgbClr val="964343"/>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0.xml><?xml version="1.0" encoding="utf-8"?>
<a:themeOverride xmlns:a="http://schemas.openxmlformats.org/drawingml/2006/main">
  <a:clrScheme name="Office">
    <a:dk1>
      <a:srgbClr val="000000"/>
    </a:dk1>
    <a:lt1>
      <a:srgbClr val="FFFFFF"/>
    </a:lt1>
    <a:dk2>
      <a:srgbClr val="44546A"/>
    </a:dk2>
    <a:lt2>
      <a:srgbClr val="E7E6E6"/>
    </a:lt2>
    <a:accent1>
      <a:srgbClr val="87BCE4"/>
    </a:accent1>
    <a:accent2>
      <a:srgbClr val="964343"/>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1.xml><?xml version="1.0" encoding="utf-8"?>
<a:themeOverride xmlns:a="http://schemas.openxmlformats.org/drawingml/2006/main">
  <a:clrScheme name="Office">
    <a:dk1>
      <a:srgbClr val="000000"/>
    </a:dk1>
    <a:lt1>
      <a:srgbClr val="FFFFFF"/>
    </a:lt1>
    <a:dk2>
      <a:srgbClr val="44546A"/>
    </a:dk2>
    <a:lt2>
      <a:srgbClr val="E7E6E6"/>
    </a:lt2>
    <a:accent1>
      <a:srgbClr val="87BCE4"/>
    </a:accent1>
    <a:accent2>
      <a:srgbClr val="964343"/>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2.xml><?xml version="1.0" encoding="utf-8"?>
<a:themeOverride xmlns:a="http://schemas.openxmlformats.org/drawingml/2006/main">
  <a:clrScheme name="Office">
    <a:dk1>
      <a:srgbClr val="000000"/>
    </a:dk1>
    <a:lt1>
      <a:srgbClr val="FFFFFF"/>
    </a:lt1>
    <a:dk2>
      <a:srgbClr val="44546A"/>
    </a:dk2>
    <a:lt2>
      <a:srgbClr val="E7E6E6"/>
    </a:lt2>
    <a:accent1>
      <a:srgbClr val="87BCE4"/>
    </a:accent1>
    <a:accent2>
      <a:srgbClr val="964343"/>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3.xml><?xml version="1.0" encoding="utf-8"?>
<a:themeOverride xmlns:a="http://schemas.openxmlformats.org/drawingml/2006/main">
  <a:clrScheme name="Office">
    <a:dk1>
      <a:srgbClr val="000000"/>
    </a:dk1>
    <a:lt1>
      <a:srgbClr val="FFFFFF"/>
    </a:lt1>
    <a:dk2>
      <a:srgbClr val="44546A"/>
    </a:dk2>
    <a:lt2>
      <a:srgbClr val="E7E6E6"/>
    </a:lt2>
    <a:accent1>
      <a:srgbClr val="87BCE4"/>
    </a:accent1>
    <a:accent2>
      <a:srgbClr val="964343"/>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4.xml><?xml version="1.0" encoding="utf-8"?>
<a:themeOverride xmlns:a="http://schemas.openxmlformats.org/drawingml/2006/main">
  <a:clrScheme name="Office">
    <a:dk1>
      <a:srgbClr val="000000"/>
    </a:dk1>
    <a:lt1>
      <a:srgbClr val="FFFFFF"/>
    </a:lt1>
    <a:dk2>
      <a:srgbClr val="44546A"/>
    </a:dk2>
    <a:lt2>
      <a:srgbClr val="E7E6E6"/>
    </a:lt2>
    <a:accent1>
      <a:srgbClr val="87BCE4"/>
    </a:accent1>
    <a:accent2>
      <a:srgbClr val="964343"/>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5.xml><?xml version="1.0" encoding="utf-8"?>
<a:themeOverride xmlns:a="http://schemas.openxmlformats.org/drawingml/2006/main">
  <a:clrScheme name="Office">
    <a:dk1>
      <a:srgbClr val="000000"/>
    </a:dk1>
    <a:lt1>
      <a:srgbClr val="FFFFFF"/>
    </a:lt1>
    <a:dk2>
      <a:srgbClr val="44546A"/>
    </a:dk2>
    <a:lt2>
      <a:srgbClr val="E7E6E6"/>
    </a:lt2>
    <a:accent1>
      <a:srgbClr val="87BCE4"/>
    </a:accent1>
    <a:accent2>
      <a:srgbClr val="964343"/>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rgbClr val="000000"/>
    </a:dk1>
    <a:lt1>
      <a:srgbClr val="FFFFFF"/>
    </a:lt1>
    <a:dk2>
      <a:srgbClr val="44546A"/>
    </a:dk2>
    <a:lt2>
      <a:srgbClr val="E7E6E6"/>
    </a:lt2>
    <a:accent1>
      <a:srgbClr val="87BCE4"/>
    </a:accent1>
    <a:accent2>
      <a:srgbClr val="964343"/>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rgbClr val="000000"/>
    </a:dk1>
    <a:lt1>
      <a:srgbClr val="FFFFFF"/>
    </a:lt1>
    <a:dk2>
      <a:srgbClr val="44546A"/>
    </a:dk2>
    <a:lt2>
      <a:srgbClr val="E7E6E6"/>
    </a:lt2>
    <a:accent1>
      <a:srgbClr val="87BCE4"/>
    </a:accent1>
    <a:accent2>
      <a:srgbClr val="964343"/>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rgbClr val="000000"/>
    </a:dk1>
    <a:lt1>
      <a:srgbClr val="FFFFFF"/>
    </a:lt1>
    <a:dk2>
      <a:srgbClr val="44546A"/>
    </a:dk2>
    <a:lt2>
      <a:srgbClr val="E7E6E6"/>
    </a:lt2>
    <a:accent1>
      <a:srgbClr val="87BCE4"/>
    </a:accent1>
    <a:accent2>
      <a:srgbClr val="964343"/>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Office">
    <a:dk1>
      <a:srgbClr val="000000"/>
    </a:dk1>
    <a:lt1>
      <a:srgbClr val="FFFFFF"/>
    </a:lt1>
    <a:dk2>
      <a:srgbClr val="44546A"/>
    </a:dk2>
    <a:lt2>
      <a:srgbClr val="E7E6E6"/>
    </a:lt2>
    <a:accent1>
      <a:srgbClr val="87BCE4"/>
    </a:accent1>
    <a:accent2>
      <a:srgbClr val="964343"/>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6.xml><?xml version="1.0" encoding="utf-8"?>
<a:themeOverride xmlns:a="http://schemas.openxmlformats.org/drawingml/2006/main">
  <a:clrScheme name="Office">
    <a:dk1>
      <a:srgbClr val="000000"/>
    </a:dk1>
    <a:lt1>
      <a:srgbClr val="FFFFFF"/>
    </a:lt1>
    <a:dk2>
      <a:srgbClr val="44546A"/>
    </a:dk2>
    <a:lt2>
      <a:srgbClr val="E7E6E6"/>
    </a:lt2>
    <a:accent1>
      <a:srgbClr val="87BCE4"/>
    </a:accent1>
    <a:accent2>
      <a:srgbClr val="964343"/>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7.xml><?xml version="1.0" encoding="utf-8"?>
<a:themeOverride xmlns:a="http://schemas.openxmlformats.org/drawingml/2006/main">
  <a:clrScheme name="Office">
    <a:dk1>
      <a:srgbClr val="000000"/>
    </a:dk1>
    <a:lt1>
      <a:srgbClr val="FFFFFF"/>
    </a:lt1>
    <a:dk2>
      <a:srgbClr val="44546A"/>
    </a:dk2>
    <a:lt2>
      <a:srgbClr val="E7E6E6"/>
    </a:lt2>
    <a:accent1>
      <a:srgbClr val="87BCE4"/>
    </a:accent1>
    <a:accent2>
      <a:srgbClr val="964343"/>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8.xml><?xml version="1.0" encoding="utf-8"?>
<a:themeOverride xmlns:a="http://schemas.openxmlformats.org/drawingml/2006/main">
  <a:clrScheme name="Office">
    <a:dk1>
      <a:srgbClr val="000000"/>
    </a:dk1>
    <a:lt1>
      <a:srgbClr val="FFFFFF"/>
    </a:lt1>
    <a:dk2>
      <a:srgbClr val="44546A"/>
    </a:dk2>
    <a:lt2>
      <a:srgbClr val="E7E6E6"/>
    </a:lt2>
    <a:accent1>
      <a:srgbClr val="87BCE4"/>
    </a:accent1>
    <a:accent2>
      <a:srgbClr val="964343"/>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9.xml><?xml version="1.0" encoding="utf-8"?>
<a:themeOverride xmlns:a="http://schemas.openxmlformats.org/drawingml/2006/main">
  <a:clrScheme name="Office">
    <a:dk1>
      <a:srgbClr val="000000"/>
    </a:dk1>
    <a:lt1>
      <a:srgbClr val="FFFFFF"/>
    </a:lt1>
    <a:dk2>
      <a:srgbClr val="44546A"/>
    </a:dk2>
    <a:lt2>
      <a:srgbClr val="E7E6E6"/>
    </a:lt2>
    <a:accent1>
      <a:srgbClr val="87BCE4"/>
    </a:accent1>
    <a:accent2>
      <a:srgbClr val="964343"/>
    </a:accent2>
    <a:accent3>
      <a:srgbClr val="A5A5A5"/>
    </a:accent3>
    <a:accent4>
      <a:srgbClr val="FFC000"/>
    </a:accent4>
    <a:accent5>
      <a:srgbClr val="4472C4"/>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114</TotalTime>
  <Words>1968</Words>
  <Application>Microsoft Office PowerPoint</Application>
  <PresentationFormat>Widescreen</PresentationFormat>
  <Paragraphs>182</Paragraphs>
  <Slides>27</Slides>
  <Notes>17</Notes>
  <HiddenSlides>0</HiddenSlides>
  <MMClips>0</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27</vt:i4>
      </vt:variant>
    </vt:vector>
  </HeadingPairs>
  <TitlesOfParts>
    <vt:vector size="45" baseType="lpstr">
      <vt:lpstr>Yu Mincho</vt:lpstr>
      <vt:lpstr>UTM Sharnay</vt:lpstr>
      <vt:lpstr>微软雅黑</vt:lpstr>
      <vt:lpstr>#9Slide03 Arima Madurai ExtraBo</vt:lpstr>
      <vt:lpstr>#9Slide04 SFU CenturySchoolbook</vt:lpstr>
      <vt:lpstr>Arial</vt:lpstr>
      <vt:lpstr>Wingdings</vt:lpstr>
      <vt:lpstr>DengXian</vt:lpstr>
      <vt:lpstr>#9Slide03 SFU Futura_01</vt:lpstr>
      <vt:lpstr>Times New Roman</vt:lpstr>
      <vt:lpstr>UTM American Sans</vt:lpstr>
      <vt:lpstr>#9Slide04 Spectral ExtraBold</vt:lpstr>
      <vt:lpstr>Cambria</vt:lpstr>
      <vt:lpstr>Calibri</vt:lpstr>
      <vt:lpstr>思源黑体 CN Medium</vt:lpstr>
      <vt:lpstr>#9Slide04 SVN-Aleo Bold</vt:lpstr>
      <vt:lpstr>Symbol</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883</dc:title>
  <dc:creator>YEN NHI</dc:creator>
  <cp:lastModifiedBy>Admin</cp:lastModifiedBy>
  <cp:revision>30</cp:revision>
  <dcterms:modified xsi:type="dcterms:W3CDTF">2022-08-28T13:46:58Z</dcterms:modified>
</cp:coreProperties>
</file>