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sldIdLst>
    <p:sldId id="257" r:id="rId2"/>
    <p:sldId id="270" r:id="rId3"/>
    <p:sldId id="272" r:id="rId4"/>
    <p:sldId id="267" r:id="rId5"/>
    <p:sldId id="278" r:id="rId6"/>
    <p:sldId id="258" r:id="rId7"/>
    <p:sldId id="265" r:id="rId8"/>
    <p:sldId id="259" r:id="rId9"/>
    <p:sldId id="279" r:id="rId10"/>
    <p:sldId id="264" r:id="rId11"/>
    <p:sldId id="271" r:id="rId12"/>
    <p:sldId id="274" r:id="rId13"/>
    <p:sldId id="280" r:id="rId14"/>
    <p:sldId id="281" r:id="rId15"/>
    <p:sldId id="282" r:id="rId16"/>
    <p:sldId id="283" r:id="rId17"/>
  </p:sldIdLst>
  <p:sldSz cx="12192000" cy="6858000"/>
  <p:notesSz cx="6858000" cy="9144000"/>
  <p:embeddedFontLst>
    <p:embeddedFont>
      <p:font typeface="等线 Light" panose="02010600030101010101" pitchFamily="2" charset="-122"/>
      <p:regular r:id="rId18"/>
    </p:embeddedFont>
    <p:embeddedFont>
      <p:font typeface="#9Slide03 Ample" panose="020B0604020202020204" charset="0"/>
      <p:regular r:id="rId19"/>
    </p:embeddedFont>
    <p:embeddedFont>
      <p:font typeface="#9Slide03 BoosterNextFYBlack" panose="020B0604020202020204" charset="0"/>
      <p:regular r:id="rId20"/>
    </p:embeddedFont>
    <p:embeddedFont>
      <p:font typeface="#9Slide03 Montserrat Black" panose="020B0604020202020204" charset="0"/>
      <p:bold r:id="rId21"/>
    </p:embeddedFont>
    <p:embeddedFont>
      <p:font typeface="#9Slide03 Prompt SemiBold" panose="020B0604020202020204" charset="-34"/>
      <p:bold r:id="rId22"/>
    </p:embeddedFont>
    <p:embeddedFont>
      <p:font typeface="#9Slide03 Smoothy Sans" panose="020B0604020202020204" charset="0"/>
      <p:regular r:id="rId23"/>
    </p:embeddedFont>
    <p:embeddedFont>
      <p:font typeface="#9Slide04 SFU Fenice Bold" panose="020B0604020202020204" charset="0"/>
      <p:bold r:id="rId24"/>
    </p:embeddedFont>
    <p:embeddedFont>
      <p:font typeface="#9Slide04 Taviraj ExtraBold" panose="020B0604020202020204" charset="-34"/>
      <p:bold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Cambria" panose="02040503050406030204" pitchFamily="18" charset="0"/>
      <p:regular r:id="rId30"/>
      <p:bold r:id="rId31"/>
      <p:italic r:id="rId32"/>
      <p:boldItalic r:id="rId33"/>
    </p:embeddedFont>
    <p:embeddedFont>
      <p:font typeface="DengXian" panose="02010600030101010101" pitchFamily="2" charset="-122"/>
      <p:regular r:id="rId34"/>
      <p:bold r:id="rId35"/>
    </p:embeddedFont>
    <p:embeddedFont>
      <p:font typeface="Yu Mincho" panose="02020400000000000000" pitchFamily="18" charset="-128"/>
      <p:regular r:id="rId36"/>
    </p:embeddedFont>
    <p:embeddedFont>
      <p:font typeface="思源宋体 CN Heavy" panose="020B0604020202020204" charset="0"/>
      <p:bold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34" Type="http://schemas.openxmlformats.org/officeDocument/2006/relationships/font" Target="fonts/font1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8.fntdata"/><Relationship Id="rId33" Type="http://schemas.openxmlformats.org/officeDocument/2006/relationships/font" Target="fonts/font16.fntdata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37" Type="http://schemas.openxmlformats.org/officeDocument/2006/relationships/font" Target="fonts/font20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font" Target="fonts/font19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font" Target="fonts/font18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jpg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9F2065-F752-4B7C-B088-C33A9C7A2392}" type="datetimeFigureOut">
              <a:rPr lang="zh-CN" altLang="en-US" smtClean="0"/>
              <a:t>2022/8/28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EE9788-1ACC-453B-99AE-62E87044B00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96455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9F2065-F752-4B7C-B088-C33A9C7A2392}" type="datetimeFigureOut">
              <a:rPr lang="zh-CN" altLang="en-US" smtClean="0"/>
              <a:t>2022/8/28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EE9788-1ACC-453B-99AE-62E87044B00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68047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9F2065-F752-4B7C-B088-C33A9C7A2392}" type="datetimeFigureOut">
              <a:rPr lang="zh-CN" altLang="en-US" smtClean="0"/>
              <a:t>2022/8/28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EE9788-1ACC-453B-99AE-62E87044B00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3005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圆角 6">
            <a:extLst>
              <a:ext uri="{FF2B5EF4-FFF2-40B4-BE49-F238E27FC236}">
                <a16:creationId xmlns:a16="http://schemas.microsoft.com/office/drawing/2014/main" id="{C154A2BD-FDDA-DA48-2F6B-661C5CCBA028}"/>
              </a:ext>
            </a:extLst>
          </p:cNvPr>
          <p:cNvSpPr/>
          <p:nvPr userDrawn="1"/>
        </p:nvSpPr>
        <p:spPr>
          <a:xfrm>
            <a:off x="719191" y="708917"/>
            <a:ext cx="10818688" cy="5429891"/>
          </a:xfrm>
          <a:prstGeom prst="roundRect">
            <a:avLst>
              <a:gd name="adj" fmla="val 10750"/>
            </a:avLst>
          </a:prstGeom>
          <a:solidFill>
            <a:srgbClr val="F4F0ED"/>
          </a:solidFill>
          <a:ln w="34925">
            <a:gradFill>
              <a:gsLst>
                <a:gs pos="0">
                  <a:srgbClr val="FDB024"/>
                </a:gs>
                <a:gs pos="35000">
                  <a:srgbClr val="009361"/>
                </a:gs>
                <a:gs pos="68000">
                  <a:srgbClr val="F4F0ED"/>
                </a:gs>
                <a:gs pos="100000">
                  <a:srgbClr val="FB692D"/>
                </a:gs>
              </a:gsLst>
              <a:lin ang="5400000" scaled="1"/>
            </a:gradFill>
          </a:ln>
          <a:effectLst>
            <a:outerShdw blurRad="330200" dist="139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63B6DD4-BB4F-39CE-4F77-6C9E7A3E52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41" r="3073" b="15724"/>
          <a:stretch/>
        </p:blipFill>
        <p:spPr>
          <a:xfrm>
            <a:off x="1" y="1142163"/>
            <a:ext cx="12192000" cy="5715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8499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圆角 6">
            <a:extLst>
              <a:ext uri="{FF2B5EF4-FFF2-40B4-BE49-F238E27FC236}">
                <a16:creationId xmlns:a16="http://schemas.microsoft.com/office/drawing/2014/main" id="{587DD3DA-7434-08DD-DCE8-A1867B64C89F}"/>
              </a:ext>
            </a:extLst>
          </p:cNvPr>
          <p:cNvSpPr/>
          <p:nvPr userDrawn="1"/>
        </p:nvSpPr>
        <p:spPr>
          <a:xfrm>
            <a:off x="719191" y="708917"/>
            <a:ext cx="10818688" cy="5429891"/>
          </a:xfrm>
          <a:prstGeom prst="roundRect">
            <a:avLst>
              <a:gd name="adj" fmla="val 10750"/>
            </a:avLst>
          </a:prstGeom>
          <a:solidFill>
            <a:srgbClr val="F4F0ED"/>
          </a:solidFill>
          <a:ln w="34925">
            <a:gradFill>
              <a:gsLst>
                <a:gs pos="0">
                  <a:srgbClr val="FDB024"/>
                </a:gs>
                <a:gs pos="35000">
                  <a:srgbClr val="009361"/>
                </a:gs>
                <a:gs pos="68000">
                  <a:srgbClr val="F4F0ED"/>
                </a:gs>
                <a:gs pos="100000">
                  <a:srgbClr val="FB692D"/>
                </a:gs>
              </a:gsLst>
              <a:lin ang="5400000" scaled="1"/>
            </a:gradFill>
          </a:ln>
          <a:effectLst>
            <a:outerShdw blurRad="330200" dist="139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57822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B25C9AD3-FEBE-F60D-9EE0-6A0A706739A2}"/>
              </a:ext>
            </a:extLst>
          </p:cNvPr>
          <p:cNvSpPr/>
          <p:nvPr userDrawn="1"/>
        </p:nvSpPr>
        <p:spPr>
          <a:xfrm>
            <a:off x="719191" y="708917"/>
            <a:ext cx="10818688" cy="5429891"/>
          </a:xfrm>
          <a:prstGeom prst="roundRect">
            <a:avLst>
              <a:gd name="adj" fmla="val 10750"/>
            </a:avLst>
          </a:prstGeom>
          <a:solidFill>
            <a:srgbClr val="F4F0ED"/>
          </a:solidFill>
          <a:ln w="34925">
            <a:gradFill>
              <a:gsLst>
                <a:gs pos="0">
                  <a:srgbClr val="FDB024"/>
                </a:gs>
                <a:gs pos="35000">
                  <a:srgbClr val="009361"/>
                </a:gs>
                <a:gs pos="68000">
                  <a:srgbClr val="F4F0ED"/>
                </a:gs>
                <a:gs pos="100000">
                  <a:srgbClr val="FB692D"/>
                </a:gs>
              </a:gsLst>
              <a:lin ang="5400000" scaled="1"/>
            </a:gradFill>
          </a:ln>
          <a:effectLst>
            <a:outerShdw blurRad="330200" dist="139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F66D4E3-CB7C-0F2E-DCD7-CAA9CF3B22F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887" y="302703"/>
            <a:ext cx="6242317" cy="624231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3ADBE40-23F6-FB6E-AF79-D9B19375E7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5" t="61804" r="76126" b="12316"/>
          <a:stretch/>
        </p:blipFill>
        <p:spPr>
          <a:xfrm rot="1320382">
            <a:off x="279380" y="3918306"/>
            <a:ext cx="1458930" cy="177486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F53CDA3E-B442-EFCB-AD3B-E3E96843D3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70" t="10332" r="39021" b="63788"/>
          <a:stretch/>
        </p:blipFill>
        <p:spPr>
          <a:xfrm>
            <a:off x="6835986" y="4454116"/>
            <a:ext cx="1458930" cy="177486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6DB44BC9-961F-2E62-A48F-8B8C398D9C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67" t="40115" r="27180" b="42178"/>
          <a:stretch/>
        </p:blipFill>
        <p:spPr>
          <a:xfrm rot="20169467">
            <a:off x="528351" y="414841"/>
            <a:ext cx="1142423" cy="1214414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059C3C84-8215-FDC0-FBDA-B10D3016BA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6" t="36724" r="76255" b="37396"/>
          <a:stretch/>
        </p:blipFill>
        <p:spPr>
          <a:xfrm rot="20375023">
            <a:off x="10360306" y="235689"/>
            <a:ext cx="1458930" cy="1774861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68371087-B1B8-DC76-8271-A929A5D81F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52" r="31484" b="30910"/>
          <a:stretch/>
        </p:blipFill>
        <p:spPr>
          <a:xfrm flipH="1">
            <a:off x="7338543" y="629023"/>
            <a:ext cx="5155710" cy="6242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3130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>
            <a:extLst>
              <a:ext uri="{FF2B5EF4-FFF2-40B4-BE49-F238E27FC236}">
                <a16:creationId xmlns:a16="http://schemas.microsoft.com/office/drawing/2014/main" id="{860B6488-F2B7-4BF7-6FB7-1163F881DAA9}"/>
              </a:ext>
            </a:extLst>
          </p:cNvPr>
          <p:cNvSpPr/>
          <p:nvPr userDrawn="1"/>
        </p:nvSpPr>
        <p:spPr>
          <a:xfrm>
            <a:off x="719191" y="708917"/>
            <a:ext cx="10818688" cy="5429891"/>
          </a:xfrm>
          <a:prstGeom prst="roundRect">
            <a:avLst>
              <a:gd name="adj" fmla="val 10750"/>
            </a:avLst>
          </a:prstGeom>
          <a:solidFill>
            <a:srgbClr val="F4F0ED"/>
          </a:solidFill>
          <a:ln w="34925">
            <a:gradFill>
              <a:gsLst>
                <a:gs pos="0">
                  <a:srgbClr val="FDB024"/>
                </a:gs>
                <a:gs pos="35000">
                  <a:srgbClr val="009361"/>
                </a:gs>
                <a:gs pos="68000">
                  <a:srgbClr val="F4F0ED"/>
                </a:gs>
                <a:gs pos="100000">
                  <a:srgbClr val="FB692D"/>
                </a:gs>
              </a:gsLst>
              <a:lin ang="5400000" scaled="1"/>
            </a:gradFill>
          </a:ln>
          <a:effectLst>
            <a:outerShdw blurRad="330200" dist="139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2E8B8507-B2E7-7723-1D4E-3AF3702698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605" y="302703"/>
            <a:ext cx="6242317" cy="624231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615E7E6D-4C12-F376-C63C-82991F786C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70" t="10332" r="39021" b="63788"/>
          <a:stretch/>
        </p:blipFill>
        <p:spPr>
          <a:xfrm>
            <a:off x="9720594" y="4453602"/>
            <a:ext cx="1458930" cy="177486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EF9C43B2-5FB8-A9A3-1785-A86F323741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16" t="68538" r="27631" b="19942"/>
          <a:stretch/>
        </p:blipFill>
        <p:spPr>
          <a:xfrm rot="20169467">
            <a:off x="1842229" y="1249508"/>
            <a:ext cx="1006370" cy="790076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BC58E51-DEDC-7278-061B-8B72694C62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 t="10936" r="75900" b="63184"/>
          <a:stretch/>
        </p:blipFill>
        <p:spPr>
          <a:xfrm rot="1320382">
            <a:off x="279380" y="3918306"/>
            <a:ext cx="1458930" cy="177486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3EC333D4-4601-1EF9-5C22-145EE5EE7E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93" t="40159" r="17697" b="42087"/>
          <a:stretch/>
        </p:blipFill>
        <p:spPr>
          <a:xfrm rot="20375023">
            <a:off x="9389342" y="1366072"/>
            <a:ext cx="875858" cy="1217576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608BA962-AB2B-30E1-50C4-91057A6250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52" b="35325"/>
          <a:stretch/>
        </p:blipFill>
        <p:spPr>
          <a:xfrm flipH="1">
            <a:off x="-3" y="1432229"/>
            <a:ext cx="7453745" cy="5425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7657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: 圆角 5">
            <a:extLst>
              <a:ext uri="{FF2B5EF4-FFF2-40B4-BE49-F238E27FC236}">
                <a16:creationId xmlns:a16="http://schemas.microsoft.com/office/drawing/2014/main" id="{E98E316A-882F-A307-A244-349F84E860E0}"/>
              </a:ext>
            </a:extLst>
          </p:cNvPr>
          <p:cNvSpPr/>
          <p:nvPr userDrawn="1"/>
        </p:nvSpPr>
        <p:spPr>
          <a:xfrm>
            <a:off x="719191" y="708917"/>
            <a:ext cx="10818688" cy="5429891"/>
          </a:xfrm>
          <a:prstGeom prst="roundRect">
            <a:avLst>
              <a:gd name="adj" fmla="val 10750"/>
            </a:avLst>
          </a:prstGeom>
          <a:solidFill>
            <a:srgbClr val="F4F0ED"/>
          </a:solidFill>
          <a:ln w="34925">
            <a:gradFill>
              <a:gsLst>
                <a:gs pos="0">
                  <a:srgbClr val="FDB024"/>
                </a:gs>
                <a:gs pos="35000">
                  <a:srgbClr val="009361"/>
                </a:gs>
                <a:gs pos="68000">
                  <a:srgbClr val="F4F0ED"/>
                </a:gs>
                <a:gs pos="100000">
                  <a:srgbClr val="FB692D"/>
                </a:gs>
              </a:gsLst>
              <a:lin ang="5400000" scaled="1"/>
            </a:gradFill>
          </a:ln>
          <a:effectLst>
            <a:outerShdw blurRad="330200" dist="139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5115C69F-E249-E6F0-8363-C8BBFC7D46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887" y="302703"/>
            <a:ext cx="7455236" cy="624231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AB08D13-1D1F-4360-8367-6709CA5447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28" t="65332" r="38686" b="13173"/>
          <a:stretch/>
        </p:blipFill>
        <p:spPr>
          <a:xfrm rot="1320382">
            <a:off x="314611" y="4865318"/>
            <a:ext cx="1592845" cy="14741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2E91C63-2D57-73AF-623B-7DFD03ED54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70" t="10332" r="39021" b="63788"/>
          <a:stretch/>
        </p:blipFill>
        <p:spPr>
          <a:xfrm>
            <a:off x="9622036" y="4442358"/>
            <a:ext cx="1458930" cy="177486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1483E73-37FF-F11B-6D3F-02C9E5C315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81" t="16868" r="24277" b="65425"/>
          <a:stretch/>
        </p:blipFill>
        <p:spPr>
          <a:xfrm rot="20169467">
            <a:off x="518858" y="369877"/>
            <a:ext cx="1364899" cy="121441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A147624-387B-B48B-F29D-C5FAE76F28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73" t="62418" r="8654" b="11702"/>
          <a:stretch/>
        </p:blipFill>
        <p:spPr>
          <a:xfrm rot="20375023">
            <a:off x="9923701" y="169785"/>
            <a:ext cx="1747018" cy="1774861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78F41AAD-3300-2B90-CB26-8E5437D380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43" r="35365" b="27533"/>
          <a:stretch/>
        </p:blipFill>
        <p:spPr>
          <a:xfrm>
            <a:off x="7215065" y="1315243"/>
            <a:ext cx="4516583" cy="5452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9599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9F2065-F752-4B7C-B088-C33A9C7A2392}" type="datetimeFigureOut">
              <a:rPr lang="zh-CN" altLang="en-US" smtClean="0"/>
              <a:t>2022/8/28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EE9788-1ACC-453B-99AE-62E87044B00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26804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9F2065-F752-4B7C-B088-C33A9C7A2392}" type="datetimeFigureOut">
              <a:rPr lang="zh-CN" altLang="en-US" smtClean="0"/>
              <a:t>2022/8/28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EE9788-1ACC-453B-99AE-62E87044B00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90652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9F2065-F752-4B7C-B088-C33A9C7A2392}" type="datetimeFigureOut">
              <a:rPr lang="zh-CN" altLang="en-US" smtClean="0"/>
              <a:t>2022/8/28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EE9788-1ACC-453B-99AE-62E87044B00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77588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0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6096000" cy="3429000"/>
          </a:xfrm>
          <a:prstGeom prst="rect">
            <a:avLst/>
          </a:prstGeom>
          <a:solidFill>
            <a:srgbClr val="0093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6096000" y="0"/>
            <a:ext cx="6096000" cy="3429000"/>
          </a:xfrm>
          <a:prstGeom prst="rect">
            <a:avLst/>
          </a:prstGeom>
          <a:solidFill>
            <a:srgbClr val="FDB0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6096000" y="3429000"/>
            <a:ext cx="6096000" cy="3429000"/>
          </a:xfrm>
          <a:prstGeom prst="rect">
            <a:avLst/>
          </a:prstGeom>
          <a:solidFill>
            <a:srgbClr val="FB69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5528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/>
          <p:cNvSpPr/>
          <p:nvPr/>
        </p:nvSpPr>
        <p:spPr>
          <a:xfrm>
            <a:off x="1646736" y="974545"/>
            <a:ext cx="9150440" cy="4668591"/>
          </a:xfrm>
          <a:prstGeom prst="roundRect">
            <a:avLst>
              <a:gd name="adj" fmla="val 11071"/>
            </a:avLst>
          </a:prstGeom>
          <a:solidFill>
            <a:srgbClr val="F4F0ED"/>
          </a:solidFill>
          <a:ln w="34925">
            <a:gradFill>
              <a:gsLst>
                <a:gs pos="0">
                  <a:srgbClr val="FDB024"/>
                </a:gs>
                <a:gs pos="35000">
                  <a:srgbClr val="009361"/>
                </a:gs>
                <a:gs pos="68000">
                  <a:srgbClr val="F4F0ED"/>
                </a:gs>
                <a:gs pos="100000">
                  <a:srgbClr val="FB692D"/>
                </a:gs>
              </a:gsLst>
              <a:lin ang="5400000" scaled="1"/>
            </a:gradFill>
          </a:ln>
          <a:effectLst>
            <a:outerShdw blurRad="330200" dist="139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v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矩形: 圆角 2"/>
          <p:cNvSpPr/>
          <p:nvPr/>
        </p:nvSpPr>
        <p:spPr>
          <a:xfrm>
            <a:off x="2645665" y="1214864"/>
            <a:ext cx="7432400" cy="525446"/>
          </a:xfrm>
          <a:prstGeom prst="roundRect">
            <a:avLst>
              <a:gd name="adj" fmla="val 50000"/>
            </a:avLst>
          </a:prstGeom>
          <a:solidFill>
            <a:srgbClr val="0093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moothy Sans" panose="00000500000000000000" pitchFamily="2" charset="0"/>
                <a:ea typeface="等线" panose="02010600030101010101" pitchFamily="2" charset="-122"/>
              </a:rPr>
              <a:t>BÀI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moothy Sans" panose="00000500000000000000" pitchFamily="2" charset="0"/>
                <a:ea typeface="等线" panose="02010600030101010101" pitchFamily="2" charset="-122"/>
              </a:rPr>
              <a:t> 3 – GIAO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moothy Sans" panose="00000500000000000000" pitchFamily="2" charset="0"/>
                <a:ea typeface="等线" panose="02010600030101010101" pitchFamily="2" charset="-122"/>
              </a:rPr>
              <a:t>CẢM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moothy Sans" panose="00000500000000000000" pitchFamily="2" charset="0"/>
                <a:ea typeface="等线" panose="02010600030101010101" pitchFamily="2" charset="-122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moothy Sans" panose="00000500000000000000" pitchFamily="2" charset="0"/>
                <a:ea typeface="等线" panose="02010600030101010101" pitchFamily="2" charset="-122"/>
              </a:rPr>
              <a:t>VỚI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moothy Sans" panose="00000500000000000000" pitchFamily="2" charset="0"/>
                <a:ea typeface="等线" panose="02010600030101010101" pitchFamily="2" charset="-122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moothy Sans" panose="00000500000000000000" pitchFamily="2" charset="0"/>
                <a:ea typeface="等线" panose="02010600030101010101" pitchFamily="2" charset="-122"/>
              </a:rPr>
              <a:t>THIÊN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moothy Sans" panose="00000500000000000000" pitchFamily="2" charset="0"/>
                <a:ea typeface="等线" panose="02010600030101010101" pitchFamily="2" charset="-122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moothy Sans" panose="00000500000000000000" pitchFamily="2" charset="0"/>
                <a:ea typeface="等线" panose="02010600030101010101" pitchFamily="2" charset="-122"/>
              </a:rPr>
              <a:t>NHIÊN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moothy Sans" panose="00000500000000000000" pitchFamily="2" charset="0"/>
                <a:ea typeface="等线" panose="02010600030101010101" pitchFamily="2" charset="-122"/>
              </a:rPr>
              <a:t> (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moothy Sans" panose="00000500000000000000" pitchFamily="2" charset="0"/>
                <a:ea typeface="等线" panose="02010600030101010101" pitchFamily="2" charset="-122"/>
              </a:rPr>
              <a:t>THƠ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moothy Sans" panose="00000500000000000000" pitchFamily="2" charset="0"/>
                <a:ea typeface="等线" panose="02010600030101010101" pitchFamily="2" charset="-122"/>
              </a:rPr>
              <a:t>)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Smoothy Sans" panose="00000500000000000000" pitchFamily="2" charset="0"/>
              <a:ea typeface="等线" panose="02010600030101010101" pitchFamily="2" charset="-122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6FB3BAE-9525-4BEC-F6BF-7BD37F49C262}"/>
              </a:ext>
            </a:extLst>
          </p:cNvPr>
          <p:cNvSpPr txBox="1"/>
          <p:nvPr/>
        </p:nvSpPr>
        <p:spPr>
          <a:xfrm>
            <a:off x="1646736" y="2199888"/>
            <a:ext cx="8967019" cy="26783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effectLst/>
                <a:latin typeface="#9Slide04 SFU Fenice Bold" panose="000007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KĨ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effectLst/>
                <a:latin typeface="#9Slide04 SFU Fenice Bold" panose="000007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effectLst/>
                <a:latin typeface="#9Slide04 SFU Fenice Bold" panose="000007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NĂNG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effectLst/>
                <a:latin typeface="#9Slide04 SFU Fenice Bold" panose="000007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effectLst/>
                <a:latin typeface="#9Slide04 SFU Fenice Bold" panose="000007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NÓI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effectLst/>
                <a:latin typeface="#9Slide04 SFU Fenice Bold" panose="000007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 – NGHE </a:t>
            </a:r>
            <a:endParaRPr lang="en-US" sz="2400" dirty="0">
              <a:solidFill>
                <a:schemeClr val="accent6">
                  <a:lumMod val="50000"/>
                </a:schemeClr>
              </a:solidFill>
              <a:effectLst/>
              <a:latin typeface="#9Slide04 SFU Fenice Bold" panose="00000700000000000000" pitchFamily="2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effectLst/>
                <a:latin typeface="#9Slide04 SFU Fenice Bold" panose="000007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GIỚI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effectLst/>
                <a:latin typeface="#9Slide04 SFU Fenice Bold" panose="000007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effectLst/>
                <a:latin typeface="#9Slide04 SFU Fenice Bold" panose="000007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THIỆU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effectLst/>
                <a:latin typeface="#9Slide04 SFU Fenice Bold" panose="000007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effectLst/>
                <a:latin typeface="#9Slide04 SFU Fenice Bold" panose="000007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ĐÁNH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effectLst/>
                <a:latin typeface="#9Slide04 SFU Fenice Bold" panose="000007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effectLst/>
                <a:latin typeface="#9Slide04 SFU Fenice Bold" panose="000007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GIÁ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effectLst/>
                <a:latin typeface="#9Slide04 SFU Fenice Bold" panose="000007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effectLst/>
                <a:latin typeface="#9Slide04 SFU Fenice Bold" panose="000007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effectLst/>
                <a:latin typeface="#9Slide04 SFU Fenice Bold" panose="000007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effectLst/>
                <a:latin typeface="#9Slide04 SFU Fenice Bold" panose="000007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NỘI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effectLst/>
                <a:latin typeface="#9Slide04 SFU Fenice Bold" panose="000007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 DUNG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effectLst/>
                <a:latin typeface="#9Slide04 SFU Fenice Bold" panose="000007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VÀ</a:t>
            </a:r>
            <a:endParaRPr lang="en-US" sz="2400" dirty="0">
              <a:solidFill>
                <a:schemeClr val="accent6">
                  <a:lumMod val="50000"/>
                </a:schemeClr>
              </a:solidFill>
              <a:effectLst/>
              <a:latin typeface="#9Slide04 SFU Fenice Bold" panose="00000700000000000000" pitchFamily="2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effectLst/>
                <a:latin typeface="#9Slide04 SFU Fenice Bold" panose="000007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NGHỆ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effectLst/>
                <a:latin typeface="#9Slide04 SFU Fenice Bold" panose="000007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effectLst/>
                <a:latin typeface="#9Slide04 SFU Fenice Bold" panose="000007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THUẬT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effectLst/>
                <a:latin typeface="#9Slide04 SFU Fenice Bold" panose="000007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effectLst/>
                <a:latin typeface="#9Slide04 SFU Fenice Bold" panose="000007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effectLst/>
                <a:latin typeface="#9Slide04 SFU Fenice Bold" panose="000007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effectLst/>
                <a:latin typeface="#9Slide04 SFU Fenice Bold" panose="000007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effectLst/>
                <a:latin typeface="#9Slide04 SFU Fenice Bold" panose="000007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effectLst/>
                <a:latin typeface="#9Slide04 SFU Fenice Bold" panose="000007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effectLst/>
                <a:latin typeface="#9Slide04 SFU Fenice Bold" panose="000007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effectLst/>
                <a:latin typeface="#9Slide04 SFU Fenice Bold" panose="000007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THƠ</a:t>
            </a:r>
            <a:endParaRPr lang="en-US" sz="2400" dirty="0">
              <a:solidFill>
                <a:schemeClr val="accent6">
                  <a:lumMod val="50000"/>
                </a:schemeClr>
              </a:solidFill>
              <a:effectLst/>
              <a:latin typeface="#9Slide04 SFU Fenice Bold" panose="00000700000000000000" pitchFamily="2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A7A712B1-2977-8F2C-30CE-C9D5782EFB61}"/>
              </a:ext>
            </a:extLst>
          </p:cNvPr>
          <p:cNvGrpSpPr/>
          <p:nvPr/>
        </p:nvGrpSpPr>
        <p:grpSpPr>
          <a:xfrm>
            <a:off x="3842084" y="172949"/>
            <a:ext cx="5034289" cy="2111925"/>
            <a:chOff x="3842084" y="172949"/>
            <a:chExt cx="5034289" cy="2111925"/>
          </a:xfrm>
        </p:grpSpPr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C42735B6-024A-A6C3-5D7C-D4362D4D8B89}"/>
                </a:ext>
              </a:extLst>
            </p:cNvPr>
            <p:cNvSpPr txBox="1"/>
            <p:nvPr/>
          </p:nvSpPr>
          <p:spPr>
            <a:xfrm>
              <a:off x="3842084" y="918361"/>
              <a:ext cx="5034289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宋体 CN Heavy" panose="02020900000000000000" pitchFamily="18" charset="-122"/>
                <a:ea typeface="思源宋体 CN Heavy" panose="02020900000000000000" pitchFamily="18" charset="-122"/>
                <a:cs typeface="+mn-cs"/>
              </a:endParaRPr>
            </a:p>
          </p:txBody>
        </p:sp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EDD1DF3F-15A9-5998-76A1-D59AFD2E9D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600" r="3073" b="15724"/>
            <a:stretch/>
          </p:blipFill>
          <p:spPr>
            <a:xfrm>
              <a:off x="5485449" y="172949"/>
              <a:ext cx="3390924" cy="2111925"/>
            </a:xfrm>
            <a:prstGeom prst="rect">
              <a:avLst/>
            </a:prstGeom>
          </p:spPr>
        </p:pic>
      </p:grpSp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6E61972E-D084-0392-6259-A0A37C44D33C}"/>
              </a:ext>
            </a:extLst>
          </p:cNvPr>
          <p:cNvSpPr/>
          <p:nvPr/>
        </p:nvSpPr>
        <p:spPr>
          <a:xfrm>
            <a:off x="1582077" y="2284874"/>
            <a:ext cx="6286772" cy="976630"/>
          </a:xfrm>
          <a:prstGeom prst="roundRect">
            <a:avLst>
              <a:gd name="adj" fmla="val 1523"/>
            </a:avLst>
          </a:prstGeom>
          <a:solidFill>
            <a:srgbClr val="FB69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Heavy" panose="02020900000000000000" pitchFamily="18" charset="-122"/>
              <a:ea typeface="思源宋体 CN Heavy" panose="02020900000000000000" pitchFamily="18" charset="-122"/>
              <a:cs typeface="+mn-cs"/>
            </a:endParaRPr>
          </a:p>
        </p:txBody>
      </p:sp>
      <p:sp>
        <p:nvSpPr>
          <p:cNvPr id="14" name="矩形: 圆角 13">
            <a:extLst>
              <a:ext uri="{FF2B5EF4-FFF2-40B4-BE49-F238E27FC236}">
                <a16:creationId xmlns:a16="http://schemas.microsoft.com/office/drawing/2014/main" id="{78540954-6CF5-66F2-22D6-1AFB76D1EAFA}"/>
              </a:ext>
            </a:extLst>
          </p:cNvPr>
          <p:cNvSpPr/>
          <p:nvPr/>
        </p:nvSpPr>
        <p:spPr>
          <a:xfrm>
            <a:off x="1582077" y="3372516"/>
            <a:ext cx="6286772" cy="976630"/>
          </a:xfrm>
          <a:prstGeom prst="roundRect">
            <a:avLst>
              <a:gd name="adj" fmla="val 1523"/>
            </a:avLst>
          </a:prstGeom>
          <a:solidFill>
            <a:srgbClr val="0093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Heavy" panose="02020900000000000000" pitchFamily="18" charset="-122"/>
              <a:ea typeface="思源宋体 CN Heavy" panose="02020900000000000000" pitchFamily="18" charset="-122"/>
              <a:cs typeface="+mn-cs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5E159290-B3E8-A1FC-3F2A-51306259ABC3}"/>
              </a:ext>
            </a:extLst>
          </p:cNvPr>
          <p:cNvSpPr txBox="1"/>
          <p:nvPr/>
        </p:nvSpPr>
        <p:spPr>
          <a:xfrm>
            <a:off x="1794300" y="2394515"/>
            <a:ext cx="778781" cy="7443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宋体 CN Heavy" panose="02020900000000000000" pitchFamily="18" charset="-122"/>
                <a:ea typeface="思源宋体 CN Heavy" panose="02020900000000000000" pitchFamily="18" charset="-122"/>
                <a:cs typeface="+mn-cs"/>
              </a:rPr>
              <a:t>01</a:t>
            </a:r>
            <a:endParaRPr kumimoji="0" lang="vi-VN" altLang="zh-C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Heavy" panose="02020900000000000000" pitchFamily="18" charset="-122"/>
              <a:ea typeface="思源宋体 CN Heavy" panose="02020900000000000000" pitchFamily="18" charset="-122"/>
              <a:cs typeface="+mn-cs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37C368B0-8946-8540-5846-3989EF4B09E8}"/>
              </a:ext>
            </a:extLst>
          </p:cNvPr>
          <p:cNvSpPr txBox="1"/>
          <p:nvPr/>
        </p:nvSpPr>
        <p:spPr>
          <a:xfrm>
            <a:off x="1794300" y="3415157"/>
            <a:ext cx="778781" cy="7443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宋体 CN Heavy" panose="02020900000000000000" pitchFamily="18" charset="-122"/>
                <a:ea typeface="思源宋体 CN Heavy" panose="02020900000000000000" pitchFamily="18" charset="-122"/>
                <a:cs typeface="+mn-cs"/>
              </a:rPr>
              <a:t>02</a:t>
            </a:r>
            <a:endParaRPr kumimoji="0" lang="vi-VN" altLang="zh-C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Heavy" panose="02020900000000000000" pitchFamily="18" charset="-122"/>
              <a:ea typeface="思源宋体 CN Heavy" panose="02020900000000000000" pitchFamily="18" charset="-122"/>
              <a:cs typeface="+mn-cs"/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AF1B4700-6218-517E-62C5-683D3A6A9C0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4" t="61064" r="76115" b="11922"/>
          <a:stretch/>
        </p:blipFill>
        <p:spPr>
          <a:xfrm>
            <a:off x="8035290" y="4825361"/>
            <a:ext cx="1159640" cy="1457804"/>
          </a:xfrm>
          <a:prstGeom prst="rect">
            <a:avLst/>
          </a:prstGeom>
        </p:spPr>
      </p:pic>
      <p:sp>
        <p:nvSpPr>
          <p:cNvPr id="23" name="文本框 10">
            <a:extLst>
              <a:ext uri="{FF2B5EF4-FFF2-40B4-BE49-F238E27FC236}">
                <a16:creationId xmlns:a16="http://schemas.microsoft.com/office/drawing/2014/main" id="{FDD04BA3-DAC5-CBFE-44A3-2C15D36CCF3A}"/>
              </a:ext>
            </a:extLst>
          </p:cNvPr>
          <p:cNvSpPr txBox="1"/>
          <p:nvPr/>
        </p:nvSpPr>
        <p:spPr>
          <a:xfrm>
            <a:off x="330636" y="11424"/>
            <a:ext cx="613705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3 BoosterNextFYBlack" panose="02000A03000000020004" pitchFamily="2" charset="0"/>
                <a:ea typeface="思源宋体 CN Heavy" panose="02020900000000000000" pitchFamily="18" charset="-122"/>
                <a:cs typeface="+mn-cs"/>
              </a:rPr>
              <a:t>NGƯỜI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3 BoosterNextFYBlack" panose="02000A03000000020004" pitchFamily="2" charset="0"/>
                <a:ea typeface="思源宋体 CN Heavy" panose="02020900000000000000" pitchFamily="18" charset="-122"/>
                <a:cs typeface="+mn-cs"/>
              </a:rPr>
              <a:t> NGHE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#9Slide03 BoosterNextFYBlack" panose="02000A03000000020004" pitchFamily="2" charset="0"/>
              <a:ea typeface="思源宋体 CN Heavy" panose="02020900000000000000" pitchFamily="18" charset="-122"/>
              <a:cs typeface="+mn-cs"/>
            </a:endParaRPr>
          </a:p>
        </p:txBody>
      </p:sp>
      <p:sp>
        <p:nvSpPr>
          <p:cNvPr id="24" name="文本框 10">
            <a:extLst>
              <a:ext uri="{FF2B5EF4-FFF2-40B4-BE49-F238E27FC236}">
                <a16:creationId xmlns:a16="http://schemas.microsoft.com/office/drawing/2014/main" id="{E1F3C70C-2E16-BE93-2287-0F460780A4BC}"/>
              </a:ext>
            </a:extLst>
          </p:cNvPr>
          <p:cNvSpPr txBox="1"/>
          <p:nvPr/>
        </p:nvSpPr>
        <p:spPr>
          <a:xfrm>
            <a:off x="3624443" y="942864"/>
            <a:ext cx="613705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3 BoosterNextFYBlack" panose="02000A03000000020004" pitchFamily="2" charset="0"/>
                <a:ea typeface="思源宋体 CN Heavy" panose="02020900000000000000" pitchFamily="18" charset="-122"/>
                <a:cs typeface="+mn-cs"/>
              </a:rPr>
              <a:t>1.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3 BoosterNextFYBlack" panose="02000A03000000020004" pitchFamily="2" charset="0"/>
                <a:ea typeface="思源宋体 CN Heavy" panose="02020900000000000000" pitchFamily="18" charset="-122"/>
                <a:cs typeface="+mn-cs"/>
              </a:rPr>
              <a:t>Chuẩn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3 BoosterNextFYBlack" panose="02000A03000000020004" pitchFamily="2" charset="0"/>
                <a:ea typeface="思源宋体 CN Heavy" panose="02020900000000000000" pitchFamily="18" charset="-122"/>
                <a:cs typeface="+mn-cs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3 BoosterNextFYBlack" panose="02000A03000000020004" pitchFamily="2" charset="0"/>
                <a:ea typeface="思源宋体 CN Heavy" panose="02020900000000000000" pitchFamily="18" charset="-122"/>
                <a:cs typeface="+mn-cs"/>
              </a:rPr>
              <a:t>bị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3 BoosterNextFYBlack" panose="02000A03000000020004" pitchFamily="2" charset="0"/>
                <a:ea typeface="思源宋体 CN Heavy" panose="02020900000000000000" pitchFamily="18" charset="-122"/>
                <a:cs typeface="+mn-cs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3 BoosterNextFYBlack" panose="02000A03000000020004" pitchFamily="2" charset="0"/>
                <a:ea typeface="思源宋体 CN Heavy" panose="02020900000000000000" pitchFamily="18" charset="-122"/>
                <a:cs typeface="+mn-cs"/>
              </a:rPr>
              <a:t>nghe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#9Slide03 BoosterNextFYBlack" panose="02000A03000000020004" pitchFamily="2" charset="0"/>
              <a:ea typeface="思源宋体 CN Heavy" panose="02020900000000000000" pitchFamily="18" charset="-122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1E9CF55-7904-203F-BCF9-427539C7A46B}"/>
              </a:ext>
            </a:extLst>
          </p:cNvPr>
          <p:cNvSpPr txBox="1"/>
          <p:nvPr/>
        </p:nvSpPr>
        <p:spPr>
          <a:xfrm>
            <a:off x="2447020" y="2280846"/>
            <a:ext cx="528087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>
              <a:spcBef>
                <a:spcPts val="0"/>
              </a:spcBef>
              <a:spcAft>
                <a:spcPts val="800"/>
              </a:spcAft>
            </a:pPr>
            <a:r>
              <a:rPr lang="en-US" sz="32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Đọc</a:t>
            </a:r>
            <a:r>
              <a:rPr lang="en-US" sz="3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bài</a:t>
            </a:r>
            <a:r>
              <a:rPr lang="en-US" sz="3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thơ</a:t>
            </a:r>
            <a:r>
              <a:rPr lang="en-US" sz="3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và</a:t>
            </a:r>
            <a:r>
              <a:rPr lang="en-US" sz="3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tìm</a:t>
            </a:r>
            <a:r>
              <a:rPr lang="en-US" sz="3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hiểu</a:t>
            </a:r>
            <a:r>
              <a:rPr lang="en-US" sz="3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nội</a:t>
            </a:r>
            <a:r>
              <a:rPr lang="en-US" sz="3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dung </a:t>
            </a:r>
            <a:r>
              <a:rPr lang="en-US" sz="32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bài</a:t>
            </a:r>
            <a:r>
              <a:rPr lang="en-US" sz="3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thơ</a:t>
            </a:r>
            <a:r>
              <a:rPr lang="en-US" sz="3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endParaRPr lang="en-US" sz="2800" dirty="0">
              <a:solidFill>
                <a:schemeClr val="bg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53F00A5-4517-7771-87C3-75437A7BD85B}"/>
              </a:ext>
            </a:extLst>
          </p:cNvPr>
          <p:cNvSpPr txBox="1"/>
          <p:nvPr/>
        </p:nvSpPr>
        <p:spPr>
          <a:xfrm>
            <a:off x="2447020" y="3551777"/>
            <a:ext cx="528087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>
              <a:spcBef>
                <a:spcPts val="0"/>
              </a:spcBef>
              <a:spcAft>
                <a:spcPts val="800"/>
              </a:spcAft>
            </a:pPr>
            <a:r>
              <a:rPr lang="en-US" sz="32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Chuẩn</a:t>
            </a:r>
            <a:r>
              <a:rPr lang="en-US" sz="3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bị</a:t>
            </a:r>
            <a:r>
              <a:rPr lang="en-US" sz="3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giấy</a:t>
            </a:r>
            <a:r>
              <a:rPr lang="en-US" sz="3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bút</a:t>
            </a:r>
            <a:r>
              <a:rPr lang="en-US" sz="3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để</a:t>
            </a:r>
            <a:r>
              <a:rPr lang="en-US" sz="3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ghi</a:t>
            </a:r>
            <a:r>
              <a:rPr lang="en-US" sz="3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chép</a:t>
            </a:r>
            <a:r>
              <a:rPr lang="en-US" sz="3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494485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9" grpId="0"/>
      <p:bldP spid="20" grpId="0"/>
      <p:bldP spid="23" grpId="0"/>
      <p:bldP spid="24" grpId="0"/>
      <p:bldP spid="25" grpId="0"/>
      <p:bldP spid="2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>
            <a:extLst>
              <a:ext uri="{FF2B5EF4-FFF2-40B4-BE49-F238E27FC236}">
                <a16:creationId xmlns:a16="http://schemas.microsoft.com/office/drawing/2014/main" id="{9910C727-AE4C-CEA1-9F75-20291307E982}"/>
              </a:ext>
            </a:extLst>
          </p:cNvPr>
          <p:cNvSpPr/>
          <p:nvPr/>
        </p:nvSpPr>
        <p:spPr>
          <a:xfrm>
            <a:off x="1269540" y="2762666"/>
            <a:ext cx="3009481" cy="2678413"/>
          </a:xfrm>
          <a:prstGeom prst="roundRect">
            <a:avLst>
              <a:gd name="adj" fmla="val 17337"/>
            </a:avLst>
          </a:prstGeom>
          <a:solidFill>
            <a:srgbClr val="FB69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Heavy" panose="02020900000000000000" pitchFamily="18" charset="-122"/>
              <a:ea typeface="思源宋体 CN Heavy" panose="02020900000000000000" pitchFamily="18" charset="-122"/>
              <a:cs typeface="+mn-cs"/>
            </a:endParaRPr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58A1EA41-B5C1-9745-0744-076F9986110B}"/>
              </a:ext>
            </a:extLst>
          </p:cNvPr>
          <p:cNvSpPr/>
          <p:nvPr/>
        </p:nvSpPr>
        <p:spPr>
          <a:xfrm>
            <a:off x="4473677" y="2777513"/>
            <a:ext cx="3146323" cy="2663565"/>
          </a:xfrm>
          <a:prstGeom prst="roundRect">
            <a:avLst>
              <a:gd name="adj" fmla="val 17337"/>
            </a:avLst>
          </a:prstGeom>
          <a:solidFill>
            <a:srgbClr val="0093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Heavy" panose="02020900000000000000" pitchFamily="18" charset="-122"/>
              <a:ea typeface="思源宋体 CN Heavy" panose="02020900000000000000" pitchFamily="18" charset="-122"/>
              <a:cs typeface="+mn-cs"/>
            </a:endParaRPr>
          </a:p>
        </p:txBody>
      </p:sp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6965EA73-76D8-6EE7-0F92-D8DB8203A7C5}"/>
              </a:ext>
            </a:extLst>
          </p:cNvPr>
          <p:cNvSpPr/>
          <p:nvPr/>
        </p:nvSpPr>
        <p:spPr>
          <a:xfrm>
            <a:off x="7912980" y="2777513"/>
            <a:ext cx="3020491" cy="2678413"/>
          </a:xfrm>
          <a:prstGeom prst="roundRect">
            <a:avLst>
              <a:gd name="adj" fmla="val 17337"/>
            </a:avLst>
          </a:prstGeom>
          <a:solidFill>
            <a:srgbClr val="FDB0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Heavy" panose="02020900000000000000" pitchFamily="18" charset="-122"/>
              <a:ea typeface="思源宋体 CN Heavy" panose="02020900000000000000" pitchFamily="18" charset="-122"/>
              <a:cs typeface="+mn-cs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C8F1A907-F306-9990-4690-602C6793EC61}"/>
              </a:ext>
            </a:extLst>
          </p:cNvPr>
          <p:cNvSpPr/>
          <p:nvPr/>
        </p:nvSpPr>
        <p:spPr>
          <a:xfrm>
            <a:off x="4268010" y="1954930"/>
            <a:ext cx="3075492" cy="72000"/>
          </a:xfrm>
          <a:prstGeom prst="rect">
            <a:avLst/>
          </a:prstGeom>
          <a:gradFill flip="none" rotWithShape="1">
            <a:gsLst>
              <a:gs pos="0">
                <a:srgbClr val="FDB024"/>
              </a:gs>
              <a:gs pos="38000">
                <a:srgbClr val="FB692D"/>
              </a:gs>
              <a:gs pos="100000">
                <a:srgbClr val="00936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文本框 10">
            <a:extLst>
              <a:ext uri="{FF2B5EF4-FFF2-40B4-BE49-F238E27FC236}">
                <a16:creationId xmlns:a16="http://schemas.microsoft.com/office/drawing/2014/main" id="{54EA90ED-3E68-3050-690C-B0A293EE8FCF}"/>
              </a:ext>
            </a:extLst>
          </p:cNvPr>
          <p:cNvSpPr txBox="1"/>
          <p:nvPr/>
        </p:nvSpPr>
        <p:spPr>
          <a:xfrm>
            <a:off x="2621552" y="819622"/>
            <a:ext cx="677808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3 BoosterNextFYBlack" panose="02000A03000000020004" pitchFamily="2" charset="0"/>
                <a:ea typeface="思源宋体 CN Heavy" panose="02020900000000000000" pitchFamily="18" charset="-122"/>
                <a:cs typeface="+mn-cs"/>
              </a:rPr>
              <a:t>2. Lắng nghe và ghi chép 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#9Slide03 BoosterNextFYBlack" panose="02000A03000000020004" pitchFamily="2" charset="0"/>
              <a:ea typeface="思源宋体 CN Heavy" panose="02020900000000000000" pitchFamily="18" charset="-122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E2FEAE-6CE0-775E-8212-B1C1C950A162}"/>
              </a:ext>
            </a:extLst>
          </p:cNvPr>
          <p:cNvSpPr txBox="1"/>
          <p:nvPr/>
        </p:nvSpPr>
        <p:spPr>
          <a:xfrm>
            <a:off x="1445342" y="2636017"/>
            <a:ext cx="2735355" cy="28050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Lắng</a:t>
            </a:r>
            <a:r>
              <a:rPr lang="en-US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nghe</a:t>
            </a:r>
            <a:r>
              <a:rPr lang="en-US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để</a:t>
            </a:r>
            <a:r>
              <a:rPr lang="en-US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nắm</a:t>
            </a:r>
            <a:r>
              <a:rPr lang="en-US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bắt</a:t>
            </a:r>
            <a:r>
              <a:rPr lang="en-US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ý </a:t>
            </a:r>
            <a:r>
              <a:rPr lang="en-US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kiến</a:t>
            </a:r>
            <a:r>
              <a:rPr lang="en-US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đánh</a:t>
            </a:r>
            <a:r>
              <a:rPr lang="en-US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giá</a:t>
            </a:r>
            <a:r>
              <a:rPr lang="en-US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của</a:t>
            </a:r>
            <a:r>
              <a:rPr lang="en-US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người</a:t>
            </a:r>
            <a:r>
              <a:rPr lang="en-US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nói</a:t>
            </a:r>
            <a:r>
              <a:rPr lang="en-US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về</a:t>
            </a:r>
            <a:r>
              <a:rPr lang="en-US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vấn</a:t>
            </a:r>
            <a:r>
              <a:rPr lang="en-US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đề</a:t>
            </a:r>
            <a:r>
              <a:rPr lang="en-US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được</a:t>
            </a:r>
            <a:r>
              <a:rPr lang="en-US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phân</a:t>
            </a:r>
            <a:r>
              <a:rPr lang="en-US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tích</a:t>
            </a:r>
            <a:r>
              <a:rPr lang="en-US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đánh</a:t>
            </a:r>
            <a:r>
              <a:rPr lang="en-US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giá</a:t>
            </a:r>
            <a:endParaRPr lang="en-US" sz="2000" dirty="0">
              <a:solidFill>
                <a:schemeClr val="bg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3E8EE1C-83CF-59E7-30D1-99C0BF734683}"/>
              </a:ext>
            </a:extLst>
          </p:cNvPr>
          <p:cNvSpPr txBox="1"/>
          <p:nvPr/>
        </p:nvSpPr>
        <p:spPr>
          <a:xfrm>
            <a:off x="4558254" y="2777513"/>
            <a:ext cx="3075492" cy="18912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vi-VN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Sắp</a:t>
            </a:r>
            <a:r>
              <a:rPr lang="vi-VN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vi-VN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xếp</a:t>
            </a:r>
            <a:r>
              <a:rPr lang="vi-VN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vi-VN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các</a:t>
            </a:r>
            <a:r>
              <a:rPr lang="vi-VN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thông tin thu </a:t>
            </a:r>
            <a:r>
              <a:rPr lang="vi-VN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nhận</a:t>
            </a:r>
            <a:r>
              <a:rPr lang="vi-VN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vi-VN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được</a:t>
            </a:r>
            <a:r>
              <a:rPr lang="vi-VN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trong khi nghe </a:t>
            </a:r>
            <a:r>
              <a:rPr lang="vi-VN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và</a:t>
            </a:r>
            <a:r>
              <a:rPr lang="vi-VN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ghi </a:t>
            </a:r>
            <a:r>
              <a:rPr lang="vi-VN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chép</a:t>
            </a:r>
            <a:r>
              <a:rPr lang="vi-VN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vi-VN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những</a:t>
            </a:r>
            <a:r>
              <a:rPr lang="vi-VN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vi-VN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đánh</a:t>
            </a:r>
            <a:r>
              <a:rPr lang="vi-VN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vi-VN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giá</a:t>
            </a:r>
            <a:r>
              <a:rPr lang="vi-VN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vi-VN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của</a:t>
            </a:r>
            <a:r>
              <a:rPr lang="vi-VN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vi-VN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người</a:t>
            </a:r>
            <a:r>
              <a:rPr lang="vi-VN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vi-VN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nói</a:t>
            </a:r>
            <a:r>
              <a:rPr lang="vi-VN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endParaRPr lang="en-US" sz="2000" dirty="0">
              <a:solidFill>
                <a:schemeClr val="bg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81EFDC-BF51-045A-0B43-2B52EEDDE237}"/>
              </a:ext>
            </a:extLst>
          </p:cNvPr>
          <p:cNvSpPr txBox="1"/>
          <p:nvPr/>
        </p:nvSpPr>
        <p:spPr>
          <a:xfrm>
            <a:off x="7912981" y="2874622"/>
            <a:ext cx="3020490" cy="16970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vi-VN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Ghi </a:t>
            </a:r>
            <a:r>
              <a:rPr lang="vi-VN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những</a:t>
            </a:r>
            <a:r>
              <a:rPr lang="vi-VN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câu </a:t>
            </a:r>
            <a:r>
              <a:rPr lang="vi-VN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hỏi</a:t>
            </a:r>
            <a:r>
              <a:rPr lang="vi-VN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, ý </a:t>
            </a:r>
            <a:r>
              <a:rPr lang="vi-VN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kiến</a:t>
            </a:r>
            <a:r>
              <a:rPr lang="vi-VN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vi-VN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muốn</a:t>
            </a:r>
            <a:r>
              <a:rPr lang="vi-VN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trao </a:t>
            </a:r>
            <a:r>
              <a:rPr lang="vi-VN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đổi</a:t>
            </a:r>
            <a:r>
              <a:rPr lang="vi-VN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vi-VN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với</a:t>
            </a:r>
            <a:r>
              <a:rPr lang="vi-VN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vi-VN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người</a:t>
            </a:r>
            <a:r>
              <a:rPr lang="vi-VN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vi-VN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nói</a:t>
            </a:r>
            <a:endParaRPr lang="en-US" sz="2400" dirty="0">
              <a:solidFill>
                <a:schemeClr val="bg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05016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4" grpId="0" animBg="1"/>
      <p:bldP spid="7" grpId="0"/>
      <p:bldP spid="9" grpId="0"/>
      <p:bldP spid="15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FB591D92-FF33-C855-E0B4-4AFC1B4316E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00" r="3073" b="15724"/>
          <a:stretch/>
        </p:blipFill>
        <p:spPr>
          <a:xfrm>
            <a:off x="5485449" y="172949"/>
            <a:ext cx="3390924" cy="2111925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ECDE386B-23D9-371E-BA95-30EB1C47E571}"/>
              </a:ext>
            </a:extLst>
          </p:cNvPr>
          <p:cNvSpPr/>
          <p:nvPr/>
        </p:nvSpPr>
        <p:spPr>
          <a:xfrm>
            <a:off x="719191" y="2820842"/>
            <a:ext cx="2638158" cy="2242477"/>
          </a:xfrm>
          <a:prstGeom prst="rect">
            <a:avLst/>
          </a:prstGeom>
          <a:solidFill>
            <a:srgbClr val="FDB0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Heavy" panose="02020900000000000000" pitchFamily="18" charset="-122"/>
              <a:ea typeface="思源宋体 CN Heavy" panose="02020900000000000000" pitchFamily="18" charset="-122"/>
              <a:cs typeface="+mn-cs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B1F97710-4DF9-BEE8-24A1-DBD28E315829}"/>
              </a:ext>
            </a:extLst>
          </p:cNvPr>
          <p:cNvSpPr/>
          <p:nvPr/>
        </p:nvSpPr>
        <p:spPr>
          <a:xfrm>
            <a:off x="3932903" y="2113935"/>
            <a:ext cx="7604976" cy="3726425"/>
          </a:xfrm>
          <a:prstGeom prst="rect">
            <a:avLst/>
          </a:prstGeom>
          <a:solidFill>
            <a:srgbClr val="0093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Heavy" panose="02020900000000000000" pitchFamily="18" charset="-122"/>
              <a:ea typeface="思源宋体 CN Heavy" panose="02020900000000000000" pitchFamily="18" charset="-122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F1A6BF13-AA5D-B2D1-36EE-57B5396E470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67"/>
          <a:stretch/>
        </p:blipFill>
        <p:spPr>
          <a:xfrm>
            <a:off x="-89692" y="1636904"/>
            <a:ext cx="3679053" cy="4019388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4EF39166-57CF-D27B-BBC1-F7443A8EB608}"/>
              </a:ext>
            </a:extLst>
          </p:cNvPr>
          <p:cNvSpPr txBox="1"/>
          <p:nvPr/>
        </p:nvSpPr>
        <p:spPr>
          <a:xfrm>
            <a:off x="3932903" y="2209472"/>
            <a:ext cx="753990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u"/>
              <a:tabLst/>
              <a:defRPr/>
            </a:pPr>
            <a:r>
              <a:rPr kumimoji="0" lang="vi-VN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思源黑体 Light" panose="020B0300000000000000" pitchFamily="34" charset="-122"/>
                <a:cs typeface="Calibri" panose="020F0502020204030204" pitchFamily="34" charset="0"/>
              </a:rPr>
              <a:t>Khẳng</a:t>
            </a:r>
            <a:r>
              <a:rPr kumimoji="0" lang="vi-VN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思源黑体 Light" panose="020B0300000000000000" pitchFamily="34" charset="-122"/>
                <a:cs typeface="Calibri" panose="020F0502020204030204" pitchFamily="34" charset="0"/>
              </a:rPr>
              <a:t> </a:t>
            </a:r>
            <a:r>
              <a:rPr kumimoji="0" lang="vi-VN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思源黑体 Light" panose="020B0300000000000000" pitchFamily="34" charset="-122"/>
                <a:cs typeface="Calibri" panose="020F0502020204030204" pitchFamily="34" charset="0"/>
              </a:rPr>
              <a:t>định</a:t>
            </a:r>
            <a:r>
              <a:rPr kumimoji="0" lang="vi-VN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思源黑体 Light" panose="020B0300000000000000" pitchFamily="34" charset="-122"/>
                <a:cs typeface="Calibri" panose="020F0502020204030204" pitchFamily="34" charset="0"/>
              </a:rPr>
              <a:t> </a:t>
            </a:r>
            <a:r>
              <a:rPr kumimoji="0" lang="vi-VN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思源黑体 Light" panose="020B0300000000000000" pitchFamily="34" charset="-122"/>
                <a:cs typeface="Calibri" panose="020F0502020204030204" pitchFamily="34" charset="0"/>
              </a:rPr>
              <a:t>sự</a:t>
            </a:r>
            <a:r>
              <a:rPr kumimoji="0" lang="vi-VN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思源黑体 Light" panose="020B0300000000000000" pitchFamily="34" charset="-122"/>
                <a:cs typeface="Calibri" panose="020F0502020204030204" pitchFamily="34" charset="0"/>
              </a:rPr>
              <a:t> </a:t>
            </a:r>
            <a:r>
              <a:rPr kumimoji="0" lang="vi-VN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思源黑体 Light" panose="020B0300000000000000" pitchFamily="34" charset="-122"/>
                <a:cs typeface="Calibri" panose="020F0502020204030204" pitchFamily="34" charset="0"/>
              </a:rPr>
              <a:t>đồng</a:t>
            </a:r>
            <a:r>
              <a:rPr kumimoji="0" lang="vi-VN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思源黑体 Light" panose="020B0300000000000000" pitchFamily="34" charset="-122"/>
                <a:cs typeface="Calibri" panose="020F0502020204030204" pitchFamily="34" charset="0"/>
              </a:rPr>
              <a:t> </a:t>
            </a:r>
            <a:r>
              <a:rPr kumimoji="0" lang="vi-VN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思源黑体 Light" panose="020B0300000000000000" pitchFamily="34" charset="-122"/>
                <a:cs typeface="Calibri" panose="020F0502020204030204" pitchFamily="34" charset="0"/>
              </a:rPr>
              <a:t>tình</a:t>
            </a:r>
            <a:r>
              <a:rPr kumimoji="0" lang="vi-VN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思源黑体 Light" panose="020B0300000000000000" pitchFamily="34" charset="-122"/>
                <a:cs typeface="Calibri" panose="020F0502020204030204" pitchFamily="34" charset="0"/>
              </a:rPr>
              <a:t> </a:t>
            </a:r>
            <a:r>
              <a:rPr kumimoji="0" lang="vi-VN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思源黑体 Light" panose="020B0300000000000000" pitchFamily="34" charset="-122"/>
                <a:cs typeface="Calibri" panose="020F0502020204030204" pitchFamily="34" charset="0"/>
              </a:rPr>
              <a:t>với</a:t>
            </a:r>
            <a:r>
              <a:rPr kumimoji="0" lang="vi-VN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思源黑体 Light" panose="020B0300000000000000" pitchFamily="34" charset="-122"/>
                <a:cs typeface="Calibri" panose="020F0502020204030204" pitchFamily="34" charset="0"/>
              </a:rPr>
              <a:t> </a:t>
            </a:r>
            <a:r>
              <a:rPr kumimoji="0" lang="vi-VN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思源黑体 Light" panose="020B0300000000000000" pitchFamily="34" charset="-122"/>
                <a:cs typeface="Calibri" panose="020F0502020204030204" pitchFamily="34" charset="0"/>
              </a:rPr>
              <a:t>những</a:t>
            </a:r>
            <a:r>
              <a:rPr kumimoji="0" lang="vi-VN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思源黑体 Light" panose="020B0300000000000000" pitchFamily="34" charset="-122"/>
                <a:cs typeface="Calibri" panose="020F0502020204030204" pitchFamily="34" charset="0"/>
              </a:rPr>
              <a:t> ý </a:t>
            </a:r>
            <a:r>
              <a:rPr kumimoji="0" lang="vi-VN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思源黑体 Light" panose="020B0300000000000000" pitchFamily="34" charset="-122"/>
                <a:cs typeface="Calibri" panose="020F0502020204030204" pitchFamily="34" charset="0"/>
              </a:rPr>
              <a:t>kiến</a:t>
            </a:r>
            <a:r>
              <a:rPr kumimoji="0" lang="vi-VN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思源黑体 Light" panose="020B0300000000000000" pitchFamily="34" charset="-122"/>
                <a:cs typeface="Calibri" panose="020F0502020204030204" pitchFamily="34" charset="0"/>
              </a:rPr>
              <a:t> trong </a:t>
            </a:r>
            <a:r>
              <a:rPr kumimoji="0" lang="vi-VN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思源黑体 Light" panose="020B0300000000000000" pitchFamily="34" charset="-122"/>
                <a:cs typeface="Calibri" panose="020F0502020204030204" pitchFamily="34" charset="0"/>
              </a:rPr>
              <a:t>bài</a:t>
            </a:r>
            <a:r>
              <a:rPr kumimoji="0" lang="vi-VN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思源黑体 Light" panose="020B0300000000000000" pitchFamily="34" charset="-122"/>
                <a:cs typeface="Calibri" panose="020F0502020204030204" pitchFamily="34" charset="0"/>
              </a:rPr>
              <a:t> </a:t>
            </a:r>
            <a:r>
              <a:rPr kumimoji="0" lang="vi-VN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思源黑体 Light" panose="020B0300000000000000" pitchFamily="34" charset="-122"/>
                <a:cs typeface="Calibri" panose="020F0502020204030204" pitchFamily="34" charset="0"/>
              </a:rPr>
              <a:t>nói</a:t>
            </a:r>
            <a:r>
              <a:rPr kumimoji="0" lang="vi-VN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思源黑体 Light" panose="020B0300000000000000" pitchFamily="34" charset="-122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7E4A8B15-D7FE-0E19-9F52-E998DDED7E05}"/>
              </a:ext>
            </a:extLst>
          </p:cNvPr>
          <p:cNvSpPr txBox="1"/>
          <p:nvPr/>
        </p:nvSpPr>
        <p:spPr>
          <a:xfrm>
            <a:off x="3965438" y="3188401"/>
            <a:ext cx="753990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u"/>
              <a:tabLst/>
              <a:defRPr/>
            </a:pPr>
            <a:r>
              <a:rPr kumimoji="0" lang="vi-VN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思源黑体 Light" panose="020B0300000000000000" pitchFamily="34" charset="-122"/>
                <a:cs typeface="Calibri" panose="020F0502020204030204" pitchFamily="34" charset="0"/>
              </a:rPr>
              <a:t>Trao </a:t>
            </a:r>
            <a:r>
              <a:rPr kumimoji="0" lang="vi-VN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思源黑体 Light" panose="020B0300000000000000" pitchFamily="34" charset="-122"/>
                <a:cs typeface="Calibri" panose="020F0502020204030204" pitchFamily="34" charset="0"/>
              </a:rPr>
              <a:t>đổi</a:t>
            </a:r>
            <a:r>
              <a:rPr kumimoji="0" lang="vi-VN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思源黑体 Light" panose="020B0300000000000000" pitchFamily="34" charset="-122"/>
                <a:cs typeface="Calibri" panose="020F0502020204030204" pitchFamily="34" charset="0"/>
              </a:rPr>
              <a:t> </a:t>
            </a:r>
            <a:r>
              <a:rPr kumimoji="0" lang="vi-VN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思源黑体 Light" panose="020B0300000000000000" pitchFamily="34" charset="-122"/>
                <a:cs typeface="Calibri" panose="020F0502020204030204" pitchFamily="34" charset="0"/>
              </a:rPr>
              <a:t>những</a:t>
            </a:r>
            <a:r>
              <a:rPr kumimoji="0" lang="vi-VN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思源黑体 Light" panose="020B0300000000000000" pitchFamily="34" charset="-122"/>
                <a:cs typeface="Calibri" panose="020F0502020204030204" pitchFamily="34" charset="0"/>
              </a:rPr>
              <a:t> </a:t>
            </a:r>
            <a:r>
              <a:rPr kumimoji="0" lang="vi-VN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思源黑体 Light" panose="020B0300000000000000" pitchFamily="34" charset="-122"/>
                <a:cs typeface="Calibri" panose="020F0502020204030204" pitchFamily="34" charset="0"/>
              </a:rPr>
              <a:t>điều</a:t>
            </a:r>
            <a:r>
              <a:rPr kumimoji="0" lang="vi-VN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思源黑体 Light" panose="020B0300000000000000" pitchFamily="34" charset="-122"/>
                <a:cs typeface="Calibri" panose="020F0502020204030204" pitchFamily="34" charset="0"/>
              </a:rPr>
              <a:t> </a:t>
            </a:r>
            <a:r>
              <a:rPr kumimoji="0" lang="vi-VN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思源黑体 Light" panose="020B0300000000000000" pitchFamily="34" charset="-122"/>
                <a:cs typeface="Calibri" panose="020F0502020204030204" pitchFamily="34" charset="0"/>
              </a:rPr>
              <a:t>bạn</a:t>
            </a:r>
            <a:r>
              <a:rPr kumimoji="0" lang="vi-VN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思源黑体 Light" panose="020B0300000000000000" pitchFamily="34" charset="-122"/>
                <a:cs typeface="Calibri" panose="020F0502020204030204" pitchFamily="34" charset="0"/>
              </a:rPr>
              <a:t> chưa </a:t>
            </a:r>
            <a:r>
              <a:rPr kumimoji="0" lang="vi-VN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思源黑体 Light" panose="020B0300000000000000" pitchFamily="34" charset="-122"/>
                <a:cs typeface="Calibri" panose="020F0502020204030204" pitchFamily="34" charset="0"/>
              </a:rPr>
              <a:t>rõ</a:t>
            </a:r>
            <a:r>
              <a:rPr kumimoji="0" lang="vi-VN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思源黑体 Light" panose="020B0300000000000000" pitchFamily="34" charset="-122"/>
                <a:cs typeface="Calibri" panose="020F0502020204030204" pitchFamily="34" charset="0"/>
              </a:rPr>
              <a:t> </a:t>
            </a:r>
            <a:r>
              <a:rPr kumimoji="0" lang="vi-VN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思源黑体 Light" panose="020B0300000000000000" pitchFamily="34" charset="-122"/>
                <a:cs typeface="Calibri" panose="020F0502020204030204" pitchFamily="34" charset="0"/>
              </a:rPr>
              <a:t>hoặc</a:t>
            </a:r>
            <a:r>
              <a:rPr kumimoji="0" lang="vi-VN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思源黑体 Light" panose="020B0300000000000000" pitchFamily="34" charset="-122"/>
                <a:cs typeface="Calibri" panose="020F0502020204030204" pitchFamily="34" charset="0"/>
              </a:rPr>
              <a:t> chưa </a:t>
            </a:r>
            <a:r>
              <a:rPr kumimoji="0" lang="vi-VN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思源黑体 Light" panose="020B0300000000000000" pitchFamily="34" charset="-122"/>
                <a:cs typeface="Calibri" panose="020F0502020204030204" pitchFamily="34" charset="0"/>
              </a:rPr>
              <a:t>thống</a:t>
            </a:r>
            <a:r>
              <a:rPr kumimoji="0" lang="vi-VN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思源黑体 Light" panose="020B0300000000000000" pitchFamily="34" charset="-122"/>
                <a:cs typeface="Calibri" panose="020F0502020204030204" pitchFamily="34" charset="0"/>
              </a:rPr>
              <a:t> </a:t>
            </a:r>
            <a:r>
              <a:rPr kumimoji="0" lang="vi-VN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思源黑体 Light" panose="020B0300000000000000" pitchFamily="34" charset="-122"/>
                <a:cs typeface="Calibri" panose="020F0502020204030204" pitchFamily="34" charset="0"/>
              </a:rPr>
              <a:t>nhất</a:t>
            </a:r>
            <a:r>
              <a:rPr kumimoji="0" lang="vi-VN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思源黑体 Light" panose="020B0300000000000000" pitchFamily="34" charset="-122"/>
                <a:cs typeface="Calibri" panose="020F0502020204030204" pitchFamily="34" charset="0"/>
              </a:rPr>
              <a:t> </a:t>
            </a:r>
            <a:r>
              <a:rPr kumimoji="0" lang="vi-VN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思源黑体 Light" panose="020B0300000000000000" pitchFamily="34" charset="-122"/>
                <a:cs typeface="Calibri" panose="020F0502020204030204" pitchFamily="34" charset="0"/>
              </a:rPr>
              <a:t>với</a:t>
            </a:r>
            <a:r>
              <a:rPr kumimoji="0" lang="vi-VN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思源黑体 Light" panose="020B0300000000000000" pitchFamily="34" charset="-122"/>
                <a:cs typeface="Calibri" panose="020F0502020204030204" pitchFamily="34" charset="0"/>
              </a:rPr>
              <a:t> ý </a:t>
            </a:r>
            <a:r>
              <a:rPr kumimoji="0" lang="vi-VN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思源黑体 Light" panose="020B0300000000000000" pitchFamily="34" charset="-122"/>
                <a:cs typeface="Calibri" panose="020F0502020204030204" pitchFamily="34" charset="0"/>
              </a:rPr>
              <a:t>kiến</a:t>
            </a:r>
            <a:r>
              <a:rPr kumimoji="0" lang="vi-VN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思源黑体 Light" panose="020B0300000000000000" pitchFamily="34" charset="-122"/>
                <a:cs typeface="Calibri" panose="020F0502020204030204" pitchFamily="34" charset="0"/>
              </a:rPr>
              <a:t>, quan </a:t>
            </a:r>
            <a:r>
              <a:rPr kumimoji="0" lang="vi-VN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思源黑体 Light" panose="020B0300000000000000" pitchFamily="34" charset="-122"/>
                <a:cs typeface="Calibri" panose="020F0502020204030204" pitchFamily="34" charset="0"/>
              </a:rPr>
              <a:t>điểm</a:t>
            </a:r>
            <a:r>
              <a:rPr kumimoji="0" lang="vi-VN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思源黑体 Light" panose="020B0300000000000000" pitchFamily="34" charset="-122"/>
                <a:cs typeface="Calibri" panose="020F0502020204030204" pitchFamily="34" charset="0"/>
              </a:rPr>
              <a:t> </a:t>
            </a:r>
            <a:r>
              <a:rPr kumimoji="0" lang="vi-VN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思源黑体 Light" panose="020B0300000000000000" pitchFamily="34" charset="-122"/>
                <a:cs typeface="Calibri" panose="020F0502020204030204" pitchFamily="34" charset="0"/>
              </a:rPr>
              <a:t>của</a:t>
            </a:r>
            <a:r>
              <a:rPr kumimoji="0" lang="vi-VN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思源黑体 Light" panose="020B0300000000000000" pitchFamily="34" charset="-122"/>
                <a:cs typeface="Calibri" panose="020F0502020204030204" pitchFamily="34" charset="0"/>
              </a:rPr>
              <a:t> </a:t>
            </a:r>
            <a:r>
              <a:rPr kumimoji="0" lang="vi-VN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思源黑体 Light" panose="020B0300000000000000" pitchFamily="34" charset="-122"/>
                <a:cs typeface="Calibri" panose="020F0502020204030204" pitchFamily="34" charset="0"/>
              </a:rPr>
              <a:t>người</a:t>
            </a:r>
            <a:r>
              <a:rPr kumimoji="0" lang="vi-VN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思源黑体 Light" panose="020B0300000000000000" pitchFamily="34" charset="-122"/>
                <a:cs typeface="Calibri" panose="020F0502020204030204" pitchFamily="34" charset="0"/>
              </a:rPr>
              <a:t> </a:t>
            </a:r>
            <a:r>
              <a:rPr kumimoji="0" lang="vi-VN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思源黑体 Light" panose="020B0300000000000000" pitchFamily="34" charset="-122"/>
                <a:cs typeface="Calibri" panose="020F0502020204030204" pitchFamily="34" charset="0"/>
              </a:rPr>
              <a:t>nói</a:t>
            </a:r>
            <a:r>
              <a:rPr kumimoji="0" lang="vi-VN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思源黑体 Light" panose="020B0300000000000000" pitchFamily="34" charset="-122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48D6ACBD-BBD3-438C-DFBA-B87E586FD944}"/>
              </a:ext>
            </a:extLst>
          </p:cNvPr>
          <p:cNvSpPr txBox="1"/>
          <p:nvPr/>
        </p:nvSpPr>
        <p:spPr>
          <a:xfrm>
            <a:off x="3932903" y="4305962"/>
            <a:ext cx="749516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u"/>
              <a:tabLst/>
              <a:defRPr/>
            </a:pPr>
            <a:r>
              <a:rPr kumimoji="0" lang="vi-VN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思源黑体 Light" panose="020B0300000000000000" pitchFamily="34" charset="-122"/>
                <a:cs typeface="Calibri" panose="020F0502020204030204" pitchFamily="34" charset="0"/>
              </a:rPr>
              <a:t>Dùng</a:t>
            </a:r>
            <a:r>
              <a:rPr kumimoji="0" lang="vi-VN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思源黑体 Light" panose="020B0300000000000000" pitchFamily="34" charset="-122"/>
                <a:cs typeface="Calibri" panose="020F0502020204030204" pitchFamily="34" charset="0"/>
              </a:rPr>
              <a:t> </a:t>
            </a:r>
            <a:r>
              <a:rPr kumimoji="0" lang="vi-VN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思源黑体 Light" panose="020B0300000000000000" pitchFamily="34" charset="-122"/>
                <a:cs typeface="Calibri" panose="020F0502020204030204" pitchFamily="34" charset="0"/>
              </a:rPr>
              <a:t>giọng</a:t>
            </a:r>
            <a:r>
              <a:rPr kumimoji="0" lang="vi-VN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思源黑体 Light" panose="020B0300000000000000" pitchFamily="34" charset="-122"/>
                <a:cs typeface="Calibri" panose="020F0502020204030204" pitchFamily="34" charset="0"/>
              </a:rPr>
              <a:t> </a:t>
            </a:r>
            <a:r>
              <a:rPr kumimoji="0" lang="vi-VN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思源黑体 Light" panose="020B0300000000000000" pitchFamily="34" charset="-122"/>
                <a:cs typeface="Calibri" panose="020F0502020204030204" pitchFamily="34" charset="0"/>
              </a:rPr>
              <a:t>điệu</a:t>
            </a:r>
            <a:r>
              <a:rPr kumimoji="0" lang="vi-VN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思源黑体 Light" panose="020B0300000000000000" pitchFamily="34" charset="-122"/>
                <a:cs typeface="Calibri" panose="020F0502020204030204" pitchFamily="34" charset="0"/>
              </a:rPr>
              <a:t> </a:t>
            </a:r>
            <a:r>
              <a:rPr kumimoji="0" lang="vi-VN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思源黑体 Light" panose="020B0300000000000000" pitchFamily="34" charset="-122"/>
                <a:cs typeface="Calibri" panose="020F0502020204030204" pitchFamily="34" charset="0"/>
              </a:rPr>
              <a:t>nhẹ</a:t>
            </a:r>
            <a:r>
              <a:rPr kumimoji="0" lang="vi-VN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思源黑体 Light" panose="020B0300000000000000" pitchFamily="34" charset="-122"/>
                <a:cs typeface="Calibri" panose="020F0502020204030204" pitchFamily="34" charset="0"/>
              </a:rPr>
              <a:t> </a:t>
            </a:r>
            <a:r>
              <a:rPr kumimoji="0" lang="vi-VN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思源黑体 Light" panose="020B0300000000000000" pitchFamily="34" charset="-122"/>
                <a:cs typeface="Calibri" panose="020F0502020204030204" pitchFamily="34" charset="0"/>
              </a:rPr>
              <a:t>nhàng</a:t>
            </a:r>
            <a:r>
              <a:rPr kumimoji="0" lang="vi-VN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思源黑体 Light" panose="020B0300000000000000" pitchFamily="34" charset="-122"/>
                <a:cs typeface="Calibri" panose="020F0502020204030204" pitchFamily="34" charset="0"/>
              </a:rPr>
              <a:t> </a:t>
            </a:r>
            <a:r>
              <a:rPr kumimoji="0" lang="vi-VN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思源黑体 Light" panose="020B0300000000000000" pitchFamily="34" charset="-122"/>
                <a:cs typeface="Calibri" panose="020F0502020204030204" pitchFamily="34" charset="0"/>
              </a:rPr>
              <a:t>để</a:t>
            </a:r>
            <a:r>
              <a:rPr kumimoji="0" lang="vi-VN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思源黑体 Light" panose="020B0300000000000000" pitchFamily="34" charset="-122"/>
                <a:cs typeface="Calibri" panose="020F0502020204030204" pitchFamily="34" charset="0"/>
              </a:rPr>
              <a:t> </a:t>
            </a:r>
            <a:r>
              <a:rPr kumimoji="0" lang="vi-VN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思源黑体 Light" panose="020B0300000000000000" pitchFamily="34" charset="-122"/>
                <a:cs typeface="Calibri" panose="020F0502020204030204" pitchFamily="34" charset="0"/>
              </a:rPr>
              <a:t>nhận</a:t>
            </a:r>
            <a:r>
              <a:rPr kumimoji="0" lang="vi-VN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思源黑体 Light" panose="020B0300000000000000" pitchFamily="34" charset="-122"/>
                <a:cs typeface="Calibri" panose="020F0502020204030204" pitchFamily="34" charset="0"/>
              </a:rPr>
              <a:t> </a:t>
            </a:r>
            <a:r>
              <a:rPr kumimoji="0" lang="vi-VN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思源黑体 Light" panose="020B0300000000000000" pitchFamily="34" charset="-122"/>
                <a:cs typeface="Calibri" panose="020F0502020204030204" pitchFamily="34" charset="0"/>
              </a:rPr>
              <a:t>xét</a:t>
            </a:r>
            <a:r>
              <a:rPr kumimoji="0" lang="vi-VN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思源黑体 Light" panose="020B0300000000000000" pitchFamily="34" charset="-122"/>
                <a:cs typeface="Calibri" panose="020F0502020204030204" pitchFamily="34" charset="0"/>
              </a:rPr>
              <a:t> </a:t>
            </a:r>
            <a:r>
              <a:rPr kumimoji="0" lang="vi-VN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思源黑体 Light" panose="020B0300000000000000" pitchFamily="34" charset="-122"/>
                <a:cs typeface="Calibri" panose="020F0502020204030204" pitchFamily="34" charset="0"/>
              </a:rPr>
              <a:t>bài</a:t>
            </a:r>
            <a:r>
              <a:rPr kumimoji="0" lang="vi-VN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思源黑体 Light" panose="020B0300000000000000" pitchFamily="34" charset="-122"/>
                <a:cs typeface="Calibri" panose="020F0502020204030204" pitchFamily="34" charset="0"/>
              </a:rPr>
              <a:t> </a:t>
            </a:r>
            <a:r>
              <a:rPr kumimoji="0" lang="vi-VN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思源黑体 Light" panose="020B0300000000000000" pitchFamily="34" charset="-122"/>
                <a:cs typeface="Calibri" panose="020F0502020204030204" pitchFamily="34" charset="0"/>
              </a:rPr>
              <a:t>nói</a:t>
            </a:r>
            <a:r>
              <a:rPr kumimoji="0" lang="vi-VN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思源黑体 Light" panose="020B0300000000000000" pitchFamily="34" charset="-122"/>
                <a:cs typeface="Calibri" panose="020F0502020204030204" pitchFamily="34" charset="0"/>
              </a:rPr>
              <a:t> </a:t>
            </a:r>
            <a:r>
              <a:rPr kumimoji="0" lang="vi-VN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思源黑体 Light" panose="020B0300000000000000" pitchFamily="34" charset="-122"/>
                <a:cs typeface="Calibri" panose="020F0502020204030204" pitchFamily="34" charset="0"/>
              </a:rPr>
              <a:t>của</a:t>
            </a:r>
            <a:r>
              <a:rPr kumimoji="0" lang="vi-VN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思源黑体 Light" panose="020B0300000000000000" pitchFamily="34" charset="-122"/>
                <a:cs typeface="Calibri" panose="020F0502020204030204" pitchFamily="34" charset="0"/>
              </a:rPr>
              <a:t> </a:t>
            </a:r>
            <a:r>
              <a:rPr kumimoji="0" lang="vi-VN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思源黑体 Light" panose="020B0300000000000000" pitchFamily="34" charset="-122"/>
                <a:cs typeface="Calibri" panose="020F0502020204030204" pitchFamily="34" charset="0"/>
              </a:rPr>
              <a:t>bạn</a:t>
            </a:r>
            <a:r>
              <a:rPr kumimoji="0" lang="vi-VN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思源黑体 Light" panose="020B0300000000000000" pitchFamily="34" charset="-122"/>
                <a:cs typeface="Calibri" panose="020F0502020204030204" pitchFamily="34" charset="0"/>
              </a:rPr>
              <a:t> </a:t>
            </a:r>
            <a:r>
              <a:rPr kumimoji="0" lang="vi-VN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思源黑体 Light" panose="020B0300000000000000" pitchFamily="34" charset="-122"/>
                <a:cs typeface="Calibri" panose="020F0502020204030204" pitchFamily="34" charset="0"/>
              </a:rPr>
              <a:t>và</a:t>
            </a:r>
            <a:r>
              <a:rPr kumimoji="0" lang="vi-VN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思源黑体 Light" panose="020B0300000000000000" pitchFamily="34" charset="-122"/>
                <a:cs typeface="Calibri" panose="020F0502020204030204" pitchFamily="34" charset="0"/>
              </a:rPr>
              <a:t> đưa ra </a:t>
            </a:r>
            <a:r>
              <a:rPr kumimoji="0" lang="vi-VN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思源黑体 Light" panose="020B0300000000000000" pitchFamily="34" charset="-122"/>
                <a:cs typeface="Calibri" panose="020F0502020204030204" pitchFamily="34" charset="0"/>
              </a:rPr>
              <a:t>những</a:t>
            </a:r>
            <a:r>
              <a:rPr kumimoji="0" lang="vi-VN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思源黑体 Light" panose="020B0300000000000000" pitchFamily="34" charset="-122"/>
                <a:cs typeface="Calibri" panose="020F0502020204030204" pitchFamily="34" charset="0"/>
              </a:rPr>
              <a:t> </a:t>
            </a:r>
            <a:r>
              <a:rPr kumimoji="0" lang="vi-VN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思源黑体 Light" panose="020B0300000000000000" pitchFamily="34" charset="-122"/>
                <a:cs typeface="Calibri" panose="020F0502020204030204" pitchFamily="34" charset="0"/>
              </a:rPr>
              <a:t>góp</a:t>
            </a:r>
            <a:r>
              <a:rPr kumimoji="0" lang="vi-VN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思源黑体 Light" panose="020B0300000000000000" pitchFamily="34" charset="-122"/>
                <a:cs typeface="Calibri" panose="020F0502020204030204" pitchFamily="34" charset="0"/>
              </a:rPr>
              <a:t> ý </a:t>
            </a:r>
            <a:r>
              <a:rPr kumimoji="0" lang="vi-VN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思源黑体 Light" panose="020B0300000000000000" pitchFamily="34" charset="-122"/>
                <a:cs typeface="Calibri" panose="020F0502020204030204" pitchFamily="34" charset="0"/>
              </a:rPr>
              <a:t>cụ</a:t>
            </a:r>
            <a:r>
              <a:rPr kumimoji="0" lang="vi-VN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思源黑体 Light" panose="020B0300000000000000" pitchFamily="34" charset="-122"/>
                <a:cs typeface="Calibri" panose="020F0502020204030204" pitchFamily="34" charset="0"/>
              </a:rPr>
              <a:t> </a:t>
            </a:r>
            <a:r>
              <a:rPr kumimoji="0" lang="vi-VN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思源黑体 Light" panose="020B0300000000000000" pitchFamily="34" charset="-122"/>
                <a:cs typeface="Calibri" panose="020F0502020204030204" pitchFamily="34" charset="0"/>
              </a:rPr>
              <a:t>thể</a:t>
            </a:r>
            <a:r>
              <a:rPr kumimoji="0" lang="vi-VN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思源黑体 Light" panose="020B0300000000000000" pitchFamily="34" charset="-122"/>
                <a:cs typeface="Calibri" panose="020F0502020204030204" pitchFamily="34" charset="0"/>
              </a:rPr>
              <a:t> </a:t>
            </a:r>
            <a:r>
              <a:rPr kumimoji="0" lang="vi-VN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思源黑体 Light" panose="020B0300000000000000" pitchFamily="34" charset="-122"/>
                <a:cs typeface="Calibri" panose="020F0502020204030204" pitchFamily="34" charset="0"/>
              </a:rPr>
              <a:t>để</a:t>
            </a:r>
            <a:r>
              <a:rPr kumimoji="0" lang="vi-VN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思源黑体 Light" panose="020B0300000000000000" pitchFamily="34" charset="-122"/>
                <a:cs typeface="Calibri" panose="020F0502020204030204" pitchFamily="34" charset="0"/>
              </a:rPr>
              <a:t> </a:t>
            </a:r>
            <a:r>
              <a:rPr kumimoji="0" lang="vi-VN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思源黑体 Light" panose="020B0300000000000000" pitchFamily="34" charset="-122"/>
                <a:cs typeface="Calibri" panose="020F0502020204030204" pitchFamily="34" charset="0"/>
              </a:rPr>
              <a:t>bài</a:t>
            </a:r>
            <a:r>
              <a:rPr kumimoji="0" lang="vi-VN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思源黑体 Light" panose="020B0300000000000000" pitchFamily="34" charset="-122"/>
                <a:cs typeface="Calibri" panose="020F0502020204030204" pitchFamily="34" charset="0"/>
              </a:rPr>
              <a:t> </a:t>
            </a:r>
            <a:r>
              <a:rPr kumimoji="0" lang="vi-VN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思源黑体 Light" panose="020B0300000000000000" pitchFamily="34" charset="-122"/>
                <a:cs typeface="Calibri" panose="020F0502020204030204" pitchFamily="34" charset="0"/>
              </a:rPr>
              <a:t>nói</a:t>
            </a:r>
            <a:r>
              <a:rPr kumimoji="0" lang="vi-VN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思源黑体 Light" panose="020B0300000000000000" pitchFamily="34" charset="-122"/>
                <a:cs typeface="Calibri" panose="020F0502020204030204" pitchFamily="34" charset="0"/>
              </a:rPr>
              <a:t> </a:t>
            </a:r>
            <a:r>
              <a:rPr kumimoji="0" lang="vi-VN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思源黑体 Light" panose="020B0300000000000000" pitchFamily="34" charset="-122"/>
                <a:cs typeface="Calibri" panose="020F0502020204030204" pitchFamily="34" charset="0"/>
              </a:rPr>
              <a:t>tốt</a:t>
            </a:r>
            <a:r>
              <a:rPr kumimoji="0" lang="vi-VN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思源黑体 Light" panose="020B0300000000000000" pitchFamily="34" charset="-122"/>
                <a:cs typeface="Calibri" panose="020F0502020204030204" pitchFamily="34" charset="0"/>
              </a:rPr>
              <a:t> hơn </a:t>
            </a:r>
          </a:p>
        </p:txBody>
      </p:sp>
      <p:sp>
        <p:nvSpPr>
          <p:cNvPr id="19" name="文本框 10">
            <a:extLst>
              <a:ext uri="{FF2B5EF4-FFF2-40B4-BE49-F238E27FC236}">
                <a16:creationId xmlns:a16="http://schemas.microsoft.com/office/drawing/2014/main" id="{2F0A2858-0CF8-EC04-62D7-E7E216D481E7}"/>
              </a:ext>
            </a:extLst>
          </p:cNvPr>
          <p:cNvSpPr txBox="1"/>
          <p:nvPr/>
        </p:nvSpPr>
        <p:spPr>
          <a:xfrm>
            <a:off x="2415075" y="905177"/>
            <a:ext cx="613705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3 BoosterNextFYBlack" panose="02000A03000000020004" pitchFamily="2" charset="0"/>
                <a:ea typeface="思源宋体 CN Heavy" panose="02020900000000000000" pitchFamily="18" charset="-122"/>
                <a:cs typeface="+mn-cs"/>
              </a:rPr>
              <a:t>3.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3 BoosterNextFYBlack" panose="02000A03000000020004" pitchFamily="2" charset="0"/>
                <a:ea typeface="思源宋体 CN Heavy" panose="02020900000000000000" pitchFamily="18" charset="-122"/>
                <a:cs typeface="+mn-cs"/>
              </a:rPr>
              <a:t>Trao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3 BoosterNextFYBlack" panose="02000A03000000020004" pitchFamily="2" charset="0"/>
                <a:ea typeface="思源宋体 CN Heavy" panose="02020900000000000000" pitchFamily="18" charset="-122"/>
                <a:cs typeface="+mn-cs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3 BoosterNextFYBlack" panose="02000A03000000020004" pitchFamily="2" charset="0"/>
                <a:ea typeface="思源宋体 CN Heavy" panose="02020900000000000000" pitchFamily="18" charset="-122"/>
                <a:cs typeface="+mn-cs"/>
              </a:rPr>
              <a:t>đổi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3 BoosterNextFYBlack" panose="02000A03000000020004" pitchFamily="2" charset="0"/>
                <a:ea typeface="思源宋体 CN Heavy" panose="02020900000000000000" pitchFamily="18" charset="-122"/>
                <a:cs typeface="+mn-cs"/>
              </a:rPr>
              <a:t>,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3 BoosterNextFYBlack" panose="02000A03000000020004" pitchFamily="2" charset="0"/>
                <a:ea typeface="思源宋体 CN Heavy" panose="02020900000000000000" pitchFamily="18" charset="-122"/>
                <a:cs typeface="+mn-cs"/>
              </a:rPr>
              <a:t>đánh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3 BoosterNextFYBlack" panose="02000A03000000020004" pitchFamily="2" charset="0"/>
                <a:ea typeface="思源宋体 CN Heavy" panose="02020900000000000000" pitchFamily="18" charset="-122"/>
                <a:cs typeface="+mn-cs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3 BoosterNextFYBlack" panose="02000A03000000020004" pitchFamily="2" charset="0"/>
                <a:ea typeface="思源宋体 CN Heavy" panose="02020900000000000000" pitchFamily="18" charset="-122"/>
                <a:cs typeface="+mn-cs"/>
              </a:rPr>
              <a:t>giá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#9Slide03 BoosterNextFYBlack" panose="02000A03000000020004" pitchFamily="2" charset="0"/>
              <a:ea typeface="思源宋体 CN Heavy" panose="020209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0801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/>
      <p:bldP spid="17" grpId="0"/>
      <p:bldP spid="18" grpId="0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框 16">
            <a:extLst>
              <a:ext uri="{FF2B5EF4-FFF2-40B4-BE49-F238E27FC236}">
                <a16:creationId xmlns:a16="http://schemas.microsoft.com/office/drawing/2014/main" id="{BB8A61A2-C123-A218-D22A-78707D1FFE8A}"/>
              </a:ext>
            </a:extLst>
          </p:cNvPr>
          <p:cNvSpPr txBox="1"/>
          <p:nvPr/>
        </p:nvSpPr>
        <p:spPr>
          <a:xfrm>
            <a:off x="4056129" y="1710745"/>
            <a:ext cx="1543288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dirty="0">
                <a:ln>
                  <a:noFill/>
                </a:ln>
                <a:pattFill prst="ltUpDiag">
                  <a:fgClr>
                    <a:srgbClr val="26554F"/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A6 Pngtree" pitchFamily="2" charset="0"/>
                <a:ea typeface="思源宋体 CN Heavy" panose="02020900000000000000" pitchFamily="18" charset="-122"/>
                <a:cs typeface="+mn-cs"/>
              </a:rPr>
              <a:t>03 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pattFill prst="ltUpDiag">
                <a:fgClr>
                  <a:srgbClr val="26554F"/>
                </a:fgClr>
                <a:bgClr>
                  <a:prstClr val="white"/>
                </a:bgClr>
              </a:pattFill>
              <a:effectLst/>
              <a:uLnTx/>
              <a:uFillTx/>
              <a:latin typeface="A6 Pngtree" pitchFamily="2" charset="0"/>
              <a:ea typeface="思源宋体 CN Heavy" panose="02020900000000000000" pitchFamily="18" charset="-122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B51FF98-9457-B95F-6397-1E7E189B24AF}"/>
              </a:ext>
            </a:extLst>
          </p:cNvPr>
          <p:cNvSpPr txBox="1"/>
          <p:nvPr/>
        </p:nvSpPr>
        <p:spPr>
          <a:xfrm>
            <a:off x="2856217" y="3157295"/>
            <a:ext cx="5486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4 SFU Fenice Bold" panose="00000700000000000000" pitchFamily="2" charset="0"/>
                <a:ea typeface="+mn-ea"/>
                <a:cs typeface="+mn-cs"/>
              </a:rPr>
              <a:t>Luyện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4 SFU Fenice Bold" panose="00000700000000000000" pitchFamily="2" charset="0"/>
                <a:ea typeface="+mn-ea"/>
                <a:cs typeface="+mn-cs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4 SFU Fenice Bold" panose="00000700000000000000" pitchFamily="2" charset="0"/>
                <a:ea typeface="+mn-ea"/>
                <a:cs typeface="+mn-cs"/>
              </a:rPr>
              <a:t>tập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4 SFU Fenice Bold" panose="000007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7540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AC5933E-6F9B-BB23-5CC8-E6AED7E1A7C2}"/>
              </a:ext>
            </a:extLst>
          </p:cNvPr>
          <p:cNvSpPr txBox="1"/>
          <p:nvPr/>
        </p:nvSpPr>
        <p:spPr>
          <a:xfrm>
            <a:off x="3283974" y="1786306"/>
            <a:ext cx="6096000" cy="24818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600" dirty="0" err="1">
                <a:solidFill>
                  <a:srgbClr val="00000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600" dirty="0">
                <a:solidFill>
                  <a:srgbClr val="00000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dirty="0">
                <a:solidFill>
                  <a:srgbClr val="00000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600" dirty="0">
                <a:solidFill>
                  <a:srgbClr val="00000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600" dirty="0">
                <a:solidFill>
                  <a:srgbClr val="00000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3600" dirty="0">
                <a:solidFill>
                  <a:srgbClr val="00000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600" dirty="0">
                <a:solidFill>
                  <a:srgbClr val="00000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00000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600" dirty="0">
                <a:solidFill>
                  <a:srgbClr val="00000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600" dirty="0">
                <a:solidFill>
                  <a:srgbClr val="00000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600" dirty="0">
                <a:solidFill>
                  <a:srgbClr val="00000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r>
              <a:rPr lang="en-US" sz="3600" dirty="0">
                <a:solidFill>
                  <a:srgbClr val="00000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dirty="0">
                <a:solidFill>
                  <a:srgbClr val="00000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600" dirty="0">
                <a:solidFill>
                  <a:srgbClr val="00000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solidFill>
                  <a:srgbClr val="00000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dirty="0">
                <a:solidFill>
                  <a:srgbClr val="00000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00000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600" dirty="0">
                <a:solidFill>
                  <a:srgbClr val="00000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3200" dirty="0">
              <a:effectLst/>
              <a:latin typeface="#9Slide03 BoosterNextFYBlack" panose="02000A03000000020004" pitchFamily="2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7277232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框 16">
            <a:extLst>
              <a:ext uri="{FF2B5EF4-FFF2-40B4-BE49-F238E27FC236}">
                <a16:creationId xmlns:a16="http://schemas.microsoft.com/office/drawing/2014/main" id="{BB8A61A2-C123-A218-D22A-78707D1FFE8A}"/>
              </a:ext>
            </a:extLst>
          </p:cNvPr>
          <p:cNvSpPr txBox="1"/>
          <p:nvPr/>
        </p:nvSpPr>
        <p:spPr>
          <a:xfrm>
            <a:off x="4056129" y="1710745"/>
            <a:ext cx="1543288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dirty="0">
                <a:ln>
                  <a:noFill/>
                </a:ln>
                <a:pattFill prst="ltUpDiag">
                  <a:fgClr>
                    <a:srgbClr val="26554F"/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A6 Pngtree" pitchFamily="2" charset="0"/>
                <a:ea typeface="思源宋体 CN Heavy" panose="02020900000000000000" pitchFamily="18" charset="-122"/>
                <a:cs typeface="+mn-cs"/>
              </a:rPr>
              <a:t>04 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pattFill prst="ltUpDiag">
                <a:fgClr>
                  <a:srgbClr val="26554F"/>
                </a:fgClr>
                <a:bgClr>
                  <a:prstClr val="white"/>
                </a:bgClr>
              </a:pattFill>
              <a:effectLst/>
              <a:uLnTx/>
              <a:uFillTx/>
              <a:latin typeface="A6 Pngtree" pitchFamily="2" charset="0"/>
              <a:ea typeface="思源宋体 CN Heavy" panose="02020900000000000000" pitchFamily="18" charset="-122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B51FF98-9457-B95F-6397-1E7E189B24AF}"/>
              </a:ext>
            </a:extLst>
          </p:cNvPr>
          <p:cNvSpPr txBox="1"/>
          <p:nvPr/>
        </p:nvSpPr>
        <p:spPr>
          <a:xfrm>
            <a:off x="2856217" y="3157295"/>
            <a:ext cx="5486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4 SFU Fenice Bold" panose="00000700000000000000" pitchFamily="2" charset="0"/>
                <a:ea typeface="+mn-ea"/>
                <a:cs typeface="+mn-cs"/>
              </a:rPr>
              <a:t>Vận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4 SFU Fenice Bold" panose="00000700000000000000" pitchFamily="2" charset="0"/>
                <a:ea typeface="+mn-ea"/>
                <a:cs typeface="+mn-cs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4 SFU Fenice Bold" panose="00000700000000000000" pitchFamily="2" charset="0"/>
                <a:ea typeface="+mn-ea"/>
                <a:cs typeface="+mn-cs"/>
              </a:rPr>
              <a:t>dụng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4 SFU Fenice Bold" panose="000007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853286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918A01C-F5C3-5F7E-3914-46AD1E041073}"/>
              </a:ext>
            </a:extLst>
          </p:cNvPr>
          <p:cNvSpPr txBox="1"/>
          <p:nvPr/>
        </p:nvSpPr>
        <p:spPr>
          <a:xfrm>
            <a:off x="3500285" y="1051635"/>
            <a:ext cx="6096000" cy="41438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>
                <a:solidFill>
                  <a:srgbClr val="00000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HS </a:t>
            </a:r>
            <a:r>
              <a:rPr lang="en-US" sz="3600" dirty="0" err="1">
                <a:solidFill>
                  <a:srgbClr val="00000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hoàn</a:t>
            </a:r>
            <a:r>
              <a:rPr lang="en-US" sz="3600" dirty="0">
                <a:solidFill>
                  <a:srgbClr val="00000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thành</a:t>
            </a:r>
            <a:r>
              <a:rPr lang="en-US" sz="3600" dirty="0">
                <a:solidFill>
                  <a:srgbClr val="00000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bài</a:t>
            </a:r>
            <a:r>
              <a:rPr lang="en-US" sz="3600" dirty="0">
                <a:solidFill>
                  <a:srgbClr val="00000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phân</a:t>
            </a:r>
            <a:r>
              <a:rPr lang="en-US" sz="3600" dirty="0">
                <a:solidFill>
                  <a:srgbClr val="00000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tích</a:t>
            </a:r>
            <a:r>
              <a:rPr lang="en-US" sz="3600" dirty="0">
                <a:solidFill>
                  <a:srgbClr val="00000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đánh</a:t>
            </a:r>
            <a:r>
              <a:rPr lang="en-US" sz="3600" dirty="0">
                <a:solidFill>
                  <a:srgbClr val="00000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giá</a:t>
            </a:r>
            <a:r>
              <a:rPr lang="en-US" sz="3600" dirty="0">
                <a:solidFill>
                  <a:srgbClr val="00000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chọn</a:t>
            </a:r>
            <a:r>
              <a:rPr lang="en-US" sz="3600" dirty="0">
                <a:solidFill>
                  <a:srgbClr val="00000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một</a:t>
            </a:r>
            <a:r>
              <a:rPr lang="en-US" sz="3600" dirty="0">
                <a:solidFill>
                  <a:srgbClr val="00000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vấn</a:t>
            </a:r>
            <a:r>
              <a:rPr lang="en-US" sz="3600" dirty="0">
                <a:solidFill>
                  <a:srgbClr val="00000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đề</a:t>
            </a:r>
            <a:r>
              <a:rPr lang="en-US" sz="3600" dirty="0">
                <a:solidFill>
                  <a:srgbClr val="00000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mang</a:t>
            </a:r>
            <a:r>
              <a:rPr lang="en-US" sz="3600" dirty="0">
                <a:solidFill>
                  <a:srgbClr val="00000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tính</a:t>
            </a:r>
            <a:r>
              <a:rPr lang="en-US" sz="3600" dirty="0">
                <a:solidFill>
                  <a:srgbClr val="00000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toàn</a:t>
            </a:r>
            <a:r>
              <a:rPr lang="en-US" sz="3600" dirty="0">
                <a:solidFill>
                  <a:srgbClr val="00000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cầu</a:t>
            </a:r>
            <a:r>
              <a:rPr lang="en-US" sz="3600" dirty="0">
                <a:solidFill>
                  <a:srgbClr val="00000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xã</a:t>
            </a:r>
            <a:r>
              <a:rPr lang="en-US" sz="3600" dirty="0">
                <a:solidFill>
                  <a:srgbClr val="00000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hội</a:t>
            </a:r>
            <a:r>
              <a:rPr lang="en-US" sz="3600" dirty="0">
                <a:solidFill>
                  <a:srgbClr val="00000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để</a:t>
            </a:r>
            <a:r>
              <a:rPr lang="en-US" sz="3600" dirty="0">
                <a:solidFill>
                  <a:srgbClr val="00000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bàn</a:t>
            </a:r>
            <a:r>
              <a:rPr lang="en-US" sz="3600" dirty="0">
                <a:solidFill>
                  <a:srgbClr val="00000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luận</a:t>
            </a:r>
            <a:r>
              <a:rPr lang="en-US" sz="3600" dirty="0">
                <a:solidFill>
                  <a:srgbClr val="00000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cùng</a:t>
            </a:r>
            <a:r>
              <a:rPr lang="en-US" sz="3600" dirty="0">
                <a:solidFill>
                  <a:srgbClr val="00000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bạn</a:t>
            </a:r>
            <a:r>
              <a:rPr lang="en-US" sz="3600" dirty="0">
                <a:solidFill>
                  <a:srgbClr val="00000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bè</a:t>
            </a:r>
            <a:r>
              <a:rPr lang="en-US" sz="3600" dirty="0">
                <a:solidFill>
                  <a:srgbClr val="00000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srgbClr val="00000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lớp</a:t>
            </a:r>
            <a:endParaRPr lang="en-US" sz="4800" dirty="0">
              <a:latin typeface="#9Slide03 BoosterNextFYBlack" panose="02000A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3374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672C7338-AC0F-8585-45A3-F93C0FC86310}"/>
              </a:ext>
            </a:extLst>
          </p:cNvPr>
          <p:cNvGrpSpPr/>
          <p:nvPr/>
        </p:nvGrpSpPr>
        <p:grpSpPr>
          <a:xfrm>
            <a:off x="2519064" y="114836"/>
            <a:ext cx="7173386" cy="2111925"/>
            <a:chOff x="2519064" y="114836"/>
            <a:chExt cx="7173386" cy="2111925"/>
          </a:xfrm>
        </p:grpSpPr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4955B0F5-22F6-2DD4-4BDD-179577FD079B}"/>
                </a:ext>
              </a:extLst>
            </p:cNvPr>
            <p:cNvSpPr txBox="1"/>
            <p:nvPr/>
          </p:nvSpPr>
          <p:spPr>
            <a:xfrm>
              <a:off x="2519064" y="918361"/>
              <a:ext cx="6357310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4 Taviraj ExtraBold" panose="00000900000000000000" pitchFamily="2" charset="-34"/>
                  <a:ea typeface="思源宋体 CN Heavy" panose="02020900000000000000" pitchFamily="18" charset="-122"/>
                  <a:cs typeface="#9Slide04 Taviraj ExtraBold" panose="00000900000000000000" pitchFamily="2" charset="-34"/>
                </a:rPr>
                <a:t>MỤC</a:t>
              </a:r>
              <a:r>
                <a:rPr kumimoji="0" lang="en-US" altLang="zh-CN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4 Taviraj ExtraBold" panose="00000900000000000000" pitchFamily="2" charset="-34"/>
                  <a:ea typeface="思源宋体 CN Heavy" panose="02020900000000000000" pitchFamily="18" charset="-122"/>
                  <a:cs typeface="#9Slide04 Taviraj ExtraBold" panose="00000900000000000000" pitchFamily="2" charset="-34"/>
                </a:rPr>
                <a:t> </a:t>
              </a:r>
              <a:r>
                <a:rPr kumimoji="0" lang="en-US" altLang="zh-CN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4 Taviraj ExtraBold" panose="00000900000000000000" pitchFamily="2" charset="-34"/>
                  <a:ea typeface="思源宋体 CN Heavy" panose="02020900000000000000" pitchFamily="18" charset="-122"/>
                  <a:cs typeface="#9Slide04 Taviraj ExtraBold" panose="00000900000000000000" pitchFamily="2" charset="-34"/>
                </a:rPr>
                <a:t>TIÊU</a:t>
              </a:r>
              <a:r>
                <a:rPr kumimoji="0" lang="en-US" altLang="zh-CN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4 Taviraj ExtraBold" panose="00000900000000000000" pitchFamily="2" charset="-34"/>
                  <a:ea typeface="思源宋体 CN Heavy" panose="02020900000000000000" pitchFamily="18" charset="-122"/>
                  <a:cs typeface="#9Slide04 Taviraj ExtraBold" panose="00000900000000000000" pitchFamily="2" charset="-34"/>
                </a:rPr>
                <a:t> </a:t>
              </a:r>
              <a:r>
                <a:rPr kumimoji="0" lang="en-US" altLang="zh-CN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4 Taviraj ExtraBold" panose="00000900000000000000" pitchFamily="2" charset="-34"/>
                  <a:ea typeface="思源宋体 CN Heavy" panose="02020900000000000000" pitchFamily="18" charset="-122"/>
                  <a:cs typeface="#9Slide04 Taviraj ExtraBold" panose="00000900000000000000" pitchFamily="2" charset="-34"/>
                </a:rPr>
                <a:t>BÀI</a:t>
              </a:r>
              <a:r>
                <a:rPr kumimoji="0" lang="en-US" altLang="zh-CN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4 Taviraj ExtraBold" panose="00000900000000000000" pitchFamily="2" charset="-34"/>
                  <a:ea typeface="思源宋体 CN Heavy" panose="02020900000000000000" pitchFamily="18" charset="-122"/>
                  <a:cs typeface="#9Slide04 Taviraj ExtraBold" panose="00000900000000000000" pitchFamily="2" charset="-34"/>
                </a:rPr>
                <a:t> </a:t>
              </a:r>
              <a:r>
                <a:rPr kumimoji="0" lang="en-US" altLang="zh-CN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4 Taviraj ExtraBold" panose="00000900000000000000" pitchFamily="2" charset="-34"/>
                  <a:ea typeface="思源宋体 CN Heavy" panose="02020900000000000000" pitchFamily="18" charset="-122"/>
                  <a:cs typeface="#9Slide04 Taviraj ExtraBold" panose="00000900000000000000" pitchFamily="2" charset="-34"/>
                </a:rPr>
                <a:t>HỌC</a:t>
              </a:r>
              <a:endPara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4 Taviraj ExtraBold" panose="00000900000000000000" pitchFamily="2" charset="-34"/>
                <a:ea typeface="思源宋体 CN Heavy" panose="02020900000000000000" pitchFamily="18" charset="-122"/>
                <a:cs typeface="#9Slide04 Taviraj ExtraBold" panose="00000900000000000000" pitchFamily="2" charset="-34"/>
              </a:endParaRPr>
            </a:p>
          </p:txBody>
        </p:sp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968204BF-CA23-3B44-5EFF-2DAB4DD394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600" r="3073" b="15724"/>
            <a:stretch/>
          </p:blipFill>
          <p:spPr>
            <a:xfrm>
              <a:off x="6301526" y="114836"/>
              <a:ext cx="3390924" cy="2111925"/>
            </a:xfrm>
            <a:prstGeom prst="rect">
              <a:avLst/>
            </a:prstGeom>
          </p:spPr>
        </p:pic>
      </p:grpSp>
      <p:sp>
        <p:nvSpPr>
          <p:cNvPr id="17" name="矩形: 圆角 16">
            <a:extLst>
              <a:ext uri="{FF2B5EF4-FFF2-40B4-BE49-F238E27FC236}">
                <a16:creationId xmlns:a16="http://schemas.microsoft.com/office/drawing/2014/main" id="{35EA76FB-40F1-D4EB-7BE4-356D0214E1E6}"/>
              </a:ext>
            </a:extLst>
          </p:cNvPr>
          <p:cNvSpPr/>
          <p:nvPr/>
        </p:nvSpPr>
        <p:spPr>
          <a:xfrm>
            <a:off x="1304102" y="5370903"/>
            <a:ext cx="3019700" cy="108000"/>
          </a:xfrm>
          <a:prstGeom prst="roundRect">
            <a:avLst>
              <a:gd name="adj" fmla="val 0"/>
            </a:avLst>
          </a:prstGeom>
          <a:solidFill>
            <a:srgbClr val="FDB0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宋体 CN Heavy" panose="02020900000000000000" pitchFamily="18" charset="-122"/>
              <a:ea typeface="思源宋体 CN Heavy" panose="02020900000000000000" pitchFamily="18" charset="-122"/>
              <a:cs typeface="+mn-cs"/>
            </a:endParaRPr>
          </a:p>
        </p:txBody>
      </p:sp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3C117FEF-6A4A-235B-8670-0FFEC260AB30}"/>
              </a:ext>
            </a:extLst>
          </p:cNvPr>
          <p:cNvSpPr/>
          <p:nvPr/>
        </p:nvSpPr>
        <p:spPr>
          <a:xfrm>
            <a:off x="4586150" y="5368067"/>
            <a:ext cx="3019700" cy="108000"/>
          </a:xfrm>
          <a:prstGeom prst="roundRect">
            <a:avLst>
              <a:gd name="adj" fmla="val 0"/>
            </a:avLst>
          </a:prstGeom>
          <a:solidFill>
            <a:srgbClr val="FB69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宋体 CN Heavy" panose="02020900000000000000" pitchFamily="18" charset="-122"/>
              <a:ea typeface="思源宋体 CN Heavy" panose="02020900000000000000" pitchFamily="18" charset="-122"/>
              <a:cs typeface="+mn-cs"/>
            </a:endParaRPr>
          </a:p>
        </p:txBody>
      </p:sp>
      <p:sp>
        <p:nvSpPr>
          <p:cNvPr id="19" name="矩形: 圆角 18">
            <a:extLst>
              <a:ext uri="{FF2B5EF4-FFF2-40B4-BE49-F238E27FC236}">
                <a16:creationId xmlns:a16="http://schemas.microsoft.com/office/drawing/2014/main" id="{E49D526D-17A6-8AF3-A4C8-2A78AC843A28}"/>
              </a:ext>
            </a:extLst>
          </p:cNvPr>
          <p:cNvSpPr/>
          <p:nvPr/>
        </p:nvSpPr>
        <p:spPr>
          <a:xfrm>
            <a:off x="7868198" y="5368067"/>
            <a:ext cx="3019700" cy="108000"/>
          </a:xfrm>
          <a:prstGeom prst="roundRect">
            <a:avLst>
              <a:gd name="adj" fmla="val 0"/>
            </a:avLst>
          </a:prstGeom>
          <a:solidFill>
            <a:srgbClr val="0093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宋体 CN Heavy" panose="02020900000000000000" pitchFamily="18" charset="-122"/>
              <a:ea typeface="思源宋体 CN Heavy" panose="02020900000000000000" pitchFamily="18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62D71162-9075-2969-B62E-17844DC3D9C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7" t="11219" r="75512" b="61766"/>
          <a:stretch/>
        </p:blipFill>
        <p:spPr>
          <a:xfrm>
            <a:off x="4483273" y="2359496"/>
            <a:ext cx="1234025" cy="1341579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A91BD6AA-F3B4-906E-8687-A43FAFA459A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1" t="36493" r="76418" b="36493"/>
          <a:stretch/>
        </p:blipFill>
        <p:spPr>
          <a:xfrm>
            <a:off x="1359424" y="2305656"/>
            <a:ext cx="1159640" cy="145780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5219A96E-495F-3ADA-2DC6-3784ACB9AF3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4" t="61064" r="76115" b="11922"/>
          <a:stretch/>
        </p:blipFill>
        <p:spPr>
          <a:xfrm>
            <a:off x="7900813" y="2284874"/>
            <a:ext cx="1159640" cy="145780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0357A73-A56D-497A-9D77-2A3DE49BD237}"/>
              </a:ext>
            </a:extLst>
          </p:cNvPr>
          <p:cNvSpPr txBox="1"/>
          <p:nvPr/>
        </p:nvSpPr>
        <p:spPr>
          <a:xfrm>
            <a:off x="835128" y="1846415"/>
            <a:ext cx="2556387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b="1" dirty="0">
                <a:effectLst/>
                <a:latin typeface="#9Slide03 Prompt SemiBold" panose="00000700000000000000" pitchFamily="2" charset="-34"/>
                <a:ea typeface="Yu Mincho" panose="02020400000000000000" pitchFamily="18" charset="-128"/>
                <a:cs typeface="#9Slide03 Prompt SemiBold" panose="00000700000000000000" pitchFamily="2" charset="-34"/>
              </a:rPr>
              <a:t>1. </a:t>
            </a:r>
            <a:r>
              <a:rPr lang="en-US" sz="2400" b="1" dirty="0" err="1">
                <a:effectLst/>
                <a:latin typeface="#9Slide03 Prompt SemiBold" panose="00000700000000000000" pitchFamily="2" charset="-34"/>
                <a:ea typeface="Yu Mincho" panose="02020400000000000000" pitchFamily="18" charset="-128"/>
                <a:cs typeface="#9Slide03 Prompt SemiBold" panose="00000700000000000000" pitchFamily="2" charset="-34"/>
              </a:rPr>
              <a:t>Về</a:t>
            </a:r>
            <a:r>
              <a:rPr lang="en-US" sz="2400" b="1" dirty="0">
                <a:effectLst/>
                <a:latin typeface="#9Slide03 Prompt SemiBold" panose="00000700000000000000" pitchFamily="2" charset="-34"/>
                <a:ea typeface="Yu Mincho" panose="02020400000000000000" pitchFamily="18" charset="-128"/>
                <a:cs typeface="#9Slide03 Prompt SemiBold" panose="00000700000000000000" pitchFamily="2" charset="-34"/>
              </a:rPr>
              <a:t> </a:t>
            </a:r>
            <a:r>
              <a:rPr lang="en-US" sz="2400" b="1" dirty="0" err="1">
                <a:effectLst/>
                <a:latin typeface="#9Slide03 Prompt SemiBold" panose="00000700000000000000" pitchFamily="2" charset="-34"/>
                <a:ea typeface="Yu Mincho" panose="02020400000000000000" pitchFamily="18" charset="-128"/>
                <a:cs typeface="#9Slide03 Prompt SemiBold" panose="00000700000000000000" pitchFamily="2" charset="-34"/>
              </a:rPr>
              <a:t>kiến</a:t>
            </a:r>
            <a:r>
              <a:rPr lang="en-US" sz="2400" b="1" dirty="0">
                <a:effectLst/>
                <a:latin typeface="#9Slide03 Prompt SemiBold" panose="00000700000000000000" pitchFamily="2" charset="-34"/>
                <a:ea typeface="Yu Mincho" panose="02020400000000000000" pitchFamily="18" charset="-128"/>
                <a:cs typeface="#9Slide03 Prompt SemiBold" panose="00000700000000000000" pitchFamily="2" charset="-34"/>
              </a:rPr>
              <a:t> </a:t>
            </a:r>
            <a:r>
              <a:rPr lang="en-US" sz="2400" b="1" dirty="0" err="1">
                <a:effectLst/>
                <a:latin typeface="#9Slide03 Prompt SemiBold" panose="00000700000000000000" pitchFamily="2" charset="-34"/>
                <a:ea typeface="Yu Mincho" panose="02020400000000000000" pitchFamily="18" charset="-128"/>
                <a:cs typeface="#9Slide03 Prompt SemiBold" panose="00000700000000000000" pitchFamily="2" charset="-34"/>
              </a:rPr>
              <a:t>thức</a:t>
            </a:r>
            <a:endParaRPr lang="en-US" sz="2000" dirty="0">
              <a:effectLst/>
              <a:latin typeface="#9Slide03 Prompt SemiBold" panose="00000700000000000000" pitchFamily="2" charset="-34"/>
              <a:ea typeface="Yu Mincho" panose="02020400000000000000" pitchFamily="18" charset="-128"/>
              <a:cs typeface="#9Slide03 Prompt SemiBold" panose="00000700000000000000" pitchFamily="2" charset="-34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BBAFC2D-4B0C-CBEA-5DDF-AC9B4C1CC8F2}"/>
              </a:ext>
            </a:extLst>
          </p:cNvPr>
          <p:cNvSpPr txBox="1"/>
          <p:nvPr/>
        </p:nvSpPr>
        <p:spPr>
          <a:xfrm>
            <a:off x="4150881" y="1931053"/>
            <a:ext cx="2556387" cy="5155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dirty="0">
                <a:effectLst/>
                <a:latin typeface="#9Slide03 Prompt SemiBold" panose="00000700000000000000" pitchFamily="2" charset="-34"/>
                <a:ea typeface="Yu Mincho" panose="02020400000000000000" pitchFamily="18" charset="-128"/>
                <a:cs typeface="#9Slide03 Prompt SemiBold" panose="00000700000000000000" pitchFamily="2" charset="-34"/>
              </a:rPr>
              <a:t>2. </a:t>
            </a:r>
            <a:r>
              <a:rPr lang="en-US" sz="2000" dirty="0" err="1">
                <a:effectLst/>
                <a:latin typeface="#9Slide03 Prompt SemiBold" panose="00000700000000000000" pitchFamily="2" charset="-34"/>
                <a:ea typeface="Yu Mincho" panose="02020400000000000000" pitchFamily="18" charset="-128"/>
                <a:cs typeface="#9Slide03 Prompt SemiBold" panose="00000700000000000000" pitchFamily="2" charset="-34"/>
              </a:rPr>
              <a:t>Về</a:t>
            </a:r>
            <a:r>
              <a:rPr lang="en-US" sz="2000" dirty="0">
                <a:effectLst/>
                <a:latin typeface="#9Slide03 Prompt SemiBold" panose="00000700000000000000" pitchFamily="2" charset="-34"/>
                <a:ea typeface="Yu Mincho" panose="02020400000000000000" pitchFamily="18" charset="-128"/>
                <a:cs typeface="#9Slide03 Prompt SemiBold" panose="00000700000000000000" pitchFamily="2" charset="-34"/>
              </a:rPr>
              <a:t> </a:t>
            </a:r>
            <a:r>
              <a:rPr lang="en-US" sz="2000" dirty="0" err="1">
                <a:effectLst/>
                <a:latin typeface="#9Slide03 Prompt SemiBold" panose="00000700000000000000" pitchFamily="2" charset="-34"/>
                <a:ea typeface="Yu Mincho" panose="02020400000000000000" pitchFamily="18" charset="-128"/>
                <a:cs typeface="#9Slide03 Prompt SemiBold" panose="00000700000000000000" pitchFamily="2" charset="-34"/>
              </a:rPr>
              <a:t>năng</a:t>
            </a:r>
            <a:r>
              <a:rPr lang="en-US" sz="2000" dirty="0">
                <a:effectLst/>
                <a:latin typeface="#9Slide03 Prompt SemiBold" panose="00000700000000000000" pitchFamily="2" charset="-34"/>
                <a:ea typeface="Yu Mincho" panose="02020400000000000000" pitchFamily="18" charset="-128"/>
                <a:cs typeface="#9Slide03 Prompt SemiBold" panose="00000700000000000000" pitchFamily="2" charset="-34"/>
              </a:rPr>
              <a:t> </a:t>
            </a:r>
            <a:r>
              <a:rPr lang="en-US" sz="2000" dirty="0" err="1">
                <a:effectLst/>
                <a:latin typeface="#9Slide03 Prompt SemiBold" panose="00000700000000000000" pitchFamily="2" charset="-34"/>
                <a:ea typeface="Yu Mincho" panose="02020400000000000000" pitchFamily="18" charset="-128"/>
                <a:cs typeface="#9Slide03 Prompt SemiBold" panose="00000700000000000000" pitchFamily="2" charset="-34"/>
              </a:rPr>
              <a:t>lực</a:t>
            </a:r>
            <a:endParaRPr lang="en-US" sz="2000" dirty="0">
              <a:effectLst/>
              <a:latin typeface="#9Slide03 Prompt SemiBold" panose="00000700000000000000" pitchFamily="2" charset="-34"/>
              <a:ea typeface="Yu Mincho" panose="02020400000000000000" pitchFamily="18" charset="-128"/>
              <a:cs typeface="#9Slide03 Prompt SemiBold" panose="00000700000000000000" pitchFamily="2" charset="-34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85B2B87-0D57-4B9F-BC2A-7E0FDFECCEEA}"/>
              </a:ext>
            </a:extLst>
          </p:cNvPr>
          <p:cNvSpPr txBox="1"/>
          <p:nvPr/>
        </p:nvSpPr>
        <p:spPr>
          <a:xfrm>
            <a:off x="7721788" y="1975801"/>
            <a:ext cx="2556387" cy="5155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dirty="0">
                <a:effectLst/>
                <a:latin typeface="#9Slide03 Prompt SemiBold" panose="00000700000000000000" pitchFamily="2" charset="-34"/>
                <a:ea typeface="Yu Mincho" panose="02020400000000000000" pitchFamily="18" charset="-128"/>
                <a:cs typeface="#9Slide03 Prompt SemiBold" panose="00000700000000000000" pitchFamily="2" charset="-34"/>
              </a:rPr>
              <a:t>3. </a:t>
            </a:r>
            <a:r>
              <a:rPr lang="en-US" sz="2000" dirty="0" err="1">
                <a:effectLst/>
                <a:latin typeface="#9Slide03 Prompt SemiBold" panose="00000700000000000000" pitchFamily="2" charset="-34"/>
                <a:ea typeface="Yu Mincho" panose="02020400000000000000" pitchFamily="18" charset="-128"/>
                <a:cs typeface="#9Slide03 Prompt SemiBold" panose="00000700000000000000" pitchFamily="2" charset="-34"/>
              </a:rPr>
              <a:t>Về</a:t>
            </a:r>
            <a:r>
              <a:rPr lang="en-US" sz="2000" dirty="0">
                <a:effectLst/>
                <a:latin typeface="#9Slide03 Prompt SemiBold" panose="00000700000000000000" pitchFamily="2" charset="-34"/>
                <a:ea typeface="Yu Mincho" panose="02020400000000000000" pitchFamily="18" charset="-128"/>
                <a:cs typeface="#9Slide03 Prompt SemiBold" panose="00000700000000000000" pitchFamily="2" charset="-34"/>
              </a:rPr>
              <a:t> </a:t>
            </a:r>
            <a:r>
              <a:rPr lang="en-US" sz="2000" dirty="0" err="1">
                <a:effectLst/>
                <a:latin typeface="#9Slide03 Prompt SemiBold" panose="00000700000000000000" pitchFamily="2" charset="-34"/>
                <a:ea typeface="Yu Mincho" panose="02020400000000000000" pitchFamily="18" charset="-128"/>
                <a:cs typeface="#9Slide03 Prompt SemiBold" panose="00000700000000000000" pitchFamily="2" charset="-34"/>
              </a:rPr>
              <a:t>phẩm</a:t>
            </a:r>
            <a:r>
              <a:rPr lang="en-US" sz="2000" dirty="0">
                <a:effectLst/>
                <a:latin typeface="#9Slide03 Prompt SemiBold" panose="00000700000000000000" pitchFamily="2" charset="-34"/>
                <a:ea typeface="Yu Mincho" panose="02020400000000000000" pitchFamily="18" charset="-128"/>
                <a:cs typeface="#9Slide03 Prompt SemiBold" panose="00000700000000000000" pitchFamily="2" charset="-34"/>
              </a:rPr>
              <a:t> </a:t>
            </a:r>
            <a:r>
              <a:rPr lang="en-US" sz="2000" dirty="0" err="1">
                <a:effectLst/>
                <a:latin typeface="#9Slide03 Prompt SemiBold" panose="00000700000000000000" pitchFamily="2" charset="-34"/>
                <a:ea typeface="Yu Mincho" panose="02020400000000000000" pitchFamily="18" charset="-128"/>
                <a:cs typeface="#9Slide03 Prompt SemiBold" panose="00000700000000000000" pitchFamily="2" charset="-34"/>
              </a:rPr>
              <a:t>chất</a:t>
            </a:r>
            <a:endParaRPr lang="en-US" sz="2000" dirty="0">
              <a:effectLst/>
              <a:latin typeface="#9Slide03 Prompt SemiBold" panose="00000700000000000000" pitchFamily="2" charset="-34"/>
              <a:ea typeface="Yu Mincho" panose="02020400000000000000" pitchFamily="18" charset="-128"/>
              <a:cs typeface="#9Slide03 Prompt SemiBold" panose="00000700000000000000" pitchFamily="2" charset="-34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3CFA495-AB7C-02F6-CAE8-68F1A70FCDBB}"/>
              </a:ext>
            </a:extLst>
          </p:cNvPr>
          <p:cNvSpPr txBox="1"/>
          <p:nvPr/>
        </p:nvSpPr>
        <p:spPr>
          <a:xfrm>
            <a:off x="835128" y="3470809"/>
            <a:ext cx="3488674" cy="18933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"/>
            </a:pPr>
            <a:r>
              <a:rPr lang="en-US" sz="1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lang="en-US" sz="16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sinh</a:t>
            </a:r>
            <a:r>
              <a:rPr lang="en-US" sz="16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thuyết</a:t>
            </a:r>
            <a:r>
              <a:rPr lang="en-US" sz="16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trình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tích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đánh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nội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dung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nghệ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thuật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thơ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</a:t>
            </a:r>
            <a:endParaRPr lang="en-US" sz="14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"/>
            </a:pPr>
            <a:r>
              <a:rPr lang="en-US" sz="1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lang="en-US" sz="16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sinh</a:t>
            </a:r>
            <a:r>
              <a:rPr lang="en-US" sz="16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nghe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nắm</a:t>
            </a:r>
            <a:r>
              <a:rPr lang="en-US" sz="16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bắt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ý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kiến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điểm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nói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endParaRPr lang="en-US" sz="14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32224E1-9E4F-87E3-AE8C-8E4F435B9837}"/>
              </a:ext>
            </a:extLst>
          </p:cNvPr>
          <p:cNvSpPr txBox="1"/>
          <p:nvPr/>
        </p:nvSpPr>
        <p:spPr>
          <a:xfrm>
            <a:off x="4367970" y="3545540"/>
            <a:ext cx="3488674" cy="15240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"/>
            </a:pPr>
            <a:r>
              <a:rPr lang="en-US" sz="1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lang="en-US" sz="16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sinh</a:t>
            </a:r>
            <a:r>
              <a:rPr lang="en-US" sz="16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vận</a:t>
            </a:r>
            <a:r>
              <a:rPr lang="en-US" sz="16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dụng</a:t>
            </a:r>
            <a:r>
              <a:rPr lang="en-US" sz="16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năng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lực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ngôn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ngữ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giới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thiệu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tác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phẩm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  <a:p>
            <a:pPr marL="342900" marR="0" lvl="0" indent="-3429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"/>
            </a:pPr>
            <a:r>
              <a:rPr lang="en-US" sz="1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lang="en-US" sz="16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sinh</a:t>
            </a:r>
            <a:r>
              <a:rPr lang="en-US" sz="16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vận</a:t>
            </a:r>
            <a:r>
              <a:rPr lang="en-US" sz="16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dung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kĩ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năng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nghe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trao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đổi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phản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biện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3F205FA-CB3F-AE8D-064C-EF7B0A9430C8}"/>
              </a:ext>
            </a:extLst>
          </p:cNvPr>
          <p:cNvSpPr txBox="1"/>
          <p:nvPr/>
        </p:nvSpPr>
        <p:spPr>
          <a:xfrm>
            <a:off x="7856644" y="3655474"/>
            <a:ext cx="3488674" cy="786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"/>
            </a:pP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hệ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tới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vấn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dân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dân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cầu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endParaRPr lang="en-US" sz="16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6527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15" grpId="0"/>
      <p:bldP spid="16" grpId="0"/>
      <p:bldP spid="24" grpId="0"/>
      <p:bldP spid="25" grpId="0"/>
      <p:bldP spid="26" grpId="0"/>
      <p:bldP spid="2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框 16">
            <a:extLst>
              <a:ext uri="{FF2B5EF4-FFF2-40B4-BE49-F238E27FC236}">
                <a16:creationId xmlns:a16="http://schemas.microsoft.com/office/drawing/2014/main" id="{BB8A61A2-C123-A218-D22A-78707D1FFE8A}"/>
              </a:ext>
            </a:extLst>
          </p:cNvPr>
          <p:cNvSpPr txBox="1"/>
          <p:nvPr/>
        </p:nvSpPr>
        <p:spPr>
          <a:xfrm>
            <a:off x="4056129" y="1710745"/>
            <a:ext cx="1543288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dirty="0">
                <a:ln>
                  <a:noFill/>
                </a:ln>
                <a:pattFill prst="ltUpDiag">
                  <a:fgClr>
                    <a:srgbClr val="26554F"/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A6 Pngtree" pitchFamily="2" charset="0"/>
                <a:ea typeface="思源宋体 CN Heavy" panose="02020900000000000000" pitchFamily="18" charset="-122"/>
                <a:cs typeface="+mn-cs"/>
              </a:rPr>
              <a:t>01 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pattFill prst="ltUpDiag">
                <a:fgClr>
                  <a:srgbClr val="26554F"/>
                </a:fgClr>
                <a:bgClr>
                  <a:prstClr val="white"/>
                </a:bgClr>
              </a:pattFill>
              <a:effectLst/>
              <a:uLnTx/>
              <a:uFillTx/>
              <a:latin typeface="A6 Pngtree" pitchFamily="2" charset="0"/>
              <a:ea typeface="思源宋体 CN Heavy" panose="02020900000000000000" pitchFamily="18" charset="-122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B51FF98-9457-B95F-6397-1E7E189B24AF}"/>
              </a:ext>
            </a:extLst>
          </p:cNvPr>
          <p:cNvSpPr txBox="1"/>
          <p:nvPr/>
        </p:nvSpPr>
        <p:spPr>
          <a:xfrm>
            <a:off x="2654710" y="3157295"/>
            <a:ext cx="479814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solidFill>
                  <a:schemeClr val="bg1"/>
                </a:solidFill>
                <a:latin typeface="#9Slide04 SFU Fenice Bold" panose="00000700000000000000" pitchFamily="2" charset="0"/>
              </a:rPr>
              <a:t>Khởi</a:t>
            </a:r>
            <a:r>
              <a:rPr lang="en-US" sz="6600" dirty="0">
                <a:solidFill>
                  <a:schemeClr val="bg1"/>
                </a:solidFill>
                <a:latin typeface="#9Slide04 SFU Fenice Bold" panose="00000700000000000000" pitchFamily="2" charset="0"/>
              </a:rPr>
              <a:t> </a:t>
            </a:r>
            <a:r>
              <a:rPr lang="en-US" sz="6600" dirty="0" err="1">
                <a:solidFill>
                  <a:schemeClr val="bg1"/>
                </a:solidFill>
                <a:latin typeface="#9Slide04 SFU Fenice Bold" panose="00000700000000000000" pitchFamily="2" charset="0"/>
              </a:rPr>
              <a:t>động</a:t>
            </a:r>
            <a:endParaRPr lang="en-US" sz="6600" dirty="0">
              <a:solidFill>
                <a:schemeClr val="bg1"/>
              </a:solidFill>
              <a:latin typeface="#9Slide04 SFU Fenice Bold" panose="00000700000000000000" pitchFamily="2" charset="0"/>
            </a:endParaRPr>
          </a:p>
        </p:txBody>
      </p:sp>
    </p:spTree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2A3DF7AF-93E4-8F17-7576-7099C9AEAB36}"/>
              </a:ext>
            </a:extLst>
          </p:cNvPr>
          <p:cNvGrpSpPr/>
          <p:nvPr/>
        </p:nvGrpSpPr>
        <p:grpSpPr>
          <a:xfrm>
            <a:off x="3842084" y="172949"/>
            <a:ext cx="5034289" cy="2111925"/>
            <a:chOff x="3842084" y="172949"/>
            <a:chExt cx="5034289" cy="2111925"/>
          </a:xfrm>
        </p:grpSpPr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8D020AEE-154A-D05F-5156-2AE1133DE3F4}"/>
                </a:ext>
              </a:extLst>
            </p:cNvPr>
            <p:cNvSpPr txBox="1"/>
            <p:nvPr/>
          </p:nvSpPr>
          <p:spPr>
            <a:xfrm>
              <a:off x="3842084" y="918361"/>
              <a:ext cx="5034289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5400" dirty="0" err="1">
                  <a:solidFill>
                    <a:schemeClr val="accent6">
                      <a:lumMod val="75000"/>
                    </a:schemeClr>
                  </a:solidFill>
                  <a:latin typeface="#9Slide03 Montserrat Black" panose="00000A00000000000000" pitchFamily="2" charset="0"/>
                  <a:ea typeface="思源宋体 CN Heavy" panose="02020900000000000000" pitchFamily="18" charset="-122"/>
                </a:rPr>
                <a:t>KHỞI</a:t>
              </a:r>
              <a:r>
                <a:rPr lang="en-US" altLang="zh-CN" sz="5400" dirty="0">
                  <a:solidFill>
                    <a:schemeClr val="accent6">
                      <a:lumMod val="75000"/>
                    </a:schemeClr>
                  </a:solidFill>
                  <a:latin typeface="#9Slide03 Montserrat Black" panose="00000A00000000000000" pitchFamily="2" charset="0"/>
                  <a:ea typeface="思源宋体 CN Heavy" panose="02020900000000000000" pitchFamily="18" charset="-122"/>
                </a:rPr>
                <a:t> </a:t>
              </a:r>
              <a:r>
                <a:rPr lang="en-US" altLang="zh-CN" sz="5400" dirty="0" err="1">
                  <a:solidFill>
                    <a:schemeClr val="accent6">
                      <a:lumMod val="75000"/>
                    </a:schemeClr>
                  </a:solidFill>
                  <a:latin typeface="#9Slide03 Montserrat Black" panose="00000A00000000000000" pitchFamily="2" charset="0"/>
                  <a:ea typeface="思源宋体 CN Heavy" panose="02020900000000000000" pitchFamily="18" charset="-122"/>
                </a:rPr>
                <a:t>ĐỘNG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#9Slide03 Montserrat Black" panose="00000A00000000000000" pitchFamily="2" charset="0"/>
                <a:ea typeface="思源宋体 CN Heavy" panose="02020900000000000000" pitchFamily="18" charset="-122"/>
              </a:endParaRPr>
            </a:p>
          </p:txBody>
        </p:sp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14BCD3F0-62CD-4FEA-1B6B-99108FDAED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600" r="3073" b="15724"/>
            <a:stretch/>
          </p:blipFill>
          <p:spPr>
            <a:xfrm>
              <a:off x="5485449" y="172949"/>
              <a:ext cx="3390924" cy="2111925"/>
            </a:xfrm>
            <a:prstGeom prst="rect">
              <a:avLst/>
            </a:prstGeom>
          </p:spPr>
        </p:pic>
      </p:grpSp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F5C9A658-90C6-0B6A-DE27-611006E1FC57}"/>
              </a:ext>
            </a:extLst>
          </p:cNvPr>
          <p:cNvSpPr/>
          <p:nvPr/>
        </p:nvSpPr>
        <p:spPr>
          <a:xfrm>
            <a:off x="1629410" y="3293851"/>
            <a:ext cx="2448000" cy="72000"/>
          </a:xfrm>
          <a:prstGeom prst="roundRect">
            <a:avLst>
              <a:gd name="adj" fmla="val 0"/>
            </a:avLst>
          </a:prstGeom>
          <a:solidFill>
            <a:srgbClr val="FDB0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宋体 CN Heavy" panose="02020900000000000000" pitchFamily="18" charset="-122"/>
              <a:ea typeface="思源宋体 CN Heavy" panose="02020900000000000000" pitchFamily="18" charset="-122"/>
              <a:cs typeface="+mn-cs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6910AA88-1F6D-14BD-CB7A-4F9829F6E03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7" t="11219" r="75512" b="61766"/>
          <a:stretch/>
        </p:blipFill>
        <p:spPr>
          <a:xfrm>
            <a:off x="1520994" y="3630647"/>
            <a:ext cx="510954" cy="55548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DF207DD8-3B77-19ED-B248-1A43A9A9FF2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78" t="60211" r="16104" b="12774"/>
          <a:stretch/>
        </p:blipFill>
        <p:spPr>
          <a:xfrm>
            <a:off x="1583328" y="4331352"/>
            <a:ext cx="425760" cy="809958"/>
          </a:xfrm>
          <a:prstGeom prst="rect">
            <a:avLst/>
          </a:prstGeom>
        </p:spPr>
      </p:pic>
      <p:pic>
        <p:nvPicPr>
          <p:cNvPr id="19" name="图片 2">
            <a:extLst>
              <a:ext uri="{FF2B5EF4-FFF2-40B4-BE49-F238E27FC236}">
                <a16:creationId xmlns:a16="http://schemas.microsoft.com/office/drawing/2014/main" id="{ADD58598-7560-2D38-392C-3CBECE9A892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0911" y="2156316"/>
            <a:ext cx="4204855" cy="420485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10B7D58-AD85-FDEC-6503-3C810976396A}"/>
              </a:ext>
            </a:extLst>
          </p:cNvPr>
          <p:cNvSpPr txBox="1"/>
          <p:nvPr/>
        </p:nvSpPr>
        <p:spPr>
          <a:xfrm>
            <a:off x="934065" y="1872552"/>
            <a:ext cx="587969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effectLst/>
                <a:latin typeface="#9Slide03 Ample" panose="02000000000000000000" pitchFamily="2" charset="0"/>
                <a:ea typeface="Yu Mincho" panose="02020400000000000000" pitchFamily="18" charset="-128"/>
                <a:cs typeface="#9Slide03 Prompt SemiBold" panose="00000700000000000000" pitchFamily="2" charset="-34"/>
              </a:rPr>
              <a:t>Theo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effectLst/>
                <a:latin typeface="#9Slide03 Ample" panose="02000000000000000000" pitchFamily="2" charset="0"/>
                <a:ea typeface="Yu Mincho" panose="02020400000000000000" pitchFamily="18" charset="-128"/>
                <a:cs typeface="#9Slide03 Prompt SemiBold" panose="00000700000000000000" pitchFamily="2" charset="-34"/>
              </a:rPr>
              <a:t>em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effectLst/>
                <a:latin typeface="#9Slide03 Ample" panose="02000000000000000000" pitchFamily="2" charset="0"/>
                <a:ea typeface="Yu Mincho" panose="02020400000000000000" pitchFamily="18" charset="-128"/>
                <a:cs typeface="#9Slide03 Prompt SemiBold" panose="00000700000000000000" pitchFamily="2" charset="-34"/>
              </a:rPr>
              <a:t>,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effectLst/>
                <a:latin typeface="#9Slide03 Ample" panose="02000000000000000000" pitchFamily="2" charset="0"/>
                <a:ea typeface="Yu Mincho" panose="02020400000000000000" pitchFamily="18" charset="-128"/>
                <a:cs typeface="#9Slide03 Prompt SemiBold" panose="00000700000000000000" pitchFamily="2" charset="-34"/>
              </a:rPr>
              <a:t>điều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effectLst/>
                <a:latin typeface="#9Slide03 Ample" panose="02000000000000000000" pitchFamily="2" charset="0"/>
                <a:ea typeface="Yu Mincho" panose="02020400000000000000" pitchFamily="18" charset="-128"/>
                <a:cs typeface="#9Slide03 Prompt SemiBold" panose="00000700000000000000" pitchFamily="2" charset="-34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effectLst/>
                <a:latin typeface="#9Slide03 Ample" panose="02000000000000000000" pitchFamily="2" charset="0"/>
                <a:ea typeface="Yu Mincho" panose="02020400000000000000" pitchFamily="18" charset="-128"/>
                <a:cs typeface="#9Slide03 Prompt SemiBold" panose="00000700000000000000" pitchFamily="2" charset="-34"/>
              </a:rPr>
              <a:t>đặc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effectLst/>
                <a:latin typeface="#9Slide03 Ample" panose="02000000000000000000" pitchFamily="2" charset="0"/>
                <a:ea typeface="Yu Mincho" panose="02020400000000000000" pitchFamily="18" charset="-128"/>
                <a:cs typeface="#9Slide03 Prompt SemiBold" panose="00000700000000000000" pitchFamily="2" charset="-34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effectLst/>
                <a:latin typeface="#9Slide03 Ample" panose="02000000000000000000" pitchFamily="2" charset="0"/>
                <a:ea typeface="Yu Mincho" panose="02020400000000000000" pitchFamily="18" charset="-128"/>
                <a:cs typeface="#9Slide03 Prompt SemiBold" panose="00000700000000000000" pitchFamily="2" charset="-34"/>
              </a:rPr>
              <a:t>biệt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effectLst/>
                <a:latin typeface="#9Slide03 Ample" panose="02000000000000000000" pitchFamily="2" charset="0"/>
                <a:ea typeface="Yu Mincho" panose="02020400000000000000" pitchFamily="18" charset="-128"/>
                <a:cs typeface="#9Slide03 Prompt SemiBold" panose="00000700000000000000" pitchFamily="2" charset="-34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effectLst/>
                <a:latin typeface="#9Slide03 Ample" panose="02000000000000000000" pitchFamily="2" charset="0"/>
                <a:ea typeface="Yu Mincho" panose="02020400000000000000" pitchFamily="18" charset="-128"/>
                <a:cs typeface="#9Slide03 Prompt SemiBold" panose="00000700000000000000" pitchFamily="2" charset="-34"/>
              </a:rPr>
              <a:t>cần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effectLst/>
                <a:latin typeface="#9Slide03 Ample" panose="02000000000000000000" pitchFamily="2" charset="0"/>
                <a:ea typeface="Yu Mincho" panose="02020400000000000000" pitchFamily="18" charset="-128"/>
                <a:cs typeface="#9Slide03 Prompt SemiBold" panose="00000700000000000000" pitchFamily="2" charset="-34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effectLst/>
                <a:latin typeface="#9Slide03 Ample" panose="02000000000000000000" pitchFamily="2" charset="0"/>
                <a:ea typeface="Yu Mincho" panose="02020400000000000000" pitchFamily="18" charset="-128"/>
                <a:cs typeface="#9Slide03 Prompt SemiBold" panose="00000700000000000000" pitchFamily="2" charset="-34"/>
              </a:rPr>
              <a:t>lưu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effectLst/>
                <a:latin typeface="#9Slide03 Ample" panose="02000000000000000000" pitchFamily="2" charset="0"/>
                <a:ea typeface="Yu Mincho" panose="02020400000000000000" pitchFamily="18" charset="-128"/>
                <a:cs typeface="#9Slide03 Prompt SemiBold" panose="00000700000000000000" pitchFamily="2" charset="-34"/>
              </a:rPr>
              <a:t> ý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effectLst/>
                <a:latin typeface="#9Slide03 Ample" panose="02000000000000000000" pitchFamily="2" charset="0"/>
                <a:ea typeface="Yu Mincho" panose="02020400000000000000" pitchFamily="18" charset="-128"/>
                <a:cs typeface="#9Slide03 Prompt SemiBold" panose="00000700000000000000" pitchFamily="2" charset="-34"/>
              </a:rPr>
              <a:t>khi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effectLst/>
                <a:latin typeface="#9Slide03 Ample" panose="02000000000000000000" pitchFamily="2" charset="0"/>
                <a:ea typeface="Yu Mincho" panose="02020400000000000000" pitchFamily="18" charset="-128"/>
                <a:cs typeface="#9Slide03 Prompt SemiBold" panose="00000700000000000000" pitchFamily="2" charset="-34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effectLst/>
                <a:latin typeface="#9Slide03 Ample" panose="02000000000000000000" pitchFamily="2" charset="0"/>
                <a:ea typeface="Yu Mincho" panose="02020400000000000000" pitchFamily="18" charset="-128"/>
                <a:cs typeface="#9Slide03 Prompt SemiBold" panose="00000700000000000000" pitchFamily="2" charset="-34"/>
              </a:rPr>
              <a:t>giới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effectLst/>
                <a:latin typeface="#9Slide03 Ample" panose="02000000000000000000" pitchFamily="2" charset="0"/>
                <a:ea typeface="Yu Mincho" panose="02020400000000000000" pitchFamily="18" charset="-128"/>
                <a:cs typeface="#9Slide03 Prompt SemiBold" panose="00000700000000000000" pitchFamily="2" charset="-34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effectLst/>
                <a:latin typeface="#9Slide03 Ample" panose="02000000000000000000" pitchFamily="2" charset="0"/>
                <a:ea typeface="Yu Mincho" panose="02020400000000000000" pitchFamily="18" charset="-128"/>
                <a:cs typeface="#9Slide03 Prompt SemiBold" panose="00000700000000000000" pitchFamily="2" charset="-34"/>
              </a:rPr>
              <a:t>thiệu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effectLst/>
                <a:latin typeface="#9Slide03 Ample" panose="02000000000000000000" pitchFamily="2" charset="0"/>
                <a:ea typeface="Yu Mincho" panose="02020400000000000000" pitchFamily="18" charset="-128"/>
                <a:cs typeface="#9Slide03 Prompt SemiBold" panose="00000700000000000000" pitchFamily="2" charset="-34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effectLst/>
                <a:latin typeface="#9Slide03 Ample" panose="02000000000000000000" pitchFamily="2" charset="0"/>
                <a:ea typeface="Yu Mincho" panose="02020400000000000000" pitchFamily="18" charset="-128"/>
                <a:cs typeface="#9Slide03 Prompt SemiBold" panose="00000700000000000000" pitchFamily="2" charset="-34"/>
              </a:rPr>
              <a:t>đánh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effectLst/>
                <a:latin typeface="#9Slide03 Ample" panose="02000000000000000000" pitchFamily="2" charset="0"/>
                <a:ea typeface="Yu Mincho" panose="02020400000000000000" pitchFamily="18" charset="-128"/>
                <a:cs typeface="#9Slide03 Prompt SemiBold" panose="00000700000000000000" pitchFamily="2" charset="-34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effectLst/>
                <a:latin typeface="#9Slide03 Ample" panose="02000000000000000000" pitchFamily="2" charset="0"/>
                <a:ea typeface="Yu Mincho" panose="02020400000000000000" pitchFamily="18" charset="-128"/>
                <a:cs typeface="#9Slide03 Prompt SemiBold" panose="00000700000000000000" pitchFamily="2" charset="-34"/>
              </a:rPr>
              <a:t>giá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effectLst/>
                <a:latin typeface="#9Slide03 Ample" panose="02000000000000000000" pitchFamily="2" charset="0"/>
                <a:ea typeface="Yu Mincho" panose="02020400000000000000" pitchFamily="18" charset="-128"/>
                <a:cs typeface="#9Slide03 Prompt SemiBold" panose="00000700000000000000" pitchFamily="2" charset="-34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effectLst/>
                <a:latin typeface="#9Slide03 Ample" panose="02000000000000000000" pitchFamily="2" charset="0"/>
                <a:ea typeface="Yu Mincho" panose="02020400000000000000" pitchFamily="18" charset="-128"/>
                <a:cs typeface="#9Slide03 Prompt SemiBold" panose="00000700000000000000" pitchFamily="2" charset="-34"/>
              </a:rPr>
              <a:t>về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effectLst/>
                <a:latin typeface="#9Slide03 Ample" panose="02000000000000000000" pitchFamily="2" charset="0"/>
                <a:ea typeface="Yu Mincho" panose="02020400000000000000" pitchFamily="18" charset="-128"/>
                <a:cs typeface="#9Slide03 Prompt SemiBold" panose="00000700000000000000" pitchFamily="2" charset="-34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effectLst/>
                <a:latin typeface="#9Slide03 Ample" panose="02000000000000000000" pitchFamily="2" charset="0"/>
                <a:ea typeface="Yu Mincho" panose="02020400000000000000" pitchFamily="18" charset="-128"/>
                <a:cs typeface="#9Slide03 Prompt SemiBold" panose="00000700000000000000" pitchFamily="2" charset="-34"/>
              </a:rPr>
              <a:t>một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effectLst/>
                <a:latin typeface="#9Slide03 Ample" panose="02000000000000000000" pitchFamily="2" charset="0"/>
                <a:ea typeface="Yu Mincho" panose="02020400000000000000" pitchFamily="18" charset="-128"/>
                <a:cs typeface="#9Slide03 Prompt SemiBold" panose="00000700000000000000" pitchFamily="2" charset="-34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effectLst/>
                <a:latin typeface="#9Slide03 Ample" panose="02000000000000000000" pitchFamily="2" charset="0"/>
                <a:ea typeface="Yu Mincho" panose="02020400000000000000" pitchFamily="18" charset="-128"/>
                <a:cs typeface="#9Slide03 Prompt SemiBold" panose="00000700000000000000" pitchFamily="2" charset="-34"/>
              </a:rPr>
              <a:t>tác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effectLst/>
                <a:latin typeface="#9Slide03 Ample" panose="02000000000000000000" pitchFamily="2" charset="0"/>
                <a:ea typeface="Yu Mincho" panose="02020400000000000000" pitchFamily="18" charset="-128"/>
                <a:cs typeface="#9Slide03 Prompt SemiBold" panose="00000700000000000000" pitchFamily="2" charset="-34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effectLst/>
                <a:latin typeface="#9Slide03 Ample" panose="02000000000000000000" pitchFamily="2" charset="0"/>
                <a:ea typeface="Yu Mincho" panose="02020400000000000000" pitchFamily="18" charset="-128"/>
                <a:cs typeface="#9Slide03 Prompt SemiBold" panose="00000700000000000000" pitchFamily="2" charset="-34"/>
              </a:rPr>
              <a:t>phẩm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effectLst/>
                <a:latin typeface="#9Slide03 Ample" panose="02000000000000000000" pitchFamily="2" charset="0"/>
                <a:ea typeface="Yu Mincho" panose="02020400000000000000" pitchFamily="18" charset="-128"/>
                <a:cs typeface="#9Slide03 Prompt SemiBold" panose="00000700000000000000" pitchFamily="2" charset="-34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effectLst/>
                <a:latin typeface="#9Slide03 Ample" panose="02000000000000000000" pitchFamily="2" charset="0"/>
                <a:ea typeface="Yu Mincho" panose="02020400000000000000" pitchFamily="18" charset="-128"/>
                <a:cs typeface="#9Slide03 Prompt SemiBold" panose="00000700000000000000" pitchFamily="2" charset="-34"/>
              </a:rPr>
              <a:t>thơ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effectLst/>
                <a:latin typeface="#9Slide03 Ample" panose="02000000000000000000" pitchFamily="2" charset="0"/>
                <a:ea typeface="Yu Mincho" panose="02020400000000000000" pitchFamily="18" charset="-128"/>
                <a:cs typeface="#9Slide03 Prompt SemiBold" panose="00000700000000000000" pitchFamily="2" charset="-34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effectLst/>
                <a:latin typeface="#9Slide03 Ample" panose="02000000000000000000" pitchFamily="2" charset="0"/>
                <a:ea typeface="Yu Mincho" panose="02020400000000000000" pitchFamily="18" charset="-128"/>
                <a:cs typeface="#9Slide03 Prompt SemiBold" panose="00000700000000000000" pitchFamily="2" charset="-34"/>
              </a:rPr>
              <a:t>là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effectLst/>
                <a:latin typeface="#9Slide03 Ample" panose="02000000000000000000" pitchFamily="2" charset="0"/>
                <a:ea typeface="Yu Mincho" panose="02020400000000000000" pitchFamily="18" charset="-128"/>
                <a:cs typeface="#9Slide03 Prompt SemiBold" panose="00000700000000000000" pitchFamily="2" charset="-34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effectLst/>
                <a:latin typeface="#9Slide03 Ample" panose="02000000000000000000" pitchFamily="2" charset="0"/>
                <a:ea typeface="Yu Mincho" panose="02020400000000000000" pitchFamily="18" charset="-128"/>
                <a:cs typeface="#9Slide03 Prompt SemiBold" panose="00000700000000000000" pitchFamily="2" charset="-34"/>
              </a:rPr>
              <a:t>gì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effectLst/>
                <a:latin typeface="#9Slide03 Ample" panose="02000000000000000000" pitchFamily="2" charset="0"/>
                <a:ea typeface="Yu Mincho" panose="02020400000000000000" pitchFamily="18" charset="-128"/>
                <a:cs typeface="#9Slide03 Prompt SemiBold" panose="00000700000000000000" pitchFamily="2" charset="-34"/>
              </a:rPr>
              <a:t>? </a:t>
            </a:r>
            <a:endParaRPr lang="en-US" sz="4000" b="1" dirty="0">
              <a:solidFill>
                <a:schemeClr val="accent2">
                  <a:lumMod val="75000"/>
                </a:schemeClr>
              </a:solidFill>
              <a:latin typeface="#9Slide03 Ample" panose="02000000000000000000" pitchFamily="2" charset="0"/>
              <a:cs typeface="#9Slide03 Prompt SemiBold" panose="00000700000000000000" pitchFamily="2" charset="-34"/>
            </a:endParaRPr>
          </a:p>
        </p:txBody>
      </p:sp>
      <p:pic>
        <p:nvPicPr>
          <p:cNvPr id="21" name="Picture 41">
            <a:extLst>
              <a:ext uri="{FF2B5EF4-FFF2-40B4-BE49-F238E27FC236}">
                <a16:creationId xmlns:a16="http://schemas.microsoft.com/office/drawing/2014/main" id="{E5CFC855-67A6-8501-3DD3-3D9CE8C5503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07196" y="1018470"/>
            <a:ext cx="1091589" cy="96196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96C61129-CF7F-D489-14CC-1111407A8EDE}"/>
              </a:ext>
            </a:extLst>
          </p:cNvPr>
          <p:cNvSpPr txBox="1"/>
          <p:nvPr/>
        </p:nvSpPr>
        <p:spPr>
          <a:xfrm>
            <a:off x="2009088" y="3624026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diễn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C39827F-CC2D-AE4C-9054-2A2E79C913F4}"/>
              </a:ext>
            </a:extLst>
          </p:cNvPr>
          <p:cNvSpPr txBox="1"/>
          <p:nvPr/>
        </p:nvSpPr>
        <p:spPr>
          <a:xfrm>
            <a:off x="2009088" y="4402648"/>
            <a:ext cx="573553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Phân </a:t>
            </a:r>
            <a:r>
              <a:rPr lang="vi-VN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vi-VN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đánh</a:t>
            </a:r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chú</a:t>
            </a:r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 ý hơn </a:t>
            </a:r>
            <a:r>
              <a:rPr lang="vi-VN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 ngôn </a:t>
            </a:r>
            <a:r>
              <a:rPr lang="vi-VN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vi-VN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ảnh</a:t>
            </a:r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4" name="图片 16">
            <a:extLst>
              <a:ext uri="{FF2B5EF4-FFF2-40B4-BE49-F238E27FC236}">
                <a16:creationId xmlns:a16="http://schemas.microsoft.com/office/drawing/2014/main" id="{BC61F4E6-282F-B7EE-AFDB-6FE881D552D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7" t="11219" r="75512" b="61766"/>
          <a:stretch/>
        </p:blipFill>
        <p:spPr>
          <a:xfrm>
            <a:off x="1520994" y="5331236"/>
            <a:ext cx="510954" cy="555488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093ADAE9-3D1A-B755-8B7D-7F952C35ABC6}"/>
              </a:ext>
            </a:extLst>
          </p:cNvPr>
          <p:cNvSpPr txBox="1"/>
          <p:nvPr/>
        </p:nvSpPr>
        <p:spPr>
          <a:xfrm>
            <a:off x="2031948" y="5275858"/>
            <a:ext cx="573553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Đan xen </a:t>
            </a:r>
            <a:r>
              <a:rPr lang="vi-VN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 riêng </a:t>
            </a:r>
            <a:r>
              <a:rPr lang="vi-VN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 nhân 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3931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0" grpId="0"/>
      <p:bldP spid="22" grpId="0"/>
      <p:bldP spid="23" grpId="0"/>
      <p:bldP spid="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框 16">
            <a:extLst>
              <a:ext uri="{FF2B5EF4-FFF2-40B4-BE49-F238E27FC236}">
                <a16:creationId xmlns:a16="http://schemas.microsoft.com/office/drawing/2014/main" id="{BB8A61A2-C123-A218-D22A-78707D1FFE8A}"/>
              </a:ext>
            </a:extLst>
          </p:cNvPr>
          <p:cNvSpPr txBox="1"/>
          <p:nvPr/>
        </p:nvSpPr>
        <p:spPr>
          <a:xfrm>
            <a:off x="2522297" y="1563261"/>
            <a:ext cx="1543288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dirty="0">
                <a:ln>
                  <a:noFill/>
                </a:ln>
                <a:pattFill prst="ltUpDiag">
                  <a:fgClr>
                    <a:srgbClr val="26554F"/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A6 Pngtree" pitchFamily="2" charset="0"/>
                <a:ea typeface="思源宋体 CN Heavy" panose="02020900000000000000" pitchFamily="18" charset="-122"/>
                <a:cs typeface="+mn-cs"/>
              </a:rPr>
              <a:t>02 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pattFill prst="ltUpDiag">
                <a:fgClr>
                  <a:srgbClr val="26554F"/>
                </a:fgClr>
                <a:bgClr>
                  <a:prstClr val="white"/>
                </a:bgClr>
              </a:pattFill>
              <a:effectLst/>
              <a:uLnTx/>
              <a:uFillTx/>
              <a:latin typeface="A6 Pngtree" pitchFamily="2" charset="0"/>
              <a:ea typeface="思源宋体 CN Heavy" panose="02020900000000000000" pitchFamily="18" charset="-122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B51FF98-9457-B95F-6397-1E7E189B24AF}"/>
              </a:ext>
            </a:extLst>
          </p:cNvPr>
          <p:cNvSpPr txBox="1"/>
          <p:nvPr/>
        </p:nvSpPr>
        <p:spPr>
          <a:xfrm>
            <a:off x="3033307" y="2596856"/>
            <a:ext cx="479814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4 SFU Fenice Bold" panose="00000700000000000000" pitchFamily="2" charset="0"/>
                <a:ea typeface="+mn-ea"/>
                <a:cs typeface="+mn-cs"/>
              </a:rPr>
              <a:t>Hình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4 SFU Fenice Bold" panose="00000700000000000000" pitchFamily="2" charset="0"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4 SFU Fenice Bold" panose="00000700000000000000" pitchFamily="2" charset="0"/>
                <a:ea typeface="+mn-ea"/>
                <a:cs typeface="+mn-cs"/>
              </a:rPr>
              <a:t>thành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4 SFU Fenice Bold" panose="00000700000000000000" pitchFamily="2" charset="0"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4 SFU Fenice Bold" panose="00000700000000000000" pitchFamily="2" charset="0"/>
                <a:ea typeface="+mn-ea"/>
                <a:cs typeface="+mn-cs"/>
              </a:rPr>
              <a:t>kiến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4 SFU Fenice Bold" panose="00000700000000000000" pitchFamily="2" charset="0"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4 SFU Fenice Bold" panose="00000700000000000000" pitchFamily="2" charset="0"/>
                <a:ea typeface="+mn-ea"/>
                <a:cs typeface="+mn-cs"/>
              </a:rPr>
              <a:t>thức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4 SFU Fenice Bold" panose="000007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3339266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682951C6-3B54-EAD7-C53F-28DD96EE1D40}"/>
              </a:ext>
            </a:extLst>
          </p:cNvPr>
          <p:cNvSpPr/>
          <p:nvPr/>
        </p:nvSpPr>
        <p:spPr>
          <a:xfrm>
            <a:off x="1110185" y="2358726"/>
            <a:ext cx="4336481" cy="2933710"/>
          </a:xfrm>
          <a:prstGeom prst="roundRect">
            <a:avLst>
              <a:gd name="adj" fmla="val 1523"/>
            </a:avLst>
          </a:prstGeom>
          <a:solidFill>
            <a:srgbClr val="0093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Heavy" panose="02020900000000000000" pitchFamily="18" charset="-122"/>
              <a:ea typeface="思源宋体 CN Heavy" panose="02020900000000000000" pitchFamily="18" charset="-122"/>
              <a:cs typeface="+mn-cs"/>
            </a:endParaRPr>
          </a:p>
        </p:txBody>
      </p:sp>
      <p:sp>
        <p:nvSpPr>
          <p:cNvPr id="14" name="矩形: 圆角 13">
            <a:extLst>
              <a:ext uri="{FF2B5EF4-FFF2-40B4-BE49-F238E27FC236}">
                <a16:creationId xmlns:a16="http://schemas.microsoft.com/office/drawing/2014/main" id="{5413BB74-07B9-620D-F3B3-A60941B8A609}"/>
              </a:ext>
            </a:extLst>
          </p:cNvPr>
          <p:cNvSpPr/>
          <p:nvPr/>
        </p:nvSpPr>
        <p:spPr>
          <a:xfrm>
            <a:off x="6579080" y="2358726"/>
            <a:ext cx="4336481" cy="2933710"/>
          </a:xfrm>
          <a:prstGeom prst="roundRect">
            <a:avLst>
              <a:gd name="adj" fmla="val 0"/>
            </a:avLst>
          </a:prstGeom>
          <a:solidFill>
            <a:srgbClr val="FDB0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Heavy" panose="02020900000000000000" pitchFamily="18" charset="-122"/>
              <a:ea typeface="思源宋体 CN Heavy" panose="02020900000000000000" pitchFamily="18" charset="-122"/>
              <a:cs typeface="+mn-cs"/>
            </a:endParaRP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E27C43C9-3AED-E7E4-01C7-7D5E71E1D37D}"/>
              </a:ext>
            </a:extLst>
          </p:cNvPr>
          <p:cNvGrpSpPr/>
          <p:nvPr/>
        </p:nvGrpSpPr>
        <p:grpSpPr>
          <a:xfrm>
            <a:off x="3842084" y="172949"/>
            <a:ext cx="5034289" cy="2111925"/>
            <a:chOff x="3842084" y="172949"/>
            <a:chExt cx="5034289" cy="2111925"/>
          </a:xfrm>
        </p:grpSpPr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749CB768-0419-FE30-8707-3870E016E798}"/>
                </a:ext>
              </a:extLst>
            </p:cNvPr>
            <p:cNvSpPr txBox="1"/>
            <p:nvPr/>
          </p:nvSpPr>
          <p:spPr>
            <a:xfrm>
              <a:off x="3842084" y="918361"/>
              <a:ext cx="5034289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思源宋体 CN Heavy" panose="02020900000000000000" pitchFamily="18" charset="-122"/>
                </a:rPr>
                <a:t>1. </a:t>
              </a:r>
              <a:r>
                <a:rPr kumimoji="0" lang="en-US" altLang="zh-CN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思源宋体 CN Heavy" panose="02020900000000000000" pitchFamily="18" charset="-122"/>
                </a:rPr>
                <a:t>Chuẩn</a:t>
              </a:r>
              <a:r>
                <a:rPr kumimoji="0" lang="en-US" altLang="zh-CN" sz="44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思源宋体 CN Heavy" panose="02020900000000000000" pitchFamily="18" charset="-122"/>
                </a:rPr>
                <a:t> </a:t>
              </a:r>
              <a:r>
                <a:rPr kumimoji="0" lang="en-US" altLang="zh-CN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思源宋体 CN Heavy" panose="02020900000000000000" pitchFamily="18" charset="-122"/>
                </a:rPr>
                <a:t>bị</a:t>
              </a:r>
              <a:r>
                <a:rPr kumimoji="0" lang="en-US" altLang="zh-CN" sz="44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思源宋体 CN Heavy" panose="02020900000000000000" pitchFamily="18" charset="-122"/>
                </a:rPr>
                <a:t> </a:t>
              </a:r>
              <a:r>
                <a:rPr kumimoji="0" lang="en-US" altLang="zh-CN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思源宋体 CN Heavy" panose="02020900000000000000" pitchFamily="18" charset="-122"/>
                </a:rPr>
                <a:t>nói</a:t>
              </a:r>
              <a:endPara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#9Slide03 BoosterNextFYBlack" panose="02000A03000000020004" pitchFamily="2" charset="0"/>
                <a:ea typeface="思源宋体 CN Heavy" panose="02020900000000000000" pitchFamily="18" charset="-122"/>
              </a:endParaRPr>
            </a:p>
          </p:txBody>
        </p:sp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27A45FDB-B24A-3FD0-9802-69C3608A07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600" r="3073" b="15724"/>
            <a:stretch/>
          </p:blipFill>
          <p:spPr>
            <a:xfrm>
              <a:off x="5485449" y="172949"/>
              <a:ext cx="3390924" cy="2111925"/>
            </a:xfrm>
            <a:prstGeom prst="rect">
              <a:avLst/>
            </a:prstGeom>
          </p:spPr>
        </p:pic>
      </p:grpSp>
      <p:pic>
        <p:nvPicPr>
          <p:cNvPr id="3" name="图片 2">
            <a:extLst>
              <a:ext uri="{FF2B5EF4-FFF2-40B4-BE49-F238E27FC236}">
                <a16:creationId xmlns:a16="http://schemas.microsoft.com/office/drawing/2014/main" id="{D4EF0D3D-ECF4-BAA1-33C5-A8A06D8488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0446" y="1565564"/>
            <a:ext cx="4204855" cy="420485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E8EA782-B246-3FF9-2C38-1646CBE3F216}"/>
              </a:ext>
            </a:extLst>
          </p:cNvPr>
          <p:cNvSpPr txBox="1"/>
          <p:nvPr/>
        </p:nvSpPr>
        <p:spPr>
          <a:xfrm>
            <a:off x="1084911" y="1761654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Xác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định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đề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tài</a:t>
            </a:r>
            <a:endParaRPr lang="en-US" sz="4000" dirty="0">
              <a:solidFill>
                <a:schemeClr val="accent6">
                  <a:lumMod val="50000"/>
                </a:schemeClr>
              </a:solidFill>
              <a:latin typeface="#9Slide03 BoosterNextFYBlack" panose="02000A03000000020004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DDBD185-9DD6-DD40-664C-E8DACA40895F}"/>
              </a:ext>
            </a:extLst>
          </p:cNvPr>
          <p:cNvSpPr txBox="1"/>
          <p:nvPr/>
        </p:nvSpPr>
        <p:spPr>
          <a:xfrm>
            <a:off x="1210976" y="2358726"/>
            <a:ext cx="2921935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20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tài</a:t>
            </a:r>
            <a:r>
              <a:rPr lang="en-US" sz="20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0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20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0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0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US" sz="20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0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20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0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lang="en-US" sz="20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thiệu</a:t>
            </a:r>
            <a:r>
              <a:rPr lang="en-US" sz="20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0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0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0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20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20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0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US" sz="20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0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0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20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20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0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0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en-US" sz="20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0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0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20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0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0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US" sz="20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20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; </a:t>
            </a:r>
            <a:r>
              <a:rPr lang="en-US" sz="20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0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20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20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20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0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20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20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tiêu</a:t>
            </a:r>
            <a:r>
              <a:rPr lang="en-US" sz="20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chí</a:t>
            </a:r>
            <a:r>
              <a:rPr lang="en-US" sz="20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lựa</a:t>
            </a:r>
            <a:r>
              <a:rPr lang="en-US" sz="20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20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20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0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0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0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endParaRPr lang="en-US" sz="20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AB8A91C-D09F-58DD-3B02-8D6E607805FC}"/>
              </a:ext>
            </a:extLst>
          </p:cNvPr>
          <p:cNvSpPr txBox="1"/>
          <p:nvPr/>
        </p:nvSpPr>
        <p:spPr>
          <a:xfrm>
            <a:off x="7874926" y="2296770"/>
            <a:ext cx="2939845" cy="29494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Việc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xác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định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mục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đích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nói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đối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tượng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nghe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gian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thời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gian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nói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; </a:t>
            </a: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ý, </a:t>
            </a: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lập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dàn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ý </a:t>
            </a: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luyện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tập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thực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hiện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đã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tiến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hành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giới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thiệu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truyện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kể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(</a:t>
            </a: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1).</a:t>
            </a:r>
            <a:endParaRPr lang="en-US" sz="16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838D893-554F-FA87-C1A9-30161C77DFD4}"/>
              </a:ext>
            </a:extLst>
          </p:cNvPr>
          <p:cNvSpPr txBox="1"/>
          <p:nvPr/>
        </p:nvSpPr>
        <p:spPr>
          <a:xfrm>
            <a:off x="18151" y="88491"/>
            <a:ext cx="28216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solidFill>
                  <a:schemeClr val="bg1"/>
                </a:solidFill>
                <a:latin typeface="#9Slide03 BoosterNextFYBlack" panose="02000A03000000020004" pitchFamily="2" charset="0"/>
              </a:rPr>
              <a:t>NGƯỜI</a:t>
            </a:r>
            <a:r>
              <a:rPr lang="en-US" sz="4000" dirty="0">
                <a:solidFill>
                  <a:schemeClr val="bg1"/>
                </a:solidFill>
                <a:latin typeface="#9Slide03 BoosterNextFYBlack" panose="02000A03000000020004" pitchFamily="2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#9Slide03 BoosterNextFYBlack" panose="02000A03000000020004" pitchFamily="2" charset="0"/>
              </a:rPr>
              <a:t>NÓI</a:t>
            </a:r>
            <a:endParaRPr lang="en-US" sz="4000" dirty="0">
              <a:solidFill>
                <a:schemeClr val="bg1"/>
              </a:solidFill>
              <a:latin typeface="#9Slide03 BoosterNextFYBlack" panose="02000A03000000020004" pitchFamily="2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9" grpId="0"/>
      <p:bldP spid="22" grpId="0"/>
      <p:bldP spid="24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0E5AD687-B2DB-3A6A-2F2E-8DBA051CAFC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00" r="3073" b="15724"/>
          <a:stretch/>
        </p:blipFill>
        <p:spPr>
          <a:xfrm>
            <a:off x="5485449" y="172949"/>
            <a:ext cx="3390924" cy="2111925"/>
          </a:xfrm>
          <a:prstGeom prst="rect">
            <a:avLst/>
          </a:prstGeom>
        </p:spPr>
      </p:pic>
      <p:sp>
        <p:nvSpPr>
          <p:cNvPr id="17" name="矩形: 圆角 16">
            <a:extLst>
              <a:ext uri="{FF2B5EF4-FFF2-40B4-BE49-F238E27FC236}">
                <a16:creationId xmlns:a16="http://schemas.microsoft.com/office/drawing/2014/main" id="{C5616B2B-4FDF-E410-EA47-242FA9F9FC30}"/>
              </a:ext>
            </a:extLst>
          </p:cNvPr>
          <p:cNvSpPr/>
          <p:nvPr/>
        </p:nvSpPr>
        <p:spPr>
          <a:xfrm>
            <a:off x="1381392" y="2465072"/>
            <a:ext cx="2901747" cy="557985"/>
          </a:xfrm>
          <a:prstGeom prst="roundRect">
            <a:avLst>
              <a:gd name="adj" fmla="val 0"/>
            </a:avLst>
          </a:prstGeom>
          <a:solidFill>
            <a:srgbClr val="FDB0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Heavy" panose="02020900000000000000" pitchFamily="18" charset="-122"/>
              <a:ea typeface="思源宋体 CN Heavy" panose="02020900000000000000" pitchFamily="18" charset="-122"/>
              <a:cs typeface="+mn-cs"/>
            </a:endParaRPr>
          </a:p>
        </p:txBody>
      </p:sp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A57384F9-50B0-C86C-15B7-D9F991D9E6DF}"/>
              </a:ext>
            </a:extLst>
          </p:cNvPr>
          <p:cNvSpPr/>
          <p:nvPr/>
        </p:nvSpPr>
        <p:spPr>
          <a:xfrm>
            <a:off x="4608614" y="2465072"/>
            <a:ext cx="2901747" cy="557985"/>
          </a:xfrm>
          <a:prstGeom prst="roundRect">
            <a:avLst>
              <a:gd name="adj" fmla="val 0"/>
            </a:avLst>
          </a:prstGeom>
          <a:solidFill>
            <a:srgbClr val="FB69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Heavy" panose="02020900000000000000" pitchFamily="18" charset="-122"/>
              <a:ea typeface="思源宋体 CN Heavy" panose="02020900000000000000" pitchFamily="18" charset="-122"/>
              <a:cs typeface="+mn-cs"/>
            </a:endParaRPr>
          </a:p>
        </p:txBody>
      </p:sp>
      <p:sp>
        <p:nvSpPr>
          <p:cNvPr id="19" name="矩形: 圆角 18">
            <a:extLst>
              <a:ext uri="{FF2B5EF4-FFF2-40B4-BE49-F238E27FC236}">
                <a16:creationId xmlns:a16="http://schemas.microsoft.com/office/drawing/2014/main" id="{A6C834D7-F066-C65D-1B5A-D66AE2B2FC12}"/>
              </a:ext>
            </a:extLst>
          </p:cNvPr>
          <p:cNvSpPr/>
          <p:nvPr/>
        </p:nvSpPr>
        <p:spPr>
          <a:xfrm>
            <a:off x="7810260" y="2465072"/>
            <a:ext cx="2901747" cy="557985"/>
          </a:xfrm>
          <a:prstGeom prst="roundRect">
            <a:avLst>
              <a:gd name="adj" fmla="val 0"/>
            </a:avLst>
          </a:prstGeom>
          <a:solidFill>
            <a:srgbClr val="0093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Heavy" panose="02020900000000000000" pitchFamily="18" charset="-122"/>
              <a:ea typeface="思源宋体 CN Heavy" panose="02020900000000000000" pitchFamily="18" charset="-122"/>
              <a:cs typeface="+mn-cs"/>
            </a:endParaRPr>
          </a:p>
        </p:txBody>
      </p:sp>
      <p:sp>
        <p:nvSpPr>
          <p:cNvPr id="23" name="矩形: 圆角 22">
            <a:extLst>
              <a:ext uri="{FF2B5EF4-FFF2-40B4-BE49-F238E27FC236}">
                <a16:creationId xmlns:a16="http://schemas.microsoft.com/office/drawing/2014/main" id="{A83FA97E-E166-CD02-D19B-12AF9FFF66D2}"/>
              </a:ext>
            </a:extLst>
          </p:cNvPr>
          <p:cNvSpPr/>
          <p:nvPr/>
        </p:nvSpPr>
        <p:spPr>
          <a:xfrm>
            <a:off x="1381392" y="5228961"/>
            <a:ext cx="2901747" cy="105164"/>
          </a:xfrm>
          <a:prstGeom prst="roundRect">
            <a:avLst>
              <a:gd name="adj" fmla="val 0"/>
            </a:avLst>
          </a:prstGeom>
          <a:solidFill>
            <a:srgbClr val="FDB0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宋体 CN Heavy" panose="02020900000000000000" pitchFamily="18" charset="-122"/>
              <a:ea typeface="思源宋体 CN Heavy" panose="02020900000000000000" pitchFamily="18" charset="-122"/>
              <a:cs typeface="+mn-cs"/>
            </a:endParaRPr>
          </a:p>
        </p:txBody>
      </p:sp>
      <p:sp>
        <p:nvSpPr>
          <p:cNvPr id="24" name="矩形: 圆角 23">
            <a:extLst>
              <a:ext uri="{FF2B5EF4-FFF2-40B4-BE49-F238E27FC236}">
                <a16:creationId xmlns:a16="http://schemas.microsoft.com/office/drawing/2014/main" id="{BDD381A9-29DF-F90D-10D5-06DEA18FCA68}"/>
              </a:ext>
            </a:extLst>
          </p:cNvPr>
          <p:cNvSpPr/>
          <p:nvPr/>
        </p:nvSpPr>
        <p:spPr>
          <a:xfrm>
            <a:off x="4610396" y="5226125"/>
            <a:ext cx="2899965" cy="108000"/>
          </a:xfrm>
          <a:prstGeom prst="roundRect">
            <a:avLst>
              <a:gd name="adj" fmla="val 0"/>
            </a:avLst>
          </a:prstGeom>
          <a:solidFill>
            <a:srgbClr val="FB69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宋体 CN Heavy" panose="02020900000000000000" pitchFamily="18" charset="-122"/>
              <a:ea typeface="思源宋体 CN Heavy" panose="02020900000000000000" pitchFamily="18" charset="-122"/>
              <a:cs typeface="+mn-cs"/>
            </a:endParaRPr>
          </a:p>
        </p:txBody>
      </p:sp>
      <p:sp>
        <p:nvSpPr>
          <p:cNvPr id="25" name="矩形: 圆角 24">
            <a:extLst>
              <a:ext uri="{FF2B5EF4-FFF2-40B4-BE49-F238E27FC236}">
                <a16:creationId xmlns:a16="http://schemas.microsoft.com/office/drawing/2014/main" id="{AC2A9F2B-5617-24FE-78A9-5BEAF4CE0944}"/>
              </a:ext>
            </a:extLst>
          </p:cNvPr>
          <p:cNvSpPr/>
          <p:nvPr/>
        </p:nvSpPr>
        <p:spPr>
          <a:xfrm>
            <a:off x="7811542" y="5226125"/>
            <a:ext cx="2849313" cy="108000"/>
          </a:xfrm>
          <a:prstGeom prst="roundRect">
            <a:avLst>
              <a:gd name="adj" fmla="val 0"/>
            </a:avLst>
          </a:prstGeom>
          <a:solidFill>
            <a:srgbClr val="0093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宋体 CN Heavy" panose="02020900000000000000" pitchFamily="18" charset="-122"/>
              <a:ea typeface="思源宋体 CN Heavy" panose="02020900000000000000" pitchFamily="18" charset="-122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E3F65C0B-DF80-EF39-2511-9F8C7952D1D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20" r="70139" b="22220"/>
          <a:stretch/>
        </p:blipFill>
        <p:spPr>
          <a:xfrm>
            <a:off x="6328889" y="1896391"/>
            <a:ext cx="1059829" cy="13925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5BB4718B-72B6-3508-6545-25332C100AB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54" t="17382" r="35485" b="27058"/>
          <a:stretch/>
        </p:blipFill>
        <p:spPr>
          <a:xfrm>
            <a:off x="9715461" y="1904975"/>
            <a:ext cx="1059829" cy="13925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A855446D-100E-AD33-5670-E701081DBB3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27" t="18081" r="3312" b="26359"/>
          <a:stretch/>
        </p:blipFill>
        <p:spPr>
          <a:xfrm>
            <a:off x="3106313" y="1867906"/>
            <a:ext cx="1059829" cy="13925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9" name="文本框 10">
            <a:extLst>
              <a:ext uri="{FF2B5EF4-FFF2-40B4-BE49-F238E27FC236}">
                <a16:creationId xmlns:a16="http://schemas.microsoft.com/office/drawing/2014/main" id="{DD43CEA4-52DD-DAAC-FDCC-EC4DBC1D7534}"/>
              </a:ext>
            </a:extLst>
          </p:cNvPr>
          <p:cNvSpPr txBox="1"/>
          <p:nvPr/>
        </p:nvSpPr>
        <p:spPr>
          <a:xfrm>
            <a:off x="3049063" y="905177"/>
            <a:ext cx="550306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#9Slide03 BoosterNextFYBlack" panose="02000A03000000020004" pitchFamily="2" charset="0"/>
                <a:ea typeface="思源宋体 CN Heavy" panose="02020900000000000000" pitchFamily="18" charset="-122"/>
              </a:rPr>
              <a:t>2. </a:t>
            </a:r>
            <a:r>
              <a:rPr kumimoji="0" lang="vi-VN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#9Slide03 BoosterNextFYBlack" panose="02000A03000000020004" pitchFamily="2" charset="0"/>
                <a:ea typeface="思源宋体 CN Heavy" panose="02020900000000000000" pitchFamily="18" charset="-122"/>
              </a:rPr>
              <a:t>Trình</a:t>
            </a:r>
            <a:r>
              <a:rPr kumimoji="0" lang="vi-VN" altLang="zh-CN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#9Slide03 BoosterNextFYBlack" panose="02000A03000000020004" pitchFamily="2" charset="0"/>
                <a:ea typeface="思源宋体 CN Heavy" panose="02020900000000000000" pitchFamily="18" charset="-122"/>
              </a:rPr>
              <a:t> </a:t>
            </a:r>
            <a:r>
              <a:rPr kumimoji="0" lang="vi-VN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#9Slide03 BoosterNextFYBlack" panose="02000A03000000020004" pitchFamily="2" charset="0"/>
                <a:ea typeface="思源宋体 CN Heavy" panose="02020900000000000000" pitchFamily="18" charset="-122"/>
              </a:rPr>
              <a:t>bày</a:t>
            </a:r>
            <a:r>
              <a:rPr kumimoji="0" lang="vi-VN" altLang="zh-CN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#9Slide03 BoosterNextFYBlack" panose="02000A03000000020004" pitchFamily="2" charset="0"/>
                <a:ea typeface="思源宋体 CN Heavy" panose="02020900000000000000" pitchFamily="18" charset="-122"/>
              </a:rPr>
              <a:t> </a:t>
            </a:r>
            <a:r>
              <a:rPr kumimoji="0" lang="vi-VN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#9Slide03 BoosterNextFYBlack" panose="02000A03000000020004" pitchFamily="2" charset="0"/>
                <a:ea typeface="思源宋体 CN Heavy" panose="02020900000000000000" pitchFamily="18" charset="-122"/>
              </a:rPr>
              <a:t>bài</a:t>
            </a:r>
            <a:r>
              <a:rPr kumimoji="0" lang="vi-VN" altLang="zh-CN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#9Slide03 BoosterNextFYBlack" panose="02000A03000000020004" pitchFamily="2" charset="0"/>
                <a:ea typeface="思源宋体 CN Heavy" panose="02020900000000000000" pitchFamily="18" charset="-122"/>
              </a:rPr>
              <a:t> </a:t>
            </a:r>
            <a:r>
              <a:rPr kumimoji="0" lang="vi-VN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#9Slide03 BoosterNextFYBlack" panose="02000A03000000020004" pitchFamily="2" charset="0"/>
                <a:ea typeface="思源宋体 CN Heavy" panose="02020900000000000000" pitchFamily="18" charset="-122"/>
              </a:rPr>
              <a:t>nói</a:t>
            </a:r>
            <a:r>
              <a:rPr kumimoji="0" lang="vi-VN" altLang="zh-CN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#9Slide03 BoosterNextFYBlack" panose="02000A03000000020004" pitchFamily="2" charset="0"/>
                <a:ea typeface="思源宋体 CN Heavy" panose="02020900000000000000" pitchFamily="18" charset="-122"/>
              </a:rPr>
              <a:t> 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#9Slide03 BoosterNextFYBlack" panose="02000A03000000020004" pitchFamily="2" charset="0"/>
              <a:ea typeface="思源宋体 CN Heavy" panose="02020900000000000000" pitchFamily="18" charset="-122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6B56EC6-6E40-0CDA-AFDD-942A120E3362}"/>
              </a:ext>
            </a:extLst>
          </p:cNvPr>
          <p:cNvSpPr txBox="1"/>
          <p:nvPr/>
        </p:nvSpPr>
        <p:spPr>
          <a:xfrm>
            <a:off x="1381391" y="3066776"/>
            <a:ext cx="2901747" cy="21184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thực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hiện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bước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này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trình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bày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nói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giới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thiệu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đánh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nội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dung, </a:t>
            </a: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nghệ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thuật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truyện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kể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Nhưng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lưu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ý</a:t>
            </a:r>
            <a:endParaRPr lang="en-US" sz="16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725BF8B-A891-82AA-C52E-5E1FC9726FE2}"/>
              </a:ext>
            </a:extLst>
          </p:cNvPr>
          <p:cNvSpPr txBox="1"/>
          <p:nvPr/>
        </p:nvSpPr>
        <p:spPr>
          <a:xfrm>
            <a:off x="4608614" y="3203255"/>
            <a:ext cx="2780104" cy="87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hiện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cảm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nhận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riêng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mình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thơ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16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2563128-B3BB-5D6D-DC9F-191C5926941B}"/>
              </a:ext>
            </a:extLst>
          </p:cNvPr>
          <p:cNvSpPr txBox="1"/>
          <p:nvPr/>
        </p:nvSpPr>
        <p:spPr>
          <a:xfrm>
            <a:off x="7810260" y="3161660"/>
            <a:ext cx="2780104" cy="21184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vi-VN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Đọc</a:t>
            </a:r>
            <a:r>
              <a:rPr lang="vi-VN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vi-VN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thơ </a:t>
            </a:r>
            <a:r>
              <a:rPr lang="vi-VN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vi-VN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vi-VN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trích</a:t>
            </a:r>
            <a:r>
              <a:rPr lang="vi-VN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dẫn</a:t>
            </a:r>
            <a:r>
              <a:rPr lang="vi-VN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thơ </a:t>
            </a:r>
            <a:r>
              <a:rPr lang="vi-VN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truyền</a:t>
            </a:r>
            <a:r>
              <a:rPr lang="vi-VN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cảm</a:t>
            </a:r>
            <a:r>
              <a:rPr lang="vi-VN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theo </a:t>
            </a:r>
            <a:r>
              <a:rPr lang="vi-VN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cảm</a:t>
            </a:r>
            <a:r>
              <a:rPr lang="vi-VN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nhận</a:t>
            </a:r>
            <a:r>
              <a:rPr lang="vi-VN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riêng </a:t>
            </a:r>
            <a:r>
              <a:rPr lang="vi-VN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vi-VN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phát</a:t>
            </a:r>
            <a:r>
              <a:rPr lang="vi-VN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huy </a:t>
            </a:r>
            <a:r>
              <a:rPr lang="vi-VN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vi-VN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giọng</a:t>
            </a:r>
            <a:r>
              <a:rPr lang="vi-VN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đọc</a:t>
            </a:r>
            <a:r>
              <a:rPr lang="vi-VN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vi-VN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giọng</a:t>
            </a:r>
            <a:r>
              <a:rPr lang="vi-VN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nói</a:t>
            </a:r>
            <a:r>
              <a:rPr lang="vi-VN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vi-VN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chính</a:t>
            </a:r>
            <a:r>
              <a:rPr lang="vi-VN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lang="vi-VN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endParaRPr lang="en-US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24898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3" grpId="0" animBg="1"/>
      <p:bldP spid="24" grpId="0" animBg="1"/>
      <p:bldP spid="25" grpId="0" animBg="1"/>
      <p:bldP spid="29" grpId="0"/>
      <p:bldP spid="32" grpId="0"/>
      <p:bldP spid="33" grpId="0"/>
      <p:bldP spid="3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ACF6ECB7-A5EE-0C4B-0AEE-9802B5ADC15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00" r="3073" b="15724"/>
          <a:stretch/>
        </p:blipFill>
        <p:spPr>
          <a:xfrm>
            <a:off x="5485449" y="172949"/>
            <a:ext cx="3390924" cy="211192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C5B8834-7E34-80AC-4520-4FF125409B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526" y="2018948"/>
            <a:ext cx="3942373" cy="3942373"/>
          </a:xfrm>
          <a:prstGeom prst="rect">
            <a:avLst/>
          </a:prstGeom>
        </p:spPr>
      </p:pic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A3325F84-6179-1AE3-177F-A54C070EAAAB}"/>
              </a:ext>
            </a:extLst>
          </p:cNvPr>
          <p:cNvSpPr/>
          <p:nvPr/>
        </p:nvSpPr>
        <p:spPr>
          <a:xfrm>
            <a:off x="9672427" y="1258522"/>
            <a:ext cx="1709205" cy="2498060"/>
          </a:xfrm>
          <a:prstGeom prst="roundRect">
            <a:avLst>
              <a:gd name="adj" fmla="val 0"/>
            </a:avLst>
          </a:prstGeom>
          <a:solidFill>
            <a:srgbClr val="FDB0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BoosterNextFYBlack" panose="02000A03000000020004" pitchFamily="2" charset="0"/>
                <a:ea typeface="思源宋体 CN Heavy" panose="02020900000000000000" pitchFamily="18" charset="-122"/>
              </a:rPr>
              <a:t>Trao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BoosterNextFYBlack" panose="02000A03000000020004" pitchFamily="2" charset="0"/>
                <a:ea typeface="思源宋体 CN Heavy" panose="02020900000000000000" pitchFamily="18" charset="-122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BoosterNextFYBlack" panose="02000A03000000020004" pitchFamily="2" charset="0"/>
                <a:ea typeface="思源宋体 CN Heavy" panose="02020900000000000000" pitchFamily="18" charset="-122"/>
              </a:rPr>
              <a:t>đổi</a:t>
            </a:r>
            <a:endParaRPr kumimoji="0" lang="vi-VN" altLang="zh-C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BoosterNextFYBlack" panose="02000A03000000020004" pitchFamily="2" charset="0"/>
              <a:ea typeface="思源宋体 CN Heavy" panose="02020900000000000000" pitchFamily="18" charset="-122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3CCAA6BB-8EA6-A35E-AEC4-8A83C2293FC0}"/>
              </a:ext>
            </a:extLst>
          </p:cNvPr>
          <p:cNvSpPr/>
          <p:nvPr/>
        </p:nvSpPr>
        <p:spPr>
          <a:xfrm>
            <a:off x="4840719" y="5566552"/>
            <a:ext cx="5904000" cy="36000"/>
          </a:xfrm>
          <a:prstGeom prst="rect">
            <a:avLst/>
          </a:prstGeom>
          <a:gradFill flip="none" rotWithShape="1">
            <a:gsLst>
              <a:gs pos="0">
                <a:srgbClr val="FDB024"/>
              </a:gs>
              <a:gs pos="38000">
                <a:srgbClr val="FB692D"/>
              </a:gs>
              <a:gs pos="100000">
                <a:srgbClr val="00936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07E1DA09-4F7F-25E4-AB5D-F2AF9CDA80B0}"/>
              </a:ext>
            </a:extLst>
          </p:cNvPr>
          <p:cNvSpPr/>
          <p:nvPr/>
        </p:nvSpPr>
        <p:spPr>
          <a:xfrm>
            <a:off x="4840719" y="3907983"/>
            <a:ext cx="5904000" cy="36000"/>
          </a:xfrm>
          <a:prstGeom prst="rect">
            <a:avLst/>
          </a:prstGeom>
          <a:gradFill flip="none" rotWithShape="1">
            <a:gsLst>
              <a:gs pos="0">
                <a:srgbClr val="FDB024"/>
              </a:gs>
              <a:gs pos="38000">
                <a:srgbClr val="FB692D"/>
              </a:gs>
              <a:gs pos="100000">
                <a:srgbClr val="00936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A0619E90-85EC-FD2B-7C4B-B6D67DFF10D5}"/>
              </a:ext>
            </a:extLst>
          </p:cNvPr>
          <p:cNvSpPr/>
          <p:nvPr/>
        </p:nvSpPr>
        <p:spPr>
          <a:xfrm>
            <a:off x="4840719" y="4755056"/>
            <a:ext cx="5904000" cy="36000"/>
          </a:xfrm>
          <a:prstGeom prst="rect">
            <a:avLst/>
          </a:prstGeom>
          <a:gradFill flip="none" rotWithShape="1">
            <a:gsLst>
              <a:gs pos="0">
                <a:srgbClr val="FDB024"/>
              </a:gs>
              <a:gs pos="38000">
                <a:srgbClr val="FB692D"/>
              </a:gs>
              <a:gs pos="100000">
                <a:srgbClr val="00936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等腰三角形 23">
            <a:extLst>
              <a:ext uri="{FF2B5EF4-FFF2-40B4-BE49-F238E27FC236}">
                <a16:creationId xmlns:a16="http://schemas.microsoft.com/office/drawing/2014/main" id="{5DDEAAF6-3149-7DB4-B0CA-01914431A8B7}"/>
              </a:ext>
            </a:extLst>
          </p:cNvPr>
          <p:cNvSpPr/>
          <p:nvPr/>
        </p:nvSpPr>
        <p:spPr>
          <a:xfrm flipV="1">
            <a:off x="10435590" y="3554081"/>
            <a:ext cx="182880" cy="121918"/>
          </a:xfrm>
          <a:prstGeom prst="triangle">
            <a:avLst/>
          </a:prstGeom>
          <a:solidFill>
            <a:srgbClr val="FDB0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5" name="等腰三角形 24">
            <a:extLst>
              <a:ext uri="{FF2B5EF4-FFF2-40B4-BE49-F238E27FC236}">
                <a16:creationId xmlns:a16="http://schemas.microsoft.com/office/drawing/2014/main" id="{D0B16CB0-F170-59F5-A6FD-93D0BF1B41D3}"/>
              </a:ext>
            </a:extLst>
          </p:cNvPr>
          <p:cNvSpPr/>
          <p:nvPr/>
        </p:nvSpPr>
        <p:spPr>
          <a:xfrm flipV="1">
            <a:off x="10435590" y="5220167"/>
            <a:ext cx="182880" cy="121918"/>
          </a:xfrm>
          <a:prstGeom prst="triangle">
            <a:avLst/>
          </a:prstGeom>
          <a:solidFill>
            <a:srgbClr val="0093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6" name="等腰三角形 25">
            <a:extLst>
              <a:ext uri="{FF2B5EF4-FFF2-40B4-BE49-F238E27FC236}">
                <a16:creationId xmlns:a16="http://schemas.microsoft.com/office/drawing/2014/main" id="{063EE6DE-92D2-AA39-6108-C39CABD3AFB5}"/>
              </a:ext>
            </a:extLst>
          </p:cNvPr>
          <p:cNvSpPr/>
          <p:nvPr/>
        </p:nvSpPr>
        <p:spPr>
          <a:xfrm flipV="1">
            <a:off x="10435590" y="4378190"/>
            <a:ext cx="182880" cy="121918"/>
          </a:xfrm>
          <a:prstGeom prst="triangle">
            <a:avLst/>
          </a:prstGeom>
          <a:solidFill>
            <a:srgbClr val="FB69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文本框 10">
            <a:extLst>
              <a:ext uri="{FF2B5EF4-FFF2-40B4-BE49-F238E27FC236}">
                <a16:creationId xmlns:a16="http://schemas.microsoft.com/office/drawing/2014/main" id="{FEE8F9EF-F5E4-6E05-E51C-681F14E6D051}"/>
              </a:ext>
            </a:extLst>
          </p:cNvPr>
          <p:cNvSpPr txBox="1"/>
          <p:nvPr/>
        </p:nvSpPr>
        <p:spPr>
          <a:xfrm>
            <a:off x="2415075" y="905177"/>
            <a:ext cx="613705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dirty="0">
                <a:solidFill>
                  <a:schemeClr val="accent2">
                    <a:lumMod val="75000"/>
                  </a:schemeClr>
                </a:solidFill>
                <a:latin typeface="#9Slide03 BoosterNextFYBlack" panose="02000A03000000020004" pitchFamily="2" charset="0"/>
                <a:ea typeface="思源宋体 CN Heavy" panose="02020900000000000000" pitchFamily="18" charset="-122"/>
              </a:rPr>
              <a:t>3. </a:t>
            </a:r>
            <a:r>
              <a:rPr lang="en-US" altLang="zh-CN" sz="4400" dirty="0" err="1">
                <a:solidFill>
                  <a:schemeClr val="accent2">
                    <a:lumMod val="75000"/>
                  </a:schemeClr>
                </a:solidFill>
                <a:latin typeface="#9Slide03 BoosterNextFYBlack" panose="02000A03000000020004" pitchFamily="2" charset="0"/>
                <a:ea typeface="思源宋体 CN Heavy" panose="02020900000000000000" pitchFamily="18" charset="-122"/>
              </a:rPr>
              <a:t>Trao</a:t>
            </a:r>
            <a:r>
              <a:rPr lang="en-US" altLang="zh-CN" sz="4400" dirty="0">
                <a:solidFill>
                  <a:schemeClr val="accent2">
                    <a:lumMod val="75000"/>
                  </a:schemeClr>
                </a:solidFill>
                <a:latin typeface="#9Slide03 BoosterNextFYBlack" panose="02000A03000000020004" pitchFamily="2" charset="0"/>
                <a:ea typeface="思源宋体 CN Heavy" panose="02020900000000000000" pitchFamily="18" charset="-122"/>
              </a:rPr>
              <a:t> </a:t>
            </a:r>
            <a:r>
              <a:rPr lang="en-US" altLang="zh-CN" sz="4400" dirty="0" err="1">
                <a:solidFill>
                  <a:schemeClr val="accent2">
                    <a:lumMod val="75000"/>
                  </a:schemeClr>
                </a:solidFill>
                <a:latin typeface="#9Slide03 BoosterNextFYBlack" panose="02000A03000000020004" pitchFamily="2" charset="0"/>
                <a:ea typeface="思源宋体 CN Heavy" panose="02020900000000000000" pitchFamily="18" charset="-122"/>
              </a:rPr>
              <a:t>đổi</a:t>
            </a:r>
            <a:r>
              <a:rPr lang="en-US" altLang="zh-CN" sz="4400" dirty="0">
                <a:solidFill>
                  <a:schemeClr val="accent2">
                    <a:lumMod val="75000"/>
                  </a:schemeClr>
                </a:solidFill>
                <a:latin typeface="#9Slide03 BoosterNextFYBlack" panose="02000A03000000020004" pitchFamily="2" charset="0"/>
                <a:ea typeface="思源宋体 CN Heavy" panose="02020900000000000000" pitchFamily="18" charset="-122"/>
              </a:rPr>
              <a:t>, </a:t>
            </a:r>
            <a:r>
              <a:rPr lang="en-US" altLang="zh-CN" sz="4400" dirty="0" err="1">
                <a:solidFill>
                  <a:schemeClr val="accent2">
                    <a:lumMod val="75000"/>
                  </a:schemeClr>
                </a:solidFill>
                <a:latin typeface="#9Slide03 BoosterNextFYBlack" panose="02000A03000000020004" pitchFamily="2" charset="0"/>
                <a:ea typeface="思源宋体 CN Heavy" panose="02020900000000000000" pitchFamily="18" charset="-122"/>
              </a:rPr>
              <a:t>đánh</a:t>
            </a:r>
            <a:r>
              <a:rPr lang="en-US" altLang="zh-CN" sz="4400" dirty="0">
                <a:solidFill>
                  <a:schemeClr val="accent2">
                    <a:lumMod val="75000"/>
                  </a:schemeClr>
                </a:solidFill>
                <a:latin typeface="#9Slide03 BoosterNextFYBlack" panose="02000A03000000020004" pitchFamily="2" charset="0"/>
                <a:ea typeface="思源宋体 CN Heavy" panose="02020900000000000000" pitchFamily="18" charset="-122"/>
              </a:rPr>
              <a:t> </a:t>
            </a:r>
            <a:r>
              <a:rPr lang="en-US" altLang="zh-CN" sz="4400" dirty="0" err="1">
                <a:solidFill>
                  <a:schemeClr val="accent2">
                    <a:lumMod val="75000"/>
                  </a:schemeClr>
                </a:solidFill>
                <a:latin typeface="#9Slide03 BoosterNextFYBlack" panose="02000A03000000020004" pitchFamily="2" charset="0"/>
                <a:ea typeface="思源宋体 CN Heavy" panose="02020900000000000000" pitchFamily="18" charset="-122"/>
              </a:rPr>
              <a:t>giá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#9Slide03 BoosterNextFYBlack" panose="02000A03000000020004" pitchFamily="2" charset="0"/>
              <a:ea typeface="思源宋体 CN Heavy" panose="02020900000000000000" pitchFamily="18" charset="-122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230C5D2-6F04-9022-03C4-100D291EEAEB}"/>
              </a:ext>
            </a:extLst>
          </p:cNvPr>
          <p:cNvSpPr txBox="1"/>
          <p:nvPr/>
        </p:nvSpPr>
        <p:spPr>
          <a:xfrm>
            <a:off x="4722815" y="2675401"/>
            <a:ext cx="477514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Trao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Khi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trao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endParaRPr lang="en-US" sz="4000" b="1" i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4C4B7E4-5F14-450C-9FD0-ED06DF2DC058}"/>
              </a:ext>
            </a:extLst>
          </p:cNvPr>
          <p:cNvSpPr txBox="1"/>
          <p:nvPr/>
        </p:nvSpPr>
        <p:spPr>
          <a:xfrm>
            <a:off x="4722815" y="3835558"/>
            <a:ext cx="5712775" cy="9679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en-US" sz="2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Lắng</a:t>
            </a:r>
            <a:r>
              <a:rPr lang="en-US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nghe</a:t>
            </a:r>
            <a:r>
              <a:rPr lang="en-US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với</a:t>
            </a:r>
            <a:r>
              <a:rPr lang="en-US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thái</a:t>
            </a:r>
            <a:r>
              <a:rPr lang="en-US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độ</a:t>
            </a:r>
            <a:r>
              <a:rPr lang="en-US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cầu</a:t>
            </a:r>
            <a:r>
              <a:rPr lang="en-US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thị</a:t>
            </a:r>
            <a:r>
              <a:rPr lang="en-US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và</a:t>
            </a:r>
            <a:r>
              <a:rPr lang="en-US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ghi</a:t>
            </a:r>
            <a:r>
              <a:rPr lang="en-US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chép</a:t>
            </a:r>
            <a:r>
              <a:rPr lang="en-US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tóm</a:t>
            </a:r>
            <a:r>
              <a:rPr lang="en-US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lược</a:t>
            </a:r>
            <a:r>
              <a:rPr lang="en-US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ý </a:t>
            </a:r>
            <a:r>
              <a:rPr lang="en-US" sz="2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kiến</a:t>
            </a:r>
            <a:r>
              <a:rPr lang="en-US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những</a:t>
            </a:r>
            <a:r>
              <a:rPr lang="en-US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vấn</a:t>
            </a:r>
            <a:r>
              <a:rPr lang="en-US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đề</a:t>
            </a:r>
            <a:r>
              <a:rPr lang="en-US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cần</a:t>
            </a:r>
            <a:r>
              <a:rPr lang="en-US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trao</a:t>
            </a:r>
            <a:r>
              <a:rPr lang="en-US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đổi</a:t>
            </a:r>
            <a:r>
              <a:rPr lang="en-US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thêm</a:t>
            </a:r>
            <a:r>
              <a:rPr lang="en-US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lang="en-US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DFC3A47-265F-BB51-2035-57DDB80D4B77}"/>
              </a:ext>
            </a:extLst>
          </p:cNvPr>
          <p:cNvSpPr txBox="1"/>
          <p:nvPr/>
        </p:nvSpPr>
        <p:spPr>
          <a:xfrm>
            <a:off x="4840719" y="4791056"/>
            <a:ext cx="5438456" cy="8803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en-US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Dành</a:t>
            </a:r>
            <a:r>
              <a:rPr lang="en-US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thời</a:t>
            </a:r>
            <a:r>
              <a:rPr lang="en-US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gian</a:t>
            </a:r>
            <a:r>
              <a:rPr lang="en-US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phù</a:t>
            </a:r>
            <a:r>
              <a:rPr lang="en-US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hợp</a:t>
            </a:r>
            <a:r>
              <a:rPr lang="en-US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để</a:t>
            </a:r>
            <a:r>
              <a:rPr lang="en-US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trao</a:t>
            </a:r>
            <a:r>
              <a:rPr lang="en-US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đổi</a:t>
            </a:r>
            <a:r>
              <a:rPr lang="en-US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những</a:t>
            </a:r>
            <a:r>
              <a:rPr lang="en-US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nội</a:t>
            </a:r>
            <a:r>
              <a:rPr lang="en-US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dung </a:t>
            </a:r>
            <a:r>
              <a:rPr lang="en-US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cần</a:t>
            </a:r>
            <a:r>
              <a:rPr lang="en-US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thiết</a:t>
            </a:r>
            <a:r>
              <a:rPr lang="en-US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6773428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9" grpId="0" animBg="1"/>
      <p:bldP spid="21" grpId="0" animBg="1"/>
      <p:bldP spid="23" grpId="0" animBg="1"/>
      <p:bldP spid="24" grpId="0" animBg="1"/>
      <p:bldP spid="25" grpId="0" animBg="1"/>
      <p:bldP spid="26" grpId="0" animBg="1"/>
      <p:bldP spid="17" grpId="0"/>
      <p:bldP spid="27" grpId="0"/>
      <p:bldP spid="28" grpId="0"/>
      <p:bldP spid="2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ACF6ECB7-A5EE-0C4B-0AEE-9802B5ADC15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00" r="3073" b="15724"/>
          <a:stretch/>
        </p:blipFill>
        <p:spPr>
          <a:xfrm>
            <a:off x="5485449" y="172949"/>
            <a:ext cx="3390924" cy="211192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C5B8834-7E34-80AC-4520-4FF125409B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526" y="2018948"/>
            <a:ext cx="3942373" cy="3942373"/>
          </a:xfrm>
          <a:prstGeom prst="rect">
            <a:avLst/>
          </a:prstGeom>
        </p:spPr>
      </p:pic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A3325F84-6179-1AE3-177F-A54C070EAAAB}"/>
              </a:ext>
            </a:extLst>
          </p:cNvPr>
          <p:cNvSpPr/>
          <p:nvPr/>
        </p:nvSpPr>
        <p:spPr>
          <a:xfrm>
            <a:off x="9672427" y="1258522"/>
            <a:ext cx="1709205" cy="2498060"/>
          </a:xfrm>
          <a:prstGeom prst="roundRect">
            <a:avLst>
              <a:gd name="adj" fmla="val 0"/>
            </a:avLst>
          </a:prstGeom>
          <a:solidFill>
            <a:srgbClr val="FDB0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dirty="0" err="1">
                <a:solidFill>
                  <a:prstClr val="black"/>
                </a:solidFill>
                <a:latin typeface="#9Slide03 BoosterNextFYBlack" panose="02000A03000000020004" pitchFamily="2" charset="0"/>
                <a:ea typeface="思源宋体 CN Heavy" panose="02020900000000000000" pitchFamily="18" charset="-122"/>
              </a:rPr>
              <a:t>Đánh</a:t>
            </a:r>
            <a:r>
              <a:rPr lang="en-US" altLang="zh-CN" sz="4400" dirty="0">
                <a:solidFill>
                  <a:prstClr val="black"/>
                </a:solidFill>
                <a:latin typeface="#9Slide03 BoosterNextFYBlack" panose="02000A03000000020004" pitchFamily="2" charset="0"/>
                <a:ea typeface="思源宋体 CN Heavy" panose="02020900000000000000" pitchFamily="18" charset="-122"/>
              </a:rPr>
              <a:t> </a:t>
            </a:r>
            <a:r>
              <a:rPr lang="en-US" altLang="zh-CN" sz="4400" dirty="0" err="1">
                <a:solidFill>
                  <a:prstClr val="black"/>
                </a:solidFill>
                <a:latin typeface="#9Slide03 BoosterNextFYBlack" panose="02000A03000000020004" pitchFamily="2" charset="0"/>
                <a:ea typeface="思源宋体 CN Heavy" panose="02020900000000000000" pitchFamily="18" charset="-122"/>
              </a:rPr>
              <a:t>giá</a:t>
            </a:r>
            <a:endParaRPr kumimoji="0" lang="vi-VN" altLang="zh-CN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BoosterNextFYBlack" panose="02000A03000000020004" pitchFamily="2" charset="0"/>
              <a:ea typeface="思源宋体 CN Heavy" panose="02020900000000000000" pitchFamily="18" charset="-122"/>
              <a:cs typeface="+mn-cs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3CCAA6BB-8EA6-A35E-AEC4-8A83C2293FC0}"/>
              </a:ext>
            </a:extLst>
          </p:cNvPr>
          <p:cNvSpPr/>
          <p:nvPr/>
        </p:nvSpPr>
        <p:spPr>
          <a:xfrm>
            <a:off x="4840719" y="5566552"/>
            <a:ext cx="5904000" cy="36000"/>
          </a:xfrm>
          <a:prstGeom prst="rect">
            <a:avLst/>
          </a:prstGeom>
          <a:gradFill flip="none" rotWithShape="1">
            <a:gsLst>
              <a:gs pos="0">
                <a:srgbClr val="FDB024"/>
              </a:gs>
              <a:gs pos="38000">
                <a:srgbClr val="FB692D"/>
              </a:gs>
              <a:gs pos="100000">
                <a:srgbClr val="00936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07E1DA09-4F7F-25E4-AB5D-F2AF9CDA80B0}"/>
              </a:ext>
            </a:extLst>
          </p:cNvPr>
          <p:cNvSpPr/>
          <p:nvPr/>
        </p:nvSpPr>
        <p:spPr>
          <a:xfrm>
            <a:off x="4840719" y="3907983"/>
            <a:ext cx="5904000" cy="36000"/>
          </a:xfrm>
          <a:prstGeom prst="rect">
            <a:avLst/>
          </a:prstGeom>
          <a:gradFill flip="none" rotWithShape="1">
            <a:gsLst>
              <a:gs pos="0">
                <a:srgbClr val="FDB024"/>
              </a:gs>
              <a:gs pos="38000">
                <a:srgbClr val="FB692D"/>
              </a:gs>
              <a:gs pos="100000">
                <a:srgbClr val="00936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等腰三角形 23">
            <a:extLst>
              <a:ext uri="{FF2B5EF4-FFF2-40B4-BE49-F238E27FC236}">
                <a16:creationId xmlns:a16="http://schemas.microsoft.com/office/drawing/2014/main" id="{5DDEAAF6-3149-7DB4-B0CA-01914431A8B7}"/>
              </a:ext>
            </a:extLst>
          </p:cNvPr>
          <p:cNvSpPr/>
          <p:nvPr/>
        </p:nvSpPr>
        <p:spPr>
          <a:xfrm flipV="1">
            <a:off x="10435590" y="3554081"/>
            <a:ext cx="182880" cy="121918"/>
          </a:xfrm>
          <a:prstGeom prst="triangle">
            <a:avLst/>
          </a:prstGeom>
          <a:solidFill>
            <a:srgbClr val="FDB0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6" name="等腰三角形 25">
            <a:extLst>
              <a:ext uri="{FF2B5EF4-FFF2-40B4-BE49-F238E27FC236}">
                <a16:creationId xmlns:a16="http://schemas.microsoft.com/office/drawing/2014/main" id="{063EE6DE-92D2-AA39-6108-C39CABD3AFB5}"/>
              </a:ext>
            </a:extLst>
          </p:cNvPr>
          <p:cNvSpPr/>
          <p:nvPr/>
        </p:nvSpPr>
        <p:spPr>
          <a:xfrm flipV="1">
            <a:off x="10435590" y="4378190"/>
            <a:ext cx="182880" cy="121918"/>
          </a:xfrm>
          <a:prstGeom prst="triangle">
            <a:avLst/>
          </a:prstGeom>
          <a:solidFill>
            <a:srgbClr val="FB69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文本框 10">
            <a:extLst>
              <a:ext uri="{FF2B5EF4-FFF2-40B4-BE49-F238E27FC236}">
                <a16:creationId xmlns:a16="http://schemas.microsoft.com/office/drawing/2014/main" id="{FEE8F9EF-F5E4-6E05-E51C-681F14E6D051}"/>
              </a:ext>
            </a:extLst>
          </p:cNvPr>
          <p:cNvSpPr txBox="1"/>
          <p:nvPr/>
        </p:nvSpPr>
        <p:spPr>
          <a:xfrm>
            <a:off x="2415075" y="905177"/>
            <a:ext cx="613705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3 BoosterNextFYBlack" panose="02000A03000000020004" pitchFamily="2" charset="0"/>
                <a:ea typeface="思源宋体 CN Heavy" panose="02020900000000000000" pitchFamily="18" charset="-122"/>
                <a:cs typeface="+mn-cs"/>
              </a:rPr>
              <a:t>3.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3 BoosterNextFYBlack" panose="02000A03000000020004" pitchFamily="2" charset="0"/>
                <a:ea typeface="思源宋体 CN Heavy" panose="02020900000000000000" pitchFamily="18" charset="-122"/>
                <a:cs typeface="+mn-cs"/>
              </a:rPr>
              <a:t>Trao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3 BoosterNextFYBlack" panose="02000A03000000020004" pitchFamily="2" charset="0"/>
                <a:ea typeface="思源宋体 CN Heavy" panose="02020900000000000000" pitchFamily="18" charset="-122"/>
                <a:cs typeface="+mn-cs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3 BoosterNextFYBlack" panose="02000A03000000020004" pitchFamily="2" charset="0"/>
                <a:ea typeface="思源宋体 CN Heavy" panose="02020900000000000000" pitchFamily="18" charset="-122"/>
                <a:cs typeface="+mn-cs"/>
              </a:rPr>
              <a:t>đổi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3 BoosterNextFYBlack" panose="02000A03000000020004" pitchFamily="2" charset="0"/>
                <a:ea typeface="思源宋体 CN Heavy" panose="02020900000000000000" pitchFamily="18" charset="-122"/>
                <a:cs typeface="+mn-cs"/>
              </a:rPr>
              <a:t>,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3 BoosterNextFYBlack" panose="02000A03000000020004" pitchFamily="2" charset="0"/>
                <a:ea typeface="思源宋体 CN Heavy" panose="02020900000000000000" pitchFamily="18" charset="-122"/>
                <a:cs typeface="+mn-cs"/>
              </a:rPr>
              <a:t>đánh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3 BoosterNextFYBlack" panose="02000A03000000020004" pitchFamily="2" charset="0"/>
                <a:ea typeface="思源宋体 CN Heavy" panose="02020900000000000000" pitchFamily="18" charset="-122"/>
                <a:cs typeface="+mn-cs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3 BoosterNextFYBlack" panose="02000A03000000020004" pitchFamily="2" charset="0"/>
                <a:ea typeface="思源宋体 CN Heavy" panose="02020900000000000000" pitchFamily="18" charset="-122"/>
                <a:cs typeface="+mn-cs"/>
              </a:rPr>
              <a:t>giá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#9Slide03 BoosterNextFYBlack" panose="02000A03000000020004" pitchFamily="2" charset="0"/>
              <a:ea typeface="思源宋体 CN Heavy" panose="02020900000000000000" pitchFamily="18" charset="-122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4C4B7E4-5F14-450C-9FD0-ED06DF2DC058}"/>
              </a:ext>
            </a:extLst>
          </p:cNvPr>
          <p:cNvSpPr txBox="1"/>
          <p:nvPr/>
        </p:nvSpPr>
        <p:spPr>
          <a:xfrm>
            <a:off x="4722815" y="3835558"/>
            <a:ext cx="5712775" cy="16970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Trong vai trò người nói cũng như vai trò người nghe, bạn có thể đánh giá phần trình bày dựa vào bảng kiểm dưới đây.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749633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9" grpId="0" animBg="1"/>
      <p:bldP spid="21" grpId="0" animBg="1"/>
      <p:bldP spid="24" grpId="0" animBg="1"/>
      <p:bldP spid="26" grpId="0" animBg="1"/>
      <p:bldP spid="28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670</Words>
  <Application>Microsoft Office PowerPoint</Application>
  <PresentationFormat>Widescreen</PresentationFormat>
  <Paragraphs>60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35" baseType="lpstr">
      <vt:lpstr>#9Slide03 BoosterNextFYBlack</vt:lpstr>
      <vt:lpstr>Times New Roman</vt:lpstr>
      <vt:lpstr>#9Slide03 Ample</vt:lpstr>
      <vt:lpstr>#9Slide03 Smoothy Sans</vt:lpstr>
      <vt:lpstr>DengXian</vt:lpstr>
      <vt:lpstr>A6 Pngtree</vt:lpstr>
      <vt:lpstr>#9Slide04 SFU Fenice Bold</vt:lpstr>
      <vt:lpstr>#9Slide03 Montserrat Black</vt:lpstr>
      <vt:lpstr>Yu Mincho</vt:lpstr>
      <vt:lpstr>思源宋体 CN Heavy</vt:lpstr>
      <vt:lpstr>等线 Light</vt:lpstr>
      <vt:lpstr>#9Slide04 Taviraj ExtraBold</vt:lpstr>
      <vt:lpstr>Cambria</vt:lpstr>
      <vt:lpstr>Wingdings</vt:lpstr>
      <vt:lpstr>Arial</vt:lpstr>
      <vt:lpstr>#9Slide03 Prompt SemiBold</vt:lpstr>
      <vt:lpstr>思源黑体 Light</vt:lpstr>
      <vt:lpstr>Calibri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VO THI YEN NHI</dc:creator>
  <cp:lastModifiedBy>Admin</cp:lastModifiedBy>
  <cp:revision>3</cp:revision>
  <dcterms:created xsi:type="dcterms:W3CDTF">2022-07-29T08:48:15Z</dcterms:created>
  <dcterms:modified xsi:type="dcterms:W3CDTF">2022-08-28T14:01:13Z</dcterms:modified>
</cp:coreProperties>
</file>