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notesSlides/notesSlide9.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670" r:id="rId2"/>
    <p:sldMasterId id="2147483679" r:id="rId3"/>
    <p:sldMasterId id="2147483688" r:id="rId4"/>
  </p:sldMasterIdLst>
  <p:notesMasterIdLst>
    <p:notesMasterId r:id="rId19"/>
  </p:notesMasterIdLst>
  <p:handoutMasterIdLst>
    <p:handoutMasterId r:id="rId20"/>
  </p:handoutMasterIdLst>
  <p:sldIdLst>
    <p:sldId id="273" r:id="rId5"/>
    <p:sldId id="257" r:id="rId6"/>
    <p:sldId id="259" r:id="rId7"/>
    <p:sldId id="260" r:id="rId8"/>
    <p:sldId id="262" r:id="rId9"/>
    <p:sldId id="264" r:id="rId10"/>
    <p:sldId id="265" r:id="rId11"/>
    <p:sldId id="266" r:id="rId12"/>
    <p:sldId id="268" r:id="rId13"/>
    <p:sldId id="267" r:id="rId14"/>
    <p:sldId id="269" r:id="rId15"/>
    <p:sldId id="270" r:id="rId16"/>
    <p:sldId id="271" r:id="rId17"/>
    <p:sldId id="272" r:id="rId18"/>
  </p:sldIdLst>
  <p:sldSz cx="9144000" cy="5143500" type="screen16x9"/>
  <p:notesSz cx="6858000" cy="9144000"/>
  <p:defaultTextStyle>
    <a:defPPr>
      <a:defRPr lang="en-US"/>
    </a:defPPr>
    <a:lvl1pPr marL="0" algn="l" defTabSz="914288" rtl="0" eaLnBrk="1" latinLnBrk="0" hangingPunct="1">
      <a:defRPr sz="1800" kern="1200">
        <a:solidFill>
          <a:schemeClr val="tx1"/>
        </a:solidFill>
        <a:latin typeface="+mn-lt"/>
        <a:ea typeface="+mn-ea"/>
        <a:cs typeface="+mn-cs"/>
      </a:defRPr>
    </a:lvl1pPr>
    <a:lvl2pPr marL="457142" algn="l" defTabSz="914288" rtl="0" eaLnBrk="1" latinLnBrk="0" hangingPunct="1">
      <a:defRPr sz="1800" kern="1200">
        <a:solidFill>
          <a:schemeClr val="tx1"/>
        </a:solidFill>
        <a:latin typeface="+mn-lt"/>
        <a:ea typeface="+mn-ea"/>
        <a:cs typeface="+mn-cs"/>
      </a:defRPr>
    </a:lvl2pPr>
    <a:lvl3pPr marL="914288" algn="l" defTabSz="914288" rtl="0" eaLnBrk="1" latinLnBrk="0" hangingPunct="1">
      <a:defRPr sz="1800" kern="1200">
        <a:solidFill>
          <a:schemeClr val="tx1"/>
        </a:solidFill>
        <a:latin typeface="+mn-lt"/>
        <a:ea typeface="+mn-ea"/>
        <a:cs typeface="+mn-cs"/>
      </a:defRPr>
    </a:lvl3pPr>
    <a:lvl4pPr marL="1371430" algn="l" defTabSz="914288" rtl="0" eaLnBrk="1" latinLnBrk="0" hangingPunct="1">
      <a:defRPr sz="1800" kern="1200">
        <a:solidFill>
          <a:schemeClr val="tx1"/>
        </a:solidFill>
        <a:latin typeface="+mn-lt"/>
        <a:ea typeface="+mn-ea"/>
        <a:cs typeface="+mn-cs"/>
      </a:defRPr>
    </a:lvl4pPr>
    <a:lvl5pPr marL="1828574" algn="l" defTabSz="914288" rtl="0" eaLnBrk="1" latinLnBrk="0" hangingPunct="1">
      <a:defRPr sz="1800" kern="1200">
        <a:solidFill>
          <a:schemeClr val="tx1"/>
        </a:solidFill>
        <a:latin typeface="+mn-lt"/>
        <a:ea typeface="+mn-ea"/>
        <a:cs typeface="+mn-cs"/>
      </a:defRPr>
    </a:lvl5pPr>
    <a:lvl6pPr marL="2285715" algn="l" defTabSz="914288" rtl="0" eaLnBrk="1" latinLnBrk="0" hangingPunct="1">
      <a:defRPr sz="1800" kern="1200">
        <a:solidFill>
          <a:schemeClr val="tx1"/>
        </a:solidFill>
        <a:latin typeface="+mn-lt"/>
        <a:ea typeface="+mn-ea"/>
        <a:cs typeface="+mn-cs"/>
      </a:defRPr>
    </a:lvl6pPr>
    <a:lvl7pPr marL="2742857" algn="l" defTabSz="914288" rtl="0" eaLnBrk="1" latinLnBrk="0" hangingPunct="1">
      <a:defRPr sz="1800" kern="1200">
        <a:solidFill>
          <a:schemeClr val="tx1"/>
        </a:solidFill>
        <a:latin typeface="+mn-lt"/>
        <a:ea typeface="+mn-ea"/>
        <a:cs typeface="+mn-cs"/>
      </a:defRPr>
    </a:lvl7pPr>
    <a:lvl8pPr marL="3200000" algn="l" defTabSz="914288" rtl="0" eaLnBrk="1" latinLnBrk="0" hangingPunct="1">
      <a:defRPr sz="1800" kern="1200">
        <a:solidFill>
          <a:schemeClr val="tx1"/>
        </a:solidFill>
        <a:latin typeface="+mn-lt"/>
        <a:ea typeface="+mn-ea"/>
        <a:cs typeface="+mn-cs"/>
      </a:defRPr>
    </a:lvl8pPr>
    <a:lvl9pPr marL="3657143" algn="l" defTabSz="914288"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90" d="100"/>
          <a:sy n="90" d="100"/>
        </p:scale>
        <p:origin x="816" y="78"/>
      </p:cViewPr>
      <p:guideLst>
        <p:guide orient="horz" pos="1620"/>
        <p:guide pos="2880"/>
      </p:guideLst>
    </p:cSldViewPr>
  </p:slideViewPr>
  <p:notesTextViewPr>
    <p:cViewPr>
      <p:scale>
        <a:sx n="1" d="1"/>
        <a:sy n="1" d="1"/>
      </p:scale>
      <p:origin x="0" y="0"/>
    </p:cViewPr>
  </p:notesTextViewPr>
  <p:notesViewPr>
    <p:cSldViewPr showGuides="1">
      <p:cViewPr varScale="1">
        <p:scale>
          <a:sx n="53" d="100"/>
          <a:sy n="53" d="100"/>
        </p:scale>
        <p:origin x="-286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904A906-F926-4973-88A2-6526683C7D82}" type="datetimeFigureOut">
              <a:rPr lang="en-US" smtClean="0"/>
              <a:t>25/08/2022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12F5F4E2-B06D-4525-B609-CF7DDE4C1B54}" type="slidenum">
              <a:rPr lang="en-US" smtClean="0"/>
              <a:t>‹#›</a:t>
            </a:fld>
            <a:endParaRPr lang="en-US"/>
          </a:p>
        </p:txBody>
      </p:sp>
    </p:spTree>
    <p:extLst>
      <p:ext uri="{BB962C8B-B14F-4D97-AF65-F5344CB8AC3E}">
        <p14:creationId xmlns:p14="http://schemas.microsoft.com/office/powerpoint/2010/main" val="2235221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3C54F9-948C-4E6E-8F49-3F09CA943D01}" type="datetimeFigureOut">
              <a:rPr lang="en-US" smtClean="0"/>
              <a:t>25/08/2022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780A19-E1DE-47EB-BAE0-B4E4122B6388}" type="slidenum">
              <a:rPr lang="en-US" smtClean="0"/>
              <a:t>‹#›</a:t>
            </a:fld>
            <a:endParaRPr lang="en-US"/>
          </a:p>
        </p:txBody>
      </p:sp>
    </p:spTree>
    <p:extLst>
      <p:ext uri="{BB962C8B-B14F-4D97-AF65-F5344CB8AC3E}">
        <p14:creationId xmlns:p14="http://schemas.microsoft.com/office/powerpoint/2010/main" val="1225924547"/>
      </p:ext>
    </p:extLst>
  </p:cSld>
  <p:clrMap bg1="lt1" tx1="dk1" bg2="lt2" tx2="dk2" accent1="accent1" accent2="accent2" accent3="accent3" accent4="accent4" accent5="accent5" accent6="accent6" hlink="hlink" folHlink="folHlink"/>
  <p:notesStyle>
    <a:lvl1pPr marL="0" algn="l" defTabSz="914288" rtl="0" eaLnBrk="1" latinLnBrk="0" hangingPunct="1">
      <a:defRPr sz="1200" kern="1200">
        <a:solidFill>
          <a:schemeClr val="tx1"/>
        </a:solidFill>
        <a:latin typeface="+mn-lt"/>
        <a:ea typeface="+mn-ea"/>
        <a:cs typeface="+mn-cs"/>
      </a:defRPr>
    </a:lvl1pPr>
    <a:lvl2pPr marL="457142" algn="l" defTabSz="914288" rtl="0" eaLnBrk="1" latinLnBrk="0" hangingPunct="1">
      <a:defRPr sz="1200" kern="1200">
        <a:solidFill>
          <a:schemeClr val="tx1"/>
        </a:solidFill>
        <a:latin typeface="+mn-lt"/>
        <a:ea typeface="+mn-ea"/>
        <a:cs typeface="+mn-cs"/>
      </a:defRPr>
    </a:lvl2pPr>
    <a:lvl3pPr marL="914288" algn="l" defTabSz="914288" rtl="0" eaLnBrk="1" latinLnBrk="0" hangingPunct="1">
      <a:defRPr sz="1200" kern="1200">
        <a:solidFill>
          <a:schemeClr val="tx1"/>
        </a:solidFill>
        <a:latin typeface="+mn-lt"/>
        <a:ea typeface="+mn-ea"/>
        <a:cs typeface="+mn-cs"/>
      </a:defRPr>
    </a:lvl3pPr>
    <a:lvl4pPr marL="1371430" algn="l" defTabSz="914288" rtl="0" eaLnBrk="1" latinLnBrk="0" hangingPunct="1">
      <a:defRPr sz="1200" kern="1200">
        <a:solidFill>
          <a:schemeClr val="tx1"/>
        </a:solidFill>
        <a:latin typeface="+mn-lt"/>
        <a:ea typeface="+mn-ea"/>
        <a:cs typeface="+mn-cs"/>
      </a:defRPr>
    </a:lvl4pPr>
    <a:lvl5pPr marL="1828574" algn="l" defTabSz="914288" rtl="0" eaLnBrk="1" latinLnBrk="0" hangingPunct="1">
      <a:defRPr sz="1200" kern="1200">
        <a:solidFill>
          <a:schemeClr val="tx1"/>
        </a:solidFill>
        <a:latin typeface="+mn-lt"/>
        <a:ea typeface="+mn-ea"/>
        <a:cs typeface="+mn-cs"/>
      </a:defRPr>
    </a:lvl5pPr>
    <a:lvl6pPr marL="2285715" algn="l" defTabSz="914288" rtl="0" eaLnBrk="1" latinLnBrk="0" hangingPunct="1">
      <a:defRPr sz="1200" kern="1200">
        <a:solidFill>
          <a:schemeClr val="tx1"/>
        </a:solidFill>
        <a:latin typeface="+mn-lt"/>
        <a:ea typeface="+mn-ea"/>
        <a:cs typeface="+mn-cs"/>
      </a:defRPr>
    </a:lvl6pPr>
    <a:lvl7pPr marL="2742857" algn="l" defTabSz="914288" rtl="0" eaLnBrk="1" latinLnBrk="0" hangingPunct="1">
      <a:defRPr sz="1200" kern="1200">
        <a:solidFill>
          <a:schemeClr val="tx1"/>
        </a:solidFill>
        <a:latin typeface="+mn-lt"/>
        <a:ea typeface="+mn-ea"/>
        <a:cs typeface="+mn-cs"/>
      </a:defRPr>
    </a:lvl7pPr>
    <a:lvl8pPr marL="3200000" algn="l" defTabSz="914288" rtl="0" eaLnBrk="1" latinLnBrk="0" hangingPunct="1">
      <a:defRPr sz="1200" kern="1200">
        <a:solidFill>
          <a:schemeClr val="tx1"/>
        </a:solidFill>
        <a:latin typeface="+mn-lt"/>
        <a:ea typeface="+mn-ea"/>
        <a:cs typeface="+mn-cs"/>
      </a:defRPr>
    </a:lvl8pPr>
    <a:lvl9pPr marL="3657143" algn="l" defTabSz="914288"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本</a:t>
            </a:r>
            <a:r>
              <a:rPr lang="en-US" altLang="zh-CN" sz="1200" b="0" i="0" kern="1200" dirty="0">
                <a:solidFill>
                  <a:schemeClr val="tx1"/>
                </a:solidFill>
                <a:effectLst/>
                <a:latin typeface="+mn-lt"/>
                <a:ea typeface="+mn-ea"/>
                <a:cs typeface="+mn-cs"/>
              </a:rPr>
              <a:t>PPT</a:t>
            </a:r>
            <a:r>
              <a:rPr lang="zh-CN" altLang="en-US" sz="1200" b="0" i="0" kern="1200" dirty="0">
                <a:solidFill>
                  <a:schemeClr val="tx1"/>
                </a:solidFill>
                <a:effectLst/>
                <a:latin typeface="+mn-lt"/>
                <a:ea typeface="+mn-ea"/>
                <a:cs typeface="+mn-cs"/>
              </a:rPr>
              <a:t>模板部分元素使用了幻灯片母版制作。如果需要修改，点击</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视图</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幻灯片母版</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修改；完成后关闭编辑母版即可。</a:t>
            </a:r>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solidFill>
                  <a:prstClr val="black"/>
                </a:solidFill>
              </a:rPr>
              <a:pPr/>
              <a:t>10</a:t>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solidFill>
                  <a:prstClr val="black"/>
                </a:solidFill>
              </a:rPr>
              <a:pPr/>
              <a:t>12</a:t>
            </a:fld>
            <a:endParaRPr lang="zh-CN"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solidFill>
                  <a:prstClr val="black"/>
                </a:solidFill>
              </a:rPr>
              <a:pPr/>
              <a:t>13</a:t>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本</a:t>
            </a:r>
            <a:r>
              <a:rPr lang="en-US" altLang="zh-CN" sz="1200" b="0" i="0" kern="1200" dirty="0">
                <a:solidFill>
                  <a:schemeClr val="tx1"/>
                </a:solidFill>
                <a:effectLst/>
                <a:latin typeface="+mn-lt"/>
                <a:ea typeface="+mn-ea"/>
                <a:cs typeface="+mn-cs"/>
              </a:rPr>
              <a:t>PPT</a:t>
            </a:r>
            <a:r>
              <a:rPr lang="zh-CN" altLang="en-US" sz="1200" b="0" i="0" kern="1200" dirty="0">
                <a:solidFill>
                  <a:schemeClr val="tx1"/>
                </a:solidFill>
                <a:effectLst/>
                <a:latin typeface="+mn-lt"/>
                <a:ea typeface="+mn-ea"/>
                <a:cs typeface="+mn-cs"/>
              </a:rPr>
              <a:t>模板部分元素使用了幻灯片母版制作。如果需要修改，点击</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视图</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幻灯片母版</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修改；完成后关闭编辑母版即可。</a:t>
            </a:r>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t>14</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solidFill>
                  <a:prstClr val="black"/>
                </a:solidFill>
              </a:rPr>
              <a:pPr/>
              <a:t>2</a:t>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solidFill>
                  <a:prstClr val="black"/>
                </a:solidFill>
              </a:rPr>
              <a:pPr/>
              <a:t>3</a:t>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solidFill>
                  <a:prstClr val="black"/>
                </a:solidFill>
              </a:rPr>
              <a:pPr/>
              <a:t>4</a:t>
            </a:fld>
            <a:endParaRPr lang="zh-CN" alt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solidFill>
                  <a:prstClr val="black"/>
                </a:solidFill>
              </a:rPr>
              <a:pPr/>
              <a:t>6</a:t>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solidFill>
                  <a:prstClr val="black"/>
                </a:solidFill>
              </a:rPr>
              <a:pPr/>
              <a:t>7</a:t>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solidFill>
                  <a:prstClr val="black"/>
                </a:solidFill>
              </a:rPr>
              <a:pPr/>
              <a:t>8</a:t>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solidFill>
                  <a:prstClr val="black"/>
                </a:solidFill>
              </a:rPr>
              <a:pPr/>
              <a:t>9</a:t>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28A0092B-C50C-407E-A947-70E740481C1C}">
                <a14:useLocalDpi xmlns:a14="http://schemas.microsoft.com/office/drawing/2010/main" val="0"/>
              </a:ext>
            </a:extLst>
          </a:blip>
          <a:srcRect t="6094" b="35405"/>
          <a:stretch>
            <a:fillRect/>
          </a:stretch>
        </p:blipFill>
        <p:spPr>
          <a:xfrm>
            <a:off x="123826" y="2911816"/>
            <a:ext cx="2672438" cy="1945934"/>
          </a:xfrm>
          <a:prstGeom prst="rect">
            <a:avLst/>
          </a:prstGeom>
          <a:effectLst>
            <a:outerShdw blurRad="50800" dist="38100" dir="16200000" rotWithShape="0">
              <a:prstClr val="black">
                <a:alpha val="40000"/>
              </a:prstClr>
            </a:outerShdw>
          </a:effectLst>
        </p:spPr>
      </p:pic>
      <p:pic>
        <p:nvPicPr>
          <p:cNvPr id="3" name="图片 2"/>
          <p:cNvPicPr>
            <a:picLocks noChangeAspect="1"/>
          </p:cNvPicPr>
          <p:nvPr userDrawn="1"/>
        </p:nvPicPr>
        <p:blipFill rotWithShape="1">
          <a:blip r:embed="rId3">
            <a:extLst>
              <a:ext uri="{28A0092B-C50C-407E-A947-70E740481C1C}">
                <a14:useLocalDpi xmlns:a14="http://schemas.microsoft.com/office/drawing/2010/main" val="0"/>
              </a:ext>
            </a:extLst>
          </a:blip>
          <a:srcRect l="26388" t="3455" r="31780" b="7512"/>
          <a:stretch>
            <a:fillRect/>
          </a:stretch>
        </p:blipFill>
        <p:spPr>
          <a:xfrm>
            <a:off x="6905558" y="2287454"/>
            <a:ext cx="1962150" cy="2623233"/>
          </a:xfrm>
          <a:prstGeom prst="rect">
            <a:avLst/>
          </a:prstGeom>
          <a:effectLst>
            <a:outerShdw blurRad="50800" dist="38100" dir="16200000" rotWithShape="0">
              <a:prstClr val="black">
                <a:alpha val="40000"/>
              </a:prstClr>
            </a:outerShdw>
          </a:effectLst>
        </p:spPr>
      </p:pic>
      <p:pic>
        <p:nvPicPr>
          <p:cNvPr id="4" name="图片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5405" y="232165"/>
            <a:ext cx="2047683" cy="1945934"/>
          </a:xfrm>
          <a:prstGeom prst="rect">
            <a:avLst/>
          </a:prstGeom>
          <a:effectLst>
            <a:outerShdw blurRad="50800" dist="38100" dir="16200000" rotWithShape="0">
              <a:prstClr val="black">
                <a:alpha val="40000"/>
              </a:prstClr>
            </a:outerShdw>
          </a:effectLst>
        </p:spPr>
      </p:pic>
      <p:pic>
        <p:nvPicPr>
          <p:cNvPr id="5" name="图片 4"/>
          <p:cNvPicPr>
            <a:picLocks noChangeAspect="1"/>
          </p:cNvPicPr>
          <p:nvPr userDrawn="1"/>
        </p:nvPicPr>
        <p:blipFill rotWithShape="1">
          <a:blip r:embed="rId5" cstate="screen">
            <a:extLst>
              <a:ext uri="{28A0092B-C50C-407E-A947-70E740481C1C}">
                <a14:useLocalDpi xmlns:a14="http://schemas.microsoft.com/office/drawing/2010/main" val="0"/>
              </a:ext>
            </a:extLst>
          </a:blip>
          <a:srcRect b="71480"/>
          <a:stretch>
            <a:fillRect/>
          </a:stretch>
        </p:blipFill>
        <p:spPr>
          <a:xfrm flipH="1">
            <a:off x="4904001" y="573476"/>
            <a:ext cx="3393650" cy="146690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234244101"/>
      </p:ext>
    </p:extLst>
  </p:cSld>
  <p:clrMapOvr>
    <a:masterClrMapping/>
  </p:clrMapOvr>
  <mc:AlternateContent xmlns:mc="http://schemas.openxmlformats.org/markup-compatibility/2006" xmlns:p14="http://schemas.microsoft.com/office/powerpoint/2010/main">
    <mc:Choice Requires="p14">
      <p:transition spd="slow" p14:dur="1400" advClick="0" advTm="5000">
        <p14:ripple/>
      </p:transition>
    </mc:Choice>
    <mc:Fallback xmlns="">
      <p:transition spd="slow" advClick="0" advTm="500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3841" y="2257427"/>
            <a:ext cx="2308860" cy="2886075"/>
          </a:xfrm>
          <a:prstGeom prst="rect">
            <a:avLst/>
          </a:prstGeom>
          <a:effectLst>
            <a:outerShdw blurRad="50800" dist="38100" dir="16200000" rotWithShape="0">
              <a:prstClr val="black">
                <a:alpha val="40000"/>
              </a:prstClr>
            </a:outerShdw>
          </a:effectLst>
        </p:spPr>
      </p:pic>
      <p:pic>
        <p:nvPicPr>
          <p:cNvPr id="3" name="图片 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591300" y="666750"/>
            <a:ext cx="2761516" cy="4053922"/>
          </a:xfrm>
          <a:prstGeom prst="rect">
            <a:avLst/>
          </a:prstGeom>
          <a:effectLst>
            <a:outerShdw blurRad="50800" dist="38100" dir="16200000" rotWithShape="0">
              <a:prstClr val="black">
                <a:alpha val="40000"/>
              </a:prstClr>
            </a:outerShdw>
          </a:effectLst>
        </p:spPr>
      </p:pic>
      <p:pic>
        <p:nvPicPr>
          <p:cNvPr id="4" name="图片 3"/>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88465" y="666752"/>
            <a:ext cx="1755650" cy="1444785"/>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3318539993"/>
      </p:ext>
    </p:extLst>
  </p:cSld>
  <p:clrMapOvr>
    <a:masterClrMapping/>
  </p:clrMapOvr>
  <mc:AlternateContent xmlns:mc="http://schemas.openxmlformats.org/markup-compatibility/2006" xmlns:p14="http://schemas.microsoft.com/office/powerpoint/2010/main">
    <mc:Choice Requires="p14">
      <p:transition spd="slow" p14:dur="1400" advClick="0" advTm="5000">
        <p14:doors dir="vert"/>
      </p:transition>
    </mc:Choice>
    <mc:Fallback xmlns="">
      <p:transition spd="slow" advClick="0" advTm="5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过度页1">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263038" y="243065"/>
            <a:ext cx="3186782" cy="4519437"/>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userDrawn="1"/>
        </p:nvPicPr>
        <p:blipFill rotWithShape="1">
          <a:blip r:embed="rId3" cstate="screen">
            <a:extLst>
              <a:ext uri="{28A0092B-C50C-407E-A947-70E740481C1C}">
                <a14:useLocalDpi xmlns:a14="http://schemas.microsoft.com/office/drawing/2010/main" val="0"/>
              </a:ext>
            </a:extLst>
          </a:blip>
          <a:srcRect t="69815"/>
          <a:stretch>
            <a:fillRect/>
          </a:stretch>
        </p:blipFill>
        <p:spPr>
          <a:xfrm>
            <a:off x="5113552" y="3333751"/>
            <a:ext cx="3393650" cy="1552575"/>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2537204846"/>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内页-1">
    <p:spTree>
      <p:nvGrpSpPr>
        <p:cNvPr id="1" name=""/>
        <p:cNvGrpSpPr/>
        <p:nvPr/>
      </p:nvGrpSpPr>
      <p:grpSpPr>
        <a:xfrm>
          <a:off x="0" y="0"/>
          <a:ext cx="0" cy="0"/>
          <a:chOff x="0" y="0"/>
          <a:chExt cx="0" cy="0"/>
        </a:xfrm>
      </p:grpSpPr>
      <p:sp>
        <p:nvSpPr>
          <p:cNvPr id="2" name="矩形 1"/>
          <p:cNvSpPr/>
          <p:nvPr userDrawn="1"/>
        </p:nvSpPr>
        <p:spPr>
          <a:xfrm>
            <a:off x="3248357" y="361955"/>
            <a:ext cx="3123547" cy="415499"/>
          </a:xfrm>
          <a:prstGeom prst="rect">
            <a:avLst/>
          </a:prstGeom>
        </p:spPr>
        <p:txBody>
          <a:bodyPr wrap="square" lIns="0" tIns="0" rIns="0" bIns="0">
            <a:spAutoFit/>
          </a:bodyPr>
          <a:lstStyle/>
          <a:p>
            <a:pPr defTabSz="685715"/>
            <a:r>
              <a:rPr lang="zh-CN" altLang="en-US" sz="2700" b="1" dirty="0">
                <a:solidFill>
                  <a:srgbClr val="000000"/>
                </a:solidFill>
                <a:latin typeface="方正有猫在_GBK" panose="02000000000000000000" pitchFamily="2" charset="-122"/>
                <a:ea typeface="方正有猫在_GBK" panose="02000000000000000000" pitchFamily="2" charset="-122"/>
                <a:cs typeface="+mn-ea"/>
                <a:sym typeface="+mn-lt"/>
              </a:rPr>
              <a:t>请输入您的标题</a:t>
            </a:r>
          </a:p>
        </p:txBody>
      </p:sp>
    </p:spTree>
    <p:extLst>
      <p:ext uri="{BB962C8B-B14F-4D97-AF65-F5344CB8AC3E}">
        <p14:creationId xmlns:p14="http://schemas.microsoft.com/office/powerpoint/2010/main" val="2147844327"/>
      </p:ext>
    </p:extLst>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内页-1">
    <p:spTree>
      <p:nvGrpSpPr>
        <p:cNvPr id="1" name=""/>
        <p:cNvGrpSpPr/>
        <p:nvPr/>
      </p:nvGrpSpPr>
      <p:grpSpPr>
        <a:xfrm>
          <a:off x="0" y="0"/>
          <a:ext cx="0" cy="0"/>
          <a:chOff x="0" y="0"/>
          <a:chExt cx="0" cy="0"/>
        </a:xfrm>
      </p:grpSpPr>
      <p:sp>
        <p:nvSpPr>
          <p:cNvPr id="2" name="矩形 1"/>
          <p:cNvSpPr/>
          <p:nvPr userDrawn="1"/>
        </p:nvSpPr>
        <p:spPr>
          <a:xfrm>
            <a:off x="3248357" y="361955"/>
            <a:ext cx="3123547" cy="415499"/>
          </a:xfrm>
          <a:prstGeom prst="rect">
            <a:avLst/>
          </a:prstGeom>
        </p:spPr>
        <p:txBody>
          <a:bodyPr wrap="square" lIns="0" tIns="0" rIns="0" bIns="0">
            <a:spAutoFit/>
          </a:bodyPr>
          <a:lstStyle/>
          <a:p>
            <a:pPr defTabSz="685715"/>
            <a:r>
              <a:rPr lang="zh-CN" altLang="en-US" sz="2700" b="1" dirty="0">
                <a:solidFill>
                  <a:srgbClr val="000000"/>
                </a:solidFill>
                <a:latin typeface="方正有猫在_GBK" panose="02000000000000000000" pitchFamily="2" charset="-122"/>
                <a:ea typeface="方正有猫在_GBK" panose="02000000000000000000" pitchFamily="2" charset="-122"/>
                <a:cs typeface="+mn-ea"/>
                <a:sym typeface="+mn-lt"/>
              </a:rPr>
              <a:t>请输入您的标题</a:t>
            </a:r>
          </a:p>
        </p:txBody>
      </p:sp>
    </p:spTree>
    <p:extLst>
      <p:ext uri="{BB962C8B-B14F-4D97-AF65-F5344CB8AC3E}">
        <p14:creationId xmlns:p14="http://schemas.microsoft.com/office/powerpoint/2010/main" val="3455357910"/>
      </p:ext>
    </p:extLst>
  </p:cSld>
  <p:clrMapOvr>
    <a:masterClrMapping/>
  </p:clrMapOvr>
  <mc:AlternateContent xmlns:mc="http://schemas.openxmlformats.org/markup-compatibility/2006" xmlns:p14="http://schemas.microsoft.com/office/powerpoint/2010/main">
    <mc:Choice Requires="p14">
      <p:transition spd="slow" p14:dur="1250" advClick="0" advTm="5000">
        <p14:switch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内页-1">
    <p:spTree>
      <p:nvGrpSpPr>
        <p:cNvPr id="1" name=""/>
        <p:cNvGrpSpPr/>
        <p:nvPr/>
      </p:nvGrpSpPr>
      <p:grpSpPr>
        <a:xfrm>
          <a:off x="0" y="0"/>
          <a:ext cx="0" cy="0"/>
          <a:chOff x="0" y="0"/>
          <a:chExt cx="0" cy="0"/>
        </a:xfrm>
      </p:grpSpPr>
      <p:sp>
        <p:nvSpPr>
          <p:cNvPr id="2" name="矩形 1"/>
          <p:cNvSpPr/>
          <p:nvPr userDrawn="1"/>
        </p:nvSpPr>
        <p:spPr>
          <a:xfrm>
            <a:off x="3248357" y="361955"/>
            <a:ext cx="3123547" cy="415499"/>
          </a:xfrm>
          <a:prstGeom prst="rect">
            <a:avLst/>
          </a:prstGeom>
        </p:spPr>
        <p:txBody>
          <a:bodyPr wrap="square" lIns="0" tIns="0" rIns="0" bIns="0">
            <a:spAutoFit/>
          </a:bodyPr>
          <a:lstStyle/>
          <a:p>
            <a:pPr defTabSz="685715"/>
            <a:r>
              <a:rPr lang="zh-CN" altLang="en-US" sz="2700" b="1" dirty="0">
                <a:solidFill>
                  <a:srgbClr val="000000"/>
                </a:solidFill>
                <a:latin typeface="方正有猫在_GBK" panose="02000000000000000000" pitchFamily="2" charset="-122"/>
                <a:ea typeface="方正有猫在_GBK" panose="02000000000000000000" pitchFamily="2" charset="-122"/>
                <a:cs typeface="+mn-ea"/>
                <a:sym typeface="+mn-lt"/>
              </a:rPr>
              <a:t>请输入您的标题</a:t>
            </a:r>
          </a:p>
        </p:txBody>
      </p:sp>
    </p:spTree>
    <p:extLst>
      <p:ext uri="{BB962C8B-B14F-4D97-AF65-F5344CB8AC3E}">
        <p14:creationId xmlns:p14="http://schemas.microsoft.com/office/powerpoint/2010/main" val="534022911"/>
      </p:ext>
    </p:extLst>
  </p:cSld>
  <p:clrMapOvr>
    <a:masterClrMapping/>
  </p:clrMapOvr>
  <mc:AlternateContent xmlns:mc="http://schemas.openxmlformats.org/markup-compatibility/2006" xmlns:p14="http://schemas.microsoft.com/office/powerpoint/2010/main">
    <mc:Choice Requires="p14">
      <p:transition spd="slow" p14:dur="125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内页-1">
    <p:spTree>
      <p:nvGrpSpPr>
        <p:cNvPr id="1" name=""/>
        <p:cNvGrpSpPr/>
        <p:nvPr/>
      </p:nvGrpSpPr>
      <p:grpSpPr>
        <a:xfrm>
          <a:off x="0" y="0"/>
          <a:ext cx="0" cy="0"/>
          <a:chOff x="0" y="0"/>
          <a:chExt cx="0" cy="0"/>
        </a:xfrm>
      </p:grpSpPr>
      <p:sp>
        <p:nvSpPr>
          <p:cNvPr id="2" name="矩形 1"/>
          <p:cNvSpPr/>
          <p:nvPr userDrawn="1"/>
        </p:nvSpPr>
        <p:spPr>
          <a:xfrm>
            <a:off x="3248357" y="361955"/>
            <a:ext cx="3123547" cy="415499"/>
          </a:xfrm>
          <a:prstGeom prst="rect">
            <a:avLst/>
          </a:prstGeom>
        </p:spPr>
        <p:txBody>
          <a:bodyPr wrap="square" lIns="0" tIns="0" rIns="0" bIns="0">
            <a:spAutoFit/>
          </a:bodyPr>
          <a:lstStyle/>
          <a:p>
            <a:pPr defTabSz="685715"/>
            <a:r>
              <a:rPr lang="zh-CN" altLang="en-US" sz="2700" b="1" dirty="0">
                <a:solidFill>
                  <a:srgbClr val="000000"/>
                </a:solidFill>
                <a:latin typeface="方正有猫在_GBK" panose="02000000000000000000" pitchFamily="2" charset="-122"/>
                <a:ea typeface="方正有猫在_GBK" panose="02000000000000000000" pitchFamily="2" charset="-122"/>
                <a:cs typeface="+mn-ea"/>
                <a:sym typeface="+mn-lt"/>
              </a:rPr>
              <a:t>请输入您的标题</a:t>
            </a:r>
          </a:p>
        </p:txBody>
      </p:sp>
    </p:spTree>
    <p:extLst>
      <p:ext uri="{BB962C8B-B14F-4D97-AF65-F5344CB8AC3E}">
        <p14:creationId xmlns:p14="http://schemas.microsoft.com/office/powerpoint/2010/main" val="2199600217"/>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版权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757461"/>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28A0092B-C50C-407E-A947-70E740481C1C}">
                <a14:useLocalDpi xmlns:a14="http://schemas.microsoft.com/office/drawing/2010/main" val="0"/>
              </a:ext>
            </a:extLst>
          </a:blip>
          <a:srcRect t="6094" b="35405"/>
          <a:stretch>
            <a:fillRect/>
          </a:stretch>
        </p:blipFill>
        <p:spPr>
          <a:xfrm>
            <a:off x="123826" y="2911816"/>
            <a:ext cx="2672438" cy="1945934"/>
          </a:xfrm>
          <a:prstGeom prst="rect">
            <a:avLst/>
          </a:prstGeom>
          <a:effectLst>
            <a:outerShdw blurRad="50800" dist="38100" dir="16200000" rotWithShape="0">
              <a:prstClr val="black">
                <a:alpha val="40000"/>
              </a:prstClr>
            </a:outerShdw>
          </a:effectLst>
        </p:spPr>
      </p:pic>
      <p:pic>
        <p:nvPicPr>
          <p:cNvPr id="3" name="图片 2"/>
          <p:cNvPicPr>
            <a:picLocks noChangeAspect="1"/>
          </p:cNvPicPr>
          <p:nvPr userDrawn="1"/>
        </p:nvPicPr>
        <p:blipFill rotWithShape="1">
          <a:blip r:embed="rId3">
            <a:extLst>
              <a:ext uri="{28A0092B-C50C-407E-A947-70E740481C1C}">
                <a14:useLocalDpi xmlns:a14="http://schemas.microsoft.com/office/drawing/2010/main" val="0"/>
              </a:ext>
            </a:extLst>
          </a:blip>
          <a:srcRect l="26388" t="3455" r="31780" b="7512"/>
          <a:stretch>
            <a:fillRect/>
          </a:stretch>
        </p:blipFill>
        <p:spPr>
          <a:xfrm>
            <a:off x="6905558" y="2287454"/>
            <a:ext cx="1962150" cy="2623233"/>
          </a:xfrm>
          <a:prstGeom prst="rect">
            <a:avLst/>
          </a:prstGeom>
          <a:effectLst>
            <a:outerShdw blurRad="50800" dist="38100" dir="16200000" rotWithShape="0">
              <a:prstClr val="black">
                <a:alpha val="40000"/>
              </a:prstClr>
            </a:outerShdw>
          </a:effectLst>
        </p:spPr>
      </p:pic>
      <p:pic>
        <p:nvPicPr>
          <p:cNvPr id="4" name="图片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5405" y="232163"/>
            <a:ext cx="2047683" cy="1945934"/>
          </a:xfrm>
          <a:prstGeom prst="rect">
            <a:avLst/>
          </a:prstGeom>
          <a:effectLst>
            <a:outerShdw blurRad="50800" dist="38100" dir="16200000" rotWithShape="0">
              <a:prstClr val="black">
                <a:alpha val="40000"/>
              </a:prstClr>
            </a:outerShdw>
          </a:effectLst>
        </p:spPr>
      </p:pic>
      <p:pic>
        <p:nvPicPr>
          <p:cNvPr id="5" name="图片 4"/>
          <p:cNvPicPr>
            <a:picLocks noChangeAspect="1"/>
          </p:cNvPicPr>
          <p:nvPr userDrawn="1"/>
        </p:nvPicPr>
        <p:blipFill rotWithShape="1">
          <a:blip r:embed="rId5" cstate="screen">
            <a:extLst>
              <a:ext uri="{28A0092B-C50C-407E-A947-70E740481C1C}">
                <a14:useLocalDpi xmlns:a14="http://schemas.microsoft.com/office/drawing/2010/main" val="0"/>
              </a:ext>
            </a:extLst>
          </a:blip>
          <a:srcRect b="71480"/>
          <a:stretch>
            <a:fillRect/>
          </a:stretch>
        </p:blipFill>
        <p:spPr>
          <a:xfrm flipH="1">
            <a:off x="4904000" y="573475"/>
            <a:ext cx="3393650" cy="146690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342203355"/>
      </p:ext>
    </p:extLst>
  </p:cSld>
  <p:clrMapOvr>
    <a:masterClrMapping/>
  </p:clrMapOvr>
  <mc:AlternateContent xmlns:mc="http://schemas.openxmlformats.org/markup-compatibility/2006" xmlns:p14="http://schemas.microsoft.com/office/powerpoint/2010/main">
    <mc:Choice Requires="p14">
      <p:transition spd="slow" p14:dur="1400" advClick="0" advTm="5000">
        <p14:ripple/>
      </p:transition>
    </mc:Choice>
    <mc:Fallback xmlns="">
      <p:transition spd="slow" advClick="0" advTm="500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3841" y="2257425"/>
            <a:ext cx="2308860" cy="2886075"/>
          </a:xfrm>
          <a:prstGeom prst="rect">
            <a:avLst/>
          </a:prstGeom>
          <a:effectLst>
            <a:outerShdw blurRad="50800" dist="38100" dir="16200000" rotWithShape="0">
              <a:prstClr val="black">
                <a:alpha val="40000"/>
              </a:prstClr>
            </a:outerShdw>
          </a:effectLst>
        </p:spPr>
      </p:pic>
      <p:pic>
        <p:nvPicPr>
          <p:cNvPr id="3" name="图片 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591300" y="666750"/>
            <a:ext cx="2761516" cy="4053922"/>
          </a:xfrm>
          <a:prstGeom prst="rect">
            <a:avLst/>
          </a:prstGeom>
          <a:effectLst>
            <a:outerShdw blurRad="50800" dist="38100" dir="16200000" rotWithShape="0">
              <a:prstClr val="black">
                <a:alpha val="40000"/>
              </a:prstClr>
            </a:outerShdw>
          </a:effectLst>
        </p:spPr>
      </p:pic>
      <p:pic>
        <p:nvPicPr>
          <p:cNvPr id="4" name="图片 3"/>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88465" y="666750"/>
            <a:ext cx="1755650" cy="1444785"/>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3162035473"/>
      </p:ext>
    </p:extLst>
  </p:cSld>
  <p:clrMapOvr>
    <a:masterClrMapping/>
  </p:clrMapOvr>
  <mc:AlternateContent xmlns:mc="http://schemas.openxmlformats.org/markup-compatibility/2006" xmlns:p14="http://schemas.microsoft.com/office/powerpoint/2010/main">
    <mc:Choice Requires="p14">
      <p:transition spd="slow" p14:dur="1400" advClick="0" advTm="5000">
        <p14:doors dir="vert"/>
      </p:transition>
    </mc:Choice>
    <mc:Fallback xmlns="">
      <p:transition spd="slow" advClick="0" advTm="500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过度页1">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263036" y="243063"/>
            <a:ext cx="3186782" cy="4519437"/>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userDrawn="1"/>
        </p:nvPicPr>
        <p:blipFill rotWithShape="1">
          <a:blip r:embed="rId3" cstate="screen">
            <a:extLst>
              <a:ext uri="{28A0092B-C50C-407E-A947-70E740481C1C}">
                <a14:useLocalDpi xmlns:a14="http://schemas.microsoft.com/office/drawing/2010/main" val="0"/>
              </a:ext>
            </a:extLst>
          </a:blip>
          <a:srcRect t="69815"/>
          <a:stretch>
            <a:fillRect/>
          </a:stretch>
        </p:blipFill>
        <p:spPr>
          <a:xfrm>
            <a:off x="5113550" y="3333750"/>
            <a:ext cx="3393650" cy="1552575"/>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3414422721"/>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43841" y="2257427"/>
            <a:ext cx="2308860" cy="2886075"/>
          </a:xfrm>
          <a:prstGeom prst="rect">
            <a:avLst/>
          </a:prstGeom>
          <a:effectLst>
            <a:outerShdw blurRad="50800" dist="38100" dir="16200000" rotWithShape="0">
              <a:prstClr val="black">
                <a:alpha val="40000"/>
              </a:prstClr>
            </a:outerShdw>
          </a:effectLst>
        </p:spPr>
      </p:pic>
      <p:pic>
        <p:nvPicPr>
          <p:cNvPr id="3" name="图片 2"/>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6591300" y="666750"/>
            <a:ext cx="2761516" cy="4053922"/>
          </a:xfrm>
          <a:prstGeom prst="rect">
            <a:avLst/>
          </a:prstGeom>
          <a:effectLst>
            <a:outerShdw blurRad="50800" dist="38100" dir="16200000" rotWithShape="0">
              <a:prstClr val="black">
                <a:alpha val="40000"/>
              </a:prstClr>
            </a:outerShdw>
          </a:effectLst>
        </p:spPr>
      </p:pic>
      <p:pic>
        <p:nvPicPr>
          <p:cNvPr id="4" name="图片 3"/>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688465" y="666752"/>
            <a:ext cx="1755650" cy="1444785"/>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3318539993"/>
      </p:ext>
    </p:extLst>
  </p:cSld>
  <p:clrMapOvr>
    <a:masterClrMapping/>
  </p:clrMapOvr>
  <mc:AlternateContent xmlns:mc="http://schemas.openxmlformats.org/markup-compatibility/2006" xmlns:p14="http://schemas.microsoft.com/office/powerpoint/2010/main">
    <mc:Choice Requires="p14">
      <p:transition spd="slow" p14:dur="1400" advClick="0" advTm="5000">
        <p14:doors dir="vert"/>
      </p:transition>
    </mc:Choice>
    <mc:Fallback xmlns="">
      <p:transition spd="slow" advClick="0" advTm="500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内页-1">
    <p:spTree>
      <p:nvGrpSpPr>
        <p:cNvPr id="1" name=""/>
        <p:cNvGrpSpPr/>
        <p:nvPr/>
      </p:nvGrpSpPr>
      <p:grpSpPr>
        <a:xfrm>
          <a:off x="0" y="0"/>
          <a:ext cx="0" cy="0"/>
          <a:chOff x="0" y="0"/>
          <a:chExt cx="0" cy="0"/>
        </a:xfrm>
      </p:grpSpPr>
      <p:sp>
        <p:nvSpPr>
          <p:cNvPr id="2" name="矩形 1"/>
          <p:cNvSpPr/>
          <p:nvPr userDrawn="1"/>
        </p:nvSpPr>
        <p:spPr>
          <a:xfrm>
            <a:off x="3248352" y="361950"/>
            <a:ext cx="3123547" cy="415499"/>
          </a:xfrm>
          <a:prstGeom prst="rect">
            <a:avLst/>
          </a:prstGeom>
        </p:spPr>
        <p:txBody>
          <a:bodyPr wrap="square" lIns="0" tIns="0" rIns="0" bIns="0">
            <a:spAutoFit/>
          </a:bodyPr>
          <a:lstStyle/>
          <a:p>
            <a:pPr defTabSz="685800"/>
            <a:r>
              <a:rPr lang="zh-CN" altLang="en-US" sz="2700" b="1" dirty="0">
                <a:solidFill>
                  <a:srgbClr val="000000"/>
                </a:solidFill>
                <a:latin typeface="方正有猫在_GBK" panose="02000000000000000000" pitchFamily="2" charset="-122"/>
                <a:ea typeface="方正有猫在_GBK" panose="02000000000000000000" pitchFamily="2" charset="-122"/>
                <a:cs typeface="+mn-ea"/>
                <a:sym typeface="+mn-lt"/>
              </a:rPr>
              <a:t>请输入您的标题</a:t>
            </a:r>
          </a:p>
        </p:txBody>
      </p:sp>
    </p:spTree>
    <p:extLst>
      <p:ext uri="{BB962C8B-B14F-4D97-AF65-F5344CB8AC3E}">
        <p14:creationId xmlns:p14="http://schemas.microsoft.com/office/powerpoint/2010/main" val="808583767"/>
      </p:ext>
    </p:extLst>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内页-1">
    <p:spTree>
      <p:nvGrpSpPr>
        <p:cNvPr id="1" name=""/>
        <p:cNvGrpSpPr/>
        <p:nvPr/>
      </p:nvGrpSpPr>
      <p:grpSpPr>
        <a:xfrm>
          <a:off x="0" y="0"/>
          <a:ext cx="0" cy="0"/>
          <a:chOff x="0" y="0"/>
          <a:chExt cx="0" cy="0"/>
        </a:xfrm>
      </p:grpSpPr>
      <p:sp>
        <p:nvSpPr>
          <p:cNvPr id="2" name="矩形 1"/>
          <p:cNvSpPr/>
          <p:nvPr userDrawn="1"/>
        </p:nvSpPr>
        <p:spPr>
          <a:xfrm>
            <a:off x="3248352" y="361950"/>
            <a:ext cx="3123547" cy="415499"/>
          </a:xfrm>
          <a:prstGeom prst="rect">
            <a:avLst/>
          </a:prstGeom>
        </p:spPr>
        <p:txBody>
          <a:bodyPr wrap="square" lIns="0" tIns="0" rIns="0" bIns="0">
            <a:spAutoFit/>
          </a:bodyPr>
          <a:lstStyle/>
          <a:p>
            <a:pPr defTabSz="685800"/>
            <a:r>
              <a:rPr lang="zh-CN" altLang="en-US" sz="2700" b="1" dirty="0">
                <a:solidFill>
                  <a:srgbClr val="000000"/>
                </a:solidFill>
                <a:latin typeface="方正有猫在_GBK" panose="02000000000000000000" pitchFamily="2" charset="-122"/>
                <a:ea typeface="方正有猫在_GBK" panose="02000000000000000000" pitchFamily="2" charset="-122"/>
                <a:cs typeface="+mn-ea"/>
                <a:sym typeface="+mn-lt"/>
              </a:rPr>
              <a:t>请输入您的标题</a:t>
            </a:r>
          </a:p>
        </p:txBody>
      </p:sp>
    </p:spTree>
    <p:extLst>
      <p:ext uri="{BB962C8B-B14F-4D97-AF65-F5344CB8AC3E}">
        <p14:creationId xmlns:p14="http://schemas.microsoft.com/office/powerpoint/2010/main" val="121868769"/>
      </p:ext>
    </p:extLst>
  </p:cSld>
  <p:clrMapOvr>
    <a:masterClrMapping/>
  </p:clrMapOvr>
  <mc:AlternateContent xmlns:mc="http://schemas.openxmlformats.org/markup-compatibility/2006" xmlns:p14="http://schemas.microsoft.com/office/powerpoint/2010/main">
    <mc:Choice Requires="p14">
      <p:transition spd="slow" p14:dur="1250" advClick="0" advTm="5000">
        <p14:switch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内页-1">
    <p:spTree>
      <p:nvGrpSpPr>
        <p:cNvPr id="1" name=""/>
        <p:cNvGrpSpPr/>
        <p:nvPr/>
      </p:nvGrpSpPr>
      <p:grpSpPr>
        <a:xfrm>
          <a:off x="0" y="0"/>
          <a:ext cx="0" cy="0"/>
          <a:chOff x="0" y="0"/>
          <a:chExt cx="0" cy="0"/>
        </a:xfrm>
      </p:grpSpPr>
      <p:sp>
        <p:nvSpPr>
          <p:cNvPr id="2" name="矩形 1"/>
          <p:cNvSpPr/>
          <p:nvPr userDrawn="1"/>
        </p:nvSpPr>
        <p:spPr>
          <a:xfrm>
            <a:off x="3248352" y="361950"/>
            <a:ext cx="3123547" cy="415499"/>
          </a:xfrm>
          <a:prstGeom prst="rect">
            <a:avLst/>
          </a:prstGeom>
        </p:spPr>
        <p:txBody>
          <a:bodyPr wrap="square" lIns="0" tIns="0" rIns="0" bIns="0">
            <a:spAutoFit/>
          </a:bodyPr>
          <a:lstStyle/>
          <a:p>
            <a:pPr defTabSz="685800"/>
            <a:r>
              <a:rPr lang="zh-CN" altLang="en-US" sz="2700" b="1" dirty="0">
                <a:solidFill>
                  <a:srgbClr val="000000"/>
                </a:solidFill>
                <a:latin typeface="方正有猫在_GBK" panose="02000000000000000000" pitchFamily="2" charset="-122"/>
                <a:ea typeface="方正有猫在_GBK" panose="02000000000000000000" pitchFamily="2" charset="-122"/>
                <a:cs typeface="+mn-ea"/>
                <a:sym typeface="+mn-lt"/>
              </a:rPr>
              <a:t>请输入您的标题</a:t>
            </a:r>
          </a:p>
        </p:txBody>
      </p:sp>
    </p:spTree>
    <p:extLst>
      <p:ext uri="{BB962C8B-B14F-4D97-AF65-F5344CB8AC3E}">
        <p14:creationId xmlns:p14="http://schemas.microsoft.com/office/powerpoint/2010/main" val="3141184011"/>
      </p:ext>
    </p:extLst>
  </p:cSld>
  <p:clrMapOvr>
    <a:masterClrMapping/>
  </p:clrMapOvr>
  <mc:AlternateContent xmlns:mc="http://schemas.openxmlformats.org/markup-compatibility/2006" xmlns:p14="http://schemas.microsoft.com/office/powerpoint/2010/main">
    <mc:Choice Requires="p14">
      <p:transition spd="slow" p14:dur="125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内页-1">
    <p:spTree>
      <p:nvGrpSpPr>
        <p:cNvPr id="1" name=""/>
        <p:cNvGrpSpPr/>
        <p:nvPr/>
      </p:nvGrpSpPr>
      <p:grpSpPr>
        <a:xfrm>
          <a:off x="0" y="0"/>
          <a:ext cx="0" cy="0"/>
          <a:chOff x="0" y="0"/>
          <a:chExt cx="0" cy="0"/>
        </a:xfrm>
      </p:grpSpPr>
      <p:sp>
        <p:nvSpPr>
          <p:cNvPr id="2" name="矩形 1"/>
          <p:cNvSpPr/>
          <p:nvPr userDrawn="1"/>
        </p:nvSpPr>
        <p:spPr>
          <a:xfrm>
            <a:off x="3248352" y="361950"/>
            <a:ext cx="3123547" cy="415499"/>
          </a:xfrm>
          <a:prstGeom prst="rect">
            <a:avLst/>
          </a:prstGeom>
        </p:spPr>
        <p:txBody>
          <a:bodyPr wrap="square" lIns="0" tIns="0" rIns="0" bIns="0">
            <a:spAutoFit/>
          </a:bodyPr>
          <a:lstStyle/>
          <a:p>
            <a:pPr defTabSz="685800"/>
            <a:r>
              <a:rPr lang="zh-CN" altLang="en-US" sz="2700" b="1" dirty="0">
                <a:solidFill>
                  <a:srgbClr val="000000"/>
                </a:solidFill>
                <a:latin typeface="方正有猫在_GBK" panose="02000000000000000000" pitchFamily="2" charset="-122"/>
                <a:ea typeface="方正有猫在_GBK" panose="02000000000000000000" pitchFamily="2" charset="-122"/>
                <a:cs typeface="+mn-ea"/>
                <a:sym typeface="+mn-lt"/>
              </a:rPr>
              <a:t>请输入您的标题</a:t>
            </a:r>
          </a:p>
        </p:txBody>
      </p:sp>
    </p:spTree>
    <p:extLst>
      <p:ext uri="{BB962C8B-B14F-4D97-AF65-F5344CB8AC3E}">
        <p14:creationId xmlns:p14="http://schemas.microsoft.com/office/powerpoint/2010/main" val="674690590"/>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版权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9561474"/>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过度页1">
    <p:spTree>
      <p:nvGrpSpPr>
        <p:cNvPr id="1" name=""/>
        <p:cNvGrpSpPr/>
        <p:nvPr/>
      </p:nvGrpSpPr>
      <p:grpSpPr>
        <a:xfrm>
          <a:off x="0" y="0"/>
          <a:ext cx="0" cy="0"/>
          <a:chOff x="0" y="0"/>
          <a:chExt cx="0" cy="0"/>
        </a:xfrm>
      </p:grpSpPr>
      <p:pic>
        <p:nvPicPr>
          <p:cNvPr id="9" name="图片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H="1">
            <a:off x="263038" y="243065"/>
            <a:ext cx="3186782" cy="4519437"/>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userDrawn="1"/>
        </p:nvPicPr>
        <p:blipFill rotWithShape="1">
          <a:blip r:embed="rId3" cstate="screen">
            <a:extLst>
              <a:ext uri="{28A0092B-C50C-407E-A947-70E740481C1C}">
                <a14:useLocalDpi xmlns:a14="http://schemas.microsoft.com/office/drawing/2010/main" val="0"/>
              </a:ext>
            </a:extLst>
          </a:blip>
          <a:srcRect t="69815"/>
          <a:stretch>
            <a:fillRect/>
          </a:stretch>
        </p:blipFill>
        <p:spPr>
          <a:xfrm>
            <a:off x="5113552" y="3333751"/>
            <a:ext cx="3393650" cy="1552575"/>
          </a:xfrm>
          <a:prstGeom prst="rect">
            <a:avLst/>
          </a:prstGeom>
          <a:effectLst>
            <a:outerShdw blurRad="50800" dist="38100" dir="16200000" rotWithShape="0">
              <a:prstClr val="black">
                <a:alpha val="40000"/>
              </a:prstClr>
            </a:outerShdw>
          </a:effectLst>
        </p:spPr>
      </p:pic>
    </p:spTree>
    <p:extLst>
      <p:ext uri="{BB962C8B-B14F-4D97-AF65-F5344CB8AC3E}">
        <p14:creationId xmlns:p14="http://schemas.microsoft.com/office/powerpoint/2010/main" val="2537204846"/>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页-1">
    <p:spTree>
      <p:nvGrpSpPr>
        <p:cNvPr id="1" name=""/>
        <p:cNvGrpSpPr/>
        <p:nvPr/>
      </p:nvGrpSpPr>
      <p:grpSpPr>
        <a:xfrm>
          <a:off x="0" y="0"/>
          <a:ext cx="0" cy="0"/>
          <a:chOff x="0" y="0"/>
          <a:chExt cx="0" cy="0"/>
        </a:xfrm>
      </p:grpSpPr>
      <p:sp>
        <p:nvSpPr>
          <p:cNvPr id="2" name="矩形 1"/>
          <p:cNvSpPr/>
          <p:nvPr userDrawn="1"/>
        </p:nvSpPr>
        <p:spPr>
          <a:xfrm>
            <a:off x="3248357" y="361955"/>
            <a:ext cx="3123547" cy="415499"/>
          </a:xfrm>
          <a:prstGeom prst="rect">
            <a:avLst/>
          </a:prstGeom>
        </p:spPr>
        <p:txBody>
          <a:bodyPr wrap="square" lIns="0" tIns="0" rIns="0" bIns="0">
            <a:spAutoFit/>
          </a:bodyPr>
          <a:lstStyle/>
          <a:p>
            <a:pPr defTabSz="685715"/>
            <a:r>
              <a:rPr lang="zh-CN" altLang="en-US" sz="2700" b="1" dirty="0">
                <a:solidFill>
                  <a:srgbClr val="000000"/>
                </a:solidFill>
                <a:latin typeface="方正有猫在_GBK" panose="02000000000000000000" pitchFamily="2" charset="-122"/>
                <a:ea typeface="方正有猫在_GBK" panose="02000000000000000000" pitchFamily="2" charset="-122"/>
                <a:cs typeface="+mn-ea"/>
                <a:sym typeface="+mn-lt"/>
              </a:rPr>
              <a:t>请输入您的标题</a:t>
            </a:r>
          </a:p>
        </p:txBody>
      </p:sp>
    </p:spTree>
    <p:extLst>
      <p:ext uri="{BB962C8B-B14F-4D97-AF65-F5344CB8AC3E}">
        <p14:creationId xmlns:p14="http://schemas.microsoft.com/office/powerpoint/2010/main" val="2147844327"/>
      </p:ext>
    </p:extLst>
  </p:cSld>
  <p:clrMapOvr>
    <a:masterClrMapping/>
  </p:clrMapOvr>
  <mc:AlternateContent xmlns:mc="http://schemas.openxmlformats.org/markup-compatibility/2006" xmlns:p14="http://schemas.microsoft.com/office/powerpoint/2010/main">
    <mc:Choice Requires="p14">
      <p:transition spd="slow" p14:dur="1600" advClick="0" advTm="5000">
        <p14:prism isInverted="1"/>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内页-1">
    <p:spTree>
      <p:nvGrpSpPr>
        <p:cNvPr id="1" name=""/>
        <p:cNvGrpSpPr/>
        <p:nvPr/>
      </p:nvGrpSpPr>
      <p:grpSpPr>
        <a:xfrm>
          <a:off x="0" y="0"/>
          <a:ext cx="0" cy="0"/>
          <a:chOff x="0" y="0"/>
          <a:chExt cx="0" cy="0"/>
        </a:xfrm>
      </p:grpSpPr>
      <p:sp>
        <p:nvSpPr>
          <p:cNvPr id="2" name="矩形 1"/>
          <p:cNvSpPr/>
          <p:nvPr userDrawn="1"/>
        </p:nvSpPr>
        <p:spPr>
          <a:xfrm>
            <a:off x="3248357" y="361955"/>
            <a:ext cx="3123547" cy="415499"/>
          </a:xfrm>
          <a:prstGeom prst="rect">
            <a:avLst/>
          </a:prstGeom>
        </p:spPr>
        <p:txBody>
          <a:bodyPr wrap="square" lIns="0" tIns="0" rIns="0" bIns="0">
            <a:spAutoFit/>
          </a:bodyPr>
          <a:lstStyle/>
          <a:p>
            <a:pPr defTabSz="685715"/>
            <a:r>
              <a:rPr lang="zh-CN" altLang="en-US" sz="2700" b="1" dirty="0">
                <a:solidFill>
                  <a:srgbClr val="000000"/>
                </a:solidFill>
                <a:latin typeface="方正有猫在_GBK" panose="02000000000000000000" pitchFamily="2" charset="-122"/>
                <a:ea typeface="方正有猫在_GBK" panose="02000000000000000000" pitchFamily="2" charset="-122"/>
                <a:cs typeface="+mn-ea"/>
                <a:sym typeface="+mn-lt"/>
              </a:rPr>
              <a:t>请输入您的标题</a:t>
            </a:r>
          </a:p>
        </p:txBody>
      </p:sp>
    </p:spTree>
    <p:extLst>
      <p:ext uri="{BB962C8B-B14F-4D97-AF65-F5344CB8AC3E}">
        <p14:creationId xmlns:p14="http://schemas.microsoft.com/office/powerpoint/2010/main" val="3455357910"/>
      </p:ext>
    </p:extLst>
  </p:cSld>
  <p:clrMapOvr>
    <a:masterClrMapping/>
  </p:clrMapOvr>
  <mc:AlternateContent xmlns:mc="http://schemas.openxmlformats.org/markup-compatibility/2006" xmlns:p14="http://schemas.microsoft.com/office/powerpoint/2010/main">
    <mc:Choice Requires="p14">
      <p:transition spd="slow" p14:dur="1250" advClick="0" advTm="5000">
        <p14:switch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内页-1">
    <p:spTree>
      <p:nvGrpSpPr>
        <p:cNvPr id="1" name=""/>
        <p:cNvGrpSpPr/>
        <p:nvPr/>
      </p:nvGrpSpPr>
      <p:grpSpPr>
        <a:xfrm>
          <a:off x="0" y="0"/>
          <a:ext cx="0" cy="0"/>
          <a:chOff x="0" y="0"/>
          <a:chExt cx="0" cy="0"/>
        </a:xfrm>
      </p:grpSpPr>
      <p:sp>
        <p:nvSpPr>
          <p:cNvPr id="2" name="矩形 1"/>
          <p:cNvSpPr/>
          <p:nvPr userDrawn="1"/>
        </p:nvSpPr>
        <p:spPr>
          <a:xfrm>
            <a:off x="3248357" y="361955"/>
            <a:ext cx="3123547" cy="415499"/>
          </a:xfrm>
          <a:prstGeom prst="rect">
            <a:avLst/>
          </a:prstGeom>
        </p:spPr>
        <p:txBody>
          <a:bodyPr wrap="square" lIns="0" tIns="0" rIns="0" bIns="0">
            <a:spAutoFit/>
          </a:bodyPr>
          <a:lstStyle/>
          <a:p>
            <a:pPr defTabSz="685715"/>
            <a:r>
              <a:rPr lang="zh-CN" altLang="en-US" sz="2700" b="1" dirty="0">
                <a:solidFill>
                  <a:srgbClr val="000000"/>
                </a:solidFill>
                <a:latin typeface="方正有猫在_GBK" panose="02000000000000000000" pitchFamily="2" charset="-122"/>
                <a:ea typeface="方正有猫在_GBK" panose="02000000000000000000" pitchFamily="2" charset="-122"/>
                <a:cs typeface="+mn-ea"/>
                <a:sym typeface="+mn-lt"/>
              </a:rPr>
              <a:t>请输入您的标题</a:t>
            </a:r>
          </a:p>
        </p:txBody>
      </p:sp>
    </p:spTree>
    <p:extLst>
      <p:ext uri="{BB962C8B-B14F-4D97-AF65-F5344CB8AC3E}">
        <p14:creationId xmlns:p14="http://schemas.microsoft.com/office/powerpoint/2010/main" val="534022911"/>
      </p:ext>
    </p:extLst>
  </p:cSld>
  <p:clrMapOvr>
    <a:masterClrMapping/>
  </p:clrMapOvr>
  <mc:AlternateContent xmlns:mc="http://schemas.openxmlformats.org/markup-compatibility/2006" xmlns:p14="http://schemas.microsoft.com/office/powerpoint/2010/main">
    <mc:Choice Requires="p14">
      <p:transition spd="slow" p14:dur="1250" advClick="0" advTm="5000">
        <p14:flip dir="r"/>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内页-1">
    <p:spTree>
      <p:nvGrpSpPr>
        <p:cNvPr id="1" name=""/>
        <p:cNvGrpSpPr/>
        <p:nvPr/>
      </p:nvGrpSpPr>
      <p:grpSpPr>
        <a:xfrm>
          <a:off x="0" y="0"/>
          <a:ext cx="0" cy="0"/>
          <a:chOff x="0" y="0"/>
          <a:chExt cx="0" cy="0"/>
        </a:xfrm>
      </p:grpSpPr>
      <p:sp>
        <p:nvSpPr>
          <p:cNvPr id="2" name="矩形 1"/>
          <p:cNvSpPr/>
          <p:nvPr userDrawn="1"/>
        </p:nvSpPr>
        <p:spPr>
          <a:xfrm>
            <a:off x="3248357" y="361955"/>
            <a:ext cx="3123547" cy="415499"/>
          </a:xfrm>
          <a:prstGeom prst="rect">
            <a:avLst/>
          </a:prstGeom>
        </p:spPr>
        <p:txBody>
          <a:bodyPr wrap="square" lIns="0" tIns="0" rIns="0" bIns="0">
            <a:spAutoFit/>
          </a:bodyPr>
          <a:lstStyle/>
          <a:p>
            <a:pPr defTabSz="685715"/>
            <a:r>
              <a:rPr lang="zh-CN" altLang="en-US" sz="2700" b="1" dirty="0">
                <a:solidFill>
                  <a:srgbClr val="000000"/>
                </a:solidFill>
                <a:latin typeface="方正有猫在_GBK" panose="02000000000000000000" pitchFamily="2" charset="-122"/>
                <a:ea typeface="方正有猫在_GBK" panose="02000000000000000000" pitchFamily="2" charset="-122"/>
                <a:cs typeface="+mn-ea"/>
                <a:sym typeface="+mn-lt"/>
              </a:rPr>
              <a:t>请输入您的标题</a:t>
            </a:r>
          </a:p>
        </p:txBody>
      </p:sp>
    </p:spTree>
    <p:extLst>
      <p:ext uri="{BB962C8B-B14F-4D97-AF65-F5344CB8AC3E}">
        <p14:creationId xmlns:p14="http://schemas.microsoft.com/office/powerpoint/2010/main" val="2199600217"/>
      </p:ext>
    </p:extLst>
  </p:cSld>
  <p:clrMapOvr>
    <a:masterClrMapping/>
  </p:clrMapOvr>
  <mc:AlternateContent xmlns:mc="http://schemas.openxmlformats.org/markup-compatibility/2006" xmlns:p14="http://schemas.microsoft.com/office/powerpoint/2010/main">
    <mc:Choice Requires="p14">
      <p:transition spd="slow" p14:dur="1600" advClick="0" advTm="5000">
        <p14:gallery dir="l"/>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strVal val="4*#ppt_w"/>
                                          </p:val>
                                        </p:tav>
                                        <p:tav tm="100000">
                                          <p:val>
                                            <p:strVal val="#ppt_w"/>
                                          </p:val>
                                        </p:tav>
                                      </p:tavLst>
                                    </p:anim>
                                    <p:anim calcmode="lin" valueType="num">
                                      <p:cBhvr>
                                        <p:cTn id="8" dur="500" fill="hold"/>
                                        <p:tgtEl>
                                          <p:spTgt spid="2"/>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版权页">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757461"/>
      </p:ext>
    </p:extLst>
  </p:cSld>
  <p:clrMapOvr>
    <a:masterClrMapping/>
  </p:clrMapOvr>
  <mc:AlternateContent xmlns:mc="http://schemas.openxmlformats.org/markup-compatibility/2006" xmlns:p14="http://schemas.microsoft.com/office/powerpoint/2010/main">
    <mc:Choice Requires="p14">
      <p:transition spd="slow" p14:dur="1600" advClick="0" advTm="5000">
        <p:blinds dir="vert"/>
      </p:transition>
    </mc:Choice>
    <mc:Fallback xmlns="">
      <p:transition spd="slow" advClick="0" advTm="5000">
        <p:blinds dir="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2">
            <a:extLst>
              <a:ext uri="{28A0092B-C50C-407E-A947-70E740481C1C}">
                <a14:useLocalDpi xmlns:a14="http://schemas.microsoft.com/office/drawing/2010/main" val="0"/>
              </a:ext>
            </a:extLst>
          </a:blip>
          <a:srcRect t="6094" b="35405"/>
          <a:stretch>
            <a:fillRect/>
          </a:stretch>
        </p:blipFill>
        <p:spPr>
          <a:xfrm>
            <a:off x="123826" y="2911816"/>
            <a:ext cx="2672438" cy="1945934"/>
          </a:xfrm>
          <a:prstGeom prst="rect">
            <a:avLst/>
          </a:prstGeom>
          <a:effectLst>
            <a:outerShdw blurRad="50800" dist="38100" dir="16200000" rotWithShape="0">
              <a:prstClr val="black">
                <a:alpha val="40000"/>
              </a:prstClr>
            </a:outerShdw>
          </a:effectLst>
        </p:spPr>
      </p:pic>
      <p:pic>
        <p:nvPicPr>
          <p:cNvPr id="3" name="图片 2"/>
          <p:cNvPicPr>
            <a:picLocks noChangeAspect="1"/>
          </p:cNvPicPr>
          <p:nvPr userDrawn="1"/>
        </p:nvPicPr>
        <p:blipFill rotWithShape="1">
          <a:blip r:embed="rId3">
            <a:extLst>
              <a:ext uri="{28A0092B-C50C-407E-A947-70E740481C1C}">
                <a14:useLocalDpi xmlns:a14="http://schemas.microsoft.com/office/drawing/2010/main" val="0"/>
              </a:ext>
            </a:extLst>
          </a:blip>
          <a:srcRect l="26388" t="3455" r="31780" b="7512"/>
          <a:stretch>
            <a:fillRect/>
          </a:stretch>
        </p:blipFill>
        <p:spPr>
          <a:xfrm>
            <a:off x="6905558" y="2287454"/>
            <a:ext cx="1962150" cy="2623233"/>
          </a:xfrm>
          <a:prstGeom prst="rect">
            <a:avLst/>
          </a:prstGeom>
          <a:effectLst>
            <a:outerShdw blurRad="50800" dist="38100" dir="16200000" rotWithShape="0">
              <a:prstClr val="black">
                <a:alpha val="40000"/>
              </a:prstClr>
            </a:outerShdw>
          </a:effectLst>
        </p:spPr>
      </p:pic>
      <p:pic>
        <p:nvPicPr>
          <p:cNvPr id="4" name="图片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25405" y="232165"/>
            <a:ext cx="2047683" cy="1945934"/>
          </a:xfrm>
          <a:prstGeom prst="rect">
            <a:avLst/>
          </a:prstGeom>
          <a:effectLst>
            <a:outerShdw blurRad="50800" dist="38100" dir="16200000" rotWithShape="0">
              <a:prstClr val="black">
                <a:alpha val="40000"/>
              </a:prstClr>
            </a:outerShdw>
          </a:effectLst>
        </p:spPr>
      </p:pic>
      <p:pic>
        <p:nvPicPr>
          <p:cNvPr id="5" name="图片 4"/>
          <p:cNvPicPr>
            <a:picLocks noChangeAspect="1"/>
          </p:cNvPicPr>
          <p:nvPr userDrawn="1"/>
        </p:nvPicPr>
        <p:blipFill rotWithShape="1">
          <a:blip r:embed="rId5" cstate="screen">
            <a:extLst>
              <a:ext uri="{28A0092B-C50C-407E-A947-70E740481C1C}">
                <a14:useLocalDpi xmlns:a14="http://schemas.microsoft.com/office/drawing/2010/main" val="0"/>
              </a:ext>
            </a:extLst>
          </a:blip>
          <a:srcRect b="71480"/>
          <a:stretch>
            <a:fillRect/>
          </a:stretch>
        </p:blipFill>
        <p:spPr>
          <a:xfrm flipH="1">
            <a:off x="4904001" y="573476"/>
            <a:ext cx="3393650" cy="1466907"/>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234244101"/>
      </p:ext>
    </p:extLst>
  </p:cSld>
  <p:clrMapOvr>
    <a:masterClrMapping/>
  </p:clrMapOvr>
  <mc:AlternateContent xmlns:mc="http://schemas.openxmlformats.org/markup-compatibility/2006" xmlns:p14="http://schemas.microsoft.com/office/powerpoint/2010/main">
    <mc:Choice Requires="p14">
      <p:transition spd="slow" p14:dur="1400" advClick="0" advTm="5000">
        <p14:ripple/>
      </p:transition>
    </mc:Choice>
    <mc:Fallback xmlns="">
      <p:transition spd="slow" advClick="0" advTm="5000">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stretch>
            <a:fillRect/>
          </a:stretch>
        </p:blipFill>
        <p:spPr>
          <a:xfrm>
            <a:off x="-394" y="-224"/>
            <a:ext cx="9144793" cy="5143946"/>
          </a:xfrm>
          <a:prstGeom prst="rect">
            <a:avLst/>
          </a:prstGeom>
        </p:spPr>
      </p:pic>
    </p:spTree>
    <p:extLst>
      <p:ext uri="{BB962C8B-B14F-4D97-AF65-F5344CB8AC3E}">
        <p14:creationId xmlns:p14="http://schemas.microsoft.com/office/powerpoint/2010/main" val="3959236265"/>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xStyles>
    <p:titleStyle>
      <a:lvl1pPr algn="l" defTabSz="685681"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22" indent="-171422" algn="l" defTabSz="685681"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65" indent="-171422" algn="l" defTabSz="685681"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02" indent="-171422" algn="l" defTabSz="685681"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199940" indent="-171422" algn="l" defTabSz="68568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779" indent="-171422" algn="l" defTabSz="68568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621" indent="-171422" algn="l" defTabSz="68568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462" indent="-171422" algn="l" defTabSz="68568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302" indent="-171422" algn="l" defTabSz="68568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145" indent="-171422" algn="l" defTabSz="685681"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681" rtl="0" eaLnBrk="1" latinLnBrk="0" hangingPunct="1">
        <a:defRPr sz="1400" kern="1200">
          <a:solidFill>
            <a:schemeClr val="tx1"/>
          </a:solidFill>
          <a:latin typeface="+mn-lt"/>
          <a:ea typeface="+mn-ea"/>
          <a:cs typeface="+mn-cs"/>
        </a:defRPr>
      </a:lvl1pPr>
      <a:lvl2pPr marL="342839" algn="l" defTabSz="685681" rtl="0" eaLnBrk="1" latinLnBrk="0" hangingPunct="1">
        <a:defRPr sz="1400" kern="1200">
          <a:solidFill>
            <a:schemeClr val="tx1"/>
          </a:solidFill>
          <a:latin typeface="+mn-lt"/>
          <a:ea typeface="+mn-ea"/>
          <a:cs typeface="+mn-cs"/>
        </a:defRPr>
      </a:lvl2pPr>
      <a:lvl3pPr marL="685681" algn="l" defTabSz="685681" rtl="0" eaLnBrk="1" latinLnBrk="0" hangingPunct="1">
        <a:defRPr sz="1400" kern="1200">
          <a:solidFill>
            <a:schemeClr val="tx1"/>
          </a:solidFill>
          <a:latin typeface="+mn-lt"/>
          <a:ea typeface="+mn-ea"/>
          <a:cs typeface="+mn-cs"/>
        </a:defRPr>
      </a:lvl3pPr>
      <a:lvl4pPr marL="1028522" algn="l" defTabSz="685681" rtl="0" eaLnBrk="1" latinLnBrk="0" hangingPunct="1">
        <a:defRPr sz="1400" kern="1200">
          <a:solidFill>
            <a:schemeClr val="tx1"/>
          </a:solidFill>
          <a:latin typeface="+mn-lt"/>
          <a:ea typeface="+mn-ea"/>
          <a:cs typeface="+mn-cs"/>
        </a:defRPr>
      </a:lvl4pPr>
      <a:lvl5pPr marL="1371362" algn="l" defTabSz="685681" rtl="0" eaLnBrk="1" latinLnBrk="0" hangingPunct="1">
        <a:defRPr sz="1400" kern="1200">
          <a:solidFill>
            <a:schemeClr val="tx1"/>
          </a:solidFill>
          <a:latin typeface="+mn-lt"/>
          <a:ea typeface="+mn-ea"/>
          <a:cs typeface="+mn-cs"/>
        </a:defRPr>
      </a:lvl5pPr>
      <a:lvl6pPr marL="1714205" algn="l" defTabSz="685681" rtl="0" eaLnBrk="1" latinLnBrk="0" hangingPunct="1">
        <a:defRPr sz="1400" kern="1200">
          <a:solidFill>
            <a:schemeClr val="tx1"/>
          </a:solidFill>
          <a:latin typeface="+mn-lt"/>
          <a:ea typeface="+mn-ea"/>
          <a:cs typeface="+mn-cs"/>
        </a:defRPr>
      </a:lvl6pPr>
      <a:lvl7pPr marL="2057042" algn="l" defTabSz="685681" rtl="0" eaLnBrk="1" latinLnBrk="0" hangingPunct="1">
        <a:defRPr sz="1400" kern="1200">
          <a:solidFill>
            <a:schemeClr val="tx1"/>
          </a:solidFill>
          <a:latin typeface="+mn-lt"/>
          <a:ea typeface="+mn-ea"/>
          <a:cs typeface="+mn-cs"/>
        </a:defRPr>
      </a:lvl7pPr>
      <a:lvl8pPr marL="2399880" algn="l" defTabSz="685681" rtl="0" eaLnBrk="1" latinLnBrk="0" hangingPunct="1">
        <a:defRPr sz="1400" kern="1200">
          <a:solidFill>
            <a:schemeClr val="tx1"/>
          </a:solidFill>
          <a:latin typeface="+mn-lt"/>
          <a:ea typeface="+mn-ea"/>
          <a:cs typeface="+mn-cs"/>
        </a:defRPr>
      </a:lvl8pPr>
      <a:lvl9pPr marL="2742719" algn="l" defTabSz="685681" rtl="0" eaLnBrk="1" latinLnBrk="0" hangingPunct="1">
        <a:defRPr sz="1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0"/>
          <a:stretch>
            <a:fillRect/>
          </a:stretch>
        </p:blipFill>
        <p:spPr>
          <a:xfrm>
            <a:off x="-394" y="-224"/>
            <a:ext cx="9144793" cy="5143946"/>
          </a:xfrm>
          <a:prstGeom prst="rect">
            <a:avLst/>
          </a:prstGeom>
        </p:spPr>
      </p:pic>
    </p:spTree>
    <p:extLst>
      <p:ext uri="{BB962C8B-B14F-4D97-AF65-F5344CB8AC3E}">
        <p14:creationId xmlns:p14="http://schemas.microsoft.com/office/powerpoint/2010/main" val="2779894045"/>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Lst>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xStyles>
    <p:titleStyle>
      <a:lvl1pPr algn="l" defTabSz="68571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0" indent="-171430" algn="l" defTabSz="685715"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89" indent="-171430" algn="l" defTabSz="68571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44" indent="-171430" algn="l" defTabSz="68571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00"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57"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715"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73"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30"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289"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715" rtl="0" eaLnBrk="1" latinLnBrk="0" hangingPunct="1">
        <a:defRPr sz="1400" kern="1200">
          <a:solidFill>
            <a:schemeClr val="tx1"/>
          </a:solidFill>
          <a:latin typeface="+mn-lt"/>
          <a:ea typeface="+mn-ea"/>
          <a:cs typeface="+mn-cs"/>
        </a:defRPr>
      </a:lvl1pPr>
      <a:lvl2pPr marL="342857" algn="l" defTabSz="685715" rtl="0" eaLnBrk="1" latinLnBrk="0" hangingPunct="1">
        <a:defRPr sz="1400" kern="1200">
          <a:solidFill>
            <a:schemeClr val="tx1"/>
          </a:solidFill>
          <a:latin typeface="+mn-lt"/>
          <a:ea typeface="+mn-ea"/>
          <a:cs typeface="+mn-cs"/>
        </a:defRPr>
      </a:lvl2pPr>
      <a:lvl3pPr marL="685715" algn="l" defTabSz="685715" rtl="0" eaLnBrk="1" latinLnBrk="0" hangingPunct="1">
        <a:defRPr sz="1400" kern="1200">
          <a:solidFill>
            <a:schemeClr val="tx1"/>
          </a:solidFill>
          <a:latin typeface="+mn-lt"/>
          <a:ea typeface="+mn-ea"/>
          <a:cs typeface="+mn-cs"/>
        </a:defRPr>
      </a:lvl3pPr>
      <a:lvl4pPr marL="1028573" algn="l" defTabSz="685715" rtl="0" eaLnBrk="1" latinLnBrk="0" hangingPunct="1">
        <a:defRPr sz="1400" kern="1200">
          <a:solidFill>
            <a:schemeClr val="tx1"/>
          </a:solidFill>
          <a:latin typeface="+mn-lt"/>
          <a:ea typeface="+mn-ea"/>
          <a:cs typeface="+mn-cs"/>
        </a:defRPr>
      </a:lvl4pPr>
      <a:lvl5pPr marL="1371430" algn="l" defTabSz="685715" rtl="0" eaLnBrk="1" latinLnBrk="0" hangingPunct="1">
        <a:defRPr sz="1400" kern="1200">
          <a:solidFill>
            <a:schemeClr val="tx1"/>
          </a:solidFill>
          <a:latin typeface="+mn-lt"/>
          <a:ea typeface="+mn-ea"/>
          <a:cs typeface="+mn-cs"/>
        </a:defRPr>
      </a:lvl5pPr>
      <a:lvl6pPr marL="1714289" algn="l" defTabSz="685715" rtl="0" eaLnBrk="1" latinLnBrk="0" hangingPunct="1">
        <a:defRPr sz="1400" kern="1200">
          <a:solidFill>
            <a:schemeClr val="tx1"/>
          </a:solidFill>
          <a:latin typeface="+mn-lt"/>
          <a:ea typeface="+mn-ea"/>
          <a:cs typeface="+mn-cs"/>
        </a:defRPr>
      </a:lvl6pPr>
      <a:lvl7pPr marL="2057144" algn="l" defTabSz="685715" rtl="0" eaLnBrk="1" latinLnBrk="0" hangingPunct="1">
        <a:defRPr sz="1400" kern="1200">
          <a:solidFill>
            <a:schemeClr val="tx1"/>
          </a:solidFill>
          <a:latin typeface="+mn-lt"/>
          <a:ea typeface="+mn-ea"/>
          <a:cs typeface="+mn-cs"/>
        </a:defRPr>
      </a:lvl7pPr>
      <a:lvl8pPr marL="2400000" algn="l" defTabSz="685715" rtl="0" eaLnBrk="1" latinLnBrk="0" hangingPunct="1">
        <a:defRPr sz="1400" kern="1200">
          <a:solidFill>
            <a:schemeClr val="tx1"/>
          </a:solidFill>
          <a:latin typeface="+mn-lt"/>
          <a:ea typeface="+mn-ea"/>
          <a:cs typeface="+mn-cs"/>
        </a:defRPr>
      </a:lvl8pPr>
      <a:lvl9pPr marL="2742857" algn="l" defTabSz="685715" rtl="0" eaLnBrk="1" latinLnBrk="0" hangingPunct="1">
        <a:defRPr sz="1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0"/>
          <a:stretch>
            <a:fillRect/>
          </a:stretch>
        </p:blipFill>
        <p:spPr>
          <a:xfrm>
            <a:off x="-394" y="-224"/>
            <a:ext cx="9144793" cy="5143946"/>
          </a:xfrm>
          <a:prstGeom prst="rect">
            <a:avLst/>
          </a:prstGeom>
        </p:spPr>
      </p:pic>
    </p:spTree>
    <p:extLst>
      <p:ext uri="{BB962C8B-B14F-4D97-AF65-F5344CB8AC3E}">
        <p14:creationId xmlns:p14="http://schemas.microsoft.com/office/powerpoint/2010/main" val="277989404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Lst>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xStyles>
    <p:titleStyle>
      <a:lvl1pPr algn="l" defTabSz="685715"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30" indent="-171430" algn="l" defTabSz="685715"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89" indent="-171430" algn="l" defTabSz="685715"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44" indent="-171430" algn="l" defTabSz="685715"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00"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57"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715"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73"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30"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289" indent="-171430" algn="l" defTabSz="685715"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715" rtl="0" eaLnBrk="1" latinLnBrk="0" hangingPunct="1">
        <a:defRPr sz="1400" kern="1200">
          <a:solidFill>
            <a:schemeClr val="tx1"/>
          </a:solidFill>
          <a:latin typeface="+mn-lt"/>
          <a:ea typeface="+mn-ea"/>
          <a:cs typeface="+mn-cs"/>
        </a:defRPr>
      </a:lvl1pPr>
      <a:lvl2pPr marL="342857" algn="l" defTabSz="685715" rtl="0" eaLnBrk="1" latinLnBrk="0" hangingPunct="1">
        <a:defRPr sz="1400" kern="1200">
          <a:solidFill>
            <a:schemeClr val="tx1"/>
          </a:solidFill>
          <a:latin typeface="+mn-lt"/>
          <a:ea typeface="+mn-ea"/>
          <a:cs typeface="+mn-cs"/>
        </a:defRPr>
      </a:lvl2pPr>
      <a:lvl3pPr marL="685715" algn="l" defTabSz="685715" rtl="0" eaLnBrk="1" latinLnBrk="0" hangingPunct="1">
        <a:defRPr sz="1400" kern="1200">
          <a:solidFill>
            <a:schemeClr val="tx1"/>
          </a:solidFill>
          <a:latin typeface="+mn-lt"/>
          <a:ea typeface="+mn-ea"/>
          <a:cs typeface="+mn-cs"/>
        </a:defRPr>
      </a:lvl3pPr>
      <a:lvl4pPr marL="1028573" algn="l" defTabSz="685715" rtl="0" eaLnBrk="1" latinLnBrk="0" hangingPunct="1">
        <a:defRPr sz="1400" kern="1200">
          <a:solidFill>
            <a:schemeClr val="tx1"/>
          </a:solidFill>
          <a:latin typeface="+mn-lt"/>
          <a:ea typeface="+mn-ea"/>
          <a:cs typeface="+mn-cs"/>
        </a:defRPr>
      </a:lvl4pPr>
      <a:lvl5pPr marL="1371430" algn="l" defTabSz="685715" rtl="0" eaLnBrk="1" latinLnBrk="0" hangingPunct="1">
        <a:defRPr sz="1400" kern="1200">
          <a:solidFill>
            <a:schemeClr val="tx1"/>
          </a:solidFill>
          <a:latin typeface="+mn-lt"/>
          <a:ea typeface="+mn-ea"/>
          <a:cs typeface="+mn-cs"/>
        </a:defRPr>
      </a:lvl5pPr>
      <a:lvl6pPr marL="1714289" algn="l" defTabSz="685715" rtl="0" eaLnBrk="1" latinLnBrk="0" hangingPunct="1">
        <a:defRPr sz="1400" kern="1200">
          <a:solidFill>
            <a:schemeClr val="tx1"/>
          </a:solidFill>
          <a:latin typeface="+mn-lt"/>
          <a:ea typeface="+mn-ea"/>
          <a:cs typeface="+mn-cs"/>
        </a:defRPr>
      </a:lvl6pPr>
      <a:lvl7pPr marL="2057144" algn="l" defTabSz="685715" rtl="0" eaLnBrk="1" latinLnBrk="0" hangingPunct="1">
        <a:defRPr sz="1400" kern="1200">
          <a:solidFill>
            <a:schemeClr val="tx1"/>
          </a:solidFill>
          <a:latin typeface="+mn-lt"/>
          <a:ea typeface="+mn-ea"/>
          <a:cs typeface="+mn-cs"/>
        </a:defRPr>
      </a:lvl7pPr>
      <a:lvl8pPr marL="2400000" algn="l" defTabSz="685715" rtl="0" eaLnBrk="1" latinLnBrk="0" hangingPunct="1">
        <a:defRPr sz="1400" kern="1200">
          <a:solidFill>
            <a:schemeClr val="tx1"/>
          </a:solidFill>
          <a:latin typeface="+mn-lt"/>
          <a:ea typeface="+mn-ea"/>
          <a:cs typeface="+mn-cs"/>
        </a:defRPr>
      </a:lvl8pPr>
      <a:lvl9pPr marL="2742857" algn="l" defTabSz="685715" rtl="0" eaLnBrk="1" latinLnBrk="0" hangingPunct="1">
        <a:defRPr sz="1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10"/>
          <a:stretch>
            <a:fillRect/>
          </a:stretch>
        </p:blipFill>
        <p:spPr>
          <a:xfrm>
            <a:off x="-395" y="-224"/>
            <a:ext cx="9144793" cy="5143946"/>
          </a:xfrm>
          <a:prstGeom prst="rect">
            <a:avLst/>
          </a:prstGeom>
        </p:spPr>
      </p:pic>
    </p:spTree>
    <p:extLst>
      <p:ext uri="{BB962C8B-B14F-4D97-AF65-F5344CB8AC3E}">
        <p14:creationId xmlns:p14="http://schemas.microsoft.com/office/powerpoint/2010/main" val="2849148215"/>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Lst>
  <mc:AlternateContent xmlns:mc="http://schemas.openxmlformats.org/markup-compatibility/2006" xmlns:p14="http://schemas.microsoft.com/office/powerpoint/2010/main">
    <mc:Choice Requires="p14">
      <p:transition p14:dur="10" advClick="0" advTm="5000"/>
    </mc:Choice>
    <mc:Fallback xmlns="">
      <p:transition advClick="0" advTm="5000"/>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tags" Target="../tags/tag21.xml"/><Relationship Id="rId7" Type="http://schemas.openxmlformats.org/officeDocument/2006/relationships/tags" Target="../tags/tag25.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 Id="rId9"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6.xml"/><Relationship Id="rId5" Type="http://schemas.openxmlformats.org/officeDocument/2006/relationships/image" Target="../media/image15.jpe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9"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tags" Target="../tags/tag16.xml"/><Relationship Id="rId1" Type="http://schemas.openxmlformats.org/officeDocument/2006/relationships/tags" Target="../tags/tag15.xml"/><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34"/>
          <p:cNvSpPr txBox="1"/>
          <p:nvPr/>
        </p:nvSpPr>
        <p:spPr>
          <a:xfrm>
            <a:off x="1828800" y="863594"/>
            <a:ext cx="5664200" cy="3416312"/>
          </a:xfrm>
          <a:prstGeom prst="rect">
            <a:avLst/>
          </a:prstGeom>
          <a:noFill/>
        </p:spPr>
        <p:txBody>
          <a:bodyPr wrap="square" lIns="91432" tIns="45716" rIns="91432" bIns="45716" rtlCol="0">
            <a:spAutoFit/>
          </a:bodyPr>
          <a:lstStyle/>
          <a:p>
            <a:pPr algn="ctr" defTabSz="685783"/>
            <a:r>
              <a:rPr lang="en-US" altLang="zh-CN" sz="5400" b="1">
                <a:solidFill>
                  <a:srgbClr val="005830"/>
                </a:solidFill>
                <a:latin typeface="Cambria" pitchFamily="18" charset="0"/>
                <a:ea typeface="Cambria" pitchFamily="18" charset="0"/>
              </a:rPr>
              <a:t>XIN CHÀO QUÝ THẦY CÔ VÀ CÁC EM HỌC SINH THÂN MẾN!</a:t>
            </a:r>
            <a:endParaRPr lang="zh-CN" altLang="en-US" sz="5400" b="1" dirty="0">
              <a:solidFill>
                <a:srgbClr val="005830"/>
              </a:solidFill>
              <a:latin typeface="Cambria" pitchFamily="18" charset="0"/>
            </a:endParaRPr>
          </a:p>
        </p:txBody>
      </p:sp>
    </p:spTree>
    <p:extLst>
      <p:ext uri="{BB962C8B-B14F-4D97-AF65-F5344CB8AC3E}">
        <p14:creationId xmlns:p14="http://schemas.microsoft.com/office/powerpoint/2010/main" val="2729139853"/>
      </p:ext>
    </p:extLst>
  </p:cSld>
  <p:clrMapOvr>
    <a:masterClrMapping/>
  </p:clrMapOvr>
  <mc:AlternateContent xmlns:mc="http://schemas.openxmlformats.org/markup-compatibility/2006" xmlns:p14="http://schemas.microsoft.com/office/powerpoint/2010/main">
    <mc:Choice Requires="p14">
      <p:transition spd="slow" p14:dur="1400" advClick="0" advTm="5000">
        <p14:ripple/>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直接连接符 32"/>
          <p:cNvCxnSpPr/>
          <p:nvPr/>
        </p:nvCxnSpPr>
        <p:spPr>
          <a:xfrm>
            <a:off x="272281" y="249510"/>
            <a:ext cx="8932994" cy="0"/>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6" name="直接连接符 32"/>
          <p:cNvCxnSpPr/>
          <p:nvPr/>
        </p:nvCxnSpPr>
        <p:spPr>
          <a:xfrm>
            <a:off x="272281" y="249510"/>
            <a:ext cx="8932994" cy="0"/>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7" name="直接连接符 33"/>
          <p:cNvCxnSpPr/>
          <p:nvPr/>
        </p:nvCxnSpPr>
        <p:spPr>
          <a:xfrm>
            <a:off x="272281" y="830308"/>
            <a:ext cx="8932994" cy="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8" name="文本框 34"/>
          <p:cNvSpPr txBox="1"/>
          <p:nvPr/>
        </p:nvSpPr>
        <p:spPr>
          <a:xfrm>
            <a:off x="1904322" y="209550"/>
            <a:ext cx="5664200" cy="523212"/>
          </a:xfrm>
          <a:prstGeom prst="rect">
            <a:avLst/>
          </a:prstGeom>
          <a:noFill/>
        </p:spPr>
        <p:txBody>
          <a:bodyPr wrap="square" lIns="91432" tIns="45716" rIns="91432" bIns="45716" rtlCol="0">
            <a:spAutoFit/>
          </a:bodyPr>
          <a:lstStyle/>
          <a:p>
            <a:pPr algn="ctr" defTabSz="685783"/>
            <a:r>
              <a:rPr lang="vi-VN" altLang="zh-CN" sz="2800" b="1">
                <a:solidFill>
                  <a:schemeClr val="accent6">
                    <a:lumMod val="50000"/>
                  </a:schemeClr>
                </a:solidFill>
                <a:latin typeface="Cambria" pitchFamily="18" charset="0"/>
                <a:ea typeface="Cambria" pitchFamily="18" charset="0"/>
              </a:rPr>
              <a:t>Bước 3: Trao đổi, đánh giá</a:t>
            </a:r>
            <a:endParaRPr lang="zh-CN" altLang="en-US" sz="2800" b="1" dirty="0">
              <a:solidFill>
                <a:schemeClr val="accent6">
                  <a:lumMod val="50000"/>
                </a:schemeClr>
              </a:solidFill>
              <a:latin typeface="Cambria" pitchFamily="18" charset="0"/>
            </a:endParaRPr>
          </a:p>
        </p:txBody>
      </p:sp>
      <p:grpSp>
        <p:nvGrpSpPr>
          <p:cNvPr id="3" name="Group 2"/>
          <p:cNvGrpSpPr/>
          <p:nvPr/>
        </p:nvGrpSpPr>
        <p:grpSpPr>
          <a:xfrm>
            <a:off x="3566007" y="1341907"/>
            <a:ext cx="2011986" cy="2803591"/>
            <a:chOff x="3213277" y="732762"/>
            <a:chExt cx="2895256" cy="4006400"/>
          </a:xfrm>
        </p:grpSpPr>
        <p:grpSp>
          <p:nvGrpSpPr>
            <p:cNvPr id="38" name="千图PPT彼岸天：ID 8661124库_组合 24"/>
            <p:cNvGrpSpPr/>
            <p:nvPr>
              <p:custDataLst>
                <p:tags r:id="rId1"/>
              </p:custDataLst>
            </p:nvPr>
          </p:nvGrpSpPr>
          <p:grpSpPr>
            <a:xfrm>
              <a:off x="3924415" y="1258346"/>
              <a:ext cx="1706039" cy="3480816"/>
              <a:chOff x="5327555" y="2391229"/>
              <a:chExt cx="1752715" cy="3576048"/>
            </a:xfrm>
            <a:solidFill>
              <a:schemeClr val="tx2"/>
            </a:solidFill>
          </p:grpSpPr>
          <p:sp>
            <p:nvSpPr>
              <p:cNvPr id="39" name="Oval 1"/>
              <p:cNvSpPr/>
              <p:nvPr/>
            </p:nvSpPr>
            <p:spPr>
              <a:xfrm>
                <a:off x="5613852" y="2391229"/>
                <a:ext cx="972458" cy="972458"/>
              </a:xfrm>
              <a:prstGeom prst="ellipse">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40" name="Group 23"/>
              <p:cNvGrpSpPr/>
              <p:nvPr/>
            </p:nvGrpSpPr>
            <p:grpSpPr>
              <a:xfrm>
                <a:off x="5327555" y="3180303"/>
                <a:ext cx="1752715" cy="2786974"/>
                <a:chOff x="4941496" y="3075325"/>
                <a:chExt cx="2587561" cy="4114461"/>
              </a:xfrm>
              <a:grpFill/>
            </p:grpSpPr>
            <p:sp>
              <p:nvSpPr>
                <p:cNvPr id="41" name="Rectangle 2"/>
                <p:cNvSpPr/>
                <p:nvPr/>
              </p:nvSpPr>
              <p:spPr>
                <a:xfrm rot="1059798">
                  <a:off x="5211257" y="3075325"/>
                  <a:ext cx="208292" cy="4114461"/>
                </a:xfrm>
                <a:prstGeom prst="rect">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2" name="Rectangle 3"/>
                <p:cNvSpPr/>
                <p:nvPr/>
              </p:nvSpPr>
              <p:spPr>
                <a:xfrm rot="20540202" flipV="1">
                  <a:off x="6784470" y="3075325"/>
                  <a:ext cx="208292" cy="4114461"/>
                </a:xfrm>
                <a:prstGeom prst="rect">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2" name="Rectangle 5"/>
                <p:cNvSpPr/>
                <p:nvPr/>
              </p:nvSpPr>
              <p:spPr>
                <a:xfrm rot="2965124" flipV="1">
                  <a:off x="5920990" y="3324396"/>
                  <a:ext cx="183203" cy="1036296"/>
                </a:xfrm>
                <a:prstGeom prst="rect">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6" name="Rectangle 6"/>
                <p:cNvSpPr/>
                <p:nvPr/>
              </p:nvSpPr>
              <p:spPr>
                <a:xfrm rot="17632735" flipV="1">
                  <a:off x="6067857" y="3877690"/>
                  <a:ext cx="183203" cy="1307435"/>
                </a:xfrm>
                <a:prstGeom prst="rect">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7" name="Rectangle 7"/>
                <p:cNvSpPr/>
                <p:nvPr/>
              </p:nvSpPr>
              <p:spPr>
                <a:xfrm rot="3542085" flipV="1">
                  <a:off x="5875544" y="4290062"/>
                  <a:ext cx="183203" cy="2051300"/>
                </a:xfrm>
                <a:prstGeom prst="rect">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8" name="Rectangle 8"/>
                <p:cNvSpPr/>
                <p:nvPr/>
              </p:nvSpPr>
              <p:spPr>
                <a:xfrm rot="17632735" flipV="1">
                  <a:off x="6187063" y="5125446"/>
                  <a:ext cx="183203" cy="2500785"/>
                </a:xfrm>
                <a:prstGeom prst="rect">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grpSp>
          <p:nvGrpSpPr>
            <p:cNvPr id="79" name="千图PPT彼岸天：ID 8661124库_组合 4"/>
            <p:cNvGrpSpPr/>
            <p:nvPr>
              <p:custDataLst>
                <p:tags r:id="rId2"/>
              </p:custDataLst>
            </p:nvPr>
          </p:nvGrpSpPr>
          <p:grpSpPr>
            <a:xfrm>
              <a:off x="3213277" y="732762"/>
              <a:ext cx="2895256" cy="1994351"/>
              <a:chOff x="4458310" y="2499242"/>
              <a:chExt cx="3255677" cy="2242621"/>
            </a:xfrm>
          </p:grpSpPr>
          <p:grpSp>
            <p:nvGrpSpPr>
              <p:cNvPr id="80" name="Group 13"/>
              <p:cNvGrpSpPr/>
              <p:nvPr/>
            </p:nvGrpSpPr>
            <p:grpSpPr>
              <a:xfrm>
                <a:off x="5471366" y="2499242"/>
                <a:ext cx="2242621" cy="2242621"/>
                <a:chOff x="4891834" y="1056196"/>
                <a:chExt cx="3541350" cy="3541350"/>
              </a:xfrm>
            </p:grpSpPr>
            <p:sp>
              <p:nvSpPr>
                <p:cNvPr id="86" name="Arc 9"/>
                <p:cNvSpPr/>
                <p:nvPr/>
              </p:nvSpPr>
              <p:spPr>
                <a:xfrm rot="2650796">
                  <a:off x="5594296" y="2122411"/>
                  <a:ext cx="1408920" cy="1408920"/>
                </a:xfrm>
                <a:prstGeom prst="arc">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87" name="Arc 10"/>
                <p:cNvSpPr/>
                <p:nvPr/>
              </p:nvSpPr>
              <p:spPr>
                <a:xfrm rot="2650796">
                  <a:off x="5523938" y="1858690"/>
                  <a:ext cx="1936362" cy="1936362"/>
                </a:xfrm>
                <a:prstGeom prst="arc">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88" name="Arc 11"/>
                <p:cNvSpPr/>
                <p:nvPr/>
              </p:nvSpPr>
              <p:spPr>
                <a:xfrm rot="2650796">
                  <a:off x="5270901" y="1511463"/>
                  <a:ext cx="2630816" cy="2630816"/>
                </a:xfrm>
                <a:prstGeom prst="arc">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89" name="Arc 12"/>
                <p:cNvSpPr/>
                <p:nvPr/>
              </p:nvSpPr>
              <p:spPr>
                <a:xfrm rot="2650796">
                  <a:off x="4891834" y="1056196"/>
                  <a:ext cx="3541350" cy="3541350"/>
                </a:xfrm>
                <a:prstGeom prst="arc">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grpSp>
          <p:grpSp>
            <p:nvGrpSpPr>
              <p:cNvPr id="81" name="Group 14"/>
              <p:cNvGrpSpPr/>
              <p:nvPr/>
            </p:nvGrpSpPr>
            <p:grpSpPr>
              <a:xfrm flipH="1">
                <a:off x="4458310" y="2499242"/>
                <a:ext cx="2242621" cy="2242621"/>
                <a:chOff x="4891834" y="1056196"/>
                <a:chExt cx="3541350" cy="3541350"/>
              </a:xfrm>
            </p:grpSpPr>
            <p:sp>
              <p:nvSpPr>
                <p:cNvPr id="82" name="Arc 15"/>
                <p:cNvSpPr/>
                <p:nvPr/>
              </p:nvSpPr>
              <p:spPr>
                <a:xfrm rot="2650796">
                  <a:off x="5594296" y="2122411"/>
                  <a:ext cx="1408920" cy="1408920"/>
                </a:xfrm>
                <a:prstGeom prst="arc">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83" name="Arc 16"/>
                <p:cNvSpPr/>
                <p:nvPr/>
              </p:nvSpPr>
              <p:spPr>
                <a:xfrm rot="2650796">
                  <a:off x="5523938" y="1858690"/>
                  <a:ext cx="1936362" cy="1936362"/>
                </a:xfrm>
                <a:prstGeom prst="arc">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84" name="Arc 17"/>
                <p:cNvSpPr/>
                <p:nvPr/>
              </p:nvSpPr>
              <p:spPr>
                <a:xfrm rot="2650796">
                  <a:off x="5270901" y="1511463"/>
                  <a:ext cx="2630816" cy="2630816"/>
                </a:xfrm>
                <a:prstGeom prst="arc">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85" name="Arc 18"/>
                <p:cNvSpPr/>
                <p:nvPr/>
              </p:nvSpPr>
              <p:spPr>
                <a:xfrm rot="2650796">
                  <a:off x="4891834" y="1056196"/>
                  <a:ext cx="3541350" cy="3541350"/>
                </a:xfrm>
                <a:prstGeom prst="arc">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grpSp>
        </p:grpSp>
      </p:grpSp>
      <p:sp>
        <p:nvSpPr>
          <p:cNvPr id="91" name="Rectangle 90"/>
          <p:cNvSpPr/>
          <p:nvPr/>
        </p:nvSpPr>
        <p:spPr>
          <a:xfrm>
            <a:off x="218724" y="852573"/>
            <a:ext cx="8566919" cy="450764"/>
          </a:xfrm>
          <a:prstGeom prst="rect">
            <a:avLst/>
          </a:prstGeom>
        </p:spPr>
        <p:txBody>
          <a:bodyPr wrap="square">
            <a:spAutoFit/>
          </a:bodyPr>
          <a:lstStyle/>
          <a:p>
            <a:pPr marL="342900" indent="-342900" defTabSz="685783">
              <a:lnSpc>
                <a:spcPct val="130000"/>
              </a:lnSpc>
              <a:buFontTx/>
              <a:buChar char="-"/>
            </a:pPr>
            <a:r>
              <a:rPr lang="vi-VN" altLang="zh-CN" sz="2000" b="1">
                <a:solidFill>
                  <a:schemeClr val="accent6">
                    <a:lumMod val="50000"/>
                  </a:schemeClr>
                </a:solidFill>
                <a:latin typeface="Cambria" pitchFamily="18" charset="0"/>
                <a:ea typeface="Cambria" pitchFamily="18" charset="0"/>
              </a:rPr>
              <a:t>Đánh giá: </a:t>
            </a:r>
            <a:r>
              <a:rPr lang="vi-VN" altLang="zh-CN">
                <a:latin typeface="Cambria" pitchFamily="18" charset="0"/>
                <a:ea typeface="Cambria" pitchFamily="18" charset="0"/>
              </a:rPr>
              <a:t>Đánh giá theo các tiêu chí cơ bản: </a:t>
            </a:r>
          </a:p>
        </p:txBody>
      </p:sp>
      <p:sp>
        <p:nvSpPr>
          <p:cNvPr id="4" name="Rectangle 3"/>
          <p:cNvSpPr/>
          <p:nvPr/>
        </p:nvSpPr>
        <p:spPr>
          <a:xfrm>
            <a:off x="5715000" y="3302700"/>
            <a:ext cx="3147266" cy="775020"/>
          </a:xfrm>
          <a:prstGeom prst="rect">
            <a:avLst/>
          </a:prstGeom>
        </p:spPr>
        <p:txBody>
          <a:bodyPr wrap="square">
            <a:spAutoFit/>
          </a:bodyPr>
          <a:lstStyle/>
          <a:p>
            <a:pPr defTabSz="685783">
              <a:lnSpc>
                <a:spcPct val="130000"/>
              </a:lnSpc>
            </a:pPr>
            <a:r>
              <a:rPr lang="en-US" altLang="zh-CN" b="1">
                <a:latin typeface="Cambria" pitchFamily="18" charset="0"/>
                <a:ea typeface="Cambria" pitchFamily="18" charset="0"/>
              </a:rPr>
              <a:t>+ B</a:t>
            </a:r>
            <a:r>
              <a:rPr lang="vi-VN" altLang="zh-CN" b="1">
                <a:latin typeface="Cambria" pitchFamily="18" charset="0"/>
                <a:ea typeface="Cambria" pitchFamily="18" charset="0"/>
              </a:rPr>
              <a:t>iết sử dụng bảng kiểm (SGK) để đánh giá bài nói.</a:t>
            </a:r>
            <a:endParaRPr lang="en-US" altLang="zh-CN" b="1">
              <a:latin typeface="Cambria" pitchFamily="18" charset="0"/>
              <a:ea typeface="Cambria" pitchFamily="18" charset="0"/>
            </a:endParaRPr>
          </a:p>
        </p:txBody>
      </p:sp>
      <p:sp>
        <p:nvSpPr>
          <p:cNvPr id="5" name="Rectangle 4"/>
          <p:cNvSpPr/>
          <p:nvPr/>
        </p:nvSpPr>
        <p:spPr>
          <a:xfrm>
            <a:off x="395104" y="1464909"/>
            <a:ext cx="3018436" cy="775020"/>
          </a:xfrm>
          <a:prstGeom prst="rect">
            <a:avLst/>
          </a:prstGeom>
        </p:spPr>
        <p:txBody>
          <a:bodyPr wrap="square">
            <a:spAutoFit/>
          </a:bodyPr>
          <a:lstStyle/>
          <a:p>
            <a:pPr defTabSz="685783">
              <a:lnSpc>
                <a:spcPct val="130000"/>
              </a:lnSpc>
            </a:pPr>
            <a:r>
              <a:rPr lang="en-US" altLang="zh-CN" b="1">
                <a:latin typeface="Cambria" pitchFamily="18" charset="0"/>
                <a:ea typeface="Cambria" pitchFamily="18" charset="0"/>
              </a:rPr>
              <a:t>+ M</a:t>
            </a:r>
            <a:r>
              <a:rPr lang="vi-VN" altLang="zh-CN" b="1">
                <a:latin typeface="Cambria" pitchFamily="18" charset="0"/>
                <a:ea typeface="Cambria" pitchFamily="18" charset="0"/>
              </a:rPr>
              <a:t>ức độ đáp ứng yêu cầu về nội dung; </a:t>
            </a:r>
            <a:endParaRPr lang="en-US" altLang="zh-CN" b="1">
              <a:latin typeface="Cambria" pitchFamily="18" charset="0"/>
              <a:ea typeface="Cambria" pitchFamily="18" charset="0"/>
            </a:endParaRPr>
          </a:p>
        </p:txBody>
      </p:sp>
      <p:sp>
        <p:nvSpPr>
          <p:cNvPr id="6" name="Rectangle 5"/>
          <p:cNvSpPr/>
          <p:nvPr/>
        </p:nvSpPr>
        <p:spPr>
          <a:xfrm>
            <a:off x="382305" y="2692761"/>
            <a:ext cx="3123163" cy="414922"/>
          </a:xfrm>
          <a:prstGeom prst="rect">
            <a:avLst/>
          </a:prstGeom>
        </p:spPr>
        <p:txBody>
          <a:bodyPr wrap="none">
            <a:spAutoFit/>
          </a:bodyPr>
          <a:lstStyle/>
          <a:p>
            <a:pPr defTabSz="685783">
              <a:lnSpc>
                <a:spcPct val="130000"/>
              </a:lnSpc>
            </a:pPr>
            <a:r>
              <a:rPr lang="en-US" altLang="zh-CN" b="1">
                <a:solidFill>
                  <a:srgbClr val="002060"/>
                </a:solidFill>
                <a:latin typeface="Cambria" pitchFamily="18" charset="0"/>
                <a:ea typeface="Cambria" pitchFamily="18" charset="0"/>
              </a:rPr>
              <a:t>+ C</a:t>
            </a:r>
            <a:r>
              <a:rPr lang="vi-VN" altLang="zh-CN" b="1">
                <a:solidFill>
                  <a:srgbClr val="002060"/>
                </a:solidFill>
                <a:latin typeface="Cambria" pitchFamily="18" charset="0"/>
                <a:ea typeface="Cambria" pitchFamily="18" charset="0"/>
              </a:rPr>
              <a:t>ách diễn đạt, giọng điệu; </a:t>
            </a:r>
            <a:endParaRPr lang="en-US" altLang="zh-CN" b="1">
              <a:solidFill>
                <a:srgbClr val="002060"/>
              </a:solidFill>
              <a:latin typeface="Cambria" pitchFamily="18" charset="0"/>
              <a:ea typeface="Cambria" pitchFamily="18" charset="0"/>
            </a:endParaRPr>
          </a:p>
        </p:txBody>
      </p:sp>
      <p:sp>
        <p:nvSpPr>
          <p:cNvPr id="7" name="Rectangle 6"/>
          <p:cNvSpPr/>
          <p:nvPr/>
        </p:nvSpPr>
        <p:spPr>
          <a:xfrm>
            <a:off x="395104" y="3634256"/>
            <a:ext cx="3111088" cy="775020"/>
          </a:xfrm>
          <a:prstGeom prst="rect">
            <a:avLst/>
          </a:prstGeom>
        </p:spPr>
        <p:txBody>
          <a:bodyPr wrap="square">
            <a:spAutoFit/>
          </a:bodyPr>
          <a:lstStyle/>
          <a:p>
            <a:pPr defTabSz="685783">
              <a:lnSpc>
                <a:spcPct val="130000"/>
              </a:lnSpc>
            </a:pPr>
            <a:r>
              <a:rPr lang="en-US" altLang="zh-CN" b="1">
                <a:latin typeface="Cambria" pitchFamily="18" charset="0"/>
                <a:ea typeface="Cambria" pitchFamily="18" charset="0"/>
              </a:rPr>
              <a:t>+ C</a:t>
            </a:r>
            <a:r>
              <a:rPr lang="vi-VN" altLang="zh-CN" b="1">
                <a:latin typeface="Cambria" pitchFamily="18" charset="0"/>
                <a:ea typeface="Cambria" pitchFamily="18" charset="0"/>
              </a:rPr>
              <a:t>ách sử dụng phương tiện giao tiếp phi ngôn ngữ; </a:t>
            </a:r>
            <a:endParaRPr lang="en-US" altLang="zh-CN" b="1">
              <a:latin typeface="Cambria" pitchFamily="18" charset="0"/>
              <a:ea typeface="Cambria" pitchFamily="18" charset="0"/>
            </a:endParaRPr>
          </a:p>
        </p:txBody>
      </p:sp>
      <p:sp>
        <p:nvSpPr>
          <p:cNvPr id="8" name="Rectangle 7"/>
          <p:cNvSpPr/>
          <p:nvPr/>
        </p:nvSpPr>
        <p:spPr>
          <a:xfrm>
            <a:off x="6181868" y="1387244"/>
            <a:ext cx="2582659" cy="1172629"/>
          </a:xfrm>
          <a:prstGeom prst="rect">
            <a:avLst/>
          </a:prstGeom>
        </p:spPr>
        <p:txBody>
          <a:bodyPr wrap="square">
            <a:spAutoFit/>
          </a:bodyPr>
          <a:lstStyle/>
          <a:p>
            <a:pPr defTabSz="685783">
              <a:lnSpc>
                <a:spcPct val="130000"/>
              </a:lnSpc>
            </a:pPr>
            <a:r>
              <a:rPr lang="en-US" altLang="zh-CN" b="1">
                <a:solidFill>
                  <a:srgbClr val="002060"/>
                </a:solidFill>
                <a:latin typeface="Cambria" pitchFamily="18" charset="0"/>
                <a:ea typeface="Cambria" pitchFamily="18" charset="0"/>
              </a:rPr>
              <a:t>+ T</a:t>
            </a:r>
            <a:r>
              <a:rPr lang="vi-VN" altLang="zh-CN" b="1">
                <a:solidFill>
                  <a:srgbClr val="002060"/>
                </a:solidFill>
                <a:latin typeface="Cambria" pitchFamily="18" charset="0"/>
                <a:ea typeface="Cambria" pitchFamily="18" charset="0"/>
              </a:rPr>
              <a:t>ập đánh giá bài nói từ cả vai trò người nói lẫn vai trò người nghe;</a:t>
            </a:r>
            <a:endParaRPr lang="en-US" altLang="zh-CN" b="1">
              <a:solidFill>
                <a:srgbClr val="002060"/>
              </a:solidFill>
              <a:latin typeface="Cambria" pitchFamily="18" charset="0"/>
              <a:ea typeface="Cambria" pitchFamily="18" charset="0"/>
            </a:endParaRPr>
          </a:p>
        </p:txBody>
      </p:sp>
    </p:spTree>
    <p:extLst>
      <p:ext uri="{BB962C8B-B14F-4D97-AF65-F5344CB8AC3E}">
        <p14:creationId xmlns:p14="http://schemas.microsoft.com/office/powerpoint/2010/main" val="2747352332"/>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fade">
                                      <p:cBhvr>
                                        <p:cTn id="7" dur="500"/>
                                        <p:tgtEl>
                                          <p:spTgt spid="91"/>
                                        </p:tgtEl>
                                      </p:cBhvr>
                                    </p:animEffect>
                                    <p:anim calcmode="lin" valueType="num">
                                      <p:cBhvr>
                                        <p:cTn id="8" dur="500" fill="hold"/>
                                        <p:tgtEl>
                                          <p:spTgt spid="91"/>
                                        </p:tgtEl>
                                        <p:attrNameLst>
                                          <p:attrName>ppt_x</p:attrName>
                                        </p:attrNameLst>
                                      </p:cBhvr>
                                      <p:tavLst>
                                        <p:tav tm="0">
                                          <p:val>
                                            <p:strVal val="#ppt_x"/>
                                          </p:val>
                                        </p:tav>
                                        <p:tav tm="100000">
                                          <p:val>
                                            <p:strVal val="#ppt_x"/>
                                          </p:val>
                                        </p:tav>
                                      </p:tavLst>
                                    </p:anim>
                                    <p:anim calcmode="lin" valueType="num">
                                      <p:cBhvr>
                                        <p:cTn id="9" dur="500" fill="hold"/>
                                        <p:tgtEl>
                                          <p:spTgt spid="9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anim calcmode="lin" valueType="num">
                                      <p:cBhvr>
                                        <p:cTn id="20" dur="500" fill="hold"/>
                                        <p:tgtEl>
                                          <p:spTgt spid="6"/>
                                        </p:tgtEl>
                                        <p:attrNameLst>
                                          <p:attrName>ppt_x</p:attrName>
                                        </p:attrNameLst>
                                      </p:cBhvr>
                                      <p:tavLst>
                                        <p:tav tm="0">
                                          <p:val>
                                            <p:strVal val="#ppt_x"/>
                                          </p:val>
                                        </p:tav>
                                        <p:tav tm="100000">
                                          <p:val>
                                            <p:strVal val="#ppt_x"/>
                                          </p:val>
                                        </p:tav>
                                      </p:tavLst>
                                    </p:anim>
                                    <p:anim calcmode="lin" valueType="num">
                                      <p:cBhvr>
                                        <p:cTn id="21" dur="5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circle(in)">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4" grpId="0"/>
      <p:bldP spid="5" grpId="0"/>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2283" y="209552"/>
            <a:ext cx="8643119" cy="495345"/>
          </a:xfrm>
          <a:prstGeom prst="rect">
            <a:avLst/>
          </a:prstGeom>
          <a:solidFill>
            <a:schemeClr val="bg1"/>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en-US"/>
          </a:p>
        </p:txBody>
      </p:sp>
      <p:sp>
        <p:nvSpPr>
          <p:cNvPr id="12" name="文本框 34"/>
          <p:cNvSpPr txBox="1"/>
          <p:nvPr/>
        </p:nvSpPr>
        <p:spPr>
          <a:xfrm>
            <a:off x="2590801" y="209550"/>
            <a:ext cx="3781244" cy="523218"/>
          </a:xfrm>
          <a:prstGeom prst="rect">
            <a:avLst/>
          </a:prstGeom>
          <a:noFill/>
        </p:spPr>
        <p:txBody>
          <a:bodyPr wrap="square" lIns="91432" tIns="45716" rIns="91432" bIns="45716" rtlCol="0">
            <a:spAutoFit/>
          </a:bodyPr>
          <a:lstStyle/>
          <a:p>
            <a:pPr algn="dist"/>
            <a:r>
              <a:rPr lang="en-US" altLang="zh-CN" sz="2800" b="1" spc="-300">
                <a:ln>
                  <a:solidFill>
                    <a:schemeClr val="bg1"/>
                  </a:solidFill>
                </a:ln>
                <a:solidFill>
                  <a:srgbClr val="FF0000"/>
                </a:solidFill>
                <a:latin typeface="Cambria" pitchFamily="18" charset="0"/>
                <a:ea typeface="Cambria" pitchFamily="18" charset="0"/>
              </a:rPr>
              <a:t>II. Thực hành nói và nghe</a:t>
            </a:r>
            <a:endParaRPr lang="zh-CN" altLang="en-US" sz="2800" b="1" spc="-300" dirty="0">
              <a:ln>
                <a:solidFill>
                  <a:schemeClr val="bg1"/>
                </a:solidFill>
              </a:ln>
              <a:solidFill>
                <a:srgbClr val="FF0000"/>
              </a:solidFill>
              <a:latin typeface="Cambria" pitchFamily="18" charset="0"/>
              <a:ea typeface="华文细黑" panose="02010600040101010101" pitchFamily="2" charset="-122"/>
            </a:endParaRPr>
          </a:p>
        </p:txBody>
      </p:sp>
      <p:pic>
        <p:nvPicPr>
          <p:cNvPr id="1028" name="Picture 4" descr="Hand Drawn Cute Teacher, Job, Professional, Teachers Day PNG Transparent  Clipart Image and PSD File for Free Downloa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1245365"/>
            <a:ext cx="3502025" cy="3502026"/>
          </a:xfrm>
          <a:prstGeom prst="rect">
            <a:avLst/>
          </a:prstGeom>
          <a:noFill/>
          <a:extLst>
            <a:ext uri="{909E8E84-426E-40DD-AFC4-6F175D3DCCD1}">
              <a14:hiddenFill xmlns:a14="http://schemas.microsoft.com/office/drawing/2010/main">
                <a:solidFill>
                  <a:srgbClr val="FFFFFF"/>
                </a:solidFill>
              </a14:hiddenFill>
            </a:ext>
          </a:extLst>
        </p:spPr>
      </p:pic>
      <p:sp>
        <p:nvSpPr>
          <p:cNvPr id="23" name="文本框 22">
            <a:extLst>
              <a:ext uri="{FF2B5EF4-FFF2-40B4-BE49-F238E27FC236}">
                <a16:creationId xmlns:a16="http://schemas.microsoft.com/office/drawing/2014/main" id="{257E1288-52E0-4AEE-8009-FF4A0561C290}"/>
              </a:ext>
            </a:extLst>
          </p:cNvPr>
          <p:cNvSpPr txBox="1"/>
          <p:nvPr/>
        </p:nvSpPr>
        <p:spPr>
          <a:xfrm>
            <a:off x="3733800" y="1123949"/>
            <a:ext cx="4456491" cy="830989"/>
          </a:xfrm>
          <a:prstGeom prst="rect">
            <a:avLst/>
          </a:prstGeom>
          <a:noFill/>
        </p:spPr>
        <p:txBody>
          <a:bodyPr wrap="square" lIns="91432" tIns="45716" rIns="91432" bIns="45716" rtlCol="0">
            <a:spAutoFit/>
            <a:scene3d>
              <a:camera prst="orthographicFront"/>
              <a:lightRig rig="threePt" dir="t"/>
            </a:scene3d>
            <a:sp3d contourW="12700"/>
          </a:bodyPr>
          <a:lstStyle/>
          <a:p>
            <a:pPr algn="ctr"/>
            <a:r>
              <a:rPr lang="en-US" altLang="zh-CN" sz="2400" b="1">
                <a:solidFill>
                  <a:srgbClr val="002060"/>
                </a:solidFill>
                <a:latin typeface="Cambria" pitchFamily="18" charset="0"/>
                <a:ea typeface="Cambria" pitchFamily="18" charset="0"/>
              </a:rPr>
              <a:t>Học sinh trình bày sản phẩm của mình</a:t>
            </a:r>
            <a:endParaRPr lang="zh-CN" altLang="en-US" sz="2400" b="1" dirty="0">
              <a:solidFill>
                <a:srgbClr val="002060"/>
              </a:solidFill>
              <a:latin typeface="Cambria" pitchFamily="18" charset="0"/>
              <a:ea typeface="小白" panose="02010601030101010101" pitchFamily="2" charset="-122"/>
            </a:endParaRPr>
          </a:p>
        </p:txBody>
      </p:sp>
    </p:spTree>
    <p:extLst>
      <p:ext uri="{BB962C8B-B14F-4D97-AF65-F5344CB8AC3E}">
        <p14:creationId xmlns:p14="http://schemas.microsoft.com/office/powerpoint/2010/main" val="2285266356"/>
      </p:ext>
    </p:extLst>
  </p:cSld>
  <p:clrMapOvr>
    <a:masterClrMapping/>
  </p:clrMapOvr>
  <mc:AlternateContent xmlns:mc="http://schemas.openxmlformats.org/markup-compatibility/2006" xmlns:p14="http://schemas.microsoft.com/office/powerpoint/2010/main">
    <mc:Choice Requires="p14">
      <p:transition spd="slow" p14:dur="900" advClick="0">
        <p14:warp dir="in"/>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直接连接符 32"/>
          <p:cNvCxnSpPr/>
          <p:nvPr/>
        </p:nvCxnSpPr>
        <p:spPr>
          <a:xfrm>
            <a:off x="272281" y="249510"/>
            <a:ext cx="8932994" cy="0"/>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6" name="直接连接符 32"/>
          <p:cNvCxnSpPr/>
          <p:nvPr/>
        </p:nvCxnSpPr>
        <p:spPr>
          <a:xfrm>
            <a:off x="272281" y="249510"/>
            <a:ext cx="8932994" cy="0"/>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7" name="直接连接符 33"/>
          <p:cNvCxnSpPr/>
          <p:nvPr/>
        </p:nvCxnSpPr>
        <p:spPr>
          <a:xfrm>
            <a:off x="272281" y="830308"/>
            <a:ext cx="8932994" cy="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8" name="文本框 34"/>
          <p:cNvSpPr txBox="1"/>
          <p:nvPr/>
        </p:nvSpPr>
        <p:spPr>
          <a:xfrm>
            <a:off x="1904322" y="209550"/>
            <a:ext cx="5664200" cy="523212"/>
          </a:xfrm>
          <a:prstGeom prst="rect">
            <a:avLst/>
          </a:prstGeom>
          <a:noFill/>
        </p:spPr>
        <p:txBody>
          <a:bodyPr wrap="square" lIns="91432" tIns="45716" rIns="91432" bIns="45716" rtlCol="0">
            <a:spAutoFit/>
          </a:bodyPr>
          <a:lstStyle/>
          <a:p>
            <a:pPr algn="ctr" defTabSz="685783"/>
            <a:r>
              <a:rPr lang="en-US" altLang="zh-CN" sz="2800" b="1">
                <a:solidFill>
                  <a:srgbClr val="005830"/>
                </a:solidFill>
                <a:latin typeface="Cambria" pitchFamily="18" charset="0"/>
                <a:ea typeface="Cambria" pitchFamily="18" charset="0"/>
              </a:rPr>
              <a:t>HOẠT ĐỘNG LUYỆN TẬP</a:t>
            </a:r>
            <a:endParaRPr lang="zh-CN" altLang="en-US" sz="2800" b="1" dirty="0">
              <a:solidFill>
                <a:srgbClr val="005830"/>
              </a:solidFill>
              <a:latin typeface="Cambria" pitchFamily="18" charset="0"/>
            </a:endParaRPr>
          </a:p>
        </p:txBody>
      </p:sp>
      <p:grpSp>
        <p:nvGrpSpPr>
          <p:cNvPr id="2" name="Group 1"/>
          <p:cNvGrpSpPr/>
          <p:nvPr/>
        </p:nvGrpSpPr>
        <p:grpSpPr>
          <a:xfrm>
            <a:off x="2886107" y="1292201"/>
            <a:ext cx="3755697" cy="3012713"/>
            <a:chOff x="4016018" y="2490922"/>
            <a:chExt cx="4167528" cy="3102954"/>
          </a:xfrm>
        </p:grpSpPr>
        <p:grpSp>
          <p:nvGrpSpPr>
            <p:cNvPr id="43" name="千图PPT彼岸天：ID 8661124库_组合 30"/>
            <p:cNvGrpSpPr/>
            <p:nvPr>
              <p:custDataLst>
                <p:tags r:id="rId1"/>
              </p:custDataLst>
            </p:nvPr>
          </p:nvGrpSpPr>
          <p:grpSpPr>
            <a:xfrm>
              <a:off x="4016018" y="2490922"/>
              <a:ext cx="4167528" cy="3102954"/>
              <a:chOff x="4016018" y="2490922"/>
              <a:chExt cx="4167528" cy="3102954"/>
            </a:xfrm>
            <a:solidFill>
              <a:schemeClr val="tx2">
                <a:lumMod val="20000"/>
                <a:lumOff val="80000"/>
              </a:schemeClr>
            </a:solidFill>
          </p:grpSpPr>
          <p:sp>
            <p:nvSpPr>
              <p:cNvPr id="46" name="Freeform: Shape 4"/>
              <p:cNvSpPr/>
              <p:nvPr/>
            </p:nvSpPr>
            <p:spPr bwMode="auto">
              <a:xfrm>
                <a:off x="5258335" y="2490922"/>
                <a:ext cx="1750966" cy="1094826"/>
              </a:xfrm>
              <a:custGeom>
                <a:avLst/>
                <a:gdLst/>
                <a:ahLst/>
                <a:cxnLst>
                  <a:cxn ang="0">
                    <a:pos x="38" y="579"/>
                  </a:cxn>
                  <a:cxn ang="0">
                    <a:pos x="886" y="579"/>
                  </a:cxn>
                  <a:cxn ang="0">
                    <a:pos x="886" y="382"/>
                  </a:cxn>
                  <a:cxn ang="0">
                    <a:pos x="926" y="382"/>
                  </a:cxn>
                  <a:cxn ang="0">
                    <a:pos x="926" y="68"/>
                  </a:cxn>
                  <a:cxn ang="0">
                    <a:pos x="886" y="68"/>
                  </a:cxn>
                  <a:cxn ang="0">
                    <a:pos x="886" y="0"/>
                  </a:cxn>
                  <a:cxn ang="0">
                    <a:pos x="38" y="0"/>
                  </a:cxn>
                  <a:cxn ang="0">
                    <a:pos x="38" y="68"/>
                  </a:cxn>
                  <a:cxn ang="0">
                    <a:pos x="0" y="68"/>
                  </a:cxn>
                  <a:cxn ang="0">
                    <a:pos x="0" y="382"/>
                  </a:cxn>
                  <a:cxn ang="0">
                    <a:pos x="38" y="382"/>
                  </a:cxn>
                  <a:cxn ang="0">
                    <a:pos x="38" y="579"/>
                  </a:cxn>
                </a:cxnLst>
                <a:rect l="0" t="0" r="r" b="b"/>
                <a:pathLst>
                  <a:path w="926" h="579">
                    <a:moveTo>
                      <a:pt x="38" y="579"/>
                    </a:moveTo>
                    <a:lnTo>
                      <a:pt x="886" y="579"/>
                    </a:lnTo>
                    <a:lnTo>
                      <a:pt x="886" y="382"/>
                    </a:lnTo>
                    <a:lnTo>
                      <a:pt x="926" y="382"/>
                    </a:lnTo>
                    <a:lnTo>
                      <a:pt x="926" y="68"/>
                    </a:lnTo>
                    <a:lnTo>
                      <a:pt x="886" y="68"/>
                    </a:lnTo>
                    <a:lnTo>
                      <a:pt x="886" y="0"/>
                    </a:lnTo>
                    <a:lnTo>
                      <a:pt x="38" y="0"/>
                    </a:lnTo>
                    <a:lnTo>
                      <a:pt x="38" y="68"/>
                    </a:lnTo>
                    <a:lnTo>
                      <a:pt x="0" y="68"/>
                    </a:lnTo>
                    <a:lnTo>
                      <a:pt x="0" y="382"/>
                    </a:lnTo>
                    <a:lnTo>
                      <a:pt x="38" y="382"/>
                    </a:lnTo>
                    <a:lnTo>
                      <a:pt x="38" y="579"/>
                    </a:lnTo>
                    <a:close/>
                  </a:path>
                </a:pathLst>
              </a:custGeom>
              <a:grpFill/>
              <a:ln w="9525">
                <a:noFill/>
                <a:round/>
              </a:ln>
            </p:spPr>
            <p:txBody>
              <a:bodyPr anchor="ctr"/>
              <a:lstStyle/>
              <a:p>
                <a:pPr algn="ctr"/>
                <a:endParaRPr>
                  <a:solidFill>
                    <a:srgbClr val="000000"/>
                  </a:solidFill>
                </a:endParaRPr>
              </a:p>
            </p:txBody>
          </p:sp>
          <p:sp>
            <p:nvSpPr>
              <p:cNvPr id="47" name="Freeform: Shape 9"/>
              <p:cNvSpPr/>
              <p:nvPr/>
            </p:nvSpPr>
            <p:spPr bwMode="auto">
              <a:xfrm>
                <a:off x="4016018" y="3642475"/>
                <a:ext cx="990828" cy="1951401"/>
              </a:xfrm>
              <a:custGeom>
                <a:avLst/>
                <a:gdLst/>
                <a:ahLst/>
                <a:cxnLst>
                  <a:cxn ang="0">
                    <a:pos x="221" y="278"/>
                  </a:cxn>
                  <a:cxn ang="0">
                    <a:pos x="194" y="250"/>
                  </a:cxn>
                  <a:cxn ang="0">
                    <a:pos x="56" y="250"/>
                  </a:cxn>
                  <a:cxn ang="0">
                    <a:pos x="56" y="28"/>
                  </a:cxn>
                  <a:cxn ang="0">
                    <a:pos x="28" y="0"/>
                  </a:cxn>
                  <a:cxn ang="0">
                    <a:pos x="0" y="28"/>
                  </a:cxn>
                  <a:cxn ang="0">
                    <a:pos x="0" y="278"/>
                  </a:cxn>
                  <a:cxn ang="0">
                    <a:pos x="13" y="302"/>
                  </a:cxn>
                  <a:cxn ang="0">
                    <a:pos x="5" y="334"/>
                  </a:cxn>
                  <a:cxn ang="0">
                    <a:pos x="5" y="412"/>
                  </a:cxn>
                  <a:cxn ang="0">
                    <a:pos x="28" y="435"/>
                  </a:cxn>
                  <a:cxn ang="0">
                    <a:pos x="52" y="412"/>
                  </a:cxn>
                  <a:cxn ang="0">
                    <a:pos x="52" y="334"/>
                  </a:cxn>
                  <a:cxn ang="0">
                    <a:pos x="71" y="315"/>
                  </a:cxn>
                  <a:cxn ang="0">
                    <a:pos x="149" y="315"/>
                  </a:cxn>
                  <a:cxn ang="0">
                    <a:pos x="168" y="334"/>
                  </a:cxn>
                  <a:cxn ang="0">
                    <a:pos x="168" y="412"/>
                  </a:cxn>
                  <a:cxn ang="0">
                    <a:pos x="192" y="435"/>
                  </a:cxn>
                  <a:cxn ang="0">
                    <a:pos x="215" y="412"/>
                  </a:cxn>
                  <a:cxn ang="0">
                    <a:pos x="215" y="334"/>
                  </a:cxn>
                  <a:cxn ang="0">
                    <a:pos x="207" y="302"/>
                  </a:cxn>
                  <a:cxn ang="0">
                    <a:pos x="221" y="278"/>
                  </a:cxn>
                  <a:cxn ang="0">
                    <a:pos x="221" y="278"/>
                  </a:cxn>
                  <a:cxn ang="0">
                    <a:pos x="221" y="278"/>
                  </a:cxn>
                </a:cxnLst>
                <a:rect l="0" t="0" r="r" b="b"/>
                <a:pathLst>
                  <a:path w="221" h="435">
                    <a:moveTo>
                      <a:pt x="221" y="278"/>
                    </a:moveTo>
                    <a:cubicBezTo>
                      <a:pt x="221" y="262"/>
                      <a:pt x="209" y="250"/>
                      <a:pt x="194" y="250"/>
                    </a:cubicBezTo>
                    <a:cubicBezTo>
                      <a:pt x="56" y="250"/>
                      <a:pt x="56" y="250"/>
                      <a:pt x="56" y="250"/>
                    </a:cubicBezTo>
                    <a:cubicBezTo>
                      <a:pt x="56" y="28"/>
                      <a:pt x="56" y="28"/>
                      <a:pt x="56" y="28"/>
                    </a:cubicBezTo>
                    <a:cubicBezTo>
                      <a:pt x="56" y="13"/>
                      <a:pt x="43" y="0"/>
                      <a:pt x="28" y="0"/>
                    </a:cubicBezTo>
                    <a:cubicBezTo>
                      <a:pt x="12" y="0"/>
                      <a:pt x="0" y="13"/>
                      <a:pt x="0" y="28"/>
                    </a:cubicBezTo>
                    <a:cubicBezTo>
                      <a:pt x="0" y="278"/>
                      <a:pt x="0" y="278"/>
                      <a:pt x="0" y="278"/>
                    </a:cubicBezTo>
                    <a:cubicBezTo>
                      <a:pt x="0" y="288"/>
                      <a:pt x="5" y="297"/>
                      <a:pt x="13" y="302"/>
                    </a:cubicBezTo>
                    <a:cubicBezTo>
                      <a:pt x="8" y="311"/>
                      <a:pt x="5" y="322"/>
                      <a:pt x="5" y="334"/>
                    </a:cubicBezTo>
                    <a:cubicBezTo>
                      <a:pt x="5" y="412"/>
                      <a:pt x="5" y="412"/>
                      <a:pt x="5" y="412"/>
                    </a:cubicBezTo>
                    <a:cubicBezTo>
                      <a:pt x="5" y="425"/>
                      <a:pt x="16" y="435"/>
                      <a:pt x="28" y="435"/>
                    </a:cubicBezTo>
                    <a:cubicBezTo>
                      <a:pt x="41" y="435"/>
                      <a:pt x="52" y="425"/>
                      <a:pt x="52" y="412"/>
                    </a:cubicBezTo>
                    <a:cubicBezTo>
                      <a:pt x="52" y="334"/>
                      <a:pt x="52" y="334"/>
                      <a:pt x="52" y="334"/>
                    </a:cubicBezTo>
                    <a:cubicBezTo>
                      <a:pt x="52" y="323"/>
                      <a:pt x="60" y="315"/>
                      <a:pt x="71" y="315"/>
                    </a:cubicBezTo>
                    <a:cubicBezTo>
                      <a:pt x="149" y="315"/>
                      <a:pt x="149" y="315"/>
                      <a:pt x="149" y="315"/>
                    </a:cubicBezTo>
                    <a:cubicBezTo>
                      <a:pt x="160" y="315"/>
                      <a:pt x="168" y="323"/>
                      <a:pt x="168" y="334"/>
                    </a:cubicBezTo>
                    <a:cubicBezTo>
                      <a:pt x="168" y="412"/>
                      <a:pt x="168" y="412"/>
                      <a:pt x="168" y="412"/>
                    </a:cubicBezTo>
                    <a:cubicBezTo>
                      <a:pt x="168" y="425"/>
                      <a:pt x="179" y="435"/>
                      <a:pt x="192" y="435"/>
                    </a:cubicBezTo>
                    <a:cubicBezTo>
                      <a:pt x="205" y="435"/>
                      <a:pt x="215" y="425"/>
                      <a:pt x="215" y="412"/>
                    </a:cubicBezTo>
                    <a:cubicBezTo>
                      <a:pt x="215" y="334"/>
                      <a:pt x="215" y="334"/>
                      <a:pt x="215" y="334"/>
                    </a:cubicBezTo>
                    <a:cubicBezTo>
                      <a:pt x="215" y="322"/>
                      <a:pt x="212" y="312"/>
                      <a:pt x="207" y="302"/>
                    </a:cubicBezTo>
                    <a:cubicBezTo>
                      <a:pt x="216" y="297"/>
                      <a:pt x="221" y="288"/>
                      <a:pt x="221" y="278"/>
                    </a:cubicBezTo>
                    <a:close/>
                    <a:moveTo>
                      <a:pt x="221" y="278"/>
                    </a:moveTo>
                    <a:cubicBezTo>
                      <a:pt x="221" y="278"/>
                      <a:pt x="221" y="278"/>
                      <a:pt x="221" y="278"/>
                    </a:cubicBezTo>
                  </a:path>
                </a:pathLst>
              </a:custGeom>
              <a:grpFill/>
              <a:ln w="9525">
                <a:noFill/>
                <a:round/>
              </a:ln>
            </p:spPr>
            <p:txBody>
              <a:bodyPr anchor="ctr"/>
              <a:lstStyle/>
              <a:p>
                <a:pPr algn="ctr"/>
                <a:endParaRPr>
                  <a:solidFill>
                    <a:srgbClr val="000000"/>
                  </a:solidFill>
                </a:endParaRPr>
              </a:p>
            </p:txBody>
          </p:sp>
          <p:sp>
            <p:nvSpPr>
              <p:cNvPr id="48" name="Freeform: Shape 13"/>
              <p:cNvSpPr/>
              <p:nvPr/>
            </p:nvSpPr>
            <p:spPr bwMode="auto">
              <a:xfrm>
                <a:off x="7194609" y="3642475"/>
                <a:ext cx="988937" cy="1951401"/>
              </a:xfrm>
              <a:custGeom>
                <a:avLst/>
                <a:gdLst/>
                <a:ahLst/>
                <a:cxnLst>
                  <a:cxn ang="0">
                    <a:pos x="221" y="278"/>
                  </a:cxn>
                  <a:cxn ang="0">
                    <a:pos x="221" y="28"/>
                  </a:cxn>
                  <a:cxn ang="0">
                    <a:pos x="193" y="0"/>
                  </a:cxn>
                  <a:cxn ang="0">
                    <a:pos x="165" y="28"/>
                  </a:cxn>
                  <a:cxn ang="0">
                    <a:pos x="165" y="250"/>
                  </a:cxn>
                  <a:cxn ang="0">
                    <a:pos x="28" y="250"/>
                  </a:cxn>
                  <a:cxn ang="0">
                    <a:pos x="0" y="278"/>
                  </a:cxn>
                  <a:cxn ang="0">
                    <a:pos x="14" y="302"/>
                  </a:cxn>
                  <a:cxn ang="0">
                    <a:pos x="6" y="334"/>
                  </a:cxn>
                  <a:cxn ang="0">
                    <a:pos x="6" y="412"/>
                  </a:cxn>
                  <a:cxn ang="0">
                    <a:pos x="29" y="435"/>
                  </a:cxn>
                  <a:cxn ang="0">
                    <a:pos x="53" y="412"/>
                  </a:cxn>
                  <a:cxn ang="0">
                    <a:pos x="53" y="334"/>
                  </a:cxn>
                  <a:cxn ang="0">
                    <a:pos x="72" y="315"/>
                  </a:cxn>
                  <a:cxn ang="0">
                    <a:pos x="150" y="315"/>
                  </a:cxn>
                  <a:cxn ang="0">
                    <a:pos x="169" y="334"/>
                  </a:cxn>
                  <a:cxn ang="0">
                    <a:pos x="169" y="412"/>
                  </a:cxn>
                  <a:cxn ang="0">
                    <a:pos x="193" y="435"/>
                  </a:cxn>
                  <a:cxn ang="0">
                    <a:pos x="216" y="412"/>
                  </a:cxn>
                  <a:cxn ang="0">
                    <a:pos x="216" y="334"/>
                  </a:cxn>
                  <a:cxn ang="0">
                    <a:pos x="208" y="302"/>
                  </a:cxn>
                  <a:cxn ang="0">
                    <a:pos x="221" y="278"/>
                  </a:cxn>
                  <a:cxn ang="0">
                    <a:pos x="221" y="278"/>
                  </a:cxn>
                  <a:cxn ang="0">
                    <a:pos x="221" y="278"/>
                  </a:cxn>
                </a:cxnLst>
                <a:rect l="0" t="0" r="r" b="b"/>
                <a:pathLst>
                  <a:path w="221" h="435">
                    <a:moveTo>
                      <a:pt x="221" y="278"/>
                    </a:moveTo>
                    <a:cubicBezTo>
                      <a:pt x="221" y="28"/>
                      <a:pt x="221" y="28"/>
                      <a:pt x="221" y="28"/>
                    </a:cubicBezTo>
                    <a:cubicBezTo>
                      <a:pt x="221" y="13"/>
                      <a:pt x="209" y="0"/>
                      <a:pt x="193" y="0"/>
                    </a:cubicBezTo>
                    <a:cubicBezTo>
                      <a:pt x="178" y="0"/>
                      <a:pt x="165" y="13"/>
                      <a:pt x="165" y="28"/>
                    </a:cubicBezTo>
                    <a:cubicBezTo>
                      <a:pt x="165" y="250"/>
                      <a:pt x="165" y="250"/>
                      <a:pt x="165" y="250"/>
                    </a:cubicBezTo>
                    <a:cubicBezTo>
                      <a:pt x="28" y="250"/>
                      <a:pt x="28" y="250"/>
                      <a:pt x="28" y="250"/>
                    </a:cubicBezTo>
                    <a:cubicBezTo>
                      <a:pt x="12" y="250"/>
                      <a:pt x="0" y="262"/>
                      <a:pt x="0" y="278"/>
                    </a:cubicBezTo>
                    <a:cubicBezTo>
                      <a:pt x="0" y="288"/>
                      <a:pt x="5" y="298"/>
                      <a:pt x="14" y="302"/>
                    </a:cubicBezTo>
                    <a:cubicBezTo>
                      <a:pt x="9" y="312"/>
                      <a:pt x="6" y="322"/>
                      <a:pt x="6" y="334"/>
                    </a:cubicBezTo>
                    <a:cubicBezTo>
                      <a:pt x="6" y="412"/>
                      <a:pt x="6" y="412"/>
                      <a:pt x="6" y="412"/>
                    </a:cubicBezTo>
                    <a:cubicBezTo>
                      <a:pt x="6" y="425"/>
                      <a:pt x="17" y="435"/>
                      <a:pt x="29" y="435"/>
                    </a:cubicBezTo>
                    <a:cubicBezTo>
                      <a:pt x="42" y="435"/>
                      <a:pt x="53" y="425"/>
                      <a:pt x="53" y="412"/>
                    </a:cubicBezTo>
                    <a:cubicBezTo>
                      <a:pt x="53" y="334"/>
                      <a:pt x="53" y="334"/>
                      <a:pt x="53" y="334"/>
                    </a:cubicBezTo>
                    <a:cubicBezTo>
                      <a:pt x="53" y="323"/>
                      <a:pt x="61" y="315"/>
                      <a:pt x="72" y="315"/>
                    </a:cubicBezTo>
                    <a:cubicBezTo>
                      <a:pt x="150" y="315"/>
                      <a:pt x="150" y="315"/>
                      <a:pt x="150" y="315"/>
                    </a:cubicBezTo>
                    <a:cubicBezTo>
                      <a:pt x="161" y="315"/>
                      <a:pt x="169" y="323"/>
                      <a:pt x="169" y="334"/>
                    </a:cubicBezTo>
                    <a:cubicBezTo>
                      <a:pt x="169" y="412"/>
                      <a:pt x="169" y="412"/>
                      <a:pt x="169" y="412"/>
                    </a:cubicBezTo>
                    <a:cubicBezTo>
                      <a:pt x="169" y="425"/>
                      <a:pt x="180" y="435"/>
                      <a:pt x="193" y="435"/>
                    </a:cubicBezTo>
                    <a:cubicBezTo>
                      <a:pt x="205" y="435"/>
                      <a:pt x="216" y="425"/>
                      <a:pt x="216" y="412"/>
                    </a:cubicBezTo>
                    <a:cubicBezTo>
                      <a:pt x="216" y="334"/>
                      <a:pt x="216" y="334"/>
                      <a:pt x="216" y="334"/>
                    </a:cubicBezTo>
                    <a:cubicBezTo>
                      <a:pt x="216" y="322"/>
                      <a:pt x="213" y="311"/>
                      <a:pt x="208" y="302"/>
                    </a:cubicBezTo>
                    <a:cubicBezTo>
                      <a:pt x="216" y="297"/>
                      <a:pt x="221" y="288"/>
                      <a:pt x="221" y="278"/>
                    </a:cubicBezTo>
                    <a:close/>
                    <a:moveTo>
                      <a:pt x="221" y="278"/>
                    </a:moveTo>
                    <a:cubicBezTo>
                      <a:pt x="221" y="278"/>
                      <a:pt x="221" y="278"/>
                      <a:pt x="221" y="278"/>
                    </a:cubicBezTo>
                  </a:path>
                </a:pathLst>
              </a:custGeom>
              <a:grpFill/>
              <a:ln w="9525">
                <a:noFill/>
                <a:round/>
              </a:ln>
            </p:spPr>
            <p:txBody>
              <a:bodyPr anchor="ctr"/>
              <a:lstStyle/>
              <a:p>
                <a:pPr algn="ctr"/>
                <a:endParaRPr>
                  <a:solidFill>
                    <a:srgbClr val="000000"/>
                  </a:solidFill>
                </a:endParaRPr>
              </a:p>
            </p:txBody>
          </p:sp>
          <p:sp>
            <p:nvSpPr>
              <p:cNvPr id="49" name="Freeform: Shape 14"/>
              <p:cNvSpPr/>
              <p:nvPr/>
            </p:nvSpPr>
            <p:spPr bwMode="auto">
              <a:xfrm>
                <a:off x="5258335" y="4221088"/>
                <a:ext cx="1629949" cy="1306606"/>
              </a:xfrm>
              <a:custGeom>
                <a:avLst/>
                <a:gdLst/>
                <a:ahLst/>
                <a:cxnLst>
                  <a:cxn ang="0">
                    <a:pos x="364" y="27"/>
                  </a:cxn>
                  <a:cxn ang="0">
                    <a:pos x="337" y="0"/>
                  </a:cxn>
                  <a:cxn ang="0">
                    <a:pos x="27" y="0"/>
                  </a:cxn>
                  <a:cxn ang="0">
                    <a:pos x="0" y="27"/>
                  </a:cxn>
                  <a:cxn ang="0">
                    <a:pos x="27" y="53"/>
                  </a:cxn>
                  <a:cxn ang="0">
                    <a:pos x="64" y="53"/>
                  </a:cxn>
                  <a:cxn ang="0">
                    <a:pos x="64" y="291"/>
                  </a:cxn>
                  <a:cxn ang="0">
                    <a:pos x="301" y="291"/>
                  </a:cxn>
                  <a:cxn ang="0">
                    <a:pos x="301" y="53"/>
                  </a:cxn>
                  <a:cxn ang="0">
                    <a:pos x="337" y="53"/>
                  </a:cxn>
                  <a:cxn ang="0">
                    <a:pos x="364" y="27"/>
                  </a:cxn>
                  <a:cxn ang="0">
                    <a:pos x="364" y="27"/>
                  </a:cxn>
                  <a:cxn ang="0">
                    <a:pos x="364" y="27"/>
                  </a:cxn>
                </a:cxnLst>
                <a:rect l="0" t="0" r="r" b="b"/>
                <a:pathLst>
                  <a:path w="364" h="291">
                    <a:moveTo>
                      <a:pt x="364" y="27"/>
                    </a:moveTo>
                    <a:cubicBezTo>
                      <a:pt x="364" y="12"/>
                      <a:pt x="352" y="0"/>
                      <a:pt x="337" y="0"/>
                    </a:cubicBezTo>
                    <a:cubicBezTo>
                      <a:pt x="27" y="0"/>
                      <a:pt x="27" y="0"/>
                      <a:pt x="27" y="0"/>
                    </a:cubicBezTo>
                    <a:cubicBezTo>
                      <a:pt x="12" y="0"/>
                      <a:pt x="0" y="12"/>
                      <a:pt x="0" y="27"/>
                    </a:cubicBezTo>
                    <a:cubicBezTo>
                      <a:pt x="0" y="41"/>
                      <a:pt x="12" y="53"/>
                      <a:pt x="27" y="53"/>
                    </a:cubicBezTo>
                    <a:cubicBezTo>
                      <a:pt x="64" y="53"/>
                      <a:pt x="64" y="53"/>
                      <a:pt x="64" y="53"/>
                    </a:cubicBezTo>
                    <a:cubicBezTo>
                      <a:pt x="64" y="291"/>
                      <a:pt x="64" y="291"/>
                      <a:pt x="64" y="291"/>
                    </a:cubicBezTo>
                    <a:cubicBezTo>
                      <a:pt x="301" y="291"/>
                      <a:pt x="301" y="291"/>
                      <a:pt x="301" y="291"/>
                    </a:cubicBezTo>
                    <a:cubicBezTo>
                      <a:pt x="301" y="53"/>
                      <a:pt x="301" y="53"/>
                      <a:pt x="301" y="53"/>
                    </a:cubicBezTo>
                    <a:cubicBezTo>
                      <a:pt x="337" y="53"/>
                      <a:pt x="337" y="53"/>
                      <a:pt x="337" y="53"/>
                    </a:cubicBezTo>
                    <a:cubicBezTo>
                      <a:pt x="352" y="53"/>
                      <a:pt x="364" y="41"/>
                      <a:pt x="364" y="27"/>
                    </a:cubicBezTo>
                    <a:close/>
                    <a:moveTo>
                      <a:pt x="364" y="27"/>
                    </a:moveTo>
                    <a:cubicBezTo>
                      <a:pt x="364" y="27"/>
                      <a:pt x="364" y="27"/>
                      <a:pt x="364" y="27"/>
                    </a:cubicBezTo>
                  </a:path>
                </a:pathLst>
              </a:custGeom>
              <a:grpFill/>
              <a:ln w="9525">
                <a:noFill/>
                <a:round/>
              </a:ln>
            </p:spPr>
            <p:txBody>
              <a:bodyPr anchor="ctr"/>
              <a:lstStyle/>
              <a:p>
                <a:pPr algn="ctr"/>
                <a:endParaRPr>
                  <a:solidFill>
                    <a:srgbClr val="000000"/>
                  </a:solidFill>
                </a:endParaRPr>
              </a:p>
            </p:txBody>
          </p:sp>
        </p:grpSp>
        <p:sp>
          <p:nvSpPr>
            <p:cNvPr id="50" name="千图PPT彼岸天：ID 8661124库_Rectangle: Rounded Corners 5"/>
            <p:cNvSpPr/>
            <p:nvPr>
              <p:custDataLst>
                <p:tags r:id="rId2"/>
              </p:custDataLst>
            </p:nvPr>
          </p:nvSpPr>
          <p:spPr>
            <a:xfrm>
              <a:off x="5409621" y="2581137"/>
              <a:ext cx="1463550" cy="917082"/>
            </a:xfrm>
            <a:prstGeom prst="roundRect">
              <a:avLst>
                <a:gd name="adj" fmla="val 55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solidFill>
                  <a:srgbClr val="FFFFFF"/>
                </a:solidFill>
              </a:endParaRPr>
            </a:p>
          </p:txBody>
        </p:sp>
        <p:grpSp>
          <p:nvGrpSpPr>
            <p:cNvPr id="51" name="千图PPT彼岸天：ID 8661124库_组合 6"/>
            <p:cNvGrpSpPr/>
            <p:nvPr>
              <p:custDataLst>
                <p:tags r:id="rId3"/>
              </p:custDataLst>
            </p:nvPr>
          </p:nvGrpSpPr>
          <p:grpSpPr>
            <a:xfrm>
              <a:off x="4329907" y="2848299"/>
              <a:ext cx="1268789" cy="2732338"/>
              <a:chOff x="3089275" y="1939925"/>
              <a:chExt cx="1065213" cy="2293938"/>
            </a:xfrm>
            <a:solidFill>
              <a:schemeClr val="accent1"/>
            </a:solidFill>
          </p:grpSpPr>
          <p:sp>
            <p:nvSpPr>
              <p:cNvPr id="52" name="Freeform: Shape 7"/>
              <p:cNvSpPr/>
              <p:nvPr/>
            </p:nvSpPr>
            <p:spPr bwMode="auto">
              <a:xfrm>
                <a:off x="3130550" y="1939925"/>
                <a:ext cx="538163" cy="539750"/>
              </a:xfrm>
              <a:custGeom>
                <a:avLst/>
                <a:gdLst/>
                <a:ahLst/>
                <a:cxnLst>
                  <a:cxn ang="0">
                    <a:pos x="143" y="71"/>
                  </a:cxn>
                  <a:cxn ang="0">
                    <a:pos x="71" y="143"/>
                  </a:cxn>
                  <a:cxn ang="0">
                    <a:pos x="0" y="71"/>
                  </a:cxn>
                  <a:cxn ang="0">
                    <a:pos x="71" y="0"/>
                  </a:cxn>
                  <a:cxn ang="0">
                    <a:pos x="143" y="71"/>
                  </a:cxn>
                  <a:cxn ang="0">
                    <a:pos x="143" y="71"/>
                  </a:cxn>
                  <a:cxn ang="0">
                    <a:pos x="143" y="71"/>
                  </a:cxn>
                </a:cxnLst>
                <a:rect l="0" t="0" r="r" b="b"/>
                <a:pathLst>
                  <a:path w="143" h="143">
                    <a:moveTo>
                      <a:pt x="143" y="71"/>
                    </a:moveTo>
                    <a:cubicBezTo>
                      <a:pt x="143" y="111"/>
                      <a:pt x="111" y="143"/>
                      <a:pt x="71" y="143"/>
                    </a:cubicBezTo>
                    <a:cubicBezTo>
                      <a:pt x="32" y="143"/>
                      <a:pt x="0" y="111"/>
                      <a:pt x="0" y="71"/>
                    </a:cubicBezTo>
                    <a:cubicBezTo>
                      <a:pt x="0" y="32"/>
                      <a:pt x="32" y="0"/>
                      <a:pt x="71" y="0"/>
                    </a:cubicBezTo>
                    <a:cubicBezTo>
                      <a:pt x="111" y="0"/>
                      <a:pt x="143" y="32"/>
                      <a:pt x="143" y="71"/>
                    </a:cubicBezTo>
                    <a:close/>
                    <a:moveTo>
                      <a:pt x="143" y="71"/>
                    </a:moveTo>
                    <a:cubicBezTo>
                      <a:pt x="143" y="71"/>
                      <a:pt x="143" y="71"/>
                      <a:pt x="143" y="71"/>
                    </a:cubicBezTo>
                  </a:path>
                </a:pathLst>
              </a:custGeom>
              <a:grpFill/>
              <a:ln w="9525">
                <a:noFill/>
                <a:round/>
              </a:ln>
            </p:spPr>
            <p:txBody>
              <a:bodyPr anchor="ctr"/>
              <a:lstStyle/>
              <a:p>
                <a:pPr algn="ctr"/>
                <a:endParaRPr>
                  <a:solidFill>
                    <a:srgbClr val="000000"/>
                  </a:solidFill>
                </a:endParaRPr>
              </a:p>
            </p:txBody>
          </p:sp>
          <p:sp>
            <p:nvSpPr>
              <p:cNvPr id="53" name="Freeform: Shape 8"/>
              <p:cNvSpPr/>
              <p:nvPr/>
            </p:nvSpPr>
            <p:spPr bwMode="auto">
              <a:xfrm>
                <a:off x="3089275" y="2490788"/>
                <a:ext cx="1065213" cy="1743075"/>
              </a:xfrm>
              <a:custGeom>
                <a:avLst/>
                <a:gdLst/>
                <a:ahLst/>
                <a:cxnLst>
                  <a:cxn ang="0">
                    <a:pos x="222" y="234"/>
                  </a:cxn>
                  <a:cxn ang="0">
                    <a:pos x="190" y="205"/>
                  </a:cxn>
                  <a:cxn ang="0">
                    <a:pos x="132" y="205"/>
                  </a:cxn>
                  <a:cxn ang="0">
                    <a:pos x="132" y="127"/>
                  </a:cxn>
                  <a:cxn ang="0">
                    <a:pos x="202" y="154"/>
                  </a:cxn>
                  <a:cxn ang="0">
                    <a:pos x="262" y="141"/>
                  </a:cxn>
                  <a:cxn ang="0">
                    <a:pos x="278" y="105"/>
                  </a:cxn>
                  <a:cxn ang="0">
                    <a:pos x="242" y="89"/>
                  </a:cxn>
                  <a:cxn ang="0">
                    <a:pos x="125" y="31"/>
                  </a:cxn>
                  <a:cxn ang="0">
                    <a:pos x="124" y="31"/>
                  </a:cxn>
                  <a:cxn ang="0">
                    <a:pos x="82" y="2"/>
                  </a:cxn>
                  <a:cxn ang="0">
                    <a:pos x="67" y="0"/>
                  </a:cxn>
                  <a:cxn ang="0">
                    <a:pos x="51" y="2"/>
                  </a:cxn>
                  <a:cxn ang="0">
                    <a:pos x="50" y="2"/>
                  </a:cxn>
                  <a:cxn ang="0">
                    <a:pos x="0" y="57"/>
                  </a:cxn>
                  <a:cxn ang="0">
                    <a:pos x="0" y="216"/>
                  </a:cxn>
                  <a:cxn ang="0">
                    <a:pos x="66" y="272"/>
                  </a:cxn>
                  <a:cxn ang="0">
                    <a:pos x="72" y="271"/>
                  </a:cxn>
                  <a:cxn ang="0">
                    <a:pos x="160" y="271"/>
                  </a:cxn>
                  <a:cxn ang="0">
                    <a:pos x="179" y="434"/>
                  </a:cxn>
                  <a:cxn ang="0">
                    <a:pos x="212" y="463"/>
                  </a:cxn>
                  <a:cxn ang="0">
                    <a:pos x="216" y="463"/>
                  </a:cxn>
                  <a:cxn ang="0">
                    <a:pos x="245" y="427"/>
                  </a:cxn>
                  <a:cxn ang="0">
                    <a:pos x="222" y="234"/>
                  </a:cxn>
                  <a:cxn ang="0">
                    <a:pos x="222" y="234"/>
                  </a:cxn>
                  <a:cxn ang="0">
                    <a:pos x="222" y="234"/>
                  </a:cxn>
                </a:cxnLst>
                <a:rect l="0" t="0" r="r" b="b"/>
                <a:pathLst>
                  <a:path w="283" h="463">
                    <a:moveTo>
                      <a:pt x="222" y="234"/>
                    </a:moveTo>
                    <a:cubicBezTo>
                      <a:pt x="220" y="218"/>
                      <a:pt x="206" y="205"/>
                      <a:pt x="190" y="205"/>
                    </a:cubicBezTo>
                    <a:cubicBezTo>
                      <a:pt x="132" y="205"/>
                      <a:pt x="132" y="205"/>
                      <a:pt x="132" y="205"/>
                    </a:cubicBezTo>
                    <a:cubicBezTo>
                      <a:pt x="132" y="127"/>
                      <a:pt x="132" y="127"/>
                      <a:pt x="132" y="127"/>
                    </a:cubicBezTo>
                    <a:cubicBezTo>
                      <a:pt x="152" y="143"/>
                      <a:pt x="173" y="154"/>
                      <a:pt x="202" y="154"/>
                    </a:cubicBezTo>
                    <a:cubicBezTo>
                      <a:pt x="219" y="154"/>
                      <a:pt x="239" y="150"/>
                      <a:pt x="262" y="141"/>
                    </a:cubicBezTo>
                    <a:cubicBezTo>
                      <a:pt x="276" y="136"/>
                      <a:pt x="283" y="120"/>
                      <a:pt x="278" y="105"/>
                    </a:cubicBezTo>
                    <a:cubicBezTo>
                      <a:pt x="272" y="91"/>
                      <a:pt x="256" y="84"/>
                      <a:pt x="242" y="89"/>
                    </a:cubicBezTo>
                    <a:cubicBezTo>
                      <a:pt x="185" y="111"/>
                      <a:pt x="174" y="99"/>
                      <a:pt x="125" y="31"/>
                    </a:cubicBezTo>
                    <a:cubicBezTo>
                      <a:pt x="125" y="31"/>
                      <a:pt x="125" y="31"/>
                      <a:pt x="124" y="31"/>
                    </a:cubicBezTo>
                    <a:cubicBezTo>
                      <a:pt x="115" y="16"/>
                      <a:pt x="98" y="6"/>
                      <a:pt x="82" y="2"/>
                    </a:cubicBezTo>
                    <a:cubicBezTo>
                      <a:pt x="82" y="2"/>
                      <a:pt x="75" y="0"/>
                      <a:pt x="67" y="0"/>
                    </a:cubicBezTo>
                    <a:cubicBezTo>
                      <a:pt x="59" y="0"/>
                      <a:pt x="51" y="2"/>
                      <a:pt x="51" y="2"/>
                    </a:cubicBezTo>
                    <a:cubicBezTo>
                      <a:pt x="50" y="2"/>
                      <a:pt x="50" y="2"/>
                      <a:pt x="50" y="2"/>
                    </a:cubicBezTo>
                    <a:cubicBezTo>
                      <a:pt x="26" y="8"/>
                      <a:pt x="0" y="27"/>
                      <a:pt x="0" y="57"/>
                    </a:cubicBezTo>
                    <a:cubicBezTo>
                      <a:pt x="0" y="216"/>
                      <a:pt x="0" y="216"/>
                      <a:pt x="0" y="216"/>
                    </a:cubicBezTo>
                    <a:cubicBezTo>
                      <a:pt x="0" y="250"/>
                      <a:pt x="35" y="272"/>
                      <a:pt x="66" y="272"/>
                    </a:cubicBezTo>
                    <a:cubicBezTo>
                      <a:pt x="68" y="272"/>
                      <a:pt x="70" y="271"/>
                      <a:pt x="72" y="271"/>
                    </a:cubicBezTo>
                    <a:cubicBezTo>
                      <a:pt x="160" y="271"/>
                      <a:pt x="160" y="271"/>
                      <a:pt x="160" y="271"/>
                    </a:cubicBezTo>
                    <a:cubicBezTo>
                      <a:pt x="179" y="434"/>
                      <a:pt x="179" y="434"/>
                      <a:pt x="179" y="434"/>
                    </a:cubicBezTo>
                    <a:cubicBezTo>
                      <a:pt x="181" y="451"/>
                      <a:pt x="195" y="463"/>
                      <a:pt x="212" y="463"/>
                    </a:cubicBezTo>
                    <a:cubicBezTo>
                      <a:pt x="213" y="463"/>
                      <a:pt x="214" y="463"/>
                      <a:pt x="216" y="463"/>
                    </a:cubicBezTo>
                    <a:cubicBezTo>
                      <a:pt x="234" y="461"/>
                      <a:pt x="247" y="445"/>
                      <a:pt x="245" y="427"/>
                    </a:cubicBezTo>
                    <a:lnTo>
                      <a:pt x="222" y="234"/>
                    </a:lnTo>
                    <a:close/>
                    <a:moveTo>
                      <a:pt x="222" y="234"/>
                    </a:moveTo>
                    <a:cubicBezTo>
                      <a:pt x="222" y="234"/>
                      <a:pt x="222" y="234"/>
                      <a:pt x="222" y="234"/>
                    </a:cubicBezTo>
                  </a:path>
                </a:pathLst>
              </a:custGeom>
              <a:grpFill/>
              <a:ln w="9525">
                <a:noFill/>
                <a:round/>
              </a:ln>
            </p:spPr>
            <p:txBody>
              <a:bodyPr anchor="ctr"/>
              <a:lstStyle/>
              <a:p>
                <a:pPr algn="ctr"/>
                <a:endParaRPr>
                  <a:solidFill>
                    <a:srgbClr val="000000"/>
                  </a:solidFill>
                </a:endParaRPr>
              </a:p>
            </p:txBody>
          </p:sp>
        </p:grpSp>
        <p:grpSp>
          <p:nvGrpSpPr>
            <p:cNvPr id="54" name="千图PPT彼岸天：ID 8661124库_组合 10"/>
            <p:cNvGrpSpPr/>
            <p:nvPr>
              <p:custDataLst>
                <p:tags r:id="rId4"/>
              </p:custDataLst>
            </p:nvPr>
          </p:nvGrpSpPr>
          <p:grpSpPr>
            <a:xfrm>
              <a:off x="6602759" y="2848299"/>
              <a:ext cx="1266898" cy="2732338"/>
              <a:chOff x="4997450" y="1939925"/>
              <a:chExt cx="1063625" cy="2293938"/>
            </a:xfrm>
            <a:solidFill>
              <a:schemeClr val="accent2"/>
            </a:solidFill>
          </p:grpSpPr>
          <p:sp>
            <p:nvSpPr>
              <p:cNvPr id="55" name="Freeform: Shape 11"/>
              <p:cNvSpPr/>
              <p:nvPr/>
            </p:nvSpPr>
            <p:spPr bwMode="auto">
              <a:xfrm>
                <a:off x="5481638" y="1939925"/>
                <a:ext cx="542925" cy="539750"/>
              </a:xfrm>
              <a:custGeom>
                <a:avLst/>
                <a:gdLst/>
                <a:ahLst/>
                <a:cxnLst>
                  <a:cxn ang="0">
                    <a:pos x="144" y="71"/>
                  </a:cxn>
                  <a:cxn ang="0">
                    <a:pos x="72" y="143"/>
                  </a:cxn>
                  <a:cxn ang="0">
                    <a:pos x="0" y="71"/>
                  </a:cxn>
                  <a:cxn ang="0">
                    <a:pos x="72" y="0"/>
                  </a:cxn>
                  <a:cxn ang="0">
                    <a:pos x="144" y="71"/>
                  </a:cxn>
                  <a:cxn ang="0">
                    <a:pos x="144" y="71"/>
                  </a:cxn>
                  <a:cxn ang="0">
                    <a:pos x="144" y="71"/>
                  </a:cxn>
                </a:cxnLst>
                <a:rect l="0" t="0" r="r" b="b"/>
                <a:pathLst>
                  <a:path w="144" h="143">
                    <a:moveTo>
                      <a:pt x="144" y="71"/>
                    </a:moveTo>
                    <a:cubicBezTo>
                      <a:pt x="144" y="111"/>
                      <a:pt x="111" y="143"/>
                      <a:pt x="72" y="143"/>
                    </a:cubicBezTo>
                    <a:cubicBezTo>
                      <a:pt x="32" y="143"/>
                      <a:pt x="0" y="111"/>
                      <a:pt x="0" y="71"/>
                    </a:cubicBezTo>
                    <a:cubicBezTo>
                      <a:pt x="0" y="32"/>
                      <a:pt x="32" y="0"/>
                      <a:pt x="72" y="0"/>
                    </a:cubicBezTo>
                    <a:cubicBezTo>
                      <a:pt x="111" y="0"/>
                      <a:pt x="144" y="32"/>
                      <a:pt x="144" y="71"/>
                    </a:cubicBezTo>
                    <a:close/>
                    <a:moveTo>
                      <a:pt x="144" y="71"/>
                    </a:moveTo>
                    <a:cubicBezTo>
                      <a:pt x="144" y="71"/>
                      <a:pt x="144" y="71"/>
                      <a:pt x="144" y="71"/>
                    </a:cubicBezTo>
                  </a:path>
                </a:pathLst>
              </a:custGeom>
              <a:grpFill/>
              <a:ln w="9525">
                <a:noFill/>
                <a:round/>
              </a:ln>
            </p:spPr>
            <p:txBody>
              <a:bodyPr anchor="ctr"/>
              <a:lstStyle/>
              <a:p>
                <a:pPr algn="ctr"/>
                <a:endParaRPr>
                  <a:solidFill>
                    <a:srgbClr val="000000"/>
                  </a:solidFill>
                </a:endParaRPr>
              </a:p>
            </p:txBody>
          </p:sp>
          <p:sp>
            <p:nvSpPr>
              <p:cNvPr id="56" name="Freeform: Shape 12"/>
              <p:cNvSpPr/>
              <p:nvPr/>
            </p:nvSpPr>
            <p:spPr bwMode="auto">
              <a:xfrm>
                <a:off x="4997450" y="2490788"/>
                <a:ext cx="1063625" cy="1743075"/>
              </a:xfrm>
              <a:custGeom>
                <a:avLst/>
                <a:gdLst/>
                <a:ahLst/>
                <a:cxnLst>
                  <a:cxn ang="0">
                    <a:pos x="217" y="272"/>
                  </a:cxn>
                  <a:cxn ang="0">
                    <a:pos x="283" y="216"/>
                  </a:cxn>
                  <a:cxn ang="0">
                    <a:pos x="283" y="57"/>
                  </a:cxn>
                  <a:cxn ang="0">
                    <a:pos x="233" y="2"/>
                  </a:cxn>
                  <a:cxn ang="0">
                    <a:pos x="233" y="2"/>
                  </a:cxn>
                  <a:cxn ang="0">
                    <a:pos x="216" y="0"/>
                  </a:cxn>
                  <a:cxn ang="0">
                    <a:pos x="201" y="2"/>
                  </a:cxn>
                  <a:cxn ang="0">
                    <a:pos x="159" y="31"/>
                  </a:cxn>
                  <a:cxn ang="0">
                    <a:pos x="158" y="31"/>
                  </a:cxn>
                  <a:cxn ang="0">
                    <a:pos x="41" y="89"/>
                  </a:cxn>
                  <a:cxn ang="0">
                    <a:pos x="5" y="105"/>
                  </a:cxn>
                  <a:cxn ang="0">
                    <a:pos x="21" y="141"/>
                  </a:cxn>
                  <a:cxn ang="0">
                    <a:pos x="81" y="154"/>
                  </a:cxn>
                  <a:cxn ang="0">
                    <a:pos x="151" y="127"/>
                  </a:cxn>
                  <a:cxn ang="0">
                    <a:pos x="151" y="205"/>
                  </a:cxn>
                  <a:cxn ang="0">
                    <a:pos x="93" y="205"/>
                  </a:cxn>
                  <a:cxn ang="0">
                    <a:pos x="93" y="205"/>
                  </a:cxn>
                  <a:cxn ang="0">
                    <a:pos x="61" y="234"/>
                  </a:cxn>
                  <a:cxn ang="0">
                    <a:pos x="38" y="427"/>
                  </a:cxn>
                  <a:cxn ang="0">
                    <a:pos x="67" y="463"/>
                  </a:cxn>
                  <a:cxn ang="0">
                    <a:pos x="71" y="463"/>
                  </a:cxn>
                  <a:cxn ang="0">
                    <a:pos x="104" y="434"/>
                  </a:cxn>
                  <a:cxn ang="0">
                    <a:pos x="123" y="271"/>
                  </a:cxn>
                  <a:cxn ang="0">
                    <a:pos x="211" y="271"/>
                  </a:cxn>
                  <a:cxn ang="0">
                    <a:pos x="217" y="272"/>
                  </a:cxn>
                  <a:cxn ang="0">
                    <a:pos x="217" y="272"/>
                  </a:cxn>
                  <a:cxn ang="0">
                    <a:pos x="217" y="272"/>
                  </a:cxn>
                </a:cxnLst>
                <a:rect l="0" t="0" r="r" b="b"/>
                <a:pathLst>
                  <a:path w="283" h="463">
                    <a:moveTo>
                      <a:pt x="217" y="272"/>
                    </a:moveTo>
                    <a:cubicBezTo>
                      <a:pt x="248" y="272"/>
                      <a:pt x="283" y="250"/>
                      <a:pt x="283" y="216"/>
                    </a:cubicBezTo>
                    <a:cubicBezTo>
                      <a:pt x="283" y="57"/>
                      <a:pt x="283" y="57"/>
                      <a:pt x="283" y="57"/>
                    </a:cubicBezTo>
                    <a:cubicBezTo>
                      <a:pt x="283" y="27"/>
                      <a:pt x="257" y="8"/>
                      <a:pt x="233" y="2"/>
                    </a:cubicBezTo>
                    <a:cubicBezTo>
                      <a:pt x="233" y="2"/>
                      <a:pt x="233" y="2"/>
                      <a:pt x="233" y="2"/>
                    </a:cubicBezTo>
                    <a:cubicBezTo>
                      <a:pt x="233" y="2"/>
                      <a:pt x="224" y="0"/>
                      <a:pt x="216" y="0"/>
                    </a:cubicBezTo>
                    <a:cubicBezTo>
                      <a:pt x="208" y="0"/>
                      <a:pt x="201" y="2"/>
                      <a:pt x="201" y="2"/>
                    </a:cubicBezTo>
                    <a:cubicBezTo>
                      <a:pt x="185" y="6"/>
                      <a:pt x="168" y="16"/>
                      <a:pt x="159" y="31"/>
                    </a:cubicBezTo>
                    <a:cubicBezTo>
                      <a:pt x="158" y="31"/>
                      <a:pt x="158" y="31"/>
                      <a:pt x="158" y="31"/>
                    </a:cubicBezTo>
                    <a:cubicBezTo>
                      <a:pt x="109" y="99"/>
                      <a:pt x="98" y="111"/>
                      <a:pt x="41" y="89"/>
                    </a:cubicBezTo>
                    <a:cubicBezTo>
                      <a:pt x="27" y="84"/>
                      <a:pt x="11" y="91"/>
                      <a:pt x="5" y="105"/>
                    </a:cubicBezTo>
                    <a:cubicBezTo>
                      <a:pt x="0" y="120"/>
                      <a:pt x="7" y="136"/>
                      <a:pt x="21" y="141"/>
                    </a:cubicBezTo>
                    <a:cubicBezTo>
                      <a:pt x="44" y="150"/>
                      <a:pt x="64" y="154"/>
                      <a:pt x="81" y="154"/>
                    </a:cubicBezTo>
                    <a:cubicBezTo>
                      <a:pt x="110" y="154"/>
                      <a:pt x="131" y="143"/>
                      <a:pt x="151" y="127"/>
                    </a:cubicBezTo>
                    <a:cubicBezTo>
                      <a:pt x="151" y="205"/>
                      <a:pt x="151" y="205"/>
                      <a:pt x="151" y="205"/>
                    </a:cubicBezTo>
                    <a:cubicBezTo>
                      <a:pt x="93" y="205"/>
                      <a:pt x="93" y="205"/>
                      <a:pt x="93" y="205"/>
                    </a:cubicBezTo>
                    <a:cubicBezTo>
                      <a:pt x="93" y="205"/>
                      <a:pt x="93" y="205"/>
                      <a:pt x="93" y="205"/>
                    </a:cubicBezTo>
                    <a:cubicBezTo>
                      <a:pt x="77" y="205"/>
                      <a:pt x="63" y="218"/>
                      <a:pt x="61" y="234"/>
                    </a:cubicBezTo>
                    <a:cubicBezTo>
                      <a:pt x="38" y="427"/>
                      <a:pt x="38" y="427"/>
                      <a:pt x="38" y="427"/>
                    </a:cubicBezTo>
                    <a:cubicBezTo>
                      <a:pt x="36" y="445"/>
                      <a:pt x="49" y="461"/>
                      <a:pt x="67" y="463"/>
                    </a:cubicBezTo>
                    <a:cubicBezTo>
                      <a:pt x="69" y="463"/>
                      <a:pt x="70" y="463"/>
                      <a:pt x="71" y="463"/>
                    </a:cubicBezTo>
                    <a:cubicBezTo>
                      <a:pt x="88" y="463"/>
                      <a:pt x="102" y="451"/>
                      <a:pt x="104" y="434"/>
                    </a:cubicBezTo>
                    <a:cubicBezTo>
                      <a:pt x="123" y="271"/>
                      <a:pt x="123" y="271"/>
                      <a:pt x="123" y="271"/>
                    </a:cubicBezTo>
                    <a:cubicBezTo>
                      <a:pt x="211" y="271"/>
                      <a:pt x="211" y="271"/>
                      <a:pt x="211" y="271"/>
                    </a:cubicBezTo>
                    <a:cubicBezTo>
                      <a:pt x="213" y="271"/>
                      <a:pt x="215" y="272"/>
                      <a:pt x="217" y="272"/>
                    </a:cubicBezTo>
                    <a:close/>
                    <a:moveTo>
                      <a:pt x="217" y="272"/>
                    </a:moveTo>
                    <a:cubicBezTo>
                      <a:pt x="217" y="272"/>
                      <a:pt x="217" y="272"/>
                      <a:pt x="217" y="272"/>
                    </a:cubicBezTo>
                  </a:path>
                </a:pathLst>
              </a:custGeom>
              <a:grpFill/>
              <a:ln w="9525">
                <a:noFill/>
                <a:round/>
              </a:ln>
            </p:spPr>
            <p:txBody>
              <a:bodyPr anchor="ctr"/>
              <a:lstStyle/>
              <a:p>
                <a:pPr algn="ctr"/>
                <a:endParaRPr>
                  <a:solidFill>
                    <a:srgbClr val="000000"/>
                  </a:solidFill>
                </a:endParaRPr>
              </a:p>
            </p:txBody>
          </p:sp>
        </p:grpSp>
        <p:sp>
          <p:nvSpPr>
            <p:cNvPr id="57" name="千图PPT彼岸天：ID 8661124库_直接连接符 15"/>
            <p:cNvSpPr/>
            <p:nvPr>
              <p:custDataLst>
                <p:tags r:id="rId5"/>
              </p:custDataLst>
            </p:nvPr>
          </p:nvSpPr>
          <p:spPr bwMode="auto">
            <a:xfrm>
              <a:off x="5422842" y="3406114"/>
              <a:ext cx="1891" cy="1890"/>
            </a:xfrm>
            <a:prstGeom prst="line">
              <a:avLst/>
            </a:prstGeom>
            <a:noFill/>
            <a:ln w="9525">
              <a:noFill/>
              <a:round/>
            </a:ln>
          </p:spPr>
          <p:txBody>
            <a:bodyPr anchor="ctr"/>
            <a:lstStyle/>
            <a:p>
              <a:pPr algn="ctr"/>
              <a:endParaRPr>
                <a:solidFill>
                  <a:srgbClr val="000000"/>
                </a:solidFill>
              </a:endParaRPr>
            </a:p>
          </p:txBody>
        </p:sp>
        <p:sp>
          <p:nvSpPr>
            <p:cNvPr id="58" name="千图PPT彼岸天：ID 8661124库_直接连接符 16"/>
            <p:cNvSpPr/>
            <p:nvPr>
              <p:custDataLst>
                <p:tags r:id="rId6"/>
              </p:custDataLst>
            </p:nvPr>
          </p:nvSpPr>
          <p:spPr bwMode="auto">
            <a:xfrm>
              <a:off x="5422842" y="3406114"/>
              <a:ext cx="1891" cy="1890"/>
            </a:xfrm>
            <a:prstGeom prst="line">
              <a:avLst/>
            </a:prstGeom>
            <a:noFill/>
            <a:ln w="9525">
              <a:noFill/>
              <a:round/>
            </a:ln>
          </p:spPr>
          <p:txBody>
            <a:bodyPr anchor="ctr"/>
            <a:lstStyle/>
            <a:p>
              <a:pPr algn="ctr"/>
              <a:endParaRPr>
                <a:solidFill>
                  <a:srgbClr val="000000"/>
                </a:solidFill>
              </a:endParaRPr>
            </a:p>
          </p:txBody>
        </p:sp>
        <p:grpSp>
          <p:nvGrpSpPr>
            <p:cNvPr id="59" name="千图PPT彼岸天：ID 8661124库_组合 17"/>
            <p:cNvGrpSpPr/>
            <p:nvPr>
              <p:custDataLst>
                <p:tags r:id="rId7"/>
              </p:custDataLst>
            </p:nvPr>
          </p:nvGrpSpPr>
          <p:grpSpPr>
            <a:xfrm>
              <a:off x="5756596" y="2633843"/>
              <a:ext cx="748263" cy="723321"/>
              <a:chOff x="5032856" y="1223099"/>
              <a:chExt cx="3456420" cy="3341206"/>
            </a:xfrm>
          </p:grpSpPr>
          <p:grpSp>
            <p:nvGrpSpPr>
              <p:cNvPr id="60" name="Group 18"/>
              <p:cNvGrpSpPr/>
              <p:nvPr/>
            </p:nvGrpSpPr>
            <p:grpSpPr>
              <a:xfrm>
                <a:off x="5863850" y="1223099"/>
                <a:ext cx="1666260" cy="3105791"/>
                <a:chOff x="1543325" y="1073969"/>
                <a:chExt cx="1666260" cy="3105791"/>
              </a:xfrm>
            </p:grpSpPr>
            <p:sp>
              <p:nvSpPr>
                <p:cNvPr id="70" name="Freeform: Shape 28"/>
                <p:cNvSpPr/>
                <p:nvPr/>
              </p:nvSpPr>
              <p:spPr bwMode="auto">
                <a:xfrm>
                  <a:off x="2263234" y="1073969"/>
                  <a:ext cx="946351" cy="3105791"/>
                </a:xfrm>
                <a:custGeom>
                  <a:avLst/>
                  <a:gdLst/>
                  <a:ahLst/>
                  <a:cxnLst>
                    <a:cxn ang="0">
                      <a:pos x="0" y="1847"/>
                    </a:cxn>
                    <a:cxn ang="0">
                      <a:pos x="71" y="0"/>
                    </a:cxn>
                    <a:cxn ang="0">
                      <a:pos x="443" y="1695"/>
                    </a:cxn>
                    <a:cxn ang="0">
                      <a:pos x="0" y="1847"/>
                    </a:cxn>
                  </a:cxnLst>
                  <a:rect l="0" t="0" r="r" b="b"/>
                  <a:pathLst>
                    <a:path w="443" h="1847">
                      <a:moveTo>
                        <a:pt x="0" y="1847"/>
                      </a:moveTo>
                      <a:lnTo>
                        <a:pt x="71" y="0"/>
                      </a:lnTo>
                      <a:lnTo>
                        <a:pt x="443" y="1695"/>
                      </a:lnTo>
                      <a:lnTo>
                        <a:pt x="0" y="1847"/>
                      </a:lnTo>
                      <a:close/>
                    </a:path>
                  </a:pathLst>
                </a:custGeom>
                <a:solidFill>
                  <a:schemeClr val="accent2">
                    <a:lumMod val="50000"/>
                  </a:schemeClr>
                </a:solidFill>
                <a:ln w="9525">
                  <a:noFill/>
                  <a:round/>
                </a:ln>
              </p:spPr>
              <p:txBody>
                <a:bodyPr anchor="ctr"/>
                <a:lstStyle/>
                <a:p>
                  <a:pPr algn="ctr"/>
                  <a:endParaRPr>
                    <a:solidFill>
                      <a:srgbClr val="000000"/>
                    </a:solidFill>
                  </a:endParaRPr>
                </a:p>
              </p:txBody>
            </p:sp>
            <p:sp>
              <p:nvSpPr>
                <p:cNvPr id="71" name="Freeform: Shape 29"/>
                <p:cNvSpPr/>
                <p:nvPr/>
              </p:nvSpPr>
              <p:spPr bwMode="auto">
                <a:xfrm>
                  <a:off x="1543325" y="1073969"/>
                  <a:ext cx="871582" cy="3105791"/>
                </a:xfrm>
                <a:custGeom>
                  <a:avLst/>
                  <a:gdLst/>
                  <a:ahLst/>
                  <a:cxnLst>
                    <a:cxn ang="0">
                      <a:pos x="408" y="0"/>
                    </a:cxn>
                    <a:cxn ang="0">
                      <a:pos x="337" y="1847"/>
                    </a:cxn>
                    <a:cxn ang="0">
                      <a:pos x="0" y="1726"/>
                    </a:cxn>
                    <a:cxn ang="0">
                      <a:pos x="408" y="0"/>
                    </a:cxn>
                  </a:cxnLst>
                  <a:rect l="0" t="0" r="r" b="b"/>
                  <a:pathLst>
                    <a:path w="408" h="1847">
                      <a:moveTo>
                        <a:pt x="408" y="0"/>
                      </a:moveTo>
                      <a:lnTo>
                        <a:pt x="337" y="1847"/>
                      </a:lnTo>
                      <a:lnTo>
                        <a:pt x="0" y="1726"/>
                      </a:lnTo>
                      <a:lnTo>
                        <a:pt x="408" y="0"/>
                      </a:lnTo>
                      <a:close/>
                    </a:path>
                  </a:pathLst>
                </a:custGeom>
                <a:solidFill>
                  <a:schemeClr val="accent2"/>
                </a:solidFill>
                <a:ln w="9525">
                  <a:noFill/>
                  <a:round/>
                </a:ln>
              </p:spPr>
              <p:txBody>
                <a:bodyPr anchor="ctr"/>
                <a:lstStyle/>
                <a:p>
                  <a:pPr algn="ctr"/>
                  <a:endParaRPr>
                    <a:solidFill>
                      <a:srgbClr val="000000"/>
                    </a:solidFill>
                  </a:endParaRPr>
                </a:p>
              </p:txBody>
            </p:sp>
          </p:grpSp>
          <p:grpSp>
            <p:nvGrpSpPr>
              <p:cNvPr id="61" name="Group 19"/>
              <p:cNvGrpSpPr/>
              <p:nvPr/>
            </p:nvGrpSpPr>
            <p:grpSpPr>
              <a:xfrm>
                <a:off x="6978962" y="2356452"/>
                <a:ext cx="1510314" cy="1948897"/>
                <a:chOff x="2658437" y="2207322"/>
                <a:chExt cx="1510314" cy="1948897"/>
              </a:xfrm>
            </p:grpSpPr>
            <p:sp>
              <p:nvSpPr>
                <p:cNvPr id="68" name="Freeform: Shape 26"/>
                <p:cNvSpPr/>
                <p:nvPr/>
              </p:nvSpPr>
              <p:spPr bwMode="auto">
                <a:xfrm>
                  <a:off x="2658437" y="2207322"/>
                  <a:ext cx="816040" cy="1948897"/>
                </a:xfrm>
                <a:custGeom>
                  <a:avLst/>
                  <a:gdLst/>
                  <a:ahLst/>
                  <a:cxnLst>
                    <a:cxn ang="0">
                      <a:pos x="382" y="0"/>
                    </a:cxn>
                    <a:cxn ang="0">
                      <a:pos x="315" y="1159"/>
                    </a:cxn>
                    <a:cxn ang="0">
                      <a:pos x="0" y="1083"/>
                    </a:cxn>
                    <a:cxn ang="0">
                      <a:pos x="382" y="0"/>
                    </a:cxn>
                  </a:cxnLst>
                  <a:rect l="0" t="0" r="r" b="b"/>
                  <a:pathLst>
                    <a:path w="382" h="1159">
                      <a:moveTo>
                        <a:pt x="382" y="0"/>
                      </a:moveTo>
                      <a:lnTo>
                        <a:pt x="315" y="1159"/>
                      </a:lnTo>
                      <a:lnTo>
                        <a:pt x="0" y="1083"/>
                      </a:lnTo>
                      <a:lnTo>
                        <a:pt x="382" y="0"/>
                      </a:lnTo>
                      <a:close/>
                    </a:path>
                  </a:pathLst>
                </a:custGeom>
                <a:solidFill>
                  <a:schemeClr val="accent4"/>
                </a:solidFill>
                <a:ln w="9525">
                  <a:noFill/>
                  <a:round/>
                </a:ln>
              </p:spPr>
              <p:txBody>
                <a:bodyPr anchor="ctr"/>
                <a:lstStyle/>
                <a:p>
                  <a:pPr algn="ctr"/>
                  <a:endParaRPr>
                    <a:solidFill>
                      <a:srgbClr val="000000"/>
                    </a:solidFill>
                  </a:endParaRPr>
                </a:p>
              </p:txBody>
            </p:sp>
            <p:sp>
              <p:nvSpPr>
                <p:cNvPr id="69" name="Freeform: Shape 27"/>
                <p:cNvSpPr/>
                <p:nvPr/>
              </p:nvSpPr>
              <p:spPr bwMode="auto">
                <a:xfrm>
                  <a:off x="3331349" y="2207322"/>
                  <a:ext cx="837402" cy="1948897"/>
                </a:xfrm>
                <a:custGeom>
                  <a:avLst/>
                  <a:gdLst/>
                  <a:ahLst/>
                  <a:cxnLst>
                    <a:cxn ang="0">
                      <a:pos x="0" y="1159"/>
                    </a:cxn>
                    <a:cxn ang="0">
                      <a:pos x="67" y="0"/>
                    </a:cxn>
                    <a:cxn ang="0">
                      <a:pos x="392" y="990"/>
                    </a:cxn>
                    <a:cxn ang="0">
                      <a:pos x="0" y="1159"/>
                    </a:cxn>
                  </a:cxnLst>
                  <a:rect l="0" t="0" r="r" b="b"/>
                  <a:pathLst>
                    <a:path w="392" h="1159">
                      <a:moveTo>
                        <a:pt x="0" y="1159"/>
                      </a:moveTo>
                      <a:lnTo>
                        <a:pt x="67" y="0"/>
                      </a:lnTo>
                      <a:lnTo>
                        <a:pt x="392" y="990"/>
                      </a:lnTo>
                      <a:lnTo>
                        <a:pt x="0" y="1159"/>
                      </a:lnTo>
                      <a:close/>
                    </a:path>
                  </a:pathLst>
                </a:custGeom>
                <a:solidFill>
                  <a:schemeClr val="accent4">
                    <a:lumMod val="75000"/>
                  </a:schemeClr>
                </a:solidFill>
                <a:ln w="9525">
                  <a:noFill/>
                  <a:round/>
                </a:ln>
              </p:spPr>
              <p:txBody>
                <a:bodyPr anchor="ctr"/>
                <a:lstStyle/>
                <a:p>
                  <a:pPr algn="ctr"/>
                  <a:endParaRPr>
                    <a:solidFill>
                      <a:srgbClr val="000000"/>
                    </a:solidFill>
                  </a:endParaRPr>
                </a:p>
              </p:txBody>
            </p:sp>
          </p:grpSp>
          <p:grpSp>
            <p:nvGrpSpPr>
              <p:cNvPr id="62" name="Group 20"/>
              <p:cNvGrpSpPr/>
              <p:nvPr/>
            </p:nvGrpSpPr>
            <p:grpSpPr>
              <a:xfrm>
                <a:off x="5032856" y="1772961"/>
                <a:ext cx="1672669" cy="2555930"/>
                <a:chOff x="712331" y="1623831"/>
                <a:chExt cx="1672669" cy="2555930"/>
              </a:xfrm>
            </p:grpSpPr>
            <p:sp>
              <p:nvSpPr>
                <p:cNvPr id="66" name="Freeform: Shape 24"/>
                <p:cNvSpPr/>
                <p:nvPr/>
              </p:nvSpPr>
              <p:spPr bwMode="auto">
                <a:xfrm>
                  <a:off x="712331" y="1623831"/>
                  <a:ext cx="871582" cy="2555930"/>
                </a:xfrm>
                <a:custGeom>
                  <a:avLst/>
                  <a:gdLst/>
                  <a:ahLst/>
                  <a:cxnLst>
                    <a:cxn ang="0">
                      <a:pos x="408" y="0"/>
                    </a:cxn>
                    <a:cxn ang="0">
                      <a:pos x="339" y="1520"/>
                    </a:cxn>
                    <a:cxn ang="0">
                      <a:pos x="0" y="1420"/>
                    </a:cxn>
                    <a:cxn ang="0">
                      <a:pos x="408" y="0"/>
                    </a:cxn>
                  </a:cxnLst>
                  <a:rect l="0" t="0" r="r" b="b"/>
                  <a:pathLst>
                    <a:path w="408" h="1520">
                      <a:moveTo>
                        <a:pt x="408" y="0"/>
                      </a:moveTo>
                      <a:lnTo>
                        <a:pt x="339" y="1520"/>
                      </a:lnTo>
                      <a:lnTo>
                        <a:pt x="0" y="1420"/>
                      </a:lnTo>
                      <a:lnTo>
                        <a:pt x="408" y="0"/>
                      </a:lnTo>
                      <a:close/>
                    </a:path>
                  </a:pathLst>
                </a:custGeom>
                <a:solidFill>
                  <a:schemeClr val="accent1"/>
                </a:solidFill>
                <a:ln w="9525">
                  <a:noFill/>
                  <a:round/>
                </a:ln>
              </p:spPr>
              <p:txBody>
                <a:bodyPr anchor="ctr"/>
                <a:lstStyle/>
                <a:p>
                  <a:pPr algn="ctr"/>
                  <a:endParaRPr>
                    <a:solidFill>
                      <a:srgbClr val="000000"/>
                    </a:solidFill>
                  </a:endParaRPr>
                </a:p>
              </p:txBody>
            </p:sp>
            <p:sp>
              <p:nvSpPr>
                <p:cNvPr id="67" name="Freeform: Shape 25"/>
                <p:cNvSpPr/>
                <p:nvPr/>
              </p:nvSpPr>
              <p:spPr bwMode="auto">
                <a:xfrm>
                  <a:off x="1436514" y="1623831"/>
                  <a:ext cx="948486" cy="2555930"/>
                </a:xfrm>
                <a:custGeom>
                  <a:avLst/>
                  <a:gdLst/>
                  <a:ahLst/>
                  <a:cxnLst>
                    <a:cxn ang="0">
                      <a:pos x="0" y="1520"/>
                    </a:cxn>
                    <a:cxn ang="0">
                      <a:pos x="69" y="0"/>
                    </a:cxn>
                    <a:cxn ang="0">
                      <a:pos x="444" y="1394"/>
                    </a:cxn>
                    <a:cxn ang="0">
                      <a:pos x="0" y="1520"/>
                    </a:cxn>
                  </a:cxnLst>
                  <a:rect l="0" t="0" r="r" b="b"/>
                  <a:pathLst>
                    <a:path w="444" h="1520">
                      <a:moveTo>
                        <a:pt x="0" y="1520"/>
                      </a:moveTo>
                      <a:lnTo>
                        <a:pt x="69" y="0"/>
                      </a:lnTo>
                      <a:lnTo>
                        <a:pt x="444" y="1394"/>
                      </a:lnTo>
                      <a:lnTo>
                        <a:pt x="0" y="1520"/>
                      </a:lnTo>
                      <a:close/>
                    </a:path>
                  </a:pathLst>
                </a:custGeom>
                <a:solidFill>
                  <a:schemeClr val="accent1">
                    <a:lumMod val="75000"/>
                  </a:schemeClr>
                </a:solidFill>
                <a:ln w="9525">
                  <a:noFill/>
                  <a:round/>
                </a:ln>
              </p:spPr>
              <p:txBody>
                <a:bodyPr anchor="ctr"/>
                <a:lstStyle/>
                <a:p>
                  <a:pPr algn="ctr"/>
                  <a:endParaRPr>
                    <a:solidFill>
                      <a:srgbClr val="000000"/>
                    </a:solidFill>
                  </a:endParaRPr>
                </a:p>
              </p:txBody>
            </p:sp>
          </p:grpSp>
          <p:grpSp>
            <p:nvGrpSpPr>
              <p:cNvPr id="63" name="Group 21"/>
              <p:cNvGrpSpPr/>
              <p:nvPr/>
            </p:nvGrpSpPr>
            <p:grpSpPr>
              <a:xfrm>
                <a:off x="5752766" y="3435996"/>
                <a:ext cx="1899109" cy="1128309"/>
                <a:chOff x="1432241" y="3286866"/>
                <a:chExt cx="1899109" cy="1128309"/>
              </a:xfrm>
            </p:grpSpPr>
            <p:sp>
              <p:nvSpPr>
                <p:cNvPr id="64" name="Freeform: Shape 22"/>
                <p:cNvSpPr/>
                <p:nvPr/>
              </p:nvSpPr>
              <p:spPr bwMode="auto">
                <a:xfrm>
                  <a:off x="1432241" y="3286866"/>
                  <a:ext cx="957031" cy="1128309"/>
                </a:xfrm>
                <a:custGeom>
                  <a:avLst/>
                  <a:gdLst/>
                  <a:ahLst/>
                  <a:cxnLst>
                    <a:cxn ang="0">
                      <a:pos x="448" y="671"/>
                    </a:cxn>
                    <a:cxn ang="0">
                      <a:pos x="0" y="536"/>
                    </a:cxn>
                    <a:cxn ang="0">
                      <a:pos x="448" y="0"/>
                    </a:cxn>
                    <a:cxn ang="0">
                      <a:pos x="448" y="671"/>
                    </a:cxn>
                  </a:cxnLst>
                  <a:rect l="0" t="0" r="r" b="b"/>
                  <a:pathLst>
                    <a:path w="448" h="671">
                      <a:moveTo>
                        <a:pt x="448" y="671"/>
                      </a:moveTo>
                      <a:lnTo>
                        <a:pt x="0" y="536"/>
                      </a:lnTo>
                      <a:lnTo>
                        <a:pt x="448" y="0"/>
                      </a:lnTo>
                      <a:lnTo>
                        <a:pt x="448" y="671"/>
                      </a:lnTo>
                      <a:close/>
                    </a:path>
                  </a:pathLst>
                </a:custGeom>
                <a:solidFill>
                  <a:schemeClr val="accent3"/>
                </a:solidFill>
                <a:ln w="9525">
                  <a:noFill/>
                  <a:round/>
                </a:ln>
              </p:spPr>
              <p:txBody>
                <a:bodyPr anchor="ctr"/>
                <a:lstStyle/>
                <a:p>
                  <a:pPr algn="ctr"/>
                  <a:endParaRPr>
                    <a:solidFill>
                      <a:srgbClr val="000000"/>
                    </a:solidFill>
                  </a:endParaRPr>
                </a:p>
              </p:txBody>
            </p:sp>
            <p:sp>
              <p:nvSpPr>
                <p:cNvPr id="65" name="Freeform: Shape 23"/>
                <p:cNvSpPr/>
                <p:nvPr/>
              </p:nvSpPr>
              <p:spPr bwMode="auto">
                <a:xfrm>
                  <a:off x="2389272" y="3286866"/>
                  <a:ext cx="942078" cy="1128309"/>
                </a:xfrm>
                <a:custGeom>
                  <a:avLst/>
                  <a:gdLst/>
                  <a:ahLst/>
                  <a:cxnLst>
                    <a:cxn ang="0">
                      <a:pos x="0" y="0"/>
                    </a:cxn>
                    <a:cxn ang="0">
                      <a:pos x="441" y="517"/>
                    </a:cxn>
                    <a:cxn ang="0">
                      <a:pos x="0" y="671"/>
                    </a:cxn>
                    <a:cxn ang="0">
                      <a:pos x="0" y="0"/>
                    </a:cxn>
                  </a:cxnLst>
                  <a:rect l="0" t="0" r="r" b="b"/>
                  <a:pathLst>
                    <a:path w="441" h="671">
                      <a:moveTo>
                        <a:pt x="0" y="0"/>
                      </a:moveTo>
                      <a:lnTo>
                        <a:pt x="441" y="517"/>
                      </a:lnTo>
                      <a:lnTo>
                        <a:pt x="0" y="671"/>
                      </a:lnTo>
                      <a:lnTo>
                        <a:pt x="0" y="0"/>
                      </a:lnTo>
                      <a:close/>
                    </a:path>
                  </a:pathLst>
                </a:custGeom>
                <a:solidFill>
                  <a:schemeClr val="accent3">
                    <a:lumMod val="75000"/>
                  </a:schemeClr>
                </a:solidFill>
                <a:ln w="9525">
                  <a:noFill/>
                  <a:round/>
                </a:ln>
              </p:spPr>
              <p:txBody>
                <a:bodyPr anchor="ctr"/>
                <a:lstStyle/>
                <a:p>
                  <a:pPr algn="ctr"/>
                  <a:endParaRPr>
                    <a:solidFill>
                      <a:srgbClr val="000000"/>
                    </a:solidFill>
                  </a:endParaRPr>
                </a:p>
              </p:txBody>
            </p:sp>
          </p:grpSp>
        </p:grpSp>
      </p:grpSp>
      <p:sp>
        <p:nvSpPr>
          <p:cNvPr id="45" name="Rectangle 44"/>
          <p:cNvSpPr/>
          <p:nvPr/>
        </p:nvSpPr>
        <p:spPr>
          <a:xfrm>
            <a:off x="685800" y="1874002"/>
            <a:ext cx="1850116" cy="1532727"/>
          </a:xfrm>
          <a:prstGeom prst="rect">
            <a:avLst/>
          </a:prstGeom>
        </p:spPr>
        <p:txBody>
          <a:bodyPr wrap="square">
            <a:spAutoFit/>
          </a:bodyPr>
          <a:lstStyle/>
          <a:p>
            <a:pPr defTabSz="685783">
              <a:lnSpc>
                <a:spcPct val="130000"/>
              </a:lnSpc>
            </a:pPr>
            <a:r>
              <a:rPr lang="en-US" altLang="zh-CN" b="1">
                <a:solidFill>
                  <a:srgbClr val="0070C0"/>
                </a:solidFill>
                <a:latin typeface="Cambria" pitchFamily="18" charset="0"/>
                <a:ea typeface="Cambria" pitchFamily="18" charset="0"/>
              </a:rPr>
              <a:t>- </a:t>
            </a:r>
            <a:r>
              <a:rPr lang="vi-VN" altLang="zh-CN" b="1">
                <a:solidFill>
                  <a:srgbClr val="0070C0"/>
                </a:solidFill>
                <a:latin typeface="Cambria" pitchFamily="18" charset="0"/>
                <a:ea typeface="Cambria" pitchFamily="18" charset="0"/>
              </a:rPr>
              <a:t>H</a:t>
            </a:r>
            <a:r>
              <a:rPr lang="en-US" altLang="zh-CN" b="1">
                <a:solidFill>
                  <a:srgbClr val="0070C0"/>
                </a:solidFill>
                <a:latin typeface="Cambria" pitchFamily="18" charset="0"/>
                <a:ea typeface="Cambria" pitchFamily="18" charset="0"/>
              </a:rPr>
              <a:t>ọc sinh </a:t>
            </a:r>
            <a:r>
              <a:rPr lang="vi-VN" altLang="zh-CN" b="1">
                <a:solidFill>
                  <a:srgbClr val="0070C0"/>
                </a:solidFill>
                <a:latin typeface="Cambria" pitchFamily="18" charset="0"/>
                <a:ea typeface="Cambria" pitchFamily="18" charset="0"/>
              </a:rPr>
              <a:t> làm việc theo cặp, luyện tập nói và nghe.</a:t>
            </a:r>
            <a:endParaRPr lang="en-US" altLang="zh-CN" b="1">
              <a:solidFill>
                <a:srgbClr val="0070C0"/>
              </a:solidFill>
              <a:latin typeface="Cambria" pitchFamily="18" charset="0"/>
              <a:ea typeface="Cambria" pitchFamily="18" charset="0"/>
            </a:endParaRPr>
          </a:p>
        </p:txBody>
      </p:sp>
      <p:sp>
        <p:nvSpPr>
          <p:cNvPr id="38" name="Rectangle 37"/>
          <p:cNvSpPr/>
          <p:nvPr/>
        </p:nvSpPr>
        <p:spPr>
          <a:xfrm>
            <a:off x="6705600" y="2014672"/>
            <a:ext cx="2145205" cy="1172629"/>
          </a:xfrm>
          <a:prstGeom prst="rect">
            <a:avLst/>
          </a:prstGeom>
        </p:spPr>
        <p:txBody>
          <a:bodyPr wrap="square">
            <a:spAutoFit/>
          </a:bodyPr>
          <a:lstStyle/>
          <a:p>
            <a:pPr defTabSz="685783">
              <a:lnSpc>
                <a:spcPct val="130000"/>
              </a:lnSpc>
            </a:pPr>
            <a:r>
              <a:rPr lang="en-US" altLang="zh-CN" b="1">
                <a:solidFill>
                  <a:srgbClr val="002060"/>
                </a:solidFill>
                <a:latin typeface="Cambria" pitchFamily="18" charset="0"/>
                <a:ea typeface="Cambria" pitchFamily="18" charset="0"/>
              </a:rPr>
              <a:t>- Mời học sinh lên bảng trình bày, đánh giá</a:t>
            </a:r>
          </a:p>
        </p:txBody>
      </p:sp>
    </p:spTree>
    <p:extLst>
      <p:ext uri="{BB962C8B-B14F-4D97-AF65-F5344CB8AC3E}">
        <p14:creationId xmlns:p14="http://schemas.microsoft.com/office/powerpoint/2010/main" val="508941571"/>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fade">
                                      <p:cBhvr>
                                        <p:cTn id="19" dur="500"/>
                                        <p:tgtEl>
                                          <p:spTgt spid="45"/>
                                        </p:tgtEl>
                                      </p:cBhvr>
                                    </p:animEffect>
                                    <p:anim calcmode="lin" valueType="num">
                                      <p:cBhvr>
                                        <p:cTn id="20" dur="500" fill="hold"/>
                                        <p:tgtEl>
                                          <p:spTgt spid="45"/>
                                        </p:tgtEl>
                                        <p:attrNameLst>
                                          <p:attrName>ppt_x</p:attrName>
                                        </p:attrNameLst>
                                      </p:cBhvr>
                                      <p:tavLst>
                                        <p:tav tm="0">
                                          <p:val>
                                            <p:strVal val="#ppt_x"/>
                                          </p:val>
                                        </p:tav>
                                        <p:tav tm="100000">
                                          <p:val>
                                            <p:strVal val="#ppt_x"/>
                                          </p:val>
                                        </p:tav>
                                      </p:tavLst>
                                    </p:anim>
                                    <p:anim calcmode="lin" valueType="num">
                                      <p:cBhvr>
                                        <p:cTn id="21" dur="5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500"/>
                                        <p:tgtEl>
                                          <p:spTgt spid="38"/>
                                        </p:tgtEl>
                                      </p:cBhvr>
                                    </p:animEffect>
                                    <p:anim calcmode="lin" valueType="num">
                                      <p:cBhvr>
                                        <p:cTn id="27" dur="500" fill="hold"/>
                                        <p:tgtEl>
                                          <p:spTgt spid="38"/>
                                        </p:tgtEl>
                                        <p:attrNameLst>
                                          <p:attrName>ppt_x</p:attrName>
                                        </p:attrNameLst>
                                      </p:cBhvr>
                                      <p:tavLst>
                                        <p:tav tm="0">
                                          <p:val>
                                            <p:strVal val="#ppt_x"/>
                                          </p:val>
                                        </p:tav>
                                        <p:tav tm="100000">
                                          <p:val>
                                            <p:strVal val="#ppt_x"/>
                                          </p:val>
                                        </p:tav>
                                      </p:tavLst>
                                    </p:anim>
                                    <p:anim calcmode="lin" valueType="num">
                                      <p:cBhvr>
                                        <p:cTn id="28" dur="5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5"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直接连接符 32"/>
          <p:cNvCxnSpPr/>
          <p:nvPr/>
        </p:nvCxnSpPr>
        <p:spPr>
          <a:xfrm>
            <a:off x="272281" y="249510"/>
            <a:ext cx="8932994" cy="0"/>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6" name="直接连接符 32"/>
          <p:cNvCxnSpPr/>
          <p:nvPr/>
        </p:nvCxnSpPr>
        <p:spPr>
          <a:xfrm>
            <a:off x="272281" y="249510"/>
            <a:ext cx="8932994" cy="0"/>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7" name="直接连接符 33"/>
          <p:cNvCxnSpPr/>
          <p:nvPr/>
        </p:nvCxnSpPr>
        <p:spPr>
          <a:xfrm>
            <a:off x="272281" y="830308"/>
            <a:ext cx="8932994" cy="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8" name="文本框 34"/>
          <p:cNvSpPr txBox="1"/>
          <p:nvPr/>
        </p:nvSpPr>
        <p:spPr>
          <a:xfrm>
            <a:off x="1904322" y="209550"/>
            <a:ext cx="5664200" cy="523212"/>
          </a:xfrm>
          <a:prstGeom prst="rect">
            <a:avLst/>
          </a:prstGeom>
          <a:noFill/>
        </p:spPr>
        <p:txBody>
          <a:bodyPr wrap="square" lIns="91432" tIns="45716" rIns="91432" bIns="45716" rtlCol="0">
            <a:spAutoFit/>
          </a:bodyPr>
          <a:lstStyle/>
          <a:p>
            <a:pPr algn="ctr" defTabSz="685783"/>
            <a:r>
              <a:rPr lang="en-US" altLang="zh-CN" sz="2800" b="1">
                <a:solidFill>
                  <a:srgbClr val="005830"/>
                </a:solidFill>
                <a:latin typeface="Cambria" pitchFamily="18" charset="0"/>
                <a:ea typeface="Cambria" pitchFamily="18" charset="0"/>
              </a:rPr>
              <a:t>HOẠT ĐỘNG VẬN DỤNG </a:t>
            </a:r>
            <a:endParaRPr lang="zh-CN" altLang="en-US" sz="2800" b="1" dirty="0">
              <a:solidFill>
                <a:srgbClr val="005830"/>
              </a:solidFill>
              <a:latin typeface="Cambria" pitchFamily="18" charset="0"/>
            </a:endParaRPr>
          </a:p>
        </p:txBody>
      </p:sp>
      <p:sp>
        <p:nvSpPr>
          <p:cNvPr id="45" name="Rectangle 44"/>
          <p:cNvSpPr/>
          <p:nvPr/>
        </p:nvSpPr>
        <p:spPr>
          <a:xfrm>
            <a:off x="685800" y="1544922"/>
            <a:ext cx="3352800" cy="2492990"/>
          </a:xfrm>
          <a:prstGeom prst="rect">
            <a:avLst/>
          </a:prstGeom>
        </p:spPr>
        <p:txBody>
          <a:bodyPr wrap="square">
            <a:spAutoFit/>
          </a:bodyPr>
          <a:lstStyle/>
          <a:p>
            <a:pPr defTabSz="685783">
              <a:lnSpc>
                <a:spcPct val="130000"/>
              </a:lnSpc>
            </a:pPr>
            <a:r>
              <a:rPr lang="en-US" altLang="zh-CN" sz="2000" b="1">
                <a:solidFill>
                  <a:srgbClr val="0070C0"/>
                </a:solidFill>
                <a:latin typeface="Cambria" pitchFamily="18" charset="0"/>
                <a:ea typeface="Cambria" pitchFamily="18" charset="0"/>
              </a:rPr>
              <a:t>- </a:t>
            </a:r>
            <a:r>
              <a:rPr lang="vi-VN" altLang="zh-CN" sz="2000" b="1">
                <a:solidFill>
                  <a:srgbClr val="0070C0"/>
                </a:solidFill>
                <a:latin typeface="Cambria" pitchFamily="18" charset="0"/>
                <a:ea typeface="Cambria" pitchFamily="18" charset="0"/>
              </a:rPr>
              <a:t>H</a:t>
            </a:r>
            <a:r>
              <a:rPr lang="en-US" altLang="zh-CN" sz="2000" b="1">
                <a:solidFill>
                  <a:srgbClr val="0070C0"/>
                </a:solidFill>
                <a:latin typeface="Cambria" pitchFamily="18" charset="0"/>
                <a:ea typeface="Cambria" pitchFamily="18" charset="0"/>
              </a:rPr>
              <a:t>ọc sinh về nhà </a:t>
            </a:r>
            <a:r>
              <a:rPr lang="vi-VN" altLang="zh-CN" sz="2000" b="1">
                <a:solidFill>
                  <a:srgbClr val="0070C0"/>
                </a:solidFill>
                <a:latin typeface="Cambria" pitchFamily="18" charset="0"/>
                <a:ea typeface="Cambria" pitchFamily="18" charset="0"/>
              </a:rPr>
              <a:t>tập thực hành nói và nghe về vấn đề xã hội có kết hợp sử dụng phương tiện giao tiếp phi ngôn ngữ trong buổi sinh hoạt lớp.</a:t>
            </a:r>
            <a:endParaRPr lang="en-US" altLang="zh-CN" sz="2000" b="1">
              <a:solidFill>
                <a:srgbClr val="0070C0"/>
              </a:solidFill>
              <a:latin typeface="Cambria" pitchFamily="18" charset="0"/>
              <a:ea typeface="Cambria" pitchFamily="18" charset="0"/>
            </a:endParaRPr>
          </a:p>
        </p:txBody>
      </p:sp>
      <p:pic>
        <p:nvPicPr>
          <p:cNvPr id="2050" name="Picture 2" descr="18,453 Teacher clip art Images, Stock Photos &amp; Vectors | Shutterstock"/>
          <p:cNvPicPr>
            <a:picLocks noChangeAspect="1" noChangeArrowheads="1"/>
          </p:cNvPicPr>
          <p:nvPr/>
        </p:nvPicPr>
        <p:blipFill rotWithShape="1">
          <a:blip r:embed="rId3">
            <a:extLst>
              <a:ext uri="{28A0092B-C50C-407E-A947-70E740481C1C}">
                <a14:useLocalDpi xmlns:a14="http://schemas.microsoft.com/office/drawing/2010/main" val="0"/>
              </a:ext>
            </a:extLst>
          </a:blip>
          <a:srcRect b="7870"/>
          <a:stretch/>
        </p:blipFill>
        <p:spPr bwMode="auto">
          <a:xfrm>
            <a:off x="4418682" y="1199461"/>
            <a:ext cx="4214564" cy="3142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5254261"/>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050"/>
                                        </p:tgtEl>
                                        <p:attrNameLst>
                                          <p:attrName>style.visibility</p:attrName>
                                        </p:attrNameLst>
                                      </p:cBhvr>
                                      <p:to>
                                        <p:strVal val="visible"/>
                                      </p:to>
                                    </p:set>
                                    <p:anim calcmode="lin" valueType="num">
                                      <p:cBhvr>
                                        <p:cTn id="7" dur="500" fill="hold"/>
                                        <p:tgtEl>
                                          <p:spTgt spid="2050"/>
                                        </p:tgtEl>
                                        <p:attrNameLst>
                                          <p:attrName>ppt_w</p:attrName>
                                        </p:attrNameLst>
                                      </p:cBhvr>
                                      <p:tavLst>
                                        <p:tav tm="0">
                                          <p:val>
                                            <p:fltVal val="0"/>
                                          </p:val>
                                        </p:tav>
                                        <p:tav tm="100000">
                                          <p:val>
                                            <p:strVal val="#ppt_w"/>
                                          </p:val>
                                        </p:tav>
                                      </p:tavLst>
                                    </p:anim>
                                    <p:anim calcmode="lin" valueType="num">
                                      <p:cBhvr>
                                        <p:cTn id="8" dur="500" fill="hold"/>
                                        <p:tgtEl>
                                          <p:spTgt spid="2050"/>
                                        </p:tgtEl>
                                        <p:attrNameLst>
                                          <p:attrName>ppt_h</p:attrName>
                                        </p:attrNameLst>
                                      </p:cBhvr>
                                      <p:tavLst>
                                        <p:tav tm="0">
                                          <p:val>
                                            <p:fltVal val="0"/>
                                          </p:val>
                                        </p:tav>
                                        <p:tav tm="100000">
                                          <p:val>
                                            <p:strVal val="#ppt_h"/>
                                          </p:val>
                                        </p:tav>
                                      </p:tavLst>
                                    </p:anim>
                                    <p:animEffect transition="in" filter="fade">
                                      <p:cBhvr>
                                        <p:cTn id="9" dur="500"/>
                                        <p:tgtEl>
                                          <p:spTgt spid="2050"/>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5"/>
                                        </p:tgtEl>
                                        <p:attrNameLst>
                                          <p:attrName>style.visibility</p:attrName>
                                        </p:attrNameLst>
                                      </p:cBhvr>
                                      <p:to>
                                        <p:strVal val="visible"/>
                                      </p:to>
                                    </p:set>
                                    <p:animEffect transition="in" filter="fade">
                                      <p:cBhvr>
                                        <p:cTn id="14" dur="500"/>
                                        <p:tgtEl>
                                          <p:spTgt spid="45"/>
                                        </p:tgtEl>
                                      </p:cBhvr>
                                    </p:animEffect>
                                    <p:anim calcmode="lin" valueType="num">
                                      <p:cBhvr>
                                        <p:cTn id="15" dur="500" fill="hold"/>
                                        <p:tgtEl>
                                          <p:spTgt spid="45"/>
                                        </p:tgtEl>
                                        <p:attrNameLst>
                                          <p:attrName>ppt_x</p:attrName>
                                        </p:attrNameLst>
                                      </p:cBhvr>
                                      <p:tavLst>
                                        <p:tav tm="0">
                                          <p:val>
                                            <p:strVal val="#ppt_x"/>
                                          </p:val>
                                        </p:tav>
                                        <p:tav tm="100000">
                                          <p:val>
                                            <p:strVal val="#ppt_x"/>
                                          </p:val>
                                        </p:tav>
                                      </p:tavLst>
                                    </p:anim>
                                    <p:anim calcmode="lin" valueType="num">
                                      <p:cBhvr>
                                        <p:cTn id="16" dur="5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34"/>
          <p:cNvSpPr txBox="1"/>
          <p:nvPr/>
        </p:nvSpPr>
        <p:spPr>
          <a:xfrm>
            <a:off x="1752600" y="1581150"/>
            <a:ext cx="5664200" cy="1754318"/>
          </a:xfrm>
          <a:prstGeom prst="rect">
            <a:avLst/>
          </a:prstGeom>
          <a:noFill/>
        </p:spPr>
        <p:txBody>
          <a:bodyPr wrap="square" lIns="91432" tIns="45716" rIns="91432" bIns="45716" rtlCol="0">
            <a:spAutoFit/>
          </a:bodyPr>
          <a:lstStyle/>
          <a:p>
            <a:pPr algn="ctr" defTabSz="685783"/>
            <a:r>
              <a:rPr lang="en-US" altLang="zh-CN" sz="5400" b="1" dirty="0" err="1">
                <a:solidFill>
                  <a:srgbClr val="005830"/>
                </a:solidFill>
                <a:latin typeface="Cambria" pitchFamily="18" charset="0"/>
                <a:ea typeface="Cambria" pitchFamily="18" charset="0"/>
              </a:rPr>
              <a:t>CHÚC</a:t>
            </a:r>
            <a:r>
              <a:rPr lang="en-US" altLang="zh-CN" sz="5400" b="1" dirty="0">
                <a:solidFill>
                  <a:srgbClr val="005830"/>
                </a:solidFill>
                <a:latin typeface="Cambria" pitchFamily="18" charset="0"/>
                <a:ea typeface="Cambria" pitchFamily="18" charset="0"/>
              </a:rPr>
              <a:t> </a:t>
            </a:r>
            <a:r>
              <a:rPr lang="en-US" altLang="zh-CN" sz="5400" b="1" dirty="0" err="1">
                <a:solidFill>
                  <a:srgbClr val="005830"/>
                </a:solidFill>
                <a:latin typeface="Cambria" pitchFamily="18" charset="0"/>
                <a:ea typeface="Cambria" pitchFamily="18" charset="0"/>
              </a:rPr>
              <a:t>MỘT</a:t>
            </a:r>
            <a:r>
              <a:rPr lang="en-US" altLang="zh-CN" sz="5400" b="1" dirty="0">
                <a:solidFill>
                  <a:srgbClr val="005830"/>
                </a:solidFill>
                <a:latin typeface="Cambria" pitchFamily="18" charset="0"/>
                <a:ea typeface="Cambria" pitchFamily="18" charset="0"/>
              </a:rPr>
              <a:t> </a:t>
            </a:r>
            <a:r>
              <a:rPr lang="en-US" altLang="zh-CN" sz="5400" b="1" dirty="0" err="1">
                <a:solidFill>
                  <a:srgbClr val="005830"/>
                </a:solidFill>
                <a:latin typeface="Cambria" pitchFamily="18" charset="0"/>
                <a:ea typeface="Cambria" pitchFamily="18" charset="0"/>
              </a:rPr>
              <a:t>NGÀY</a:t>
            </a:r>
            <a:r>
              <a:rPr lang="en-US" altLang="zh-CN" sz="5400" b="1" dirty="0">
                <a:solidFill>
                  <a:srgbClr val="005830"/>
                </a:solidFill>
                <a:latin typeface="Cambria" pitchFamily="18" charset="0"/>
                <a:ea typeface="Cambria" pitchFamily="18" charset="0"/>
              </a:rPr>
              <a:t> </a:t>
            </a:r>
            <a:r>
              <a:rPr lang="en-US" altLang="zh-CN" sz="5400" b="1" dirty="0" err="1">
                <a:solidFill>
                  <a:srgbClr val="005830"/>
                </a:solidFill>
                <a:latin typeface="Cambria" pitchFamily="18" charset="0"/>
                <a:ea typeface="Cambria" pitchFamily="18" charset="0"/>
              </a:rPr>
              <a:t>TỐT</a:t>
            </a:r>
            <a:r>
              <a:rPr lang="en-US" altLang="zh-CN" sz="5400" b="1" dirty="0">
                <a:solidFill>
                  <a:srgbClr val="005830"/>
                </a:solidFill>
                <a:latin typeface="Cambria" pitchFamily="18" charset="0"/>
                <a:ea typeface="Cambria" pitchFamily="18" charset="0"/>
              </a:rPr>
              <a:t> </a:t>
            </a:r>
            <a:r>
              <a:rPr lang="en-US" altLang="zh-CN" sz="5400" b="1" dirty="0" err="1">
                <a:solidFill>
                  <a:srgbClr val="005830"/>
                </a:solidFill>
                <a:latin typeface="Cambria" pitchFamily="18" charset="0"/>
                <a:ea typeface="Cambria" pitchFamily="18" charset="0"/>
              </a:rPr>
              <a:t>LÀNH</a:t>
            </a:r>
            <a:endParaRPr lang="zh-CN" altLang="en-US" sz="5400" b="1" dirty="0">
              <a:solidFill>
                <a:srgbClr val="005830"/>
              </a:solidFill>
              <a:latin typeface="Cambria" pitchFamily="18" charset="0"/>
            </a:endParaRPr>
          </a:p>
        </p:txBody>
      </p:sp>
    </p:spTree>
    <p:extLst>
      <p:ext uri="{BB962C8B-B14F-4D97-AF65-F5344CB8AC3E}">
        <p14:creationId xmlns:p14="http://schemas.microsoft.com/office/powerpoint/2010/main" val="666628409"/>
      </p:ext>
    </p:extLst>
  </p:cSld>
  <p:clrMapOvr>
    <a:masterClrMapping/>
  </p:clrMapOvr>
  <mc:AlternateContent xmlns:mc="http://schemas.openxmlformats.org/markup-compatibility/2006" xmlns:p14="http://schemas.microsoft.com/office/powerpoint/2010/main">
    <mc:Choice Requires="p14">
      <p:transition spd="slow" p14:dur="1400" advClick="0" advTm="5000">
        <p14:ripple/>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直接连接符 32"/>
          <p:cNvCxnSpPr/>
          <p:nvPr/>
        </p:nvCxnSpPr>
        <p:spPr>
          <a:xfrm>
            <a:off x="272281" y="249510"/>
            <a:ext cx="8932994" cy="0"/>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45" name="直接连接符 33"/>
          <p:cNvCxnSpPr/>
          <p:nvPr/>
        </p:nvCxnSpPr>
        <p:spPr>
          <a:xfrm>
            <a:off x="272281" y="704895"/>
            <a:ext cx="8932994" cy="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46" name="文本框 34"/>
          <p:cNvSpPr txBox="1"/>
          <p:nvPr/>
        </p:nvSpPr>
        <p:spPr>
          <a:xfrm>
            <a:off x="3229155" y="270514"/>
            <a:ext cx="2714446" cy="461665"/>
          </a:xfrm>
          <a:prstGeom prst="rect">
            <a:avLst/>
          </a:prstGeom>
          <a:noFill/>
        </p:spPr>
        <p:txBody>
          <a:bodyPr wrap="square" lIns="91432" tIns="45716" rIns="91432" bIns="45716" rtlCol="0">
            <a:spAutoFit/>
          </a:bodyPr>
          <a:lstStyle/>
          <a:p>
            <a:pPr algn="dist"/>
            <a:r>
              <a:rPr lang="en-US" altLang="zh-CN" sz="2400" b="1" spc="-300">
                <a:ln>
                  <a:solidFill>
                    <a:schemeClr val="bg1"/>
                  </a:solidFill>
                </a:ln>
                <a:solidFill>
                  <a:srgbClr val="FF0000"/>
                </a:solidFill>
                <a:latin typeface="Cambria" pitchFamily="18" charset="0"/>
                <a:ea typeface="Cambria" pitchFamily="18" charset="0"/>
              </a:rPr>
              <a:t>CHÂN TRỜI SÁNG TẠO</a:t>
            </a:r>
            <a:endParaRPr lang="zh-CN" altLang="en-US" sz="2400" b="1" spc="-300" dirty="0">
              <a:ln>
                <a:solidFill>
                  <a:schemeClr val="bg1"/>
                </a:solidFill>
              </a:ln>
              <a:solidFill>
                <a:srgbClr val="FF0000"/>
              </a:solidFill>
              <a:latin typeface="Cambria" pitchFamily="18" charset="0"/>
              <a:ea typeface="华文细黑" panose="02010600040101010101" pitchFamily="2" charset="-122"/>
            </a:endParaRPr>
          </a:p>
        </p:txBody>
      </p:sp>
      <p:pic>
        <p:nvPicPr>
          <p:cNvPr id="48" name="图片 15">
            <a:extLst>
              <a:ext uri="{FF2B5EF4-FFF2-40B4-BE49-F238E27FC236}">
                <a16:creationId xmlns:a16="http://schemas.microsoft.com/office/drawing/2014/main" id="{F26F7503-8BF9-486B-97A9-F01C69E3E39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8205"/>
          <a:stretch/>
        </p:blipFill>
        <p:spPr>
          <a:xfrm>
            <a:off x="6749466" y="4032934"/>
            <a:ext cx="2455810" cy="1148456"/>
          </a:xfrm>
          <a:prstGeom prst="rect">
            <a:avLst/>
          </a:prstGeom>
        </p:spPr>
      </p:pic>
      <p:pic>
        <p:nvPicPr>
          <p:cNvPr id="49" name="图片 21">
            <a:extLst>
              <a:ext uri="{FF2B5EF4-FFF2-40B4-BE49-F238E27FC236}">
                <a16:creationId xmlns:a16="http://schemas.microsoft.com/office/drawing/2014/main" id="{632DF91B-F099-42F9-AB06-BBDB07CBBD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622379"/>
            <a:ext cx="2971800" cy="1521125"/>
          </a:xfrm>
          <a:prstGeom prst="rect">
            <a:avLst/>
          </a:prstGeom>
        </p:spPr>
      </p:pic>
      <p:pic>
        <p:nvPicPr>
          <p:cNvPr id="50" name="图片 17">
            <a:extLst>
              <a:ext uri="{FF2B5EF4-FFF2-40B4-BE49-F238E27FC236}">
                <a16:creationId xmlns:a16="http://schemas.microsoft.com/office/drawing/2014/main" id="{8FA6126D-D3D1-48DB-9EA5-A6F62E8076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57201" y="1726527"/>
            <a:ext cx="887252" cy="515602"/>
          </a:xfrm>
          <a:prstGeom prst="rect">
            <a:avLst/>
          </a:prstGeom>
        </p:spPr>
      </p:pic>
      <p:pic>
        <p:nvPicPr>
          <p:cNvPr id="51" name="图片 19">
            <a:extLst>
              <a:ext uri="{FF2B5EF4-FFF2-40B4-BE49-F238E27FC236}">
                <a16:creationId xmlns:a16="http://schemas.microsoft.com/office/drawing/2014/main" id="{F910FAA5-F6CF-42B4-9DD6-DCC723FE34C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0255" y="1274884"/>
            <a:ext cx="5571946" cy="382466"/>
          </a:xfrm>
          <a:prstGeom prst="rect">
            <a:avLst/>
          </a:prstGeom>
        </p:spPr>
      </p:pic>
      <p:sp>
        <p:nvSpPr>
          <p:cNvPr id="52" name="文本框 22">
            <a:extLst>
              <a:ext uri="{FF2B5EF4-FFF2-40B4-BE49-F238E27FC236}">
                <a16:creationId xmlns:a16="http://schemas.microsoft.com/office/drawing/2014/main" id="{257E1288-52E0-4AEE-8009-FF4A0561C290}"/>
              </a:ext>
            </a:extLst>
          </p:cNvPr>
          <p:cNvSpPr txBox="1"/>
          <p:nvPr/>
        </p:nvSpPr>
        <p:spPr>
          <a:xfrm>
            <a:off x="298950" y="830818"/>
            <a:ext cx="6248400" cy="400110"/>
          </a:xfrm>
          <a:prstGeom prst="rect">
            <a:avLst/>
          </a:prstGeom>
          <a:noFill/>
        </p:spPr>
        <p:txBody>
          <a:bodyPr wrap="square" lIns="91432" tIns="45716" rIns="91432" bIns="45716" rtlCol="0">
            <a:spAutoFit/>
            <a:scene3d>
              <a:camera prst="orthographicFront"/>
              <a:lightRig rig="threePt" dir="t"/>
            </a:scene3d>
            <a:sp3d contourW="12700"/>
          </a:bodyPr>
          <a:lstStyle/>
          <a:p>
            <a:pPr algn="ctr"/>
            <a:r>
              <a:rPr lang="en-US" altLang="zh-CN" sz="2000" b="1" dirty="0" err="1">
                <a:solidFill>
                  <a:srgbClr val="00B0F0"/>
                </a:solidFill>
                <a:latin typeface="Cambria" pitchFamily="18" charset="0"/>
                <a:ea typeface="Cambria" pitchFamily="18" charset="0"/>
              </a:rPr>
              <a:t>BÀI</a:t>
            </a:r>
            <a:r>
              <a:rPr lang="en-US" altLang="zh-CN" sz="2000" b="1" dirty="0">
                <a:solidFill>
                  <a:srgbClr val="00B0F0"/>
                </a:solidFill>
                <a:latin typeface="Cambria" pitchFamily="18" charset="0"/>
                <a:ea typeface="Cambria" pitchFamily="18" charset="0"/>
              </a:rPr>
              <a:t> 2: </a:t>
            </a:r>
            <a:r>
              <a:rPr lang="en-US" altLang="zh-CN" sz="2000" b="1" dirty="0" err="1">
                <a:solidFill>
                  <a:srgbClr val="00B0F0"/>
                </a:solidFill>
                <a:latin typeface="Cambria" pitchFamily="18" charset="0"/>
                <a:ea typeface="Cambria" pitchFamily="18" charset="0"/>
              </a:rPr>
              <a:t>SỐNG</a:t>
            </a:r>
            <a:r>
              <a:rPr lang="en-US" altLang="zh-CN" sz="2000" b="1" dirty="0">
                <a:solidFill>
                  <a:srgbClr val="00B0F0"/>
                </a:solidFill>
                <a:latin typeface="Cambria" pitchFamily="18" charset="0"/>
                <a:ea typeface="Cambria" pitchFamily="18" charset="0"/>
              </a:rPr>
              <a:t> </a:t>
            </a:r>
            <a:r>
              <a:rPr lang="en-US" altLang="zh-CN" sz="2000" b="1" dirty="0" err="1">
                <a:solidFill>
                  <a:srgbClr val="00B0F0"/>
                </a:solidFill>
                <a:latin typeface="Cambria" pitchFamily="18" charset="0"/>
                <a:ea typeface="Cambria" pitchFamily="18" charset="0"/>
              </a:rPr>
              <a:t>CÙNG</a:t>
            </a:r>
            <a:r>
              <a:rPr lang="en-US" altLang="zh-CN" sz="2000" b="1" dirty="0">
                <a:solidFill>
                  <a:srgbClr val="00B0F0"/>
                </a:solidFill>
                <a:latin typeface="Cambria" pitchFamily="18" charset="0"/>
                <a:ea typeface="Cambria" pitchFamily="18" charset="0"/>
              </a:rPr>
              <a:t> </a:t>
            </a:r>
            <a:r>
              <a:rPr lang="en-US" altLang="zh-CN" sz="2000" b="1" dirty="0" err="1">
                <a:solidFill>
                  <a:srgbClr val="00B0F0"/>
                </a:solidFill>
                <a:latin typeface="Cambria" pitchFamily="18" charset="0"/>
                <a:ea typeface="Cambria" pitchFamily="18" charset="0"/>
              </a:rPr>
              <a:t>KÍ</a:t>
            </a:r>
            <a:r>
              <a:rPr lang="en-US" altLang="zh-CN" sz="2000" b="1" dirty="0">
                <a:solidFill>
                  <a:srgbClr val="00B0F0"/>
                </a:solidFill>
                <a:latin typeface="Cambria" pitchFamily="18" charset="0"/>
                <a:ea typeface="Cambria" pitchFamily="18" charset="0"/>
              </a:rPr>
              <a:t> </a:t>
            </a:r>
            <a:r>
              <a:rPr lang="en-US" altLang="zh-CN" sz="2000" b="1" dirty="0" err="1">
                <a:solidFill>
                  <a:srgbClr val="00B0F0"/>
                </a:solidFill>
                <a:latin typeface="Cambria" pitchFamily="18" charset="0"/>
                <a:ea typeface="Cambria" pitchFamily="18" charset="0"/>
              </a:rPr>
              <a:t>ỨC</a:t>
            </a:r>
            <a:r>
              <a:rPr lang="en-US" altLang="zh-CN" sz="2000" b="1" dirty="0">
                <a:solidFill>
                  <a:srgbClr val="00B0F0"/>
                </a:solidFill>
                <a:latin typeface="Cambria" pitchFamily="18" charset="0"/>
                <a:ea typeface="Cambria" pitchFamily="18" charset="0"/>
              </a:rPr>
              <a:t> </a:t>
            </a:r>
            <a:r>
              <a:rPr lang="en-US" altLang="zh-CN" sz="2000" b="1" dirty="0" err="1">
                <a:solidFill>
                  <a:srgbClr val="00B0F0"/>
                </a:solidFill>
                <a:latin typeface="Cambria" pitchFamily="18" charset="0"/>
                <a:ea typeface="Cambria" pitchFamily="18" charset="0"/>
              </a:rPr>
              <a:t>CỦA</a:t>
            </a:r>
            <a:r>
              <a:rPr lang="en-US" altLang="zh-CN" sz="2000" b="1" dirty="0">
                <a:solidFill>
                  <a:srgbClr val="00B0F0"/>
                </a:solidFill>
                <a:latin typeface="Cambria" pitchFamily="18" charset="0"/>
                <a:ea typeface="Cambria" pitchFamily="18" charset="0"/>
              </a:rPr>
              <a:t> </a:t>
            </a:r>
            <a:r>
              <a:rPr lang="en-US" altLang="zh-CN" sz="2000" b="1" dirty="0" err="1">
                <a:solidFill>
                  <a:srgbClr val="00B0F0"/>
                </a:solidFill>
                <a:latin typeface="Cambria" pitchFamily="18" charset="0"/>
                <a:ea typeface="Cambria" pitchFamily="18" charset="0"/>
              </a:rPr>
              <a:t>CỘNG</a:t>
            </a:r>
            <a:r>
              <a:rPr lang="en-US" altLang="zh-CN" sz="2000" b="1" dirty="0">
                <a:solidFill>
                  <a:srgbClr val="00B0F0"/>
                </a:solidFill>
                <a:latin typeface="Cambria" pitchFamily="18" charset="0"/>
                <a:ea typeface="Cambria" pitchFamily="18" charset="0"/>
              </a:rPr>
              <a:t> </a:t>
            </a:r>
            <a:r>
              <a:rPr lang="en-US" altLang="zh-CN" sz="2000" b="1" dirty="0" err="1">
                <a:solidFill>
                  <a:srgbClr val="00B0F0"/>
                </a:solidFill>
                <a:latin typeface="Cambria" pitchFamily="18" charset="0"/>
                <a:ea typeface="Cambria" pitchFamily="18" charset="0"/>
              </a:rPr>
              <a:t>ĐỒNG</a:t>
            </a:r>
            <a:r>
              <a:rPr lang="en-US" altLang="zh-CN" sz="2000" b="1" dirty="0">
                <a:solidFill>
                  <a:srgbClr val="00B0F0"/>
                </a:solidFill>
                <a:latin typeface="Cambria" pitchFamily="18" charset="0"/>
                <a:ea typeface="Cambria" pitchFamily="18" charset="0"/>
              </a:rPr>
              <a:t> (</a:t>
            </a:r>
            <a:r>
              <a:rPr lang="en-US" altLang="zh-CN" sz="2000" b="1" dirty="0" err="1">
                <a:solidFill>
                  <a:srgbClr val="00B0F0"/>
                </a:solidFill>
                <a:latin typeface="Cambria" pitchFamily="18" charset="0"/>
                <a:ea typeface="Cambria" pitchFamily="18" charset="0"/>
              </a:rPr>
              <a:t>SỬ</a:t>
            </a:r>
            <a:r>
              <a:rPr lang="en-US" altLang="zh-CN" sz="2000" b="1" dirty="0">
                <a:solidFill>
                  <a:srgbClr val="00B0F0"/>
                </a:solidFill>
                <a:latin typeface="Cambria" pitchFamily="18" charset="0"/>
                <a:ea typeface="Cambria" pitchFamily="18" charset="0"/>
              </a:rPr>
              <a:t> </a:t>
            </a:r>
            <a:r>
              <a:rPr lang="en-US" altLang="zh-CN" sz="2000" b="1" dirty="0" err="1">
                <a:solidFill>
                  <a:srgbClr val="00B0F0"/>
                </a:solidFill>
                <a:latin typeface="Cambria" pitchFamily="18" charset="0"/>
                <a:ea typeface="Cambria" pitchFamily="18" charset="0"/>
              </a:rPr>
              <a:t>THI</a:t>
            </a:r>
            <a:r>
              <a:rPr lang="en-US" altLang="zh-CN" sz="2000" b="1" dirty="0">
                <a:solidFill>
                  <a:srgbClr val="00B0F0"/>
                </a:solidFill>
                <a:latin typeface="Cambria" pitchFamily="18" charset="0"/>
                <a:ea typeface="Cambria" pitchFamily="18" charset="0"/>
              </a:rPr>
              <a:t>)</a:t>
            </a:r>
            <a:endParaRPr lang="zh-CN" altLang="en-US" sz="2000" b="1" dirty="0">
              <a:solidFill>
                <a:srgbClr val="00B0F0"/>
              </a:solidFill>
              <a:latin typeface="Cambria" pitchFamily="18" charset="0"/>
              <a:ea typeface="小白" panose="02010601030101010101" pitchFamily="2" charset="-122"/>
            </a:endParaRPr>
          </a:p>
        </p:txBody>
      </p:sp>
      <p:sp>
        <p:nvSpPr>
          <p:cNvPr id="53" name="文本框 22">
            <a:extLst>
              <a:ext uri="{FF2B5EF4-FFF2-40B4-BE49-F238E27FC236}">
                <a16:creationId xmlns:a16="http://schemas.microsoft.com/office/drawing/2014/main" id="{257E1288-52E0-4AEE-8009-FF4A0561C290}"/>
              </a:ext>
            </a:extLst>
          </p:cNvPr>
          <p:cNvSpPr txBox="1"/>
          <p:nvPr/>
        </p:nvSpPr>
        <p:spPr>
          <a:xfrm>
            <a:off x="1079511" y="1718911"/>
            <a:ext cx="2287666" cy="461665"/>
          </a:xfrm>
          <a:prstGeom prst="rect">
            <a:avLst/>
          </a:prstGeom>
          <a:noFill/>
        </p:spPr>
        <p:txBody>
          <a:bodyPr wrap="square" lIns="91432" tIns="45716" rIns="91432" bIns="45716" rtlCol="0">
            <a:spAutoFit/>
            <a:scene3d>
              <a:camera prst="orthographicFront"/>
              <a:lightRig rig="threePt" dir="t"/>
            </a:scene3d>
            <a:sp3d contourW="12700"/>
          </a:bodyPr>
          <a:lstStyle/>
          <a:p>
            <a:pPr algn="ctr"/>
            <a:r>
              <a:rPr lang="en-US" altLang="zh-CN" sz="2400" b="1">
                <a:solidFill>
                  <a:srgbClr val="00B0F0"/>
                </a:solidFill>
                <a:latin typeface="Cambria" pitchFamily="18" charset="0"/>
                <a:ea typeface="Cambria" pitchFamily="18" charset="0"/>
              </a:rPr>
              <a:t>NÓI VÀ NGHE</a:t>
            </a:r>
            <a:endParaRPr lang="zh-CN" altLang="en-US" sz="2400" b="1" dirty="0">
              <a:solidFill>
                <a:srgbClr val="00B0F0"/>
              </a:solidFill>
              <a:latin typeface="Cambria" pitchFamily="18" charset="0"/>
              <a:ea typeface="小白" panose="02010601030101010101" pitchFamily="2" charset="-122"/>
            </a:endParaRPr>
          </a:p>
        </p:txBody>
      </p:sp>
      <p:sp>
        <p:nvSpPr>
          <p:cNvPr id="54" name="文本框 22">
            <a:extLst>
              <a:ext uri="{FF2B5EF4-FFF2-40B4-BE49-F238E27FC236}">
                <a16:creationId xmlns:a16="http://schemas.microsoft.com/office/drawing/2014/main" id="{257E1288-52E0-4AEE-8009-FF4A0561C290}"/>
              </a:ext>
            </a:extLst>
          </p:cNvPr>
          <p:cNvSpPr txBox="1"/>
          <p:nvPr/>
        </p:nvSpPr>
        <p:spPr>
          <a:xfrm>
            <a:off x="152400" y="2266953"/>
            <a:ext cx="8845050" cy="800219"/>
          </a:xfrm>
          <a:prstGeom prst="rect">
            <a:avLst/>
          </a:prstGeom>
          <a:noFill/>
        </p:spPr>
        <p:txBody>
          <a:bodyPr wrap="square" lIns="91432" tIns="45716" rIns="91432" bIns="45716" rtlCol="0">
            <a:spAutoFit/>
            <a:scene3d>
              <a:camera prst="orthographicFront"/>
              <a:lightRig rig="threePt" dir="t"/>
            </a:scene3d>
            <a:sp3d contourW="12700"/>
          </a:bodyPr>
          <a:lstStyle/>
          <a:p>
            <a:pPr algn="ctr"/>
            <a:r>
              <a:rPr lang="vi-VN" altLang="zh-CN" sz="2300" b="1">
                <a:solidFill>
                  <a:srgbClr val="FF0000"/>
                </a:solidFill>
                <a:latin typeface="Cambria" pitchFamily="18" charset="0"/>
                <a:ea typeface="Cambria" pitchFamily="18" charset="0"/>
              </a:rPr>
              <a:t>THUYẾT TRÌNH VỀ MỘT VẤN ĐỀ XÃ HỘI </a:t>
            </a:r>
            <a:endParaRPr lang="en-US" altLang="zh-CN" sz="2300" b="1">
              <a:solidFill>
                <a:srgbClr val="FF0000"/>
              </a:solidFill>
              <a:latin typeface="Cambria" pitchFamily="18" charset="0"/>
              <a:ea typeface="Cambria" pitchFamily="18" charset="0"/>
            </a:endParaRPr>
          </a:p>
          <a:p>
            <a:pPr algn="ctr"/>
            <a:r>
              <a:rPr lang="vi-VN" altLang="zh-CN" sz="2300" b="1">
                <a:solidFill>
                  <a:srgbClr val="FF0000"/>
                </a:solidFill>
                <a:latin typeface="Cambria" pitchFamily="18" charset="0"/>
                <a:ea typeface="Cambria" pitchFamily="18" charset="0"/>
              </a:rPr>
              <a:t>CÓ KẾT HỢP SỬ DỤNG PHƯƠNG TIỆN GIAO TIẾP PHI NGÔN NGỮ</a:t>
            </a:r>
            <a:endParaRPr lang="zh-CN" altLang="en-US" sz="2300" b="1" dirty="0">
              <a:solidFill>
                <a:srgbClr val="FF0000"/>
              </a:solidFill>
              <a:latin typeface="Cambria" pitchFamily="18" charset="0"/>
              <a:ea typeface="小白" panose="02010601030101010101" pitchFamily="2" charset="-122"/>
            </a:endParaRPr>
          </a:p>
        </p:txBody>
      </p:sp>
      <p:sp>
        <p:nvSpPr>
          <p:cNvPr id="55" name="文本框 22">
            <a:extLst>
              <a:ext uri="{FF2B5EF4-FFF2-40B4-BE49-F238E27FC236}">
                <a16:creationId xmlns:a16="http://schemas.microsoft.com/office/drawing/2014/main" id="{257E1288-52E0-4AEE-8009-FF4A0561C290}"/>
              </a:ext>
            </a:extLst>
          </p:cNvPr>
          <p:cNvSpPr txBox="1"/>
          <p:nvPr/>
        </p:nvSpPr>
        <p:spPr>
          <a:xfrm>
            <a:off x="1600200" y="3333753"/>
            <a:ext cx="5334000" cy="1061827"/>
          </a:xfrm>
          <a:prstGeom prst="rect">
            <a:avLst/>
          </a:prstGeom>
          <a:noFill/>
        </p:spPr>
        <p:txBody>
          <a:bodyPr wrap="square" lIns="91432" tIns="45716" rIns="91432" bIns="45716" rtlCol="0">
            <a:spAutoFit/>
            <a:scene3d>
              <a:camera prst="orthographicFront"/>
              <a:lightRig rig="threePt" dir="t"/>
            </a:scene3d>
            <a:sp3d contourW="12700"/>
          </a:bodyPr>
          <a:lstStyle/>
          <a:p>
            <a:pPr algn="ctr"/>
            <a:r>
              <a:rPr lang="en-US" altLang="zh-CN" sz="2100" b="1">
                <a:solidFill>
                  <a:srgbClr val="FF0000"/>
                </a:solidFill>
                <a:latin typeface="Cambria" pitchFamily="18" charset="0"/>
                <a:ea typeface="Cambria" pitchFamily="18" charset="0"/>
              </a:rPr>
              <a:t>Mục tiêu: </a:t>
            </a:r>
            <a:r>
              <a:rPr lang="vi-VN" altLang="zh-CN" sz="2100">
                <a:latin typeface="Cambria" pitchFamily="18" charset="0"/>
                <a:ea typeface="Cambria" pitchFamily="18" charset="0"/>
              </a:rPr>
              <a:t>Biết thuyết trình về một vấn đề xã hội, sử dụng kết hợp phương tiện ngôn ngữ với các phương tiện giao tiếp phi ngôn ngữ.</a:t>
            </a:r>
            <a:r>
              <a:rPr lang="en-US" altLang="zh-CN" sz="2100">
                <a:latin typeface="Cambria" pitchFamily="18" charset="0"/>
                <a:ea typeface="Cambria" pitchFamily="18" charset="0"/>
              </a:rPr>
              <a:t> </a:t>
            </a:r>
            <a:endParaRPr lang="zh-CN" altLang="en-US" sz="2100" dirty="0">
              <a:latin typeface="Cambria" pitchFamily="18" charset="0"/>
              <a:ea typeface="小白" panose="02010601030101010101" pitchFamily="2" charset="-122"/>
            </a:endParaRPr>
          </a:p>
        </p:txBody>
      </p:sp>
    </p:spTree>
    <p:extLst>
      <p:ext uri="{BB962C8B-B14F-4D97-AF65-F5344CB8AC3E}">
        <p14:creationId xmlns:p14="http://schemas.microsoft.com/office/powerpoint/2010/main" val="61825364"/>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1000"/>
                                        <p:tgtEl>
                                          <p:spTgt spid="48"/>
                                        </p:tgtEl>
                                      </p:cBhvr>
                                    </p:animEffect>
                                    <p:anim calcmode="lin" valueType="num">
                                      <p:cBhvr>
                                        <p:cTn id="13" dur="1000" fill="hold"/>
                                        <p:tgtEl>
                                          <p:spTgt spid="48"/>
                                        </p:tgtEl>
                                        <p:attrNameLst>
                                          <p:attrName>ppt_x</p:attrName>
                                        </p:attrNameLst>
                                      </p:cBhvr>
                                      <p:tavLst>
                                        <p:tav tm="0">
                                          <p:val>
                                            <p:strVal val="#ppt_x"/>
                                          </p:val>
                                        </p:tav>
                                        <p:tav tm="100000">
                                          <p:val>
                                            <p:strVal val="#ppt_x"/>
                                          </p:val>
                                        </p:tav>
                                      </p:tavLst>
                                    </p:anim>
                                    <p:anim calcmode="lin" valueType="num">
                                      <p:cBhvr>
                                        <p:cTn id="14" dur="1000" fill="hold"/>
                                        <p:tgtEl>
                                          <p:spTgt spid="48"/>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6" fill="hold"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additive="base">
                                        <p:cTn id="18" dur="500" fill="hold"/>
                                        <p:tgtEl>
                                          <p:spTgt spid="50"/>
                                        </p:tgtEl>
                                        <p:attrNameLst>
                                          <p:attrName>ppt_x</p:attrName>
                                        </p:attrNameLst>
                                      </p:cBhvr>
                                      <p:tavLst>
                                        <p:tav tm="0">
                                          <p:val>
                                            <p:strVal val="1+#ppt_w/2"/>
                                          </p:val>
                                        </p:tav>
                                        <p:tav tm="100000">
                                          <p:val>
                                            <p:strVal val="#ppt_x"/>
                                          </p:val>
                                        </p:tav>
                                      </p:tavLst>
                                    </p:anim>
                                    <p:anim calcmode="lin" valueType="num">
                                      <p:cBhvr additive="base">
                                        <p:cTn id="19" dur="500" fill="hold"/>
                                        <p:tgtEl>
                                          <p:spTgt spid="50"/>
                                        </p:tgtEl>
                                        <p:attrNameLst>
                                          <p:attrName>ppt_y</p:attrName>
                                        </p:attrNameLst>
                                      </p:cBhvr>
                                      <p:tavLst>
                                        <p:tav tm="0">
                                          <p:val>
                                            <p:strVal val="1+#ppt_h/2"/>
                                          </p:val>
                                        </p:tav>
                                        <p:tav tm="100000">
                                          <p:val>
                                            <p:strVal val="#ppt_y"/>
                                          </p:val>
                                        </p:tav>
                                      </p:tavLst>
                                    </p:anim>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childTnLst>
                                </p:cTn>
                              </p:par>
                            </p:childTnLst>
                          </p:cTn>
                        </p:par>
                        <p:par>
                          <p:cTn id="26" fill="hold">
                            <p:stCondLst>
                              <p:cond delay="2000"/>
                            </p:stCondLst>
                            <p:childTnLst>
                              <p:par>
                                <p:cTn id="27" presetID="22" presetClass="entr" presetSubtype="8" fill="hold" nodeType="after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wipe(left)">
                                      <p:cBhvr>
                                        <p:cTn id="29" dur="500"/>
                                        <p:tgtEl>
                                          <p:spTgt spid="51"/>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 calcmode="lin" valueType="num">
                                      <p:cBhvr>
                                        <p:cTn id="39" dur="500" fill="hold"/>
                                        <p:tgtEl>
                                          <p:spTgt spid="54"/>
                                        </p:tgtEl>
                                        <p:attrNameLst>
                                          <p:attrName>ppt_w</p:attrName>
                                        </p:attrNameLst>
                                      </p:cBhvr>
                                      <p:tavLst>
                                        <p:tav tm="0">
                                          <p:val>
                                            <p:fltVal val="0"/>
                                          </p:val>
                                        </p:tav>
                                        <p:tav tm="100000">
                                          <p:val>
                                            <p:strVal val="#ppt_w"/>
                                          </p:val>
                                        </p:tav>
                                      </p:tavLst>
                                    </p:anim>
                                    <p:anim calcmode="lin" valueType="num">
                                      <p:cBhvr>
                                        <p:cTn id="40" dur="500" fill="hold"/>
                                        <p:tgtEl>
                                          <p:spTgt spid="54"/>
                                        </p:tgtEl>
                                        <p:attrNameLst>
                                          <p:attrName>ppt_h</p:attrName>
                                        </p:attrNameLst>
                                      </p:cBhvr>
                                      <p:tavLst>
                                        <p:tav tm="0">
                                          <p:val>
                                            <p:fltVal val="0"/>
                                          </p:val>
                                        </p:tav>
                                        <p:tav tm="100000">
                                          <p:val>
                                            <p:strVal val="#ppt_h"/>
                                          </p:val>
                                        </p:tav>
                                      </p:tavLst>
                                    </p:anim>
                                    <p:animEffect transition="in" filter="fade">
                                      <p:cBhvr>
                                        <p:cTn id="41" dur="500"/>
                                        <p:tgtEl>
                                          <p:spTgt spid="54"/>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55"/>
                                        </p:tgtEl>
                                        <p:attrNameLst>
                                          <p:attrName>style.visibility</p:attrName>
                                        </p:attrNameLst>
                                      </p:cBhvr>
                                      <p:to>
                                        <p:strVal val="visible"/>
                                      </p:to>
                                    </p:set>
                                    <p:anim calcmode="lin" valueType="num">
                                      <p:cBhvr>
                                        <p:cTn id="45" dur="500" fill="hold"/>
                                        <p:tgtEl>
                                          <p:spTgt spid="55"/>
                                        </p:tgtEl>
                                        <p:attrNameLst>
                                          <p:attrName>ppt_w</p:attrName>
                                        </p:attrNameLst>
                                      </p:cBhvr>
                                      <p:tavLst>
                                        <p:tav tm="0">
                                          <p:val>
                                            <p:fltVal val="0"/>
                                          </p:val>
                                        </p:tav>
                                        <p:tav tm="100000">
                                          <p:val>
                                            <p:strVal val="#ppt_w"/>
                                          </p:val>
                                        </p:tav>
                                      </p:tavLst>
                                    </p:anim>
                                    <p:anim calcmode="lin" valueType="num">
                                      <p:cBhvr>
                                        <p:cTn id="46" dur="500" fill="hold"/>
                                        <p:tgtEl>
                                          <p:spTgt spid="55"/>
                                        </p:tgtEl>
                                        <p:attrNameLst>
                                          <p:attrName>ppt_h</p:attrName>
                                        </p:attrNameLst>
                                      </p:cBhvr>
                                      <p:tavLst>
                                        <p:tav tm="0">
                                          <p:val>
                                            <p:fltVal val="0"/>
                                          </p:val>
                                        </p:tav>
                                        <p:tav tm="100000">
                                          <p:val>
                                            <p:strVal val="#ppt_h"/>
                                          </p:val>
                                        </p:tav>
                                      </p:tavLst>
                                    </p:anim>
                                    <p:animEffect transition="in" filter="fade">
                                      <p:cBhvr>
                                        <p:cTn id="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4">
            <a:extLst>
              <a:ext uri="{FF2B5EF4-FFF2-40B4-BE49-F238E27FC236}">
                <a16:creationId xmlns:a16="http://schemas.microsoft.com/office/drawing/2014/main" id="{65625F92-3F0B-4276-9904-4210D4D0B8A1}"/>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10000"/>
                    </a14:imgEffect>
                    <a14:imgEffect>
                      <a14:brightnessContrast bright="15000" contrast="16000"/>
                    </a14:imgEffect>
                  </a14:imgLayer>
                </a14:imgProps>
              </a:ext>
              <a:ext uri="{28A0092B-C50C-407E-A947-70E740481C1C}">
                <a14:useLocalDpi xmlns:a14="http://schemas.microsoft.com/office/drawing/2010/main" val="0"/>
              </a:ext>
            </a:extLst>
          </a:blip>
          <a:srcRect l="32500" t="28055" r="29622" b="27778"/>
          <a:stretch/>
        </p:blipFill>
        <p:spPr>
          <a:xfrm>
            <a:off x="3427909" y="628697"/>
            <a:ext cx="5750696" cy="3771855"/>
          </a:xfrm>
          <a:prstGeom prst="rect">
            <a:avLst/>
          </a:prstGeom>
        </p:spPr>
      </p:pic>
      <p:cxnSp>
        <p:nvCxnSpPr>
          <p:cNvPr id="44" name="直接连接符 32"/>
          <p:cNvCxnSpPr/>
          <p:nvPr/>
        </p:nvCxnSpPr>
        <p:spPr>
          <a:xfrm>
            <a:off x="272281" y="249510"/>
            <a:ext cx="8932994" cy="0"/>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6" name="直接连接符 32"/>
          <p:cNvCxnSpPr/>
          <p:nvPr/>
        </p:nvCxnSpPr>
        <p:spPr>
          <a:xfrm>
            <a:off x="272281" y="249510"/>
            <a:ext cx="8932994" cy="0"/>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7" name="直接连接符 33"/>
          <p:cNvCxnSpPr/>
          <p:nvPr/>
        </p:nvCxnSpPr>
        <p:spPr>
          <a:xfrm>
            <a:off x="272281" y="704895"/>
            <a:ext cx="8932994" cy="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8" name="文本框 34"/>
          <p:cNvSpPr txBox="1"/>
          <p:nvPr/>
        </p:nvSpPr>
        <p:spPr>
          <a:xfrm>
            <a:off x="3229155" y="209550"/>
            <a:ext cx="2714446" cy="523218"/>
          </a:xfrm>
          <a:prstGeom prst="rect">
            <a:avLst/>
          </a:prstGeom>
          <a:noFill/>
        </p:spPr>
        <p:txBody>
          <a:bodyPr wrap="square" lIns="91432" tIns="45716" rIns="91432" bIns="45716" rtlCol="0">
            <a:spAutoFit/>
          </a:bodyPr>
          <a:lstStyle/>
          <a:p>
            <a:pPr algn="dist"/>
            <a:r>
              <a:rPr lang="en-US" altLang="zh-CN" sz="2800" b="1" spc="-300">
                <a:ln>
                  <a:solidFill>
                    <a:schemeClr val="bg1"/>
                  </a:solidFill>
                </a:ln>
                <a:solidFill>
                  <a:srgbClr val="FF0000"/>
                </a:solidFill>
                <a:latin typeface="Cambria" pitchFamily="18" charset="0"/>
                <a:ea typeface="Cambria" pitchFamily="18" charset="0"/>
              </a:rPr>
              <a:t>KHỞI ĐỘNG</a:t>
            </a:r>
            <a:endParaRPr lang="zh-CN" altLang="en-US" sz="2800" b="1" spc="-300" dirty="0">
              <a:ln>
                <a:solidFill>
                  <a:schemeClr val="bg1"/>
                </a:solidFill>
              </a:ln>
              <a:solidFill>
                <a:srgbClr val="FF0000"/>
              </a:solidFill>
              <a:latin typeface="Cambria" pitchFamily="18" charset="0"/>
              <a:ea typeface="华文细黑" panose="02010600040101010101" pitchFamily="2" charset="-122"/>
            </a:endParaRPr>
          </a:p>
        </p:txBody>
      </p:sp>
      <p:pic>
        <p:nvPicPr>
          <p:cNvPr id="1028" name="Picture 4" descr="Math Teacher Clipart Clipart Panda Free Clipart Images - Transparent  Background Clipart Teacher PNG Image | Transparent PNG Free Download on  SeekPNG"/>
          <p:cNvPicPr>
            <a:picLocks noChangeAspect="1" noChangeArrowheads="1"/>
          </p:cNvPicPr>
          <p:nvPr/>
        </p:nvPicPr>
        <p:blipFill>
          <a:blip r:embed="rId5">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58513" y="590550"/>
            <a:ext cx="3816503" cy="4212116"/>
          </a:xfrm>
          <a:prstGeom prst="rect">
            <a:avLst/>
          </a:prstGeom>
          <a:noFill/>
          <a:extLst>
            <a:ext uri="{909E8E84-426E-40DD-AFC4-6F175D3DCCD1}">
              <a14:hiddenFill xmlns:a14="http://schemas.microsoft.com/office/drawing/2010/main">
                <a:solidFill>
                  <a:srgbClr val="FFFFFF"/>
                </a:solidFill>
              </a14:hiddenFill>
            </a:ext>
          </a:extLst>
        </p:spPr>
      </p:pic>
      <p:sp>
        <p:nvSpPr>
          <p:cNvPr id="23" name="文本框 22">
            <a:extLst>
              <a:ext uri="{FF2B5EF4-FFF2-40B4-BE49-F238E27FC236}">
                <a16:creationId xmlns:a16="http://schemas.microsoft.com/office/drawing/2014/main" id="{257E1288-52E0-4AEE-8009-FF4A0561C290}"/>
              </a:ext>
            </a:extLst>
          </p:cNvPr>
          <p:cNvSpPr txBox="1"/>
          <p:nvPr/>
        </p:nvSpPr>
        <p:spPr>
          <a:xfrm>
            <a:off x="4419600" y="1885952"/>
            <a:ext cx="3581400" cy="2062101"/>
          </a:xfrm>
          <a:prstGeom prst="rect">
            <a:avLst/>
          </a:prstGeom>
          <a:noFill/>
        </p:spPr>
        <p:txBody>
          <a:bodyPr wrap="square" lIns="91432" tIns="45716" rIns="91432" bIns="45716" rtlCol="0">
            <a:spAutoFit/>
            <a:scene3d>
              <a:camera prst="orthographicFront"/>
              <a:lightRig rig="threePt" dir="t"/>
            </a:scene3d>
            <a:sp3d contourW="12700"/>
          </a:bodyPr>
          <a:lstStyle/>
          <a:p>
            <a:pPr algn="ctr"/>
            <a:r>
              <a:rPr lang="vi-VN" altLang="zh-CN" sz="3200" b="1">
                <a:latin typeface="Cambria" pitchFamily="18" charset="0"/>
                <a:ea typeface="Cambria" pitchFamily="18" charset="0"/>
              </a:rPr>
              <a:t>Việc giao tiếp của chúng ta có cần sử dụng đến ngôn ngữ hay không?</a:t>
            </a:r>
            <a:endParaRPr lang="zh-CN" altLang="en-US" sz="3200" dirty="0">
              <a:latin typeface="Cambria" pitchFamily="18" charset="0"/>
              <a:ea typeface="小白" panose="02010601030101010101" pitchFamily="2" charset="-122"/>
            </a:endParaRPr>
          </a:p>
        </p:txBody>
      </p:sp>
    </p:spTree>
    <p:extLst>
      <p:ext uri="{BB962C8B-B14F-4D97-AF65-F5344CB8AC3E}">
        <p14:creationId xmlns:p14="http://schemas.microsoft.com/office/powerpoint/2010/main" val="3385215299"/>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500" fill="hold"/>
                                        <p:tgtEl>
                                          <p:spTgt spid="23"/>
                                        </p:tgtEl>
                                        <p:attrNameLst>
                                          <p:attrName>ppt_w</p:attrName>
                                        </p:attrNameLst>
                                      </p:cBhvr>
                                      <p:tavLst>
                                        <p:tav tm="0">
                                          <p:val>
                                            <p:fltVal val="0"/>
                                          </p:val>
                                        </p:tav>
                                        <p:tav tm="100000">
                                          <p:val>
                                            <p:strVal val="#ppt_w"/>
                                          </p:val>
                                        </p:tav>
                                      </p:tavLst>
                                    </p:anim>
                                    <p:anim calcmode="lin" valueType="num">
                                      <p:cBhvr>
                                        <p:cTn id="14" dur="500" fill="hold"/>
                                        <p:tgtEl>
                                          <p:spTgt spid="23"/>
                                        </p:tgtEl>
                                        <p:attrNameLst>
                                          <p:attrName>ppt_h</p:attrName>
                                        </p:attrNameLst>
                                      </p:cBhvr>
                                      <p:tavLst>
                                        <p:tav tm="0">
                                          <p:val>
                                            <p:fltVal val="0"/>
                                          </p:val>
                                        </p:tav>
                                        <p:tav tm="100000">
                                          <p:val>
                                            <p:strVal val="#ppt_h"/>
                                          </p:val>
                                        </p:tav>
                                      </p:tavLst>
                                    </p:anim>
                                    <p:animEffect transition="in" filter="fade">
                                      <p:cBhvr>
                                        <p:cTn id="15"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362200" y="695324"/>
            <a:ext cx="7391400" cy="4343400"/>
          </a:xfrm>
          <a:prstGeom prst="cloudCallout">
            <a:avLst>
              <a:gd name="adj1" fmla="val -49983"/>
              <a:gd name="adj2" fmla="val 17090"/>
            </a:avLst>
          </a:prstGeom>
          <a:solidFill>
            <a:schemeClr val="accent1">
              <a:lumMod val="20000"/>
              <a:lumOff val="80000"/>
            </a:schemeClr>
          </a:solidFill>
          <a:ln/>
        </p:spPr>
        <p:style>
          <a:lnRef idx="2">
            <a:schemeClr val="accent1"/>
          </a:lnRef>
          <a:fillRef idx="1">
            <a:schemeClr val="lt1"/>
          </a:fillRef>
          <a:effectRef idx="0">
            <a:schemeClr val="accent1"/>
          </a:effectRef>
          <a:fontRef idx="minor">
            <a:schemeClr val="dk1"/>
          </a:fontRef>
        </p:style>
        <p:txBody>
          <a:bodyPr lIns="91434" tIns="45717" rIns="91434" bIns="45717" rtlCol="0" anchor="ctr"/>
          <a:lstStyle/>
          <a:p>
            <a:pPr algn="ctr"/>
            <a:endParaRPr lang="en-US"/>
          </a:p>
        </p:txBody>
      </p:sp>
      <p:cxnSp>
        <p:nvCxnSpPr>
          <p:cNvPr id="44" name="直接连接符 32"/>
          <p:cNvCxnSpPr/>
          <p:nvPr/>
        </p:nvCxnSpPr>
        <p:spPr>
          <a:xfrm>
            <a:off x="272281" y="249510"/>
            <a:ext cx="8932994" cy="0"/>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6" name="直接连接符 32"/>
          <p:cNvCxnSpPr/>
          <p:nvPr/>
        </p:nvCxnSpPr>
        <p:spPr>
          <a:xfrm>
            <a:off x="272281" y="249510"/>
            <a:ext cx="8932994" cy="0"/>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7" name="直接连接符 33"/>
          <p:cNvCxnSpPr/>
          <p:nvPr/>
        </p:nvCxnSpPr>
        <p:spPr>
          <a:xfrm>
            <a:off x="272281" y="704895"/>
            <a:ext cx="8932994" cy="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8" name="文本框 34"/>
          <p:cNvSpPr txBox="1"/>
          <p:nvPr/>
        </p:nvSpPr>
        <p:spPr>
          <a:xfrm>
            <a:off x="3229155" y="209550"/>
            <a:ext cx="2714446" cy="523218"/>
          </a:xfrm>
          <a:prstGeom prst="rect">
            <a:avLst/>
          </a:prstGeom>
          <a:noFill/>
        </p:spPr>
        <p:txBody>
          <a:bodyPr wrap="square" lIns="91432" tIns="45716" rIns="91432" bIns="45716" rtlCol="0">
            <a:spAutoFit/>
          </a:bodyPr>
          <a:lstStyle/>
          <a:p>
            <a:pPr algn="dist"/>
            <a:r>
              <a:rPr lang="en-US" altLang="zh-CN" sz="2800" b="1" spc="-300">
                <a:ln>
                  <a:solidFill>
                    <a:schemeClr val="bg1"/>
                  </a:solidFill>
                </a:ln>
                <a:solidFill>
                  <a:srgbClr val="FF0000"/>
                </a:solidFill>
                <a:latin typeface="Cambria" pitchFamily="18" charset="0"/>
                <a:ea typeface="Cambria" pitchFamily="18" charset="0"/>
              </a:rPr>
              <a:t>KHỞI ĐỘNG</a:t>
            </a:r>
            <a:endParaRPr lang="zh-CN" altLang="en-US" sz="2800" b="1" spc="-300" dirty="0">
              <a:ln>
                <a:solidFill>
                  <a:schemeClr val="bg1"/>
                </a:solidFill>
              </a:ln>
              <a:solidFill>
                <a:srgbClr val="FF0000"/>
              </a:solidFill>
              <a:latin typeface="Cambria" pitchFamily="18" charset="0"/>
              <a:ea typeface="华文细黑" panose="02010600040101010101" pitchFamily="2" charset="-122"/>
            </a:endParaRPr>
          </a:p>
        </p:txBody>
      </p:sp>
      <p:pic>
        <p:nvPicPr>
          <p:cNvPr id="1028" name="Picture 4" descr="Math Teacher Clipart Clipart Panda Free Clipart Images - Transparent  Background Clipart Teacher PNG Image | Transparent PNG Free Download on  SeekPNG"/>
          <p:cNvPicPr>
            <a:picLocks noChangeAspect="1" noChangeArrowheads="1"/>
          </p:cNvPicPr>
          <p:nvPr/>
        </p:nvPicPr>
        <p:blipFill>
          <a:blip r:embed="rId3"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73441" y="2557291"/>
            <a:ext cx="2435641" cy="2688116"/>
          </a:xfrm>
          <a:prstGeom prst="rect">
            <a:avLst/>
          </a:prstGeom>
          <a:noFill/>
          <a:extLst>
            <a:ext uri="{909E8E84-426E-40DD-AFC4-6F175D3DCCD1}">
              <a14:hiddenFill xmlns:a14="http://schemas.microsoft.com/office/drawing/2010/main">
                <a:solidFill>
                  <a:srgbClr val="FFFFFF"/>
                </a:solidFill>
              </a14:hiddenFill>
            </a:ext>
          </a:extLst>
        </p:spPr>
      </p:pic>
      <p:sp>
        <p:nvSpPr>
          <p:cNvPr id="23" name="文本框 22">
            <a:extLst>
              <a:ext uri="{FF2B5EF4-FFF2-40B4-BE49-F238E27FC236}">
                <a16:creationId xmlns:a16="http://schemas.microsoft.com/office/drawing/2014/main" id="{257E1288-52E0-4AEE-8009-FF4A0561C290}"/>
              </a:ext>
            </a:extLst>
          </p:cNvPr>
          <p:cNvSpPr txBox="1"/>
          <p:nvPr/>
        </p:nvSpPr>
        <p:spPr>
          <a:xfrm>
            <a:off x="3100478" y="1128089"/>
            <a:ext cx="5724345" cy="3477873"/>
          </a:xfrm>
          <a:prstGeom prst="rect">
            <a:avLst/>
          </a:prstGeom>
          <a:noFill/>
        </p:spPr>
        <p:txBody>
          <a:bodyPr wrap="square" lIns="91432" tIns="45716" rIns="91432" bIns="45716" rtlCol="0">
            <a:spAutoFit/>
            <a:scene3d>
              <a:camera prst="orthographicFront"/>
              <a:lightRig rig="threePt" dir="t"/>
            </a:scene3d>
            <a:sp3d contourW="12700"/>
          </a:bodyPr>
          <a:lstStyle/>
          <a:p>
            <a:pPr algn="ctr"/>
            <a:r>
              <a:rPr lang="vi-VN" altLang="zh-CN" sz="2200">
                <a:latin typeface="Cambria" pitchFamily="18" charset="0"/>
                <a:ea typeface="Cambria" pitchFamily="18" charset="0"/>
              </a:rPr>
              <a:t>Việc giao tiếp của chúng ta thường cần sử dụng đến ngôn ngữ. Tuy nhiên, trong một số trường hợp, chúng ta chỉ cần sử dụng phương tiện giao tiếp phi ngôn ngữ và một số trường hợp, chúng ta cần sử dụng kết hợp cả ngôn ngữ và phương tiện giao tiếp phi ngôn ngữ. Hôm nay chúng ta sẽ cùng thực hành </a:t>
            </a:r>
            <a:r>
              <a:rPr lang="vi-VN" altLang="zh-CN" sz="2200" b="1">
                <a:latin typeface="Cambria" pitchFamily="18" charset="0"/>
                <a:ea typeface="Cambria" pitchFamily="18" charset="0"/>
              </a:rPr>
              <a:t>Nói và nghe: Thuyết trình về một vấn đề xã hội có kết hợp sử dụng phương tiện giao tiếp phi ngôn ngữ.</a:t>
            </a:r>
            <a:endParaRPr lang="zh-CN" altLang="en-US" sz="2200" b="1" dirty="0">
              <a:latin typeface="Cambria" pitchFamily="18" charset="0"/>
              <a:ea typeface="小白" panose="02010601030101010101" pitchFamily="2" charset="-122"/>
            </a:endParaRPr>
          </a:p>
        </p:txBody>
      </p:sp>
    </p:spTree>
    <p:extLst>
      <p:ext uri="{BB962C8B-B14F-4D97-AF65-F5344CB8AC3E}">
        <p14:creationId xmlns:p14="http://schemas.microsoft.com/office/powerpoint/2010/main" val="2084909733"/>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grpId="0"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2283" y="209552"/>
            <a:ext cx="8643119" cy="495345"/>
          </a:xfrm>
          <a:prstGeom prst="rect">
            <a:avLst/>
          </a:prstGeom>
          <a:solidFill>
            <a:schemeClr val="bg1"/>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91434" tIns="45717" rIns="91434" bIns="45717" spcCol="0" rtlCol="0" anchor="ctr"/>
          <a:lstStyle/>
          <a:p>
            <a:pPr algn="ctr"/>
            <a:endParaRPr lang="en-US"/>
          </a:p>
        </p:txBody>
      </p:sp>
      <p:sp>
        <p:nvSpPr>
          <p:cNvPr id="12" name="文本框 34"/>
          <p:cNvSpPr txBox="1"/>
          <p:nvPr/>
        </p:nvSpPr>
        <p:spPr>
          <a:xfrm>
            <a:off x="2590801" y="209550"/>
            <a:ext cx="3781244" cy="523218"/>
          </a:xfrm>
          <a:prstGeom prst="rect">
            <a:avLst/>
          </a:prstGeom>
          <a:noFill/>
        </p:spPr>
        <p:txBody>
          <a:bodyPr wrap="square" lIns="91432" tIns="45716" rIns="91432" bIns="45716" rtlCol="0">
            <a:spAutoFit/>
          </a:bodyPr>
          <a:lstStyle/>
          <a:p>
            <a:pPr algn="dist"/>
            <a:r>
              <a:rPr lang="en-US" altLang="zh-CN" sz="2800" b="1" spc="-300">
                <a:ln>
                  <a:solidFill>
                    <a:schemeClr val="bg1"/>
                  </a:solidFill>
                </a:ln>
                <a:solidFill>
                  <a:srgbClr val="FF0000"/>
                </a:solidFill>
                <a:latin typeface="Cambria" pitchFamily="18" charset="0"/>
                <a:ea typeface="Cambria" pitchFamily="18" charset="0"/>
              </a:rPr>
              <a:t>HÌNH THÀNH KIẾN THỨC</a:t>
            </a:r>
            <a:endParaRPr lang="zh-CN" altLang="en-US" sz="2800" b="1" spc="-300" dirty="0">
              <a:ln>
                <a:solidFill>
                  <a:schemeClr val="bg1"/>
                </a:solidFill>
              </a:ln>
              <a:solidFill>
                <a:srgbClr val="FF0000"/>
              </a:solidFill>
              <a:latin typeface="Cambria" pitchFamily="18" charset="0"/>
              <a:ea typeface="华文细黑" panose="02010600040101010101" pitchFamily="2" charset="-122"/>
            </a:endParaRPr>
          </a:p>
        </p:txBody>
      </p:sp>
      <p:grpSp>
        <p:nvGrpSpPr>
          <p:cNvPr id="13" name="组合 29"/>
          <p:cNvGrpSpPr/>
          <p:nvPr/>
        </p:nvGrpSpPr>
        <p:grpSpPr>
          <a:xfrm>
            <a:off x="3200403" y="1259822"/>
            <a:ext cx="5410199" cy="740625"/>
            <a:chOff x="1397607" y="3178629"/>
            <a:chExt cx="5410199" cy="740625"/>
          </a:xfrm>
        </p:grpSpPr>
        <p:grpSp>
          <p:nvGrpSpPr>
            <p:cNvPr id="14" name="组合 27"/>
            <p:cNvGrpSpPr/>
            <p:nvPr/>
          </p:nvGrpSpPr>
          <p:grpSpPr>
            <a:xfrm>
              <a:off x="1397607" y="3178629"/>
              <a:ext cx="801308" cy="740625"/>
              <a:chOff x="1397607" y="3178629"/>
              <a:chExt cx="801308" cy="740625"/>
            </a:xfrm>
          </p:grpSpPr>
          <p:sp>
            <p:nvSpPr>
              <p:cNvPr id="16" name="矩形: 圆角 25"/>
              <p:cNvSpPr/>
              <p:nvPr/>
            </p:nvSpPr>
            <p:spPr>
              <a:xfrm>
                <a:off x="1397607" y="3178629"/>
                <a:ext cx="801308" cy="740625"/>
              </a:xfrm>
              <a:prstGeom prst="roundRect">
                <a:avLst>
                  <a:gd name="adj" fmla="val 22223"/>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17" name="文本框 26"/>
              <p:cNvSpPr txBox="1"/>
              <p:nvPr/>
            </p:nvSpPr>
            <p:spPr>
              <a:xfrm>
                <a:off x="1443608" y="3256554"/>
                <a:ext cx="704982" cy="584775"/>
              </a:xfrm>
              <a:prstGeom prst="rect">
                <a:avLst/>
              </a:prstGeom>
              <a:noFill/>
              <a:ln>
                <a:noFill/>
              </a:ln>
            </p:spPr>
            <p:txBody>
              <a:bodyPr wrap="square" rtlCol="0">
                <a:spAutoFit/>
              </a:bodyPr>
              <a:lstStyle/>
              <a:p>
                <a:pPr algn="dist"/>
                <a:r>
                  <a:rPr lang="en-US" altLang="zh-CN" sz="3200" b="1">
                    <a:ln>
                      <a:solidFill>
                        <a:schemeClr val="bg1"/>
                      </a:solidFill>
                    </a:ln>
                    <a:solidFill>
                      <a:srgbClr val="FF0000"/>
                    </a:solidFill>
                    <a:latin typeface="Cambria" pitchFamily="18" charset="0"/>
                    <a:ea typeface="Cambria" pitchFamily="18" charset="0"/>
                  </a:rPr>
                  <a:t>I</a:t>
                </a:r>
                <a:endParaRPr lang="zh-CN" altLang="en-US" sz="3200" b="1" dirty="0">
                  <a:ln>
                    <a:solidFill>
                      <a:schemeClr val="bg1"/>
                    </a:solidFill>
                  </a:ln>
                  <a:solidFill>
                    <a:srgbClr val="FF0000"/>
                  </a:solidFill>
                  <a:latin typeface="Cambria" pitchFamily="18" charset="0"/>
                  <a:ea typeface="微软雅黑" panose="020B0503020204020204" pitchFamily="34" charset="-122"/>
                </a:endParaRPr>
              </a:p>
            </p:txBody>
          </p:sp>
        </p:grpSp>
        <p:sp>
          <p:nvSpPr>
            <p:cNvPr id="15" name="文本框 28"/>
            <p:cNvSpPr txBox="1"/>
            <p:nvPr/>
          </p:nvSpPr>
          <p:spPr>
            <a:xfrm>
              <a:off x="2351315" y="3256553"/>
              <a:ext cx="4456491" cy="584775"/>
            </a:xfrm>
            <a:prstGeom prst="rect">
              <a:avLst/>
            </a:prstGeom>
            <a:noFill/>
            <a:ln>
              <a:solidFill>
                <a:srgbClr val="FF0000"/>
              </a:solidFill>
            </a:ln>
          </p:spPr>
          <p:txBody>
            <a:bodyPr wrap="square" rtlCol="0">
              <a:spAutoFit/>
            </a:bodyPr>
            <a:lstStyle/>
            <a:p>
              <a:pPr algn="dist"/>
              <a:endParaRPr lang="zh-CN" altLang="en-US" sz="3200" b="1" dirty="0">
                <a:ln w="21590">
                  <a:solidFill>
                    <a:schemeClr val="bg1"/>
                  </a:solidFill>
                </a:ln>
                <a:solidFill>
                  <a:srgbClr val="FF0000"/>
                </a:solidFill>
                <a:latin typeface="微软雅黑" panose="020B0503020204020204" pitchFamily="34" charset="-122"/>
                <a:ea typeface="微软雅黑" panose="020B0503020204020204" pitchFamily="34" charset="-122"/>
              </a:endParaRPr>
            </a:p>
          </p:txBody>
        </p:sp>
      </p:grpSp>
      <p:grpSp>
        <p:nvGrpSpPr>
          <p:cNvPr id="18" name="组合 35"/>
          <p:cNvGrpSpPr/>
          <p:nvPr/>
        </p:nvGrpSpPr>
        <p:grpSpPr>
          <a:xfrm>
            <a:off x="3465892" y="2537078"/>
            <a:ext cx="4273244" cy="740625"/>
            <a:chOff x="1663099" y="3178629"/>
            <a:chExt cx="4273244" cy="740625"/>
          </a:xfrm>
        </p:grpSpPr>
        <p:grpSp>
          <p:nvGrpSpPr>
            <p:cNvPr id="19" name="组合 36"/>
            <p:cNvGrpSpPr/>
            <p:nvPr/>
          </p:nvGrpSpPr>
          <p:grpSpPr>
            <a:xfrm>
              <a:off x="1663099" y="3178629"/>
              <a:ext cx="801308" cy="740625"/>
              <a:chOff x="1663099" y="3178629"/>
              <a:chExt cx="801308" cy="740625"/>
            </a:xfrm>
          </p:grpSpPr>
          <p:sp>
            <p:nvSpPr>
              <p:cNvPr id="21" name="矩形: 圆角 38"/>
              <p:cNvSpPr/>
              <p:nvPr/>
            </p:nvSpPr>
            <p:spPr>
              <a:xfrm>
                <a:off x="1663099" y="3178629"/>
                <a:ext cx="801308" cy="740625"/>
              </a:xfrm>
              <a:prstGeom prst="roundRect">
                <a:avLst>
                  <a:gd name="adj" fmla="val 22223"/>
                </a:avLst>
              </a:prstGeom>
              <a:noFill/>
              <a:ln w="571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
            <p:nvSpPr>
              <p:cNvPr id="22" name="文本框 39"/>
              <p:cNvSpPr txBox="1"/>
              <p:nvPr/>
            </p:nvSpPr>
            <p:spPr>
              <a:xfrm>
                <a:off x="1711262" y="3213302"/>
                <a:ext cx="704982" cy="646331"/>
              </a:xfrm>
              <a:prstGeom prst="rect">
                <a:avLst/>
              </a:prstGeom>
              <a:noFill/>
              <a:ln>
                <a:noFill/>
              </a:ln>
            </p:spPr>
            <p:txBody>
              <a:bodyPr wrap="square" rtlCol="0">
                <a:spAutoFit/>
              </a:bodyPr>
              <a:lstStyle/>
              <a:p>
                <a:pPr algn="dist"/>
                <a:r>
                  <a:rPr lang="en-US" altLang="zh-CN" sz="3600" b="1" spc="600">
                    <a:ln>
                      <a:solidFill>
                        <a:schemeClr val="bg1"/>
                      </a:solidFill>
                    </a:ln>
                    <a:solidFill>
                      <a:srgbClr val="FF0000"/>
                    </a:solidFill>
                    <a:latin typeface="Cambria" pitchFamily="18" charset="0"/>
                    <a:ea typeface="微软雅黑" panose="020B0503020204020204" pitchFamily="34" charset="-122"/>
                  </a:rPr>
                  <a:t>II</a:t>
                </a:r>
                <a:endParaRPr lang="zh-CN" altLang="en-US" sz="3600" b="1" spc="600" dirty="0">
                  <a:ln>
                    <a:solidFill>
                      <a:schemeClr val="bg1"/>
                    </a:solidFill>
                  </a:ln>
                  <a:solidFill>
                    <a:srgbClr val="FF0000"/>
                  </a:solidFill>
                  <a:latin typeface="Cambria" pitchFamily="18" charset="0"/>
                  <a:ea typeface="微软雅黑" panose="020B0503020204020204" pitchFamily="34" charset="-122"/>
                </a:endParaRPr>
              </a:p>
            </p:txBody>
          </p:sp>
        </p:grpSp>
        <p:sp>
          <p:nvSpPr>
            <p:cNvPr id="20" name="文本框 37"/>
            <p:cNvSpPr txBox="1"/>
            <p:nvPr/>
          </p:nvSpPr>
          <p:spPr>
            <a:xfrm>
              <a:off x="2570628" y="3256553"/>
              <a:ext cx="3365715" cy="584775"/>
            </a:xfrm>
            <a:prstGeom prst="rect">
              <a:avLst/>
            </a:prstGeom>
            <a:noFill/>
            <a:ln>
              <a:solidFill>
                <a:srgbClr val="FF0000"/>
              </a:solidFill>
            </a:ln>
          </p:spPr>
          <p:txBody>
            <a:bodyPr wrap="square" rtlCol="0">
              <a:spAutoFit/>
            </a:bodyPr>
            <a:lstStyle/>
            <a:p>
              <a:pPr algn="dist"/>
              <a:endParaRPr lang="zh-CN" altLang="en-US" sz="3200" b="1" dirty="0">
                <a:ln w="21590">
                  <a:solidFill>
                    <a:schemeClr val="bg1"/>
                  </a:solidFill>
                </a:ln>
                <a:solidFill>
                  <a:srgbClr val="FF0000"/>
                </a:solidFill>
                <a:latin typeface="微软雅黑" panose="020B0503020204020204" pitchFamily="34" charset="-122"/>
                <a:ea typeface="微软雅黑" panose="020B0503020204020204" pitchFamily="34" charset="-122"/>
              </a:endParaRPr>
            </a:p>
          </p:txBody>
        </p:sp>
      </p:grpSp>
      <p:sp>
        <p:nvSpPr>
          <p:cNvPr id="23" name="文本框 22">
            <a:extLst>
              <a:ext uri="{FF2B5EF4-FFF2-40B4-BE49-F238E27FC236}">
                <a16:creationId xmlns:a16="http://schemas.microsoft.com/office/drawing/2014/main" id="{257E1288-52E0-4AEE-8009-FF4A0561C290}"/>
              </a:ext>
            </a:extLst>
          </p:cNvPr>
          <p:cNvSpPr txBox="1"/>
          <p:nvPr/>
        </p:nvSpPr>
        <p:spPr>
          <a:xfrm>
            <a:off x="4154108" y="1399301"/>
            <a:ext cx="4456491" cy="461663"/>
          </a:xfrm>
          <a:prstGeom prst="rect">
            <a:avLst/>
          </a:prstGeom>
          <a:noFill/>
        </p:spPr>
        <p:txBody>
          <a:bodyPr wrap="square" lIns="91432" tIns="45716" rIns="91432" bIns="45716" rtlCol="0">
            <a:spAutoFit/>
            <a:scene3d>
              <a:camera prst="orthographicFront"/>
              <a:lightRig rig="threePt" dir="t"/>
            </a:scene3d>
            <a:sp3d contourW="12700"/>
          </a:bodyPr>
          <a:lstStyle/>
          <a:p>
            <a:pPr algn="ctr"/>
            <a:r>
              <a:rPr lang="vi-VN" altLang="zh-CN" sz="2400" b="1">
                <a:solidFill>
                  <a:srgbClr val="FF0000"/>
                </a:solidFill>
                <a:latin typeface="Cambria" pitchFamily="18" charset="0"/>
                <a:ea typeface="Cambria" pitchFamily="18" charset="0"/>
              </a:rPr>
              <a:t>Xác định các bước nói</a:t>
            </a:r>
            <a:r>
              <a:rPr lang="en-US" altLang="zh-CN" sz="2400" b="1">
                <a:solidFill>
                  <a:srgbClr val="FF0000"/>
                </a:solidFill>
                <a:latin typeface="Cambria" pitchFamily="18" charset="0"/>
                <a:ea typeface="Cambria" pitchFamily="18" charset="0"/>
              </a:rPr>
              <a:t>  </a:t>
            </a:r>
            <a:r>
              <a:rPr lang="vi-VN" altLang="zh-CN" sz="2400" b="1">
                <a:solidFill>
                  <a:srgbClr val="FF0000"/>
                </a:solidFill>
                <a:latin typeface="Cambria" pitchFamily="18" charset="0"/>
                <a:ea typeface="Cambria" pitchFamily="18" charset="0"/>
              </a:rPr>
              <a:t>và nghe</a:t>
            </a:r>
            <a:endParaRPr lang="zh-CN" altLang="en-US" sz="2400" b="1" dirty="0">
              <a:solidFill>
                <a:srgbClr val="FF0000"/>
              </a:solidFill>
              <a:latin typeface="Cambria" pitchFamily="18" charset="0"/>
              <a:ea typeface="小白" panose="02010601030101010101" pitchFamily="2" charset="-122"/>
            </a:endParaRPr>
          </a:p>
        </p:txBody>
      </p:sp>
      <p:sp>
        <p:nvSpPr>
          <p:cNvPr id="24" name="文本框 22">
            <a:extLst>
              <a:ext uri="{FF2B5EF4-FFF2-40B4-BE49-F238E27FC236}">
                <a16:creationId xmlns:a16="http://schemas.microsoft.com/office/drawing/2014/main" id="{257E1288-52E0-4AEE-8009-FF4A0561C290}"/>
              </a:ext>
            </a:extLst>
          </p:cNvPr>
          <p:cNvSpPr txBox="1"/>
          <p:nvPr/>
        </p:nvSpPr>
        <p:spPr>
          <a:xfrm>
            <a:off x="4382603" y="2664086"/>
            <a:ext cx="4456491" cy="461663"/>
          </a:xfrm>
          <a:prstGeom prst="rect">
            <a:avLst/>
          </a:prstGeom>
          <a:noFill/>
        </p:spPr>
        <p:txBody>
          <a:bodyPr wrap="square" lIns="91432" tIns="45716" rIns="91432" bIns="45716" rtlCol="0">
            <a:spAutoFit/>
            <a:scene3d>
              <a:camera prst="orthographicFront"/>
              <a:lightRig rig="threePt" dir="t"/>
            </a:scene3d>
            <a:sp3d contourW="12700"/>
          </a:bodyPr>
          <a:lstStyle/>
          <a:p>
            <a:r>
              <a:rPr lang="vi-VN" altLang="zh-CN" sz="2400" b="1">
                <a:solidFill>
                  <a:srgbClr val="FF0000"/>
                </a:solidFill>
                <a:latin typeface="Cambria" pitchFamily="18" charset="0"/>
                <a:ea typeface="Cambria" pitchFamily="18" charset="0"/>
              </a:rPr>
              <a:t>Thực hành nói và nghe</a:t>
            </a:r>
            <a:endParaRPr lang="zh-CN" altLang="en-US" sz="2400" b="1" dirty="0">
              <a:solidFill>
                <a:srgbClr val="FF0000"/>
              </a:solidFill>
              <a:latin typeface="Cambria" pitchFamily="18" charset="0"/>
              <a:ea typeface="小白" panose="02010601030101010101" pitchFamily="2" charset="-122"/>
            </a:endParaRPr>
          </a:p>
        </p:txBody>
      </p:sp>
    </p:spTree>
    <p:extLst>
      <p:ext uri="{BB962C8B-B14F-4D97-AF65-F5344CB8AC3E}">
        <p14:creationId xmlns:p14="http://schemas.microsoft.com/office/powerpoint/2010/main" val="157494183"/>
      </p:ext>
    </p:extLst>
  </p:cSld>
  <p:clrMapOvr>
    <a:masterClrMapping/>
  </p:clrMapOvr>
  <mc:AlternateContent xmlns:mc="http://schemas.openxmlformats.org/markup-compatibility/2006" xmlns:p14="http://schemas.microsoft.com/office/powerpoint/2010/main">
    <mc:Choice Requires="p14">
      <p:transition spd="slow" p14:dur="900" advClick="0" advTm="5000">
        <p14:warp dir="in"/>
      </p:transition>
    </mc:Choice>
    <mc:Fallback xmlns="">
      <p:transition spd="slow" advClick="0" advTm="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500" fill="hold"/>
                                        <p:tgtEl>
                                          <p:spTgt spid="23"/>
                                        </p:tgtEl>
                                        <p:attrNameLst>
                                          <p:attrName>ppt_w</p:attrName>
                                        </p:attrNameLst>
                                      </p:cBhvr>
                                      <p:tavLst>
                                        <p:tav tm="0">
                                          <p:val>
                                            <p:fltVal val="0"/>
                                          </p:val>
                                        </p:tav>
                                        <p:tav tm="100000">
                                          <p:val>
                                            <p:strVal val="#ppt_w"/>
                                          </p:val>
                                        </p:tav>
                                      </p:tavLst>
                                    </p:anim>
                                    <p:anim calcmode="lin" valueType="num">
                                      <p:cBhvr>
                                        <p:cTn id="12" dur="500" fill="hold"/>
                                        <p:tgtEl>
                                          <p:spTgt spid="23"/>
                                        </p:tgtEl>
                                        <p:attrNameLst>
                                          <p:attrName>ppt_h</p:attrName>
                                        </p:attrNameLst>
                                      </p:cBhvr>
                                      <p:tavLst>
                                        <p:tav tm="0">
                                          <p:val>
                                            <p:fltVal val="0"/>
                                          </p:val>
                                        </p:tav>
                                        <p:tav tm="100000">
                                          <p:val>
                                            <p:strVal val="#ppt_h"/>
                                          </p:val>
                                        </p:tav>
                                      </p:tavLst>
                                    </p:anim>
                                    <p:animEffect transition="in" filter="fade">
                                      <p:cBhvr>
                                        <p:cTn id="13" dur="500"/>
                                        <p:tgtEl>
                                          <p:spTgt spid="23"/>
                                        </p:tgtEl>
                                      </p:cBhvr>
                                    </p:animEffect>
                                  </p:childTnLst>
                                </p:cTn>
                              </p:par>
                            </p:childTnLst>
                          </p:cTn>
                        </p:par>
                        <p:par>
                          <p:cTn id="14" fill="hold">
                            <p:stCondLst>
                              <p:cond delay="1000"/>
                            </p:stCondLst>
                            <p:childTnLst>
                              <p:par>
                                <p:cTn id="15" presetID="16" presetClass="entr" presetSubtype="21" fill="hold"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barn(inVertical)">
                                      <p:cBhvr>
                                        <p:cTn id="17" dur="500"/>
                                        <p:tgtEl>
                                          <p:spTgt spid="1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直接连接符 32"/>
          <p:cNvCxnSpPr/>
          <p:nvPr/>
        </p:nvCxnSpPr>
        <p:spPr>
          <a:xfrm>
            <a:off x="272281" y="249510"/>
            <a:ext cx="8932994" cy="0"/>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6" name="直接连接符 32"/>
          <p:cNvCxnSpPr/>
          <p:nvPr/>
        </p:nvCxnSpPr>
        <p:spPr>
          <a:xfrm>
            <a:off x="272281" y="249510"/>
            <a:ext cx="8932994" cy="0"/>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7" name="直接连接符 33"/>
          <p:cNvCxnSpPr/>
          <p:nvPr/>
        </p:nvCxnSpPr>
        <p:spPr>
          <a:xfrm>
            <a:off x="272281" y="830308"/>
            <a:ext cx="8932994" cy="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8" name="文本框 34"/>
          <p:cNvSpPr txBox="1"/>
          <p:nvPr/>
        </p:nvSpPr>
        <p:spPr>
          <a:xfrm>
            <a:off x="1904322" y="209550"/>
            <a:ext cx="5664200" cy="523212"/>
          </a:xfrm>
          <a:prstGeom prst="rect">
            <a:avLst/>
          </a:prstGeom>
          <a:noFill/>
        </p:spPr>
        <p:txBody>
          <a:bodyPr wrap="square" lIns="91432" tIns="45716" rIns="91432" bIns="45716" rtlCol="0">
            <a:spAutoFit/>
          </a:bodyPr>
          <a:lstStyle/>
          <a:p>
            <a:pPr algn="ctr"/>
            <a:r>
              <a:rPr lang="en-US" altLang="zh-CN" sz="2800" b="1">
                <a:solidFill>
                  <a:srgbClr val="FF0000"/>
                </a:solidFill>
                <a:latin typeface="Cambria" pitchFamily="18" charset="0"/>
                <a:ea typeface="Cambria" pitchFamily="18" charset="0"/>
              </a:rPr>
              <a:t>I. </a:t>
            </a:r>
            <a:r>
              <a:rPr lang="vi-VN" altLang="zh-CN" sz="2800" b="1">
                <a:solidFill>
                  <a:srgbClr val="FF0000"/>
                </a:solidFill>
                <a:latin typeface="Cambria" pitchFamily="18" charset="0"/>
                <a:ea typeface="Cambria" pitchFamily="18" charset="0"/>
              </a:rPr>
              <a:t>Xác định các bước nói</a:t>
            </a:r>
            <a:r>
              <a:rPr lang="en-US" altLang="zh-CN" sz="2800" b="1">
                <a:solidFill>
                  <a:srgbClr val="FF0000"/>
                </a:solidFill>
                <a:latin typeface="Cambria" pitchFamily="18" charset="0"/>
                <a:ea typeface="Cambria" pitchFamily="18" charset="0"/>
              </a:rPr>
              <a:t>  </a:t>
            </a:r>
            <a:r>
              <a:rPr lang="vi-VN" altLang="zh-CN" sz="2800" b="1">
                <a:solidFill>
                  <a:srgbClr val="FF0000"/>
                </a:solidFill>
                <a:latin typeface="Cambria" pitchFamily="18" charset="0"/>
                <a:ea typeface="Cambria" pitchFamily="18" charset="0"/>
              </a:rPr>
              <a:t>và nghe</a:t>
            </a:r>
            <a:endParaRPr lang="zh-CN" altLang="en-US" sz="2800" b="1" dirty="0">
              <a:solidFill>
                <a:srgbClr val="FF0000"/>
              </a:solidFill>
              <a:latin typeface="Cambria" pitchFamily="18" charset="0"/>
              <a:ea typeface="小白" panose="02010601030101010101" pitchFamily="2" charset="-122"/>
            </a:endParaRPr>
          </a:p>
        </p:txBody>
      </p:sp>
      <p:sp>
        <p:nvSpPr>
          <p:cNvPr id="9" name="Freeform 14"/>
          <p:cNvSpPr/>
          <p:nvPr/>
        </p:nvSpPr>
        <p:spPr bwMode="auto">
          <a:xfrm>
            <a:off x="0" y="1989715"/>
            <a:ext cx="8897259" cy="514350"/>
          </a:xfrm>
          <a:custGeom>
            <a:avLst/>
            <a:gdLst>
              <a:gd name="T0" fmla="*/ 5518 w 5536"/>
              <a:gd name="T1" fmla="*/ 196 h 324"/>
              <a:gd name="T2" fmla="*/ 5518 w 5536"/>
              <a:gd name="T3" fmla="*/ 128 h 324"/>
              <a:gd name="T4" fmla="*/ 5408 w 5536"/>
              <a:gd name="T5" fmla="*/ 18 h 324"/>
              <a:gd name="T6" fmla="*/ 5374 w 5536"/>
              <a:gd name="T7" fmla="*/ 32 h 324"/>
              <a:gd name="T8" fmla="*/ 5374 w 5536"/>
              <a:gd name="T9" fmla="*/ 82 h 324"/>
              <a:gd name="T10" fmla="*/ 5326 w 5536"/>
              <a:gd name="T11" fmla="*/ 130 h 324"/>
              <a:gd name="T12" fmla="*/ 0 w 5536"/>
              <a:gd name="T13" fmla="*/ 130 h 324"/>
              <a:gd name="T14" fmla="*/ 1 w 5536"/>
              <a:gd name="T15" fmla="*/ 193 h 324"/>
              <a:gd name="T16" fmla="*/ 5326 w 5536"/>
              <a:gd name="T17" fmla="*/ 194 h 324"/>
              <a:gd name="T18" fmla="*/ 5374 w 5536"/>
              <a:gd name="T19" fmla="*/ 242 h 324"/>
              <a:gd name="T20" fmla="*/ 5374 w 5536"/>
              <a:gd name="T21" fmla="*/ 292 h 324"/>
              <a:gd name="T22" fmla="*/ 5408 w 5536"/>
              <a:gd name="T23" fmla="*/ 306 h 324"/>
              <a:gd name="T24" fmla="*/ 5518 w 5536"/>
              <a:gd name="T25" fmla="*/ 19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36" h="324">
                <a:moveTo>
                  <a:pt x="5518" y="196"/>
                </a:moveTo>
                <a:cubicBezTo>
                  <a:pt x="5536" y="176"/>
                  <a:pt x="5536" y="146"/>
                  <a:pt x="5518" y="128"/>
                </a:cubicBezTo>
                <a:cubicBezTo>
                  <a:pt x="5408" y="18"/>
                  <a:pt x="5408" y="18"/>
                  <a:pt x="5408" y="18"/>
                </a:cubicBezTo>
                <a:cubicBezTo>
                  <a:pt x="5390" y="0"/>
                  <a:pt x="5374" y="6"/>
                  <a:pt x="5374" y="32"/>
                </a:cubicBezTo>
                <a:cubicBezTo>
                  <a:pt x="5374" y="82"/>
                  <a:pt x="5374" y="82"/>
                  <a:pt x="5374" y="82"/>
                </a:cubicBezTo>
                <a:cubicBezTo>
                  <a:pt x="5374" y="108"/>
                  <a:pt x="5352" y="130"/>
                  <a:pt x="5326" y="130"/>
                </a:cubicBezTo>
                <a:cubicBezTo>
                  <a:pt x="1096" y="130"/>
                  <a:pt x="0" y="130"/>
                  <a:pt x="0" y="130"/>
                </a:cubicBezTo>
                <a:cubicBezTo>
                  <a:pt x="1" y="149"/>
                  <a:pt x="0" y="167"/>
                  <a:pt x="1" y="193"/>
                </a:cubicBezTo>
                <a:cubicBezTo>
                  <a:pt x="4231" y="193"/>
                  <a:pt x="5326" y="194"/>
                  <a:pt x="5326" y="194"/>
                </a:cubicBezTo>
                <a:cubicBezTo>
                  <a:pt x="5352" y="194"/>
                  <a:pt x="5374" y="214"/>
                  <a:pt x="5374" y="242"/>
                </a:cubicBezTo>
                <a:cubicBezTo>
                  <a:pt x="5374" y="292"/>
                  <a:pt x="5374" y="292"/>
                  <a:pt x="5374" y="292"/>
                </a:cubicBezTo>
                <a:cubicBezTo>
                  <a:pt x="5374" y="318"/>
                  <a:pt x="5390" y="324"/>
                  <a:pt x="5408" y="306"/>
                </a:cubicBezTo>
                <a:lnTo>
                  <a:pt x="5518" y="196"/>
                </a:lnTo>
                <a:close/>
              </a:path>
            </a:pathLst>
          </a:custGeom>
          <a:solidFill>
            <a:schemeClr val="tx1">
              <a:lumMod val="75000"/>
              <a:lumOff val="25000"/>
            </a:schemeClr>
          </a:solidFill>
          <a:ln>
            <a:noFill/>
          </a:ln>
        </p:spPr>
        <p:txBody>
          <a:bodyPr lIns="68579" tIns="34289" rIns="68579" bIns="34289"/>
          <a:lstStyle/>
          <a:p>
            <a:pPr defTabSz="685783"/>
            <a:endParaRPr lang="zh-CN" altLang="en-US">
              <a:solidFill>
                <a:srgbClr val="000000"/>
              </a:solidFill>
            </a:endParaRPr>
          </a:p>
        </p:txBody>
      </p:sp>
      <p:grpSp>
        <p:nvGrpSpPr>
          <p:cNvPr id="20" name="组合 9"/>
          <p:cNvGrpSpPr/>
          <p:nvPr/>
        </p:nvGrpSpPr>
        <p:grpSpPr>
          <a:xfrm>
            <a:off x="6724644" y="1772227"/>
            <a:ext cx="1397001" cy="901700"/>
            <a:chOff x="6443133" y="2850092"/>
            <a:chExt cx="1862668" cy="1202267"/>
          </a:xfrm>
        </p:grpSpPr>
        <p:sp>
          <p:nvSpPr>
            <p:cNvPr id="21" name="Rectangle 20"/>
            <p:cNvSpPr>
              <a:spLocks noChangeArrowheads="1"/>
            </p:cNvSpPr>
            <p:nvPr/>
          </p:nvSpPr>
          <p:spPr bwMode="auto">
            <a:xfrm>
              <a:off x="6443133" y="3427943"/>
              <a:ext cx="958851" cy="624416"/>
            </a:xfrm>
            <a:prstGeom prst="rect">
              <a:avLst/>
            </a:prstGeom>
            <a:solidFill>
              <a:schemeClr val="accent3">
                <a:lumMod val="75000"/>
              </a:schemeClr>
            </a:solidFill>
            <a:ln>
              <a:noFill/>
            </a:ln>
          </p:spPr>
          <p:txBody>
            <a:bodyPr/>
            <a:lstStyle/>
            <a:p>
              <a:pPr defTabSz="685783"/>
              <a:endParaRPr lang="zh-CN" altLang="en-US">
                <a:solidFill>
                  <a:srgbClr val="000000"/>
                </a:solidFill>
              </a:endParaRPr>
            </a:p>
          </p:txBody>
        </p:sp>
        <p:sp>
          <p:nvSpPr>
            <p:cNvPr id="22" name="Rectangle 21"/>
            <p:cNvSpPr>
              <a:spLocks noChangeArrowheads="1"/>
            </p:cNvSpPr>
            <p:nvPr/>
          </p:nvSpPr>
          <p:spPr bwMode="auto">
            <a:xfrm>
              <a:off x="7346952" y="2850093"/>
              <a:ext cx="958849" cy="622300"/>
            </a:xfrm>
            <a:prstGeom prst="rect">
              <a:avLst/>
            </a:prstGeom>
            <a:solidFill>
              <a:schemeClr val="accent3">
                <a:lumMod val="75000"/>
              </a:schemeClr>
            </a:solidFill>
            <a:ln>
              <a:noFill/>
            </a:ln>
          </p:spPr>
          <p:txBody>
            <a:bodyPr/>
            <a:lstStyle/>
            <a:p>
              <a:pPr defTabSz="685783"/>
              <a:endParaRPr lang="zh-CN" altLang="en-US">
                <a:solidFill>
                  <a:srgbClr val="000000"/>
                </a:solidFill>
              </a:endParaRPr>
            </a:p>
          </p:txBody>
        </p:sp>
        <p:sp>
          <p:nvSpPr>
            <p:cNvPr id="24" name="Freeform 17"/>
            <p:cNvSpPr/>
            <p:nvPr/>
          </p:nvSpPr>
          <p:spPr bwMode="auto">
            <a:xfrm>
              <a:off x="6443133" y="2850092"/>
              <a:ext cx="1862667" cy="1202267"/>
            </a:xfrm>
            <a:custGeom>
              <a:avLst/>
              <a:gdLst>
                <a:gd name="T0" fmla="*/ 1037 w 1037"/>
                <a:gd name="T1" fmla="*/ 0 h 671"/>
                <a:gd name="T2" fmla="*/ 503 w 1037"/>
                <a:gd name="T3" fmla="*/ 0 h 671"/>
                <a:gd name="T4" fmla="*/ 0 w 1037"/>
                <a:gd name="T5" fmla="*/ 671 h 671"/>
                <a:gd name="T6" fmla="*/ 534 w 1037"/>
                <a:gd name="T7" fmla="*/ 671 h 671"/>
                <a:gd name="T8" fmla="*/ 1037 w 1037"/>
                <a:gd name="T9" fmla="*/ 0 h 671"/>
              </a:gdLst>
              <a:ahLst/>
              <a:cxnLst>
                <a:cxn ang="0">
                  <a:pos x="T0" y="T1"/>
                </a:cxn>
                <a:cxn ang="0">
                  <a:pos x="T2" y="T3"/>
                </a:cxn>
                <a:cxn ang="0">
                  <a:pos x="T4" y="T5"/>
                </a:cxn>
                <a:cxn ang="0">
                  <a:pos x="T6" y="T7"/>
                </a:cxn>
                <a:cxn ang="0">
                  <a:pos x="T8" y="T9"/>
                </a:cxn>
              </a:cxnLst>
              <a:rect l="0" t="0" r="r" b="b"/>
              <a:pathLst>
                <a:path w="1037" h="671">
                  <a:moveTo>
                    <a:pt x="1037" y="0"/>
                  </a:moveTo>
                  <a:lnTo>
                    <a:pt x="503" y="0"/>
                  </a:lnTo>
                  <a:lnTo>
                    <a:pt x="0" y="671"/>
                  </a:lnTo>
                  <a:lnTo>
                    <a:pt x="534" y="671"/>
                  </a:lnTo>
                  <a:lnTo>
                    <a:pt x="1037" y="0"/>
                  </a:lnTo>
                  <a:close/>
                </a:path>
              </a:pathLst>
            </a:custGeom>
            <a:solidFill>
              <a:schemeClr val="accent3"/>
            </a:solidFill>
            <a:ln>
              <a:noFill/>
            </a:ln>
          </p:spPr>
          <p:txBody>
            <a:bodyPr/>
            <a:lstStyle/>
            <a:p>
              <a:pPr defTabSz="685783"/>
              <a:endParaRPr lang="zh-CN" altLang="en-US">
                <a:solidFill>
                  <a:srgbClr val="000000"/>
                </a:solidFill>
              </a:endParaRPr>
            </a:p>
          </p:txBody>
        </p:sp>
      </p:grpSp>
      <p:grpSp>
        <p:nvGrpSpPr>
          <p:cNvPr id="26" name="组合 14"/>
          <p:cNvGrpSpPr/>
          <p:nvPr/>
        </p:nvGrpSpPr>
        <p:grpSpPr>
          <a:xfrm>
            <a:off x="4266098" y="1772227"/>
            <a:ext cx="1398587" cy="901700"/>
            <a:chOff x="3905251" y="2850092"/>
            <a:chExt cx="1864783" cy="1202267"/>
          </a:xfrm>
        </p:grpSpPr>
        <p:sp>
          <p:nvSpPr>
            <p:cNvPr id="27" name="Rectangle 8"/>
            <p:cNvSpPr>
              <a:spLocks noChangeArrowheads="1"/>
            </p:cNvSpPr>
            <p:nvPr/>
          </p:nvSpPr>
          <p:spPr bwMode="auto">
            <a:xfrm>
              <a:off x="3905252" y="3427943"/>
              <a:ext cx="958849" cy="624416"/>
            </a:xfrm>
            <a:prstGeom prst="rect">
              <a:avLst/>
            </a:prstGeom>
            <a:solidFill>
              <a:schemeClr val="accent2">
                <a:lumMod val="75000"/>
              </a:schemeClr>
            </a:solidFill>
            <a:ln>
              <a:noFill/>
            </a:ln>
          </p:spPr>
          <p:txBody>
            <a:bodyPr/>
            <a:lstStyle/>
            <a:p>
              <a:pPr defTabSz="685783"/>
              <a:endParaRPr lang="zh-CN" altLang="en-US">
                <a:solidFill>
                  <a:srgbClr val="000000"/>
                </a:solidFill>
              </a:endParaRPr>
            </a:p>
          </p:txBody>
        </p:sp>
        <p:sp>
          <p:nvSpPr>
            <p:cNvPr id="28" name="Rectangle 9"/>
            <p:cNvSpPr>
              <a:spLocks noChangeArrowheads="1"/>
            </p:cNvSpPr>
            <p:nvPr/>
          </p:nvSpPr>
          <p:spPr bwMode="auto">
            <a:xfrm>
              <a:off x="4811185" y="2850093"/>
              <a:ext cx="958849" cy="622300"/>
            </a:xfrm>
            <a:prstGeom prst="rect">
              <a:avLst/>
            </a:prstGeom>
            <a:solidFill>
              <a:schemeClr val="accent2">
                <a:lumMod val="75000"/>
              </a:schemeClr>
            </a:solidFill>
            <a:ln>
              <a:noFill/>
            </a:ln>
          </p:spPr>
          <p:txBody>
            <a:bodyPr/>
            <a:lstStyle/>
            <a:p>
              <a:pPr defTabSz="685783"/>
              <a:endParaRPr lang="zh-CN" altLang="en-US">
                <a:solidFill>
                  <a:srgbClr val="000000"/>
                </a:solidFill>
              </a:endParaRPr>
            </a:p>
          </p:txBody>
        </p:sp>
        <p:sp>
          <p:nvSpPr>
            <p:cNvPr id="29" name="Freeform 16"/>
            <p:cNvSpPr/>
            <p:nvPr/>
          </p:nvSpPr>
          <p:spPr bwMode="auto">
            <a:xfrm>
              <a:off x="3905251" y="2850092"/>
              <a:ext cx="1864783" cy="1202267"/>
            </a:xfrm>
            <a:custGeom>
              <a:avLst/>
              <a:gdLst>
                <a:gd name="T0" fmla="*/ 1039 w 1039"/>
                <a:gd name="T1" fmla="*/ 0 h 671"/>
                <a:gd name="T2" fmla="*/ 505 w 1039"/>
                <a:gd name="T3" fmla="*/ 0 h 671"/>
                <a:gd name="T4" fmla="*/ 0 w 1039"/>
                <a:gd name="T5" fmla="*/ 671 h 671"/>
                <a:gd name="T6" fmla="*/ 534 w 1039"/>
                <a:gd name="T7" fmla="*/ 671 h 671"/>
                <a:gd name="T8" fmla="*/ 1039 w 1039"/>
                <a:gd name="T9" fmla="*/ 0 h 671"/>
              </a:gdLst>
              <a:ahLst/>
              <a:cxnLst>
                <a:cxn ang="0">
                  <a:pos x="T0" y="T1"/>
                </a:cxn>
                <a:cxn ang="0">
                  <a:pos x="T2" y="T3"/>
                </a:cxn>
                <a:cxn ang="0">
                  <a:pos x="T4" y="T5"/>
                </a:cxn>
                <a:cxn ang="0">
                  <a:pos x="T6" y="T7"/>
                </a:cxn>
                <a:cxn ang="0">
                  <a:pos x="T8" y="T9"/>
                </a:cxn>
              </a:cxnLst>
              <a:rect l="0" t="0" r="r" b="b"/>
              <a:pathLst>
                <a:path w="1039" h="671">
                  <a:moveTo>
                    <a:pt x="1039" y="0"/>
                  </a:moveTo>
                  <a:lnTo>
                    <a:pt x="505" y="0"/>
                  </a:lnTo>
                  <a:lnTo>
                    <a:pt x="0" y="671"/>
                  </a:lnTo>
                  <a:lnTo>
                    <a:pt x="534" y="671"/>
                  </a:lnTo>
                  <a:lnTo>
                    <a:pt x="1039" y="0"/>
                  </a:lnTo>
                  <a:close/>
                </a:path>
              </a:pathLst>
            </a:custGeom>
            <a:solidFill>
              <a:schemeClr val="accent2"/>
            </a:solidFill>
            <a:ln>
              <a:noFill/>
            </a:ln>
          </p:spPr>
          <p:txBody>
            <a:bodyPr/>
            <a:lstStyle/>
            <a:p>
              <a:pPr defTabSz="685783"/>
              <a:endParaRPr lang="zh-CN" altLang="en-US">
                <a:solidFill>
                  <a:srgbClr val="000000"/>
                </a:solidFill>
              </a:endParaRPr>
            </a:p>
          </p:txBody>
        </p:sp>
      </p:grpSp>
      <p:grpSp>
        <p:nvGrpSpPr>
          <p:cNvPr id="31" name="组合 19"/>
          <p:cNvGrpSpPr/>
          <p:nvPr/>
        </p:nvGrpSpPr>
        <p:grpSpPr>
          <a:xfrm>
            <a:off x="1353326" y="1772227"/>
            <a:ext cx="1397000" cy="901700"/>
            <a:chOff x="1371600" y="2850092"/>
            <a:chExt cx="1862667" cy="1202267"/>
          </a:xfrm>
        </p:grpSpPr>
        <p:sp>
          <p:nvSpPr>
            <p:cNvPr id="32" name="Rectangle 6"/>
            <p:cNvSpPr>
              <a:spLocks noChangeArrowheads="1"/>
            </p:cNvSpPr>
            <p:nvPr/>
          </p:nvSpPr>
          <p:spPr bwMode="auto">
            <a:xfrm>
              <a:off x="1371600" y="3427943"/>
              <a:ext cx="958851" cy="624416"/>
            </a:xfrm>
            <a:prstGeom prst="rect">
              <a:avLst/>
            </a:prstGeom>
            <a:solidFill>
              <a:schemeClr val="accent1">
                <a:lumMod val="75000"/>
              </a:schemeClr>
            </a:solidFill>
            <a:ln>
              <a:noFill/>
            </a:ln>
          </p:spPr>
          <p:txBody>
            <a:bodyPr/>
            <a:lstStyle/>
            <a:p>
              <a:pPr defTabSz="685783"/>
              <a:endParaRPr lang="zh-CN" altLang="en-US">
                <a:solidFill>
                  <a:srgbClr val="000000"/>
                </a:solidFill>
              </a:endParaRPr>
            </a:p>
          </p:txBody>
        </p:sp>
        <p:sp>
          <p:nvSpPr>
            <p:cNvPr id="33" name="Rectangle 7"/>
            <p:cNvSpPr>
              <a:spLocks noChangeArrowheads="1"/>
            </p:cNvSpPr>
            <p:nvPr/>
          </p:nvSpPr>
          <p:spPr bwMode="auto">
            <a:xfrm>
              <a:off x="2275418" y="2850093"/>
              <a:ext cx="958849" cy="622300"/>
            </a:xfrm>
            <a:prstGeom prst="rect">
              <a:avLst/>
            </a:prstGeom>
            <a:solidFill>
              <a:schemeClr val="accent1">
                <a:lumMod val="75000"/>
              </a:schemeClr>
            </a:solidFill>
            <a:ln>
              <a:noFill/>
            </a:ln>
          </p:spPr>
          <p:txBody>
            <a:bodyPr/>
            <a:lstStyle/>
            <a:p>
              <a:pPr defTabSz="685783"/>
              <a:endParaRPr lang="zh-CN" altLang="en-US">
                <a:solidFill>
                  <a:srgbClr val="000000"/>
                </a:solidFill>
              </a:endParaRPr>
            </a:p>
          </p:txBody>
        </p:sp>
        <p:sp>
          <p:nvSpPr>
            <p:cNvPr id="34" name="Freeform 15"/>
            <p:cNvSpPr/>
            <p:nvPr/>
          </p:nvSpPr>
          <p:spPr bwMode="auto">
            <a:xfrm>
              <a:off x="1371600" y="2850092"/>
              <a:ext cx="1862667" cy="1202267"/>
            </a:xfrm>
            <a:custGeom>
              <a:avLst/>
              <a:gdLst>
                <a:gd name="T0" fmla="*/ 1037 w 1037"/>
                <a:gd name="T1" fmla="*/ 0 h 671"/>
                <a:gd name="T2" fmla="*/ 503 w 1037"/>
                <a:gd name="T3" fmla="*/ 0 h 671"/>
                <a:gd name="T4" fmla="*/ 0 w 1037"/>
                <a:gd name="T5" fmla="*/ 671 h 671"/>
                <a:gd name="T6" fmla="*/ 534 w 1037"/>
                <a:gd name="T7" fmla="*/ 671 h 671"/>
                <a:gd name="T8" fmla="*/ 1037 w 1037"/>
                <a:gd name="T9" fmla="*/ 0 h 671"/>
              </a:gdLst>
              <a:ahLst/>
              <a:cxnLst>
                <a:cxn ang="0">
                  <a:pos x="T0" y="T1"/>
                </a:cxn>
                <a:cxn ang="0">
                  <a:pos x="T2" y="T3"/>
                </a:cxn>
                <a:cxn ang="0">
                  <a:pos x="T4" y="T5"/>
                </a:cxn>
                <a:cxn ang="0">
                  <a:pos x="T6" y="T7"/>
                </a:cxn>
                <a:cxn ang="0">
                  <a:pos x="T8" y="T9"/>
                </a:cxn>
              </a:cxnLst>
              <a:rect l="0" t="0" r="r" b="b"/>
              <a:pathLst>
                <a:path w="1037" h="671">
                  <a:moveTo>
                    <a:pt x="1037" y="0"/>
                  </a:moveTo>
                  <a:lnTo>
                    <a:pt x="503" y="0"/>
                  </a:lnTo>
                  <a:lnTo>
                    <a:pt x="0" y="671"/>
                  </a:lnTo>
                  <a:lnTo>
                    <a:pt x="534" y="671"/>
                  </a:lnTo>
                  <a:lnTo>
                    <a:pt x="1037" y="0"/>
                  </a:lnTo>
                  <a:close/>
                </a:path>
              </a:pathLst>
            </a:custGeom>
            <a:solidFill>
              <a:schemeClr val="accent1"/>
            </a:solidFill>
            <a:ln>
              <a:noFill/>
            </a:ln>
          </p:spPr>
          <p:txBody>
            <a:bodyPr/>
            <a:lstStyle/>
            <a:p>
              <a:pPr defTabSz="685783"/>
              <a:endParaRPr lang="zh-CN" altLang="en-US" dirty="0">
                <a:solidFill>
                  <a:srgbClr val="000000"/>
                </a:solidFill>
              </a:endParaRPr>
            </a:p>
          </p:txBody>
        </p:sp>
        <p:sp>
          <p:nvSpPr>
            <p:cNvPr id="35" name="Freeform 24"/>
            <p:cNvSpPr/>
            <p:nvPr/>
          </p:nvSpPr>
          <p:spPr bwMode="auto">
            <a:xfrm>
              <a:off x="2156884" y="3307293"/>
              <a:ext cx="237067" cy="319617"/>
            </a:xfrm>
            <a:custGeom>
              <a:avLst/>
              <a:gdLst>
                <a:gd name="T0" fmla="*/ 55 w 56"/>
                <a:gd name="T1" fmla="*/ 63 h 76"/>
                <a:gd name="T2" fmla="*/ 35 w 56"/>
                <a:gd name="T3" fmla="*/ 51 h 76"/>
                <a:gd name="T4" fmla="*/ 35 w 56"/>
                <a:gd name="T5" fmla="*/ 45 h 76"/>
                <a:gd name="T6" fmla="*/ 43 w 56"/>
                <a:gd name="T7" fmla="*/ 35 h 76"/>
                <a:gd name="T8" fmla="*/ 47 w 56"/>
                <a:gd name="T9" fmla="*/ 31 h 76"/>
                <a:gd name="T10" fmla="*/ 47 w 56"/>
                <a:gd name="T11" fmla="*/ 30 h 76"/>
                <a:gd name="T12" fmla="*/ 46 w 56"/>
                <a:gd name="T13" fmla="*/ 21 h 76"/>
                <a:gd name="T14" fmla="*/ 44 w 56"/>
                <a:gd name="T15" fmla="*/ 20 h 76"/>
                <a:gd name="T16" fmla="*/ 44 w 56"/>
                <a:gd name="T17" fmla="*/ 16 h 76"/>
                <a:gd name="T18" fmla="*/ 28 w 56"/>
                <a:gd name="T19" fmla="*/ 0 h 76"/>
                <a:gd name="T20" fmla="*/ 12 w 56"/>
                <a:gd name="T21" fmla="*/ 16 h 76"/>
                <a:gd name="T22" fmla="*/ 12 w 56"/>
                <a:gd name="T23" fmla="*/ 20 h 76"/>
                <a:gd name="T24" fmla="*/ 10 w 56"/>
                <a:gd name="T25" fmla="*/ 21 h 76"/>
                <a:gd name="T26" fmla="*/ 9 w 56"/>
                <a:gd name="T27" fmla="*/ 30 h 76"/>
                <a:gd name="T28" fmla="*/ 9 w 56"/>
                <a:gd name="T29" fmla="*/ 31 h 76"/>
                <a:gd name="T30" fmla="*/ 13 w 56"/>
                <a:gd name="T31" fmla="*/ 35 h 76"/>
                <a:gd name="T32" fmla="*/ 21 w 56"/>
                <a:gd name="T33" fmla="*/ 45 h 76"/>
                <a:gd name="T34" fmla="*/ 21 w 56"/>
                <a:gd name="T35" fmla="*/ 51 h 76"/>
                <a:gd name="T36" fmla="*/ 1 w 56"/>
                <a:gd name="T37" fmla="*/ 62 h 76"/>
                <a:gd name="T38" fmla="*/ 1 w 56"/>
                <a:gd name="T39" fmla="*/ 70 h 76"/>
                <a:gd name="T40" fmla="*/ 1 w 56"/>
                <a:gd name="T41" fmla="*/ 71 h 76"/>
                <a:gd name="T42" fmla="*/ 2 w 56"/>
                <a:gd name="T43" fmla="*/ 71 h 76"/>
                <a:gd name="T44" fmla="*/ 28 w 56"/>
                <a:gd name="T45" fmla="*/ 76 h 76"/>
                <a:gd name="T46" fmla="*/ 54 w 56"/>
                <a:gd name="T47" fmla="*/ 71 h 76"/>
                <a:gd name="T48" fmla="*/ 55 w 56"/>
                <a:gd name="T49" fmla="*/ 71 h 76"/>
                <a:gd name="T50" fmla="*/ 55 w 56"/>
                <a:gd name="T51" fmla="*/ 70 h 76"/>
                <a:gd name="T52" fmla="*/ 55 w 56"/>
                <a:gd name="T53" fmla="*/ 63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6" h="76">
                  <a:moveTo>
                    <a:pt x="55" y="63"/>
                  </a:moveTo>
                  <a:cubicBezTo>
                    <a:pt x="54" y="56"/>
                    <a:pt x="39" y="52"/>
                    <a:pt x="35" y="51"/>
                  </a:cubicBezTo>
                  <a:cubicBezTo>
                    <a:pt x="35" y="45"/>
                    <a:pt x="35" y="45"/>
                    <a:pt x="35" y="45"/>
                  </a:cubicBezTo>
                  <a:cubicBezTo>
                    <a:pt x="39" y="43"/>
                    <a:pt x="42" y="39"/>
                    <a:pt x="43" y="35"/>
                  </a:cubicBezTo>
                  <a:cubicBezTo>
                    <a:pt x="45" y="34"/>
                    <a:pt x="47" y="34"/>
                    <a:pt x="47" y="31"/>
                  </a:cubicBezTo>
                  <a:cubicBezTo>
                    <a:pt x="47" y="31"/>
                    <a:pt x="47" y="31"/>
                    <a:pt x="47" y="30"/>
                  </a:cubicBezTo>
                  <a:cubicBezTo>
                    <a:pt x="48" y="26"/>
                    <a:pt x="48" y="22"/>
                    <a:pt x="46" y="21"/>
                  </a:cubicBezTo>
                  <a:cubicBezTo>
                    <a:pt x="46" y="20"/>
                    <a:pt x="45" y="20"/>
                    <a:pt x="44" y="20"/>
                  </a:cubicBezTo>
                  <a:cubicBezTo>
                    <a:pt x="44" y="16"/>
                    <a:pt x="44" y="16"/>
                    <a:pt x="44" y="16"/>
                  </a:cubicBezTo>
                  <a:cubicBezTo>
                    <a:pt x="44" y="7"/>
                    <a:pt x="37" y="0"/>
                    <a:pt x="28" y="0"/>
                  </a:cubicBezTo>
                  <a:cubicBezTo>
                    <a:pt x="19" y="0"/>
                    <a:pt x="12" y="7"/>
                    <a:pt x="12" y="16"/>
                  </a:cubicBezTo>
                  <a:cubicBezTo>
                    <a:pt x="12" y="20"/>
                    <a:pt x="12" y="20"/>
                    <a:pt x="12" y="20"/>
                  </a:cubicBezTo>
                  <a:cubicBezTo>
                    <a:pt x="11" y="20"/>
                    <a:pt x="10" y="20"/>
                    <a:pt x="10" y="21"/>
                  </a:cubicBezTo>
                  <a:cubicBezTo>
                    <a:pt x="8" y="22"/>
                    <a:pt x="8" y="26"/>
                    <a:pt x="9" y="30"/>
                  </a:cubicBezTo>
                  <a:cubicBezTo>
                    <a:pt x="9" y="31"/>
                    <a:pt x="9" y="31"/>
                    <a:pt x="9" y="31"/>
                  </a:cubicBezTo>
                  <a:cubicBezTo>
                    <a:pt x="9" y="34"/>
                    <a:pt x="11" y="34"/>
                    <a:pt x="13" y="35"/>
                  </a:cubicBezTo>
                  <a:cubicBezTo>
                    <a:pt x="14" y="39"/>
                    <a:pt x="17" y="43"/>
                    <a:pt x="21" y="45"/>
                  </a:cubicBezTo>
                  <a:cubicBezTo>
                    <a:pt x="21" y="51"/>
                    <a:pt x="21" y="51"/>
                    <a:pt x="21" y="51"/>
                  </a:cubicBezTo>
                  <a:cubicBezTo>
                    <a:pt x="17" y="52"/>
                    <a:pt x="2" y="56"/>
                    <a:pt x="1" y="62"/>
                  </a:cubicBezTo>
                  <a:cubicBezTo>
                    <a:pt x="1" y="63"/>
                    <a:pt x="0" y="65"/>
                    <a:pt x="1" y="70"/>
                  </a:cubicBezTo>
                  <a:cubicBezTo>
                    <a:pt x="1" y="71"/>
                    <a:pt x="1" y="71"/>
                    <a:pt x="1" y="71"/>
                  </a:cubicBezTo>
                  <a:cubicBezTo>
                    <a:pt x="2" y="71"/>
                    <a:pt x="2" y="71"/>
                    <a:pt x="2" y="71"/>
                  </a:cubicBezTo>
                  <a:cubicBezTo>
                    <a:pt x="2" y="71"/>
                    <a:pt x="13" y="76"/>
                    <a:pt x="28" y="76"/>
                  </a:cubicBezTo>
                  <a:cubicBezTo>
                    <a:pt x="43" y="76"/>
                    <a:pt x="54" y="71"/>
                    <a:pt x="54" y="71"/>
                  </a:cubicBezTo>
                  <a:cubicBezTo>
                    <a:pt x="55" y="71"/>
                    <a:pt x="55" y="71"/>
                    <a:pt x="55" y="71"/>
                  </a:cubicBezTo>
                  <a:cubicBezTo>
                    <a:pt x="55" y="70"/>
                    <a:pt x="55" y="70"/>
                    <a:pt x="55" y="70"/>
                  </a:cubicBezTo>
                  <a:cubicBezTo>
                    <a:pt x="56" y="65"/>
                    <a:pt x="55" y="63"/>
                    <a:pt x="55" y="63"/>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defTabSz="685783"/>
              <a:endParaRPr lang="zh-CN" altLang="en-US">
                <a:solidFill>
                  <a:srgbClr val="000000"/>
                </a:solidFill>
              </a:endParaRPr>
            </a:p>
          </p:txBody>
        </p:sp>
      </p:grpSp>
      <p:sp>
        <p:nvSpPr>
          <p:cNvPr id="36" name="文本框 24"/>
          <p:cNvSpPr txBox="1"/>
          <p:nvPr/>
        </p:nvSpPr>
        <p:spPr>
          <a:xfrm>
            <a:off x="204056" y="2691066"/>
            <a:ext cx="3453544" cy="2229839"/>
          </a:xfrm>
          <a:prstGeom prst="rect">
            <a:avLst/>
          </a:prstGeom>
          <a:noFill/>
        </p:spPr>
        <p:txBody>
          <a:bodyPr wrap="square" lIns="68579" tIns="34289" rIns="68579" bIns="34289" rtlCol="0">
            <a:spAutoFit/>
          </a:bodyPr>
          <a:lstStyle/>
          <a:p>
            <a:pPr algn="ctr" defTabSz="685783">
              <a:lnSpc>
                <a:spcPct val="130000"/>
              </a:lnSpc>
            </a:pPr>
            <a:r>
              <a:rPr lang="vi-VN" altLang="zh-CN" b="1">
                <a:solidFill>
                  <a:srgbClr val="000000"/>
                </a:solidFill>
                <a:latin typeface="Cambria" pitchFamily="18" charset="0"/>
                <a:ea typeface="Cambria" pitchFamily="18" charset="0"/>
              </a:rPr>
              <a:t>- Xác định đề tài</a:t>
            </a:r>
          </a:p>
          <a:p>
            <a:pPr algn="ctr" defTabSz="685783">
              <a:lnSpc>
                <a:spcPct val="130000"/>
              </a:lnSpc>
            </a:pPr>
            <a:r>
              <a:rPr lang="vi-VN" altLang="zh-CN" b="1">
                <a:solidFill>
                  <a:srgbClr val="000000"/>
                </a:solidFill>
                <a:latin typeface="Cambria" pitchFamily="18" charset="0"/>
                <a:ea typeface="Cambria" pitchFamily="18" charset="0"/>
              </a:rPr>
              <a:t>- Xác định mục đích nói, đối tượng người nghe, không gian và thời gian nói</a:t>
            </a:r>
          </a:p>
          <a:p>
            <a:pPr marL="171450" indent="-171450" algn="ctr" defTabSz="685783">
              <a:lnSpc>
                <a:spcPct val="130000"/>
              </a:lnSpc>
              <a:buFontTx/>
              <a:buChar char="-"/>
            </a:pPr>
            <a:r>
              <a:rPr lang="vi-VN" altLang="zh-CN" b="1">
                <a:solidFill>
                  <a:srgbClr val="000000"/>
                </a:solidFill>
                <a:latin typeface="Cambria" pitchFamily="18" charset="0"/>
                <a:ea typeface="Cambria" pitchFamily="18" charset="0"/>
              </a:rPr>
              <a:t>Tìm ý, lập dàn ý</a:t>
            </a:r>
            <a:endParaRPr lang="en-US" altLang="zh-CN" b="1">
              <a:solidFill>
                <a:srgbClr val="000000"/>
              </a:solidFill>
              <a:latin typeface="Cambria" pitchFamily="18" charset="0"/>
              <a:ea typeface="Cambria" pitchFamily="18" charset="0"/>
            </a:endParaRPr>
          </a:p>
          <a:p>
            <a:pPr algn="ctr" defTabSz="685783">
              <a:lnSpc>
                <a:spcPct val="130000"/>
              </a:lnSpc>
            </a:pPr>
            <a:r>
              <a:rPr lang="vi-VN" altLang="zh-CN" b="1">
                <a:solidFill>
                  <a:srgbClr val="000000"/>
                </a:solidFill>
                <a:latin typeface="Cambria" pitchFamily="18" charset="0"/>
                <a:ea typeface="Cambria" pitchFamily="18" charset="0"/>
              </a:rPr>
              <a:t>- Luyện tập</a:t>
            </a:r>
            <a:endParaRPr lang="vi-VN" altLang="zh-CN" b="1" dirty="0">
              <a:solidFill>
                <a:srgbClr val="000000"/>
              </a:solidFill>
              <a:latin typeface="Cambria" pitchFamily="18" charset="0"/>
              <a:ea typeface="Cambria" pitchFamily="18" charset="0"/>
            </a:endParaRPr>
          </a:p>
        </p:txBody>
      </p:sp>
      <p:sp>
        <p:nvSpPr>
          <p:cNvPr id="37" name="文本框 25"/>
          <p:cNvSpPr txBox="1"/>
          <p:nvPr/>
        </p:nvSpPr>
        <p:spPr>
          <a:xfrm>
            <a:off x="1045867" y="954519"/>
            <a:ext cx="1970643" cy="807911"/>
          </a:xfrm>
          <a:prstGeom prst="rect">
            <a:avLst/>
          </a:prstGeom>
          <a:noFill/>
        </p:spPr>
        <p:txBody>
          <a:bodyPr wrap="square" lIns="68579" tIns="34289" rIns="68579" bIns="34289" rtlCol="0">
            <a:spAutoFit/>
          </a:bodyPr>
          <a:lstStyle/>
          <a:p>
            <a:pPr algn="ctr" defTabSz="685783"/>
            <a:r>
              <a:rPr lang="en-US" altLang="zh-CN" sz="2400" b="1">
                <a:solidFill>
                  <a:srgbClr val="0070C0"/>
                </a:solidFill>
                <a:latin typeface="Cambria" pitchFamily="18" charset="0"/>
                <a:ea typeface="Cambria" pitchFamily="18" charset="0"/>
              </a:rPr>
              <a:t>Bước 1: Chuẩn bị nói</a:t>
            </a:r>
            <a:endParaRPr lang="zh-CN" altLang="en-US" sz="2400" b="1" dirty="0">
              <a:solidFill>
                <a:srgbClr val="0070C0"/>
              </a:solidFill>
              <a:latin typeface="Cambria" pitchFamily="18" charset="0"/>
            </a:endParaRPr>
          </a:p>
        </p:txBody>
      </p:sp>
      <p:sp>
        <p:nvSpPr>
          <p:cNvPr id="39" name="文本框 27"/>
          <p:cNvSpPr txBox="1"/>
          <p:nvPr/>
        </p:nvSpPr>
        <p:spPr>
          <a:xfrm>
            <a:off x="3470723" y="3298888"/>
            <a:ext cx="2658383" cy="807911"/>
          </a:xfrm>
          <a:prstGeom prst="rect">
            <a:avLst/>
          </a:prstGeom>
          <a:noFill/>
        </p:spPr>
        <p:txBody>
          <a:bodyPr wrap="square" lIns="68579" tIns="34289" rIns="68579" bIns="34289" rtlCol="0">
            <a:spAutoFit/>
          </a:bodyPr>
          <a:lstStyle/>
          <a:p>
            <a:pPr algn="ctr" defTabSz="685783"/>
            <a:r>
              <a:rPr lang="en-US" altLang="zh-CN" sz="2400" b="1">
                <a:solidFill>
                  <a:srgbClr val="005830"/>
                </a:solidFill>
                <a:latin typeface="Cambria" pitchFamily="18" charset="0"/>
                <a:ea typeface="Cambria" pitchFamily="18" charset="0"/>
              </a:rPr>
              <a:t>Bước 2: </a:t>
            </a:r>
            <a:br>
              <a:rPr lang="en-US" altLang="zh-CN" sz="2400" b="1">
                <a:solidFill>
                  <a:srgbClr val="005830"/>
                </a:solidFill>
                <a:latin typeface="Cambria" pitchFamily="18" charset="0"/>
                <a:ea typeface="Cambria" pitchFamily="18" charset="0"/>
              </a:rPr>
            </a:br>
            <a:r>
              <a:rPr lang="en-US" altLang="zh-CN" sz="2400" b="1">
                <a:solidFill>
                  <a:srgbClr val="005830"/>
                </a:solidFill>
                <a:latin typeface="Cambria" pitchFamily="18" charset="0"/>
                <a:ea typeface="Cambria" pitchFamily="18" charset="0"/>
              </a:rPr>
              <a:t>Trình bày bài nói</a:t>
            </a:r>
            <a:endParaRPr lang="zh-CN" altLang="en-US" sz="2400" b="1" dirty="0">
              <a:solidFill>
                <a:srgbClr val="005830"/>
              </a:solidFill>
              <a:latin typeface="Cambria" pitchFamily="18" charset="0"/>
            </a:endParaRPr>
          </a:p>
        </p:txBody>
      </p:sp>
      <p:sp>
        <p:nvSpPr>
          <p:cNvPr id="41" name="文本框 29"/>
          <p:cNvSpPr txBox="1"/>
          <p:nvPr/>
        </p:nvSpPr>
        <p:spPr>
          <a:xfrm>
            <a:off x="5957882" y="926769"/>
            <a:ext cx="2971800" cy="807911"/>
          </a:xfrm>
          <a:prstGeom prst="rect">
            <a:avLst/>
          </a:prstGeom>
          <a:noFill/>
        </p:spPr>
        <p:txBody>
          <a:bodyPr wrap="square" lIns="68579" tIns="34289" rIns="68579" bIns="34289" rtlCol="0">
            <a:spAutoFit/>
          </a:bodyPr>
          <a:lstStyle/>
          <a:p>
            <a:pPr algn="ctr" defTabSz="685783"/>
            <a:r>
              <a:rPr lang="vi-VN" altLang="zh-CN" sz="2400" b="1">
                <a:solidFill>
                  <a:srgbClr val="D0B067"/>
                </a:solidFill>
                <a:latin typeface="Cambria" pitchFamily="18" charset="0"/>
                <a:ea typeface="Cambria" pitchFamily="18" charset="0"/>
              </a:rPr>
              <a:t>Bước 3: </a:t>
            </a:r>
            <a:br>
              <a:rPr lang="en-US" altLang="zh-CN" sz="2400" b="1">
                <a:solidFill>
                  <a:srgbClr val="D0B067"/>
                </a:solidFill>
                <a:latin typeface="Cambria" pitchFamily="18" charset="0"/>
                <a:ea typeface="Cambria" pitchFamily="18" charset="0"/>
              </a:rPr>
            </a:br>
            <a:r>
              <a:rPr lang="vi-VN" altLang="zh-CN" sz="2400" b="1">
                <a:solidFill>
                  <a:srgbClr val="D0B067"/>
                </a:solidFill>
                <a:latin typeface="Cambria" pitchFamily="18" charset="0"/>
                <a:ea typeface="Cambria" pitchFamily="18" charset="0"/>
              </a:rPr>
              <a:t>Trao đổi, đánh giá</a:t>
            </a:r>
            <a:endParaRPr lang="zh-CN" altLang="en-US" sz="2400" b="1" dirty="0">
              <a:solidFill>
                <a:srgbClr val="D0B067"/>
              </a:solidFill>
              <a:latin typeface="Cambria" pitchFamily="18" charset="0"/>
            </a:endParaRPr>
          </a:p>
        </p:txBody>
      </p:sp>
      <p:sp>
        <p:nvSpPr>
          <p:cNvPr id="45" name="文本框 24"/>
          <p:cNvSpPr txBox="1"/>
          <p:nvPr/>
        </p:nvSpPr>
        <p:spPr>
          <a:xfrm>
            <a:off x="6129106" y="2724117"/>
            <a:ext cx="2878831" cy="1149543"/>
          </a:xfrm>
          <a:prstGeom prst="rect">
            <a:avLst/>
          </a:prstGeom>
          <a:noFill/>
        </p:spPr>
        <p:txBody>
          <a:bodyPr wrap="square" lIns="68579" tIns="34289" rIns="68579" bIns="34289" rtlCol="0">
            <a:spAutoFit/>
          </a:bodyPr>
          <a:lstStyle/>
          <a:p>
            <a:pPr algn="ctr" defTabSz="685783">
              <a:lnSpc>
                <a:spcPct val="130000"/>
              </a:lnSpc>
            </a:pPr>
            <a:r>
              <a:rPr lang="vi-VN" altLang="zh-CN" b="1">
                <a:solidFill>
                  <a:srgbClr val="000000"/>
                </a:solidFill>
                <a:latin typeface="Cambria" pitchFamily="18" charset="0"/>
                <a:ea typeface="Cambria" pitchFamily="18" charset="0"/>
              </a:rPr>
              <a:t>- </a:t>
            </a:r>
            <a:r>
              <a:rPr lang="en-US" altLang="zh-CN" b="1">
                <a:solidFill>
                  <a:srgbClr val="000000"/>
                </a:solidFill>
                <a:latin typeface="Cambria" pitchFamily="18" charset="0"/>
                <a:ea typeface="Cambria" pitchFamily="18" charset="0"/>
              </a:rPr>
              <a:t>Trao đổi  t</a:t>
            </a:r>
            <a:r>
              <a:rPr lang="nn-NO" altLang="zh-CN" b="1">
                <a:solidFill>
                  <a:srgbClr val="000000"/>
                </a:solidFill>
                <a:latin typeface="Cambria" pitchFamily="18" charset="0"/>
                <a:ea typeface="Cambria" pitchFamily="18" charset="0"/>
              </a:rPr>
              <a:t>rong vai trò người nói, người nghe</a:t>
            </a:r>
            <a:br>
              <a:rPr lang="nn-NO" altLang="zh-CN" b="1">
                <a:solidFill>
                  <a:srgbClr val="000000"/>
                </a:solidFill>
                <a:latin typeface="Cambria" pitchFamily="18" charset="0"/>
                <a:ea typeface="Cambria" pitchFamily="18" charset="0"/>
              </a:rPr>
            </a:br>
            <a:r>
              <a:rPr lang="nn-NO" altLang="zh-CN" b="1">
                <a:solidFill>
                  <a:srgbClr val="000000"/>
                </a:solidFill>
                <a:latin typeface="Cambria" pitchFamily="18" charset="0"/>
                <a:ea typeface="Cambria" pitchFamily="18" charset="0"/>
              </a:rPr>
              <a:t>- Đánh giá</a:t>
            </a:r>
            <a:endParaRPr lang="vi-VN" altLang="zh-CN" b="1" dirty="0">
              <a:solidFill>
                <a:srgbClr val="000000"/>
              </a:solidFill>
              <a:latin typeface="Cambria" pitchFamily="18" charset="0"/>
              <a:ea typeface="Cambria" pitchFamily="18" charset="0"/>
            </a:endParaRPr>
          </a:p>
        </p:txBody>
      </p:sp>
      <p:sp>
        <p:nvSpPr>
          <p:cNvPr id="49" name="Freeform 44"/>
          <p:cNvSpPr>
            <a:spLocks noEditPoints="1"/>
          </p:cNvSpPr>
          <p:nvPr/>
        </p:nvSpPr>
        <p:spPr bwMode="auto">
          <a:xfrm>
            <a:off x="7184812" y="2005590"/>
            <a:ext cx="577264" cy="414338"/>
          </a:xfrm>
          <a:custGeom>
            <a:avLst/>
            <a:gdLst>
              <a:gd name="T0" fmla="*/ 478 w 516"/>
              <a:gd name="T1" fmla="*/ 125 h 361"/>
              <a:gd name="T2" fmla="*/ 414 w 516"/>
              <a:gd name="T3" fmla="*/ 126 h 361"/>
              <a:gd name="T4" fmla="*/ 372 w 516"/>
              <a:gd name="T5" fmla="*/ 113 h 361"/>
              <a:gd name="T6" fmla="*/ 374 w 516"/>
              <a:gd name="T7" fmla="*/ 102 h 361"/>
              <a:gd name="T8" fmla="*/ 313 w 516"/>
              <a:gd name="T9" fmla="*/ 46 h 361"/>
              <a:gd name="T10" fmla="*/ 363 w 516"/>
              <a:gd name="T11" fmla="*/ 112 h 361"/>
              <a:gd name="T12" fmla="*/ 329 w 516"/>
              <a:gd name="T13" fmla="*/ 120 h 361"/>
              <a:gd name="T14" fmla="*/ 404 w 516"/>
              <a:gd name="T15" fmla="*/ 179 h 361"/>
              <a:gd name="T16" fmla="*/ 385 w 516"/>
              <a:gd name="T17" fmla="*/ 267 h 361"/>
              <a:gd name="T18" fmla="*/ 396 w 516"/>
              <a:gd name="T19" fmla="*/ 239 h 361"/>
              <a:gd name="T20" fmla="*/ 333 w 516"/>
              <a:gd name="T21" fmla="*/ 136 h 361"/>
              <a:gd name="T22" fmla="*/ 321 w 516"/>
              <a:gd name="T23" fmla="*/ 127 h 361"/>
              <a:gd name="T24" fmla="*/ 265 w 516"/>
              <a:gd name="T25" fmla="*/ 153 h 361"/>
              <a:gd name="T26" fmla="*/ 256 w 516"/>
              <a:gd name="T27" fmla="*/ 140 h 361"/>
              <a:gd name="T28" fmla="*/ 239 w 516"/>
              <a:gd name="T29" fmla="*/ 147 h 361"/>
              <a:gd name="T30" fmla="*/ 232 w 516"/>
              <a:gd name="T31" fmla="*/ 162 h 361"/>
              <a:gd name="T32" fmla="*/ 165 w 516"/>
              <a:gd name="T33" fmla="*/ 157 h 361"/>
              <a:gd name="T34" fmla="*/ 176 w 516"/>
              <a:gd name="T35" fmla="*/ 78 h 361"/>
              <a:gd name="T36" fmla="*/ 217 w 516"/>
              <a:gd name="T37" fmla="*/ 91 h 361"/>
              <a:gd name="T38" fmla="*/ 216 w 516"/>
              <a:gd name="T39" fmla="*/ 69 h 361"/>
              <a:gd name="T40" fmla="*/ 214 w 516"/>
              <a:gd name="T41" fmla="*/ 48 h 361"/>
              <a:gd name="T42" fmla="*/ 164 w 516"/>
              <a:gd name="T43" fmla="*/ 65 h 361"/>
              <a:gd name="T44" fmla="*/ 73 w 516"/>
              <a:gd name="T45" fmla="*/ 105 h 361"/>
              <a:gd name="T46" fmla="*/ 14 w 516"/>
              <a:gd name="T47" fmla="*/ 109 h 361"/>
              <a:gd name="T48" fmla="*/ 23 w 516"/>
              <a:gd name="T49" fmla="*/ 132 h 361"/>
              <a:gd name="T50" fmla="*/ 58 w 516"/>
              <a:gd name="T51" fmla="*/ 117 h 361"/>
              <a:gd name="T52" fmla="*/ 71 w 516"/>
              <a:gd name="T53" fmla="*/ 117 h 361"/>
              <a:gd name="T54" fmla="*/ 111 w 516"/>
              <a:gd name="T55" fmla="*/ 185 h 361"/>
              <a:gd name="T56" fmla="*/ 48 w 516"/>
              <a:gd name="T57" fmla="*/ 157 h 361"/>
              <a:gd name="T58" fmla="*/ 31 w 516"/>
              <a:gd name="T59" fmla="*/ 179 h 361"/>
              <a:gd name="T60" fmla="*/ 29 w 516"/>
              <a:gd name="T61" fmla="*/ 197 h 361"/>
              <a:gd name="T62" fmla="*/ 109 w 516"/>
              <a:gd name="T63" fmla="*/ 193 h 361"/>
              <a:gd name="T64" fmla="*/ 146 w 516"/>
              <a:gd name="T65" fmla="*/ 287 h 361"/>
              <a:gd name="T66" fmla="*/ 123 w 516"/>
              <a:gd name="T67" fmla="*/ 351 h 361"/>
              <a:gd name="T68" fmla="*/ 154 w 516"/>
              <a:gd name="T69" fmla="*/ 285 h 361"/>
              <a:gd name="T70" fmla="*/ 204 w 516"/>
              <a:gd name="T71" fmla="*/ 356 h 361"/>
              <a:gd name="T72" fmla="*/ 227 w 516"/>
              <a:gd name="T73" fmla="*/ 329 h 361"/>
              <a:gd name="T74" fmla="*/ 227 w 516"/>
              <a:gd name="T75" fmla="*/ 256 h 361"/>
              <a:gd name="T76" fmla="*/ 243 w 516"/>
              <a:gd name="T77" fmla="*/ 171 h 361"/>
              <a:gd name="T78" fmla="*/ 270 w 516"/>
              <a:gd name="T79" fmla="*/ 164 h 361"/>
              <a:gd name="T80" fmla="*/ 324 w 516"/>
              <a:gd name="T81" fmla="*/ 142 h 361"/>
              <a:gd name="T82" fmla="*/ 354 w 516"/>
              <a:gd name="T83" fmla="*/ 299 h 361"/>
              <a:gd name="T84" fmla="*/ 349 w 516"/>
              <a:gd name="T85" fmla="*/ 317 h 361"/>
              <a:gd name="T86" fmla="*/ 349 w 516"/>
              <a:gd name="T87" fmla="*/ 334 h 361"/>
              <a:gd name="T88" fmla="*/ 361 w 516"/>
              <a:gd name="T89" fmla="*/ 300 h 361"/>
              <a:gd name="T90" fmla="*/ 393 w 516"/>
              <a:gd name="T91" fmla="*/ 293 h 361"/>
              <a:gd name="T92" fmla="*/ 398 w 516"/>
              <a:gd name="T93" fmla="*/ 332 h 361"/>
              <a:gd name="T94" fmla="*/ 400 w 516"/>
              <a:gd name="T95" fmla="*/ 316 h 361"/>
              <a:gd name="T96" fmla="*/ 399 w 516"/>
              <a:gd name="T97" fmla="*/ 292 h 361"/>
              <a:gd name="T98" fmla="*/ 415 w 516"/>
              <a:gd name="T99" fmla="*/ 131 h 361"/>
              <a:gd name="T100" fmla="*/ 492 w 516"/>
              <a:gd name="T101" fmla="*/ 150 h 361"/>
              <a:gd name="T102" fmla="*/ 500 w 516"/>
              <a:gd name="T103" fmla="*/ 126 h 361"/>
              <a:gd name="T104" fmla="*/ 499 w 516"/>
              <a:gd name="T105" fmla="*/ 125 h 361"/>
              <a:gd name="T106" fmla="*/ 503 w 516"/>
              <a:gd name="T107" fmla="*/ 108 h 361"/>
              <a:gd name="T108" fmla="*/ 356 w 516"/>
              <a:gd name="T109" fmla="*/ 24 h 361"/>
              <a:gd name="T110" fmla="*/ 354 w 516"/>
              <a:gd name="T111" fmla="*/ 89 h 361"/>
              <a:gd name="T112" fmla="*/ 137 w 516"/>
              <a:gd name="T113" fmla="*/ 71 h 361"/>
              <a:gd name="T114" fmla="*/ 85 w 516"/>
              <a:gd name="T115" fmla="*/ 120 h 361"/>
              <a:gd name="T116" fmla="*/ 120 w 516"/>
              <a:gd name="T117" fmla="*/ 179 h 361"/>
              <a:gd name="T118" fmla="*/ 156 w 516"/>
              <a:gd name="T119" fmla="*/ 166 h 361"/>
              <a:gd name="T120" fmla="*/ 373 w 516"/>
              <a:gd name="T121" fmla="*/ 263 h 361"/>
              <a:gd name="T122" fmla="*/ 339 w 516"/>
              <a:gd name="T123" fmla="*/ 238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16" h="361">
                <a:moveTo>
                  <a:pt x="503" y="108"/>
                </a:moveTo>
                <a:cubicBezTo>
                  <a:pt x="495" y="112"/>
                  <a:pt x="488" y="116"/>
                  <a:pt x="481" y="121"/>
                </a:cubicBezTo>
                <a:cubicBezTo>
                  <a:pt x="479" y="122"/>
                  <a:pt x="478" y="123"/>
                  <a:pt x="478" y="125"/>
                </a:cubicBezTo>
                <a:cubicBezTo>
                  <a:pt x="477" y="125"/>
                  <a:pt x="477" y="125"/>
                  <a:pt x="476" y="125"/>
                </a:cubicBezTo>
                <a:cubicBezTo>
                  <a:pt x="456" y="127"/>
                  <a:pt x="437" y="128"/>
                  <a:pt x="416" y="125"/>
                </a:cubicBezTo>
                <a:cubicBezTo>
                  <a:pt x="416" y="125"/>
                  <a:pt x="415" y="125"/>
                  <a:pt x="414" y="126"/>
                </a:cubicBezTo>
                <a:cubicBezTo>
                  <a:pt x="414" y="124"/>
                  <a:pt x="414" y="122"/>
                  <a:pt x="414" y="121"/>
                </a:cubicBezTo>
                <a:cubicBezTo>
                  <a:pt x="414" y="118"/>
                  <a:pt x="413" y="116"/>
                  <a:pt x="410" y="115"/>
                </a:cubicBezTo>
                <a:cubicBezTo>
                  <a:pt x="397" y="113"/>
                  <a:pt x="385" y="113"/>
                  <a:pt x="372" y="113"/>
                </a:cubicBezTo>
                <a:cubicBezTo>
                  <a:pt x="372" y="111"/>
                  <a:pt x="372" y="110"/>
                  <a:pt x="373" y="109"/>
                </a:cubicBezTo>
                <a:cubicBezTo>
                  <a:pt x="373" y="108"/>
                  <a:pt x="373" y="108"/>
                  <a:pt x="373" y="108"/>
                </a:cubicBezTo>
                <a:cubicBezTo>
                  <a:pt x="374" y="106"/>
                  <a:pt x="374" y="104"/>
                  <a:pt x="374" y="102"/>
                </a:cubicBezTo>
                <a:cubicBezTo>
                  <a:pt x="396" y="96"/>
                  <a:pt x="413" y="77"/>
                  <a:pt x="409" y="51"/>
                </a:cubicBezTo>
                <a:cubicBezTo>
                  <a:pt x="406" y="28"/>
                  <a:pt x="378" y="0"/>
                  <a:pt x="354" y="11"/>
                </a:cubicBezTo>
                <a:cubicBezTo>
                  <a:pt x="336" y="12"/>
                  <a:pt x="319" y="28"/>
                  <a:pt x="313" y="46"/>
                </a:cubicBezTo>
                <a:cubicBezTo>
                  <a:pt x="304" y="75"/>
                  <a:pt x="323" y="101"/>
                  <a:pt x="351" y="104"/>
                </a:cubicBezTo>
                <a:cubicBezTo>
                  <a:pt x="356" y="104"/>
                  <a:pt x="360" y="104"/>
                  <a:pt x="364" y="104"/>
                </a:cubicBezTo>
                <a:cubicBezTo>
                  <a:pt x="364" y="107"/>
                  <a:pt x="363" y="109"/>
                  <a:pt x="363" y="112"/>
                </a:cubicBezTo>
                <a:cubicBezTo>
                  <a:pt x="363" y="112"/>
                  <a:pt x="363" y="113"/>
                  <a:pt x="364" y="113"/>
                </a:cubicBezTo>
                <a:cubicBezTo>
                  <a:pt x="353" y="113"/>
                  <a:pt x="341" y="113"/>
                  <a:pt x="330" y="112"/>
                </a:cubicBezTo>
                <a:cubicBezTo>
                  <a:pt x="326" y="112"/>
                  <a:pt x="325" y="119"/>
                  <a:pt x="329" y="120"/>
                </a:cubicBezTo>
                <a:cubicBezTo>
                  <a:pt x="344" y="123"/>
                  <a:pt x="359" y="124"/>
                  <a:pt x="374" y="124"/>
                </a:cubicBezTo>
                <a:cubicBezTo>
                  <a:pt x="391" y="124"/>
                  <a:pt x="403" y="125"/>
                  <a:pt x="404" y="144"/>
                </a:cubicBezTo>
                <a:cubicBezTo>
                  <a:pt x="405" y="156"/>
                  <a:pt x="404" y="167"/>
                  <a:pt x="404" y="179"/>
                </a:cubicBezTo>
                <a:cubicBezTo>
                  <a:pt x="404" y="202"/>
                  <a:pt x="404" y="226"/>
                  <a:pt x="404" y="249"/>
                </a:cubicBezTo>
                <a:cubicBezTo>
                  <a:pt x="405" y="275"/>
                  <a:pt x="410" y="279"/>
                  <a:pt x="385" y="282"/>
                </a:cubicBezTo>
                <a:cubicBezTo>
                  <a:pt x="385" y="277"/>
                  <a:pt x="385" y="272"/>
                  <a:pt x="385" y="267"/>
                </a:cubicBezTo>
                <a:cubicBezTo>
                  <a:pt x="385" y="258"/>
                  <a:pt x="386" y="247"/>
                  <a:pt x="383" y="239"/>
                </a:cubicBezTo>
                <a:cubicBezTo>
                  <a:pt x="383" y="239"/>
                  <a:pt x="383" y="239"/>
                  <a:pt x="383" y="239"/>
                </a:cubicBezTo>
                <a:cubicBezTo>
                  <a:pt x="388" y="239"/>
                  <a:pt x="392" y="239"/>
                  <a:pt x="396" y="239"/>
                </a:cubicBezTo>
                <a:cubicBezTo>
                  <a:pt x="404" y="239"/>
                  <a:pt x="404" y="227"/>
                  <a:pt x="396" y="227"/>
                </a:cubicBezTo>
                <a:cubicBezTo>
                  <a:pt x="377" y="226"/>
                  <a:pt x="358" y="228"/>
                  <a:pt x="339" y="232"/>
                </a:cubicBezTo>
                <a:cubicBezTo>
                  <a:pt x="339" y="199"/>
                  <a:pt x="341" y="167"/>
                  <a:pt x="333" y="136"/>
                </a:cubicBezTo>
                <a:cubicBezTo>
                  <a:pt x="335" y="133"/>
                  <a:pt x="334" y="128"/>
                  <a:pt x="331" y="127"/>
                </a:cubicBezTo>
                <a:cubicBezTo>
                  <a:pt x="330" y="126"/>
                  <a:pt x="330" y="125"/>
                  <a:pt x="330" y="125"/>
                </a:cubicBezTo>
                <a:cubicBezTo>
                  <a:pt x="328" y="119"/>
                  <a:pt x="320" y="121"/>
                  <a:pt x="321" y="127"/>
                </a:cubicBezTo>
                <a:cubicBezTo>
                  <a:pt x="321" y="127"/>
                  <a:pt x="321" y="128"/>
                  <a:pt x="321" y="128"/>
                </a:cubicBezTo>
                <a:cubicBezTo>
                  <a:pt x="313" y="130"/>
                  <a:pt x="304" y="135"/>
                  <a:pt x="296" y="139"/>
                </a:cubicBezTo>
                <a:cubicBezTo>
                  <a:pt x="285" y="144"/>
                  <a:pt x="275" y="148"/>
                  <a:pt x="265" y="153"/>
                </a:cubicBezTo>
                <a:cubicBezTo>
                  <a:pt x="264" y="152"/>
                  <a:pt x="262" y="151"/>
                  <a:pt x="260" y="151"/>
                </a:cubicBezTo>
                <a:cubicBezTo>
                  <a:pt x="259" y="151"/>
                  <a:pt x="258" y="151"/>
                  <a:pt x="257" y="151"/>
                </a:cubicBezTo>
                <a:cubicBezTo>
                  <a:pt x="257" y="147"/>
                  <a:pt x="256" y="144"/>
                  <a:pt x="256" y="140"/>
                </a:cubicBezTo>
                <a:cubicBezTo>
                  <a:pt x="256" y="132"/>
                  <a:pt x="244" y="132"/>
                  <a:pt x="244" y="140"/>
                </a:cubicBezTo>
                <a:cubicBezTo>
                  <a:pt x="244" y="143"/>
                  <a:pt x="242" y="146"/>
                  <a:pt x="241" y="148"/>
                </a:cubicBezTo>
                <a:cubicBezTo>
                  <a:pt x="240" y="148"/>
                  <a:pt x="239" y="147"/>
                  <a:pt x="239" y="147"/>
                </a:cubicBezTo>
                <a:cubicBezTo>
                  <a:pt x="235" y="147"/>
                  <a:pt x="234" y="152"/>
                  <a:pt x="237" y="153"/>
                </a:cubicBezTo>
                <a:cubicBezTo>
                  <a:pt x="237" y="154"/>
                  <a:pt x="237" y="155"/>
                  <a:pt x="237" y="156"/>
                </a:cubicBezTo>
                <a:cubicBezTo>
                  <a:pt x="234" y="157"/>
                  <a:pt x="232" y="160"/>
                  <a:pt x="232" y="162"/>
                </a:cubicBezTo>
                <a:cubicBezTo>
                  <a:pt x="223" y="163"/>
                  <a:pt x="215" y="164"/>
                  <a:pt x="206" y="165"/>
                </a:cubicBezTo>
                <a:cubicBezTo>
                  <a:pt x="195" y="166"/>
                  <a:pt x="183" y="167"/>
                  <a:pt x="172" y="167"/>
                </a:cubicBezTo>
                <a:cubicBezTo>
                  <a:pt x="170" y="164"/>
                  <a:pt x="167" y="160"/>
                  <a:pt x="165" y="157"/>
                </a:cubicBezTo>
                <a:cubicBezTo>
                  <a:pt x="165" y="157"/>
                  <a:pt x="165" y="157"/>
                  <a:pt x="165" y="156"/>
                </a:cubicBezTo>
                <a:cubicBezTo>
                  <a:pt x="181" y="134"/>
                  <a:pt x="186" y="100"/>
                  <a:pt x="175" y="78"/>
                </a:cubicBezTo>
                <a:cubicBezTo>
                  <a:pt x="175" y="78"/>
                  <a:pt x="175" y="78"/>
                  <a:pt x="176" y="78"/>
                </a:cubicBezTo>
                <a:cubicBezTo>
                  <a:pt x="176" y="79"/>
                  <a:pt x="177" y="79"/>
                  <a:pt x="178" y="79"/>
                </a:cubicBezTo>
                <a:cubicBezTo>
                  <a:pt x="185" y="80"/>
                  <a:pt x="192" y="81"/>
                  <a:pt x="199" y="83"/>
                </a:cubicBezTo>
                <a:cubicBezTo>
                  <a:pt x="205" y="85"/>
                  <a:pt x="211" y="88"/>
                  <a:pt x="217" y="91"/>
                </a:cubicBezTo>
                <a:cubicBezTo>
                  <a:pt x="223" y="93"/>
                  <a:pt x="227" y="84"/>
                  <a:pt x="223" y="80"/>
                </a:cubicBezTo>
                <a:cubicBezTo>
                  <a:pt x="219" y="76"/>
                  <a:pt x="214" y="73"/>
                  <a:pt x="209" y="71"/>
                </a:cubicBezTo>
                <a:cubicBezTo>
                  <a:pt x="211" y="70"/>
                  <a:pt x="213" y="70"/>
                  <a:pt x="216" y="69"/>
                </a:cubicBezTo>
                <a:cubicBezTo>
                  <a:pt x="223" y="67"/>
                  <a:pt x="221" y="55"/>
                  <a:pt x="214" y="56"/>
                </a:cubicBezTo>
                <a:cubicBezTo>
                  <a:pt x="210" y="56"/>
                  <a:pt x="206" y="56"/>
                  <a:pt x="202" y="57"/>
                </a:cubicBezTo>
                <a:cubicBezTo>
                  <a:pt x="206" y="54"/>
                  <a:pt x="210" y="51"/>
                  <a:pt x="214" y="48"/>
                </a:cubicBezTo>
                <a:cubicBezTo>
                  <a:pt x="220" y="44"/>
                  <a:pt x="217" y="35"/>
                  <a:pt x="210" y="37"/>
                </a:cubicBezTo>
                <a:cubicBezTo>
                  <a:pt x="192" y="40"/>
                  <a:pt x="173" y="48"/>
                  <a:pt x="164" y="65"/>
                </a:cubicBezTo>
                <a:cubicBezTo>
                  <a:pt x="164" y="65"/>
                  <a:pt x="164" y="65"/>
                  <a:pt x="164" y="65"/>
                </a:cubicBezTo>
                <a:cubicBezTo>
                  <a:pt x="157" y="61"/>
                  <a:pt x="149" y="58"/>
                  <a:pt x="138" y="59"/>
                </a:cubicBezTo>
                <a:cubicBezTo>
                  <a:pt x="136" y="59"/>
                  <a:pt x="135" y="60"/>
                  <a:pt x="134" y="61"/>
                </a:cubicBezTo>
                <a:cubicBezTo>
                  <a:pt x="105" y="51"/>
                  <a:pt x="79" y="77"/>
                  <a:pt x="73" y="105"/>
                </a:cubicBezTo>
                <a:cubicBezTo>
                  <a:pt x="56" y="86"/>
                  <a:pt x="27" y="80"/>
                  <a:pt x="6" y="95"/>
                </a:cubicBezTo>
                <a:cubicBezTo>
                  <a:pt x="0" y="99"/>
                  <a:pt x="2" y="109"/>
                  <a:pt x="9" y="109"/>
                </a:cubicBezTo>
                <a:cubicBezTo>
                  <a:pt x="11" y="109"/>
                  <a:pt x="12" y="109"/>
                  <a:pt x="14" y="109"/>
                </a:cubicBezTo>
                <a:cubicBezTo>
                  <a:pt x="9" y="111"/>
                  <a:pt x="11" y="119"/>
                  <a:pt x="17" y="119"/>
                </a:cubicBezTo>
                <a:cubicBezTo>
                  <a:pt x="23" y="119"/>
                  <a:pt x="29" y="119"/>
                  <a:pt x="35" y="118"/>
                </a:cubicBezTo>
                <a:cubicBezTo>
                  <a:pt x="31" y="122"/>
                  <a:pt x="27" y="127"/>
                  <a:pt x="23" y="132"/>
                </a:cubicBezTo>
                <a:cubicBezTo>
                  <a:pt x="19" y="139"/>
                  <a:pt x="28" y="145"/>
                  <a:pt x="33" y="140"/>
                </a:cubicBezTo>
                <a:cubicBezTo>
                  <a:pt x="41" y="133"/>
                  <a:pt x="51" y="128"/>
                  <a:pt x="57" y="118"/>
                </a:cubicBezTo>
                <a:cubicBezTo>
                  <a:pt x="57" y="118"/>
                  <a:pt x="58" y="118"/>
                  <a:pt x="58" y="117"/>
                </a:cubicBezTo>
                <a:cubicBezTo>
                  <a:pt x="60" y="116"/>
                  <a:pt x="62" y="115"/>
                  <a:pt x="64" y="114"/>
                </a:cubicBezTo>
                <a:cubicBezTo>
                  <a:pt x="65" y="115"/>
                  <a:pt x="65" y="115"/>
                  <a:pt x="66" y="116"/>
                </a:cubicBezTo>
                <a:cubicBezTo>
                  <a:pt x="67" y="117"/>
                  <a:pt x="69" y="118"/>
                  <a:pt x="71" y="117"/>
                </a:cubicBezTo>
                <a:cubicBezTo>
                  <a:pt x="71" y="144"/>
                  <a:pt x="89" y="170"/>
                  <a:pt x="115" y="176"/>
                </a:cubicBezTo>
                <a:cubicBezTo>
                  <a:pt x="114" y="177"/>
                  <a:pt x="113" y="177"/>
                  <a:pt x="113" y="178"/>
                </a:cubicBezTo>
                <a:cubicBezTo>
                  <a:pt x="112" y="181"/>
                  <a:pt x="112" y="183"/>
                  <a:pt x="111" y="185"/>
                </a:cubicBezTo>
                <a:cubicBezTo>
                  <a:pt x="111" y="185"/>
                  <a:pt x="111" y="185"/>
                  <a:pt x="110" y="185"/>
                </a:cubicBezTo>
                <a:cubicBezTo>
                  <a:pt x="92" y="181"/>
                  <a:pt x="73" y="176"/>
                  <a:pt x="56" y="180"/>
                </a:cubicBezTo>
                <a:cubicBezTo>
                  <a:pt x="55" y="172"/>
                  <a:pt x="53" y="164"/>
                  <a:pt x="48" y="157"/>
                </a:cubicBezTo>
                <a:cubicBezTo>
                  <a:pt x="44" y="152"/>
                  <a:pt x="36" y="157"/>
                  <a:pt x="39" y="162"/>
                </a:cubicBezTo>
                <a:cubicBezTo>
                  <a:pt x="42" y="167"/>
                  <a:pt x="44" y="172"/>
                  <a:pt x="45" y="177"/>
                </a:cubicBezTo>
                <a:cubicBezTo>
                  <a:pt x="40" y="178"/>
                  <a:pt x="36" y="179"/>
                  <a:pt x="31" y="179"/>
                </a:cubicBezTo>
                <a:cubicBezTo>
                  <a:pt x="25" y="179"/>
                  <a:pt x="24" y="190"/>
                  <a:pt x="31" y="189"/>
                </a:cubicBezTo>
                <a:cubicBezTo>
                  <a:pt x="33" y="189"/>
                  <a:pt x="35" y="189"/>
                  <a:pt x="37" y="189"/>
                </a:cubicBezTo>
                <a:cubicBezTo>
                  <a:pt x="34" y="191"/>
                  <a:pt x="32" y="194"/>
                  <a:pt x="29" y="197"/>
                </a:cubicBezTo>
                <a:cubicBezTo>
                  <a:pt x="24" y="203"/>
                  <a:pt x="32" y="211"/>
                  <a:pt x="38" y="206"/>
                </a:cubicBezTo>
                <a:cubicBezTo>
                  <a:pt x="60" y="187"/>
                  <a:pt x="83" y="193"/>
                  <a:pt x="109" y="193"/>
                </a:cubicBezTo>
                <a:cubicBezTo>
                  <a:pt x="109" y="193"/>
                  <a:pt x="109" y="193"/>
                  <a:pt x="109" y="193"/>
                </a:cubicBezTo>
                <a:cubicBezTo>
                  <a:pt x="103" y="223"/>
                  <a:pt x="102" y="254"/>
                  <a:pt x="98" y="284"/>
                </a:cubicBezTo>
                <a:cubicBezTo>
                  <a:pt x="97" y="289"/>
                  <a:pt x="99" y="293"/>
                  <a:pt x="104" y="293"/>
                </a:cubicBezTo>
                <a:cubicBezTo>
                  <a:pt x="118" y="293"/>
                  <a:pt x="132" y="290"/>
                  <a:pt x="146" y="287"/>
                </a:cubicBezTo>
                <a:cubicBezTo>
                  <a:pt x="143" y="304"/>
                  <a:pt x="140" y="319"/>
                  <a:pt x="135" y="335"/>
                </a:cubicBezTo>
                <a:cubicBezTo>
                  <a:pt x="126" y="334"/>
                  <a:pt x="114" y="333"/>
                  <a:pt x="117" y="345"/>
                </a:cubicBezTo>
                <a:cubicBezTo>
                  <a:pt x="118" y="348"/>
                  <a:pt x="120" y="350"/>
                  <a:pt x="123" y="351"/>
                </a:cubicBezTo>
                <a:cubicBezTo>
                  <a:pt x="129" y="353"/>
                  <a:pt x="135" y="353"/>
                  <a:pt x="141" y="353"/>
                </a:cubicBezTo>
                <a:cubicBezTo>
                  <a:pt x="146" y="353"/>
                  <a:pt x="149" y="349"/>
                  <a:pt x="149" y="345"/>
                </a:cubicBezTo>
                <a:cubicBezTo>
                  <a:pt x="151" y="325"/>
                  <a:pt x="153" y="305"/>
                  <a:pt x="154" y="285"/>
                </a:cubicBezTo>
                <a:cubicBezTo>
                  <a:pt x="159" y="283"/>
                  <a:pt x="164" y="282"/>
                  <a:pt x="170" y="280"/>
                </a:cubicBezTo>
                <a:cubicBezTo>
                  <a:pt x="170" y="280"/>
                  <a:pt x="170" y="280"/>
                  <a:pt x="170" y="280"/>
                </a:cubicBezTo>
                <a:cubicBezTo>
                  <a:pt x="180" y="306"/>
                  <a:pt x="193" y="331"/>
                  <a:pt x="204" y="356"/>
                </a:cubicBezTo>
                <a:cubicBezTo>
                  <a:pt x="207" y="361"/>
                  <a:pt x="213" y="361"/>
                  <a:pt x="217" y="358"/>
                </a:cubicBezTo>
                <a:cubicBezTo>
                  <a:pt x="224" y="352"/>
                  <a:pt x="232" y="347"/>
                  <a:pt x="239" y="341"/>
                </a:cubicBezTo>
                <a:cubicBezTo>
                  <a:pt x="248" y="334"/>
                  <a:pt x="235" y="320"/>
                  <a:pt x="227" y="329"/>
                </a:cubicBezTo>
                <a:cubicBezTo>
                  <a:pt x="223" y="333"/>
                  <a:pt x="218" y="336"/>
                  <a:pt x="214" y="339"/>
                </a:cubicBezTo>
                <a:cubicBezTo>
                  <a:pt x="204" y="318"/>
                  <a:pt x="195" y="294"/>
                  <a:pt x="180" y="277"/>
                </a:cubicBezTo>
                <a:cubicBezTo>
                  <a:pt x="196" y="270"/>
                  <a:pt x="212" y="263"/>
                  <a:pt x="227" y="256"/>
                </a:cubicBezTo>
                <a:cubicBezTo>
                  <a:pt x="230" y="254"/>
                  <a:pt x="232" y="249"/>
                  <a:pt x="230" y="246"/>
                </a:cubicBezTo>
                <a:cubicBezTo>
                  <a:pt x="214" y="222"/>
                  <a:pt x="195" y="201"/>
                  <a:pt x="179" y="177"/>
                </a:cubicBezTo>
                <a:cubicBezTo>
                  <a:pt x="200" y="179"/>
                  <a:pt x="225" y="181"/>
                  <a:pt x="243" y="171"/>
                </a:cubicBezTo>
                <a:cubicBezTo>
                  <a:pt x="244" y="170"/>
                  <a:pt x="244" y="169"/>
                  <a:pt x="244" y="168"/>
                </a:cubicBezTo>
                <a:cubicBezTo>
                  <a:pt x="249" y="168"/>
                  <a:pt x="253" y="168"/>
                  <a:pt x="256" y="168"/>
                </a:cubicBezTo>
                <a:cubicBezTo>
                  <a:pt x="261" y="168"/>
                  <a:pt x="267" y="167"/>
                  <a:pt x="270" y="164"/>
                </a:cubicBezTo>
                <a:cubicBezTo>
                  <a:pt x="272" y="163"/>
                  <a:pt x="273" y="161"/>
                  <a:pt x="273" y="160"/>
                </a:cubicBezTo>
                <a:cubicBezTo>
                  <a:pt x="281" y="158"/>
                  <a:pt x="288" y="155"/>
                  <a:pt x="296" y="153"/>
                </a:cubicBezTo>
                <a:cubicBezTo>
                  <a:pt x="305" y="150"/>
                  <a:pt x="315" y="147"/>
                  <a:pt x="324" y="142"/>
                </a:cubicBezTo>
                <a:cubicBezTo>
                  <a:pt x="332" y="192"/>
                  <a:pt x="323" y="243"/>
                  <a:pt x="332" y="293"/>
                </a:cubicBezTo>
                <a:cubicBezTo>
                  <a:pt x="333" y="297"/>
                  <a:pt x="338" y="298"/>
                  <a:pt x="341" y="296"/>
                </a:cubicBezTo>
                <a:cubicBezTo>
                  <a:pt x="345" y="297"/>
                  <a:pt x="350" y="298"/>
                  <a:pt x="354" y="299"/>
                </a:cubicBezTo>
                <a:cubicBezTo>
                  <a:pt x="354" y="299"/>
                  <a:pt x="354" y="300"/>
                  <a:pt x="355" y="300"/>
                </a:cubicBezTo>
                <a:cubicBezTo>
                  <a:pt x="358" y="305"/>
                  <a:pt x="358" y="311"/>
                  <a:pt x="358" y="317"/>
                </a:cubicBezTo>
                <a:cubicBezTo>
                  <a:pt x="355" y="317"/>
                  <a:pt x="352" y="317"/>
                  <a:pt x="349" y="317"/>
                </a:cubicBezTo>
                <a:cubicBezTo>
                  <a:pt x="344" y="316"/>
                  <a:pt x="340" y="316"/>
                  <a:pt x="335" y="319"/>
                </a:cubicBezTo>
                <a:cubicBezTo>
                  <a:pt x="332" y="322"/>
                  <a:pt x="332" y="328"/>
                  <a:pt x="335" y="331"/>
                </a:cubicBezTo>
                <a:cubicBezTo>
                  <a:pt x="340" y="334"/>
                  <a:pt x="344" y="334"/>
                  <a:pt x="349" y="334"/>
                </a:cubicBezTo>
                <a:cubicBezTo>
                  <a:pt x="354" y="333"/>
                  <a:pt x="359" y="333"/>
                  <a:pt x="364" y="333"/>
                </a:cubicBezTo>
                <a:cubicBezTo>
                  <a:pt x="371" y="331"/>
                  <a:pt x="371" y="322"/>
                  <a:pt x="366" y="319"/>
                </a:cubicBezTo>
                <a:cubicBezTo>
                  <a:pt x="365" y="312"/>
                  <a:pt x="364" y="306"/>
                  <a:pt x="361" y="300"/>
                </a:cubicBezTo>
                <a:cubicBezTo>
                  <a:pt x="367" y="300"/>
                  <a:pt x="373" y="300"/>
                  <a:pt x="379" y="299"/>
                </a:cubicBezTo>
                <a:cubicBezTo>
                  <a:pt x="382" y="299"/>
                  <a:pt x="384" y="297"/>
                  <a:pt x="384" y="294"/>
                </a:cubicBezTo>
                <a:cubicBezTo>
                  <a:pt x="387" y="294"/>
                  <a:pt x="390" y="294"/>
                  <a:pt x="393" y="293"/>
                </a:cubicBezTo>
                <a:cubicBezTo>
                  <a:pt x="390" y="302"/>
                  <a:pt x="392" y="312"/>
                  <a:pt x="391" y="321"/>
                </a:cubicBezTo>
                <a:cubicBezTo>
                  <a:pt x="390" y="321"/>
                  <a:pt x="390" y="322"/>
                  <a:pt x="390" y="323"/>
                </a:cubicBezTo>
                <a:cubicBezTo>
                  <a:pt x="388" y="328"/>
                  <a:pt x="393" y="333"/>
                  <a:pt x="398" y="332"/>
                </a:cubicBezTo>
                <a:cubicBezTo>
                  <a:pt x="404" y="330"/>
                  <a:pt x="413" y="330"/>
                  <a:pt x="418" y="325"/>
                </a:cubicBezTo>
                <a:cubicBezTo>
                  <a:pt x="421" y="320"/>
                  <a:pt x="419" y="314"/>
                  <a:pt x="413" y="314"/>
                </a:cubicBezTo>
                <a:cubicBezTo>
                  <a:pt x="409" y="313"/>
                  <a:pt x="405" y="315"/>
                  <a:pt x="400" y="316"/>
                </a:cubicBezTo>
                <a:cubicBezTo>
                  <a:pt x="400" y="314"/>
                  <a:pt x="400" y="312"/>
                  <a:pt x="400" y="310"/>
                </a:cubicBezTo>
                <a:cubicBezTo>
                  <a:pt x="399" y="305"/>
                  <a:pt x="398" y="300"/>
                  <a:pt x="399" y="294"/>
                </a:cubicBezTo>
                <a:cubicBezTo>
                  <a:pt x="400" y="293"/>
                  <a:pt x="400" y="293"/>
                  <a:pt x="399" y="292"/>
                </a:cubicBezTo>
                <a:cubicBezTo>
                  <a:pt x="404" y="291"/>
                  <a:pt x="408" y="290"/>
                  <a:pt x="413" y="290"/>
                </a:cubicBezTo>
                <a:cubicBezTo>
                  <a:pt x="416" y="289"/>
                  <a:pt x="419" y="287"/>
                  <a:pt x="419" y="284"/>
                </a:cubicBezTo>
                <a:cubicBezTo>
                  <a:pt x="413" y="233"/>
                  <a:pt x="417" y="182"/>
                  <a:pt x="415" y="131"/>
                </a:cubicBezTo>
                <a:cubicBezTo>
                  <a:pt x="415" y="131"/>
                  <a:pt x="415" y="131"/>
                  <a:pt x="415" y="131"/>
                </a:cubicBezTo>
                <a:cubicBezTo>
                  <a:pt x="427" y="135"/>
                  <a:pt x="439" y="135"/>
                  <a:pt x="452" y="136"/>
                </a:cubicBezTo>
                <a:cubicBezTo>
                  <a:pt x="470" y="136"/>
                  <a:pt x="478" y="137"/>
                  <a:pt x="492" y="150"/>
                </a:cubicBezTo>
                <a:cubicBezTo>
                  <a:pt x="497" y="154"/>
                  <a:pt x="505" y="148"/>
                  <a:pt x="501" y="142"/>
                </a:cubicBezTo>
                <a:cubicBezTo>
                  <a:pt x="500" y="140"/>
                  <a:pt x="498" y="138"/>
                  <a:pt x="497" y="136"/>
                </a:cubicBezTo>
                <a:cubicBezTo>
                  <a:pt x="501" y="136"/>
                  <a:pt x="504" y="130"/>
                  <a:pt x="500" y="126"/>
                </a:cubicBezTo>
                <a:cubicBezTo>
                  <a:pt x="500" y="126"/>
                  <a:pt x="499" y="126"/>
                  <a:pt x="499" y="125"/>
                </a:cubicBezTo>
                <a:cubicBezTo>
                  <a:pt x="499" y="125"/>
                  <a:pt x="499" y="125"/>
                  <a:pt x="499" y="125"/>
                </a:cubicBezTo>
                <a:cubicBezTo>
                  <a:pt x="499" y="125"/>
                  <a:pt x="499" y="125"/>
                  <a:pt x="499" y="125"/>
                </a:cubicBezTo>
                <a:cubicBezTo>
                  <a:pt x="498" y="125"/>
                  <a:pt x="498" y="125"/>
                  <a:pt x="498" y="125"/>
                </a:cubicBezTo>
                <a:cubicBezTo>
                  <a:pt x="501" y="123"/>
                  <a:pt x="505" y="121"/>
                  <a:pt x="509" y="119"/>
                </a:cubicBezTo>
                <a:cubicBezTo>
                  <a:pt x="516" y="115"/>
                  <a:pt x="509" y="105"/>
                  <a:pt x="503" y="108"/>
                </a:cubicBezTo>
                <a:close/>
                <a:moveTo>
                  <a:pt x="354" y="89"/>
                </a:moveTo>
                <a:cubicBezTo>
                  <a:pt x="332" y="89"/>
                  <a:pt x="323" y="70"/>
                  <a:pt x="329" y="51"/>
                </a:cubicBezTo>
                <a:cubicBezTo>
                  <a:pt x="333" y="36"/>
                  <a:pt x="343" y="28"/>
                  <a:pt x="356" y="24"/>
                </a:cubicBezTo>
                <a:cubicBezTo>
                  <a:pt x="364" y="24"/>
                  <a:pt x="371" y="23"/>
                  <a:pt x="379" y="27"/>
                </a:cubicBezTo>
                <a:cubicBezTo>
                  <a:pt x="388" y="32"/>
                  <a:pt x="393" y="41"/>
                  <a:pt x="395" y="50"/>
                </a:cubicBezTo>
                <a:cubicBezTo>
                  <a:pt x="401" y="77"/>
                  <a:pt x="377" y="90"/>
                  <a:pt x="354" y="89"/>
                </a:cubicBezTo>
                <a:close/>
                <a:moveTo>
                  <a:pt x="85" y="120"/>
                </a:moveTo>
                <a:cubicBezTo>
                  <a:pt x="85" y="91"/>
                  <a:pt x="106" y="72"/>
                  <a:pt x="133" y="68"/>
                </a:cubicBezTo>
                <a:cubicBezTo>
                  <a:pt x="133" y="69"/>
                  <a:pt x="134" y="70"/>
                  <a:pt x="137" y="71"/>
                </a:cubicBezTo>
                <a:cubicBezTo>
                  <a:pt x="160" y="75"/>
                  <a:pt x="169" y="89"/>
                  <a:pt x="168" y="112"/>
                </a:cubicBezTo>
                <a:cubicBezTo>
                  <a:pt x="167" y="132"/>
                  <a:pt x="156" y="156"/>
                  <a:pt x="137" y="164"/>
                </a:cubicBezTo>
                <a:cubicBezTo>
                  <a:pt x="109" y="175"/>
                  <a:pt x="85" y="145"/>
                  <a:pt x="85" y="120"/>
                </a:cubicBezTo>
                <a:close/>
                <a:moveTo>
                  <a:pt x="213" y="247"/>
                </a:moveTo>
                <a:cubicBezTo>
                  <a:pt x="182" y="262"/>
                  <a:pt x="146" y="276"/>
                  <a:pt x="112" y="279"/>
                </a:cubicBezTo>
                <a:cubicBezTo>
                  <a:pt x="115" y="246"/>
                  <a:pt x="116" y="212"/>
                  <a:pt x="120" y="179"/>
                </a:cubicBezTo>
                <a:cubicBezTo>
                  <a:pt x="120" y="178"/>
                  <a:pt x="120" y="178"/>
                  <a:pt x="119" y="177"/>
                </a:cubicBezTo>
                <a:cubicBezTo>
                  <a:pt x="123" y="177"/>
                  <a:pt x="126" y="178"/>
                  <a:pt x="130" y="177"/>
                </a:cubicBezTo>
                <a:cubicBezTo>
                  <a:pt x="140" y="177"/>
                  <a:pt x="149" y="172"/>
                  <a:pt x="156" y="166"/>
                </a:cubicBezTo>
                <a:cubicBezTo>
                  <a:pt x="165" y="197"/>
                  <a:pt x="194" y="221"/>
                  <a:pt x="213" y="247"/>
                </a:cubicBezTo>
                <a:close/>
                <a:moveTo>
                  <a:pt x="375" y="239"/>
                </a:moveTo>
                <a:cubicBezTo>
                  <a:pt x="372" y="246"/>
                  <a:pt x="373" y="255"/>
                  <a:pt x="373" y="263"/>
                </a:cubicBezTo>
                <a:cubicBezTo>
                  <a:pt x="373" y="272"/>
                  <a:pt x="373" y="280"/>
                  <a:pt x="373" y="289"/>
                </a:cubicBezTo>
                <a:cubicBezTo>
                  <a:pt x="363" y="290"/>
                  <a:pt x="353" y="291"/>
                  <a:pt x="343" y="288"/>
                </a:cubicBezTo>
                <a:cubicBezTo>
                  <a:pt x="340" y="271"/>
                  <a:pt x="339" y="255"/>
                  <a:pt x="339" y="238"/>
                </a:cubicBezTo>
                <a:cubicBezTo>
                  <a:pt x="351" y="238"/>
                  <a:pt x="363" y="238"/>
                  <a:pt x="375" y="238"/>
                </a:cubicBezTo>
                <a:cubicBezTo>
                  <a:pt x="375" y="239"/>
                  <a:pt x="375" y="239"/>
                  <a:pt x="375" y="239"/>
                </a:cubicBezTo>
                <a:close/>
              </a:path>
            </a:pathLst>
          </a:custGeom>
          <a:solidFill>
            <a:srgbClr val="F5F5F5"/>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3"/>
          <p:cNvSpPr>
            <a:spLocks noEditPoints="1"/>
          </p:cNvSpPr>
          <p:nvPr/>
        </p:nvSpPr>
        <p:spPr bwMode="auto">
          <a:xfrm>
            <a:off x="4700617" y="1983670"/>
            <a:ext cx="457542" cy="436258"/>
          </a:xfrm>
          <a:custGeom>
            <a:avLst/>
            <a:gdLst/>
            <a:ahLst/>
            <a:cxnLst>
              <a:cxn ang="0">
                <a:pos x="205" y="90"/>
              </a:cxn>
              <a:cxn ang="0">
                <a:pos x="170" y="67"/>
              </a:cxn>
              <a:cxn ang="0">
                <a:pos x="149" y="67"/>
              </a:cxn>
              <a:cxn ang="0">
                <a:pos x="156" y="35"/>
              </a:cxn>
              <a:cxn ang="0">
                <a:pos x="155" y="23"/>
              </a:cxn>
              <a:cxn ang="0">
                <a:pos x="126" y="1"/>
              </a:cxn>
              <a:cxn ang="0">
                <a:pos x="113" y="21"/>
              </a:cxn>
              <a:cxn ang="0">
                <a:pos x="95" y="61"/>
              </a:cxn>
              <a:cxn ang="0">
                <a:pos x="68" y="82"/>
              </a:cxn>
              <a:cxn ang="0">
                <a:pos x="68" y="81"/>
              </a:cxn>
              <a:cxn ang="0">
                <a:pos x="0" y="81"/>
              </a:cxn>
              <a:cxn ang="0">
                <a:pos x="0" y="179"/>
              </a:cxn>
              <a:cxn ang="0">
                <a:pos x="68" y="179"/>
              </a:cxn>
              <a:cxn ang="0">
                <a:pos x="68" y="174"/>
              </a:cxn>
              <a:cxn ang="0">
                <a:pos x="86" y="174"/>
              </a:cxn>
              <a:cxn ang="0">
                <a:pos x="99" y="181"/>
              </a:cxn>
              <a:cxn ang="0">
                <a:pos x="108" y="187"/>
              </a:cxn>
              <a:cxn ang="0">
                <a:pos x="172" y="189"/>
              </a:cxn>
              <a:cxn ang="0">
                <a:pos x="198" y="169"/>
              </a:cxn>
              <a:cxn ang="0">
                <a:pos x="205" y="90"/>
              </a:cxn>
              <a:cxn ang="0">
                <a:pos x="186" y="165"/>
              </a:cxn>
              <a:cxn ang="0">
                <a:pos x="170" y="176"/>
              </a:cxn>
              <a:cxn ang="0">
                <a:pos x="114" y="175"/>
              </a:cxn>
              <a:cxn ang="0">
                <a:pos x="106" y="170"/>
              </a:cxn>
              <a:cxn ang="0">
                <a:pos x="91" y="162"/>
              </a:cxn>
              <a:cxn ang="0">
                <a:pos x="68" y="161"/>
              </a:cxn>
              <a:cxn ang="0">
                <a:pos x="68" y="96"/>
              </a:cxn>
              <a:cxn ang="0">
                <a:pos x="106" y="68"/>
              </a:cxn>
              <a:cxn ang="0">
                <a:pos x="126" y="26"/>
              </a:cxn>
              <a:cxn ang="0">
                <a:pos x="130" y="14"/>
              </a:cxn>
              <a:cxn ang="0">
                <a:pos x="142" y="26"/>
              </a:cxn>
              <a:cxn ang="0">
                <a:pos x="143" y="35"/>
              </a:cxn>
              <a:cxn ang="0">
                <a:pos x="133" y="70"/>
              </a:cxn>
              <a:cxn ang="0">
                <a:pos x="126" y="80"/>
              </a:cxn>
              <a:cxn ang="0">
                <a:pos x="170" y="80"/>
              </a:cxn>
              <a:cxn ang="0">
                <a:pos x="193" y="94"/>
              </a:cxn>
              <a:cxn ang="0">
                <a:pos x="186" y="165"/>
              </a:cxn>
              <a:cxn ang="0">
                <a:pos x="186" y="165"/>
              </a:cxn>
              <a:cxn ang="0">
                <a:pos x="186" y="165"/>
              </a:cxn>
            </a:cxnLst>
            <a:rect l="0" t="0" r="r" b="b"/>
            <a:pathLst>
              <a:path w="215" h="192">
                <a:moveTo>
                  <a:pt x="205" y="90"/>
                </a:moveTo>
                <a:cubicBezTo>
                  <a:pt x="199" y="75"/>
                  <a:pt x="187" y="67"/>
                  <a:pt x="170" y="67"/>
                </a:cubicBezTo>
                <a:cubicBezTo>
                  <a:pt x="149" y="67"/>
                  <a:pt x="149" y="67"/>
                  <a:pt x="149" y="67"/>
                </a:cubicBezTo>
                <a:cubicBezTo>
                  <a:pt x="153" y="59"/>
                  <a:pt x="156" y="48"/>
                  <a:pt x="156" y="35"/>
                </a:cubicBezTo>
                <a:cubicBezTo>
                  <a:pt x="156" y="31"/>
                  <a:pt x="156" y="27"/>
                  <a:pt x="155" y="23"/>
                </a:cubicBezTo>
                <a:cubicBezTo>
                  <a:pt x="153" y="8"/>
                  <a:pt x="142" y="0"/>
                  <a:pt x="126" y="1"/>
                </a:cubicBezTo>
                <a:cubicBezTo>
                  <a:pt x="120" y="2"/>
                  <a:pt x="118" y="8"/>
                  <a:pt x="113" y="21"/>
                </a:cubicBezTo>
                <a:cubicBezTo>
                  <a:pt x="109" y="33"/>
                  <a:pt x="103" y="48"/>
                  <a:pt x="95" y="61"/>
                </a:cubicBezTo>
                <a:cubicBezTo>
                  <a:pt x="88" y="70"/>
                  <a:pt x="77" y="78"/>
                  <a:pt x="68" y="82"/>
                </a:cubicBezTo>
                <a:cubicBezTo>
                  <a:pt x="68" y="81"/>
                  <a:pt x="68" y="81"/>
                  <a:pt x="68" y="81"/>
                </a:cubicBezTo>
                <a:cubicBezTo>
                  <a:pt x="0" y="81"/>
                  <a:pt x="0" y="81"/>
                  <a:pt x="0" y="81"/>
                </a:cubicBezTo>
                <a:cubicBezTo>
                  <a:pt x="0" y="179"/>
                  <a:pt x="0" y="179"/>
                  <a:pt x="0" y="179"/>
                </a:cubicBezTo>
                <a:cubicBezTo>
                  <a:pt x="68" y="179"/>
                  <a:pt x="68" y="179"/>
                  <a:pt x="68" y="179"/>
                </a:cubicBezTo>
                <a:cubicBezTo>
                  <a:pt x="68" y="174"/>
                  <a:pt x="68" y="174"/>
                  <a:pt x="68" y="174"/>
                </a:cubicBezTo>
                <a:cubicBezTo>
                  <a:pt x="79" y="174"/>
                  <a:pt x="85" y="174"/>
                  <a:pt x="86" y="174"/>
                </a:cubicBezTo>
                <a:cubicBezTo>
                  <a:pt x="99" y="181"/>
                  <a:pt x="99" y="181"/>
                  <a:pt x="99" y="181"/>
                </a:cubicBezTo>
                <a:cubicBezTo>
                  <a:pt x="108" y="187"/>
                  <a:pt x="108" y="187"/>
                  <a:pt x="108" y="187"/>
                </a:cubicBezTo>
                <a:cubicBezTo>
                  <a:pt x="116" y="191"/>
                  <a:pt x="155" y="192"/>
                  <a:pt x="172" y="189"/>
                </a:cubicBezTo>
                <a:cubicBezTo>
                  <a:pt x="193" y="186"/>
                  <a:pt x="198" y="169"/>
                  <a:pt x="198" y="169"/>
                </a:cubicBezTo>
                <a:cubicBezTo>
                  <a:pt x="200" y="163"/>
                  <a:pt x="215" y="112"/>
                  <a:pt x="205" y="90"/>
                </a:cubicBezTo>
                <a:close/>
                <a:moveTo>
                  <a:pt x="186" y="165"/>
                </a:moveTo>
                <a:cubicBezTo>
                  <a:pt x="186" y="165"/>
                  <a:pt x="182" y="175"/>
                  <a:pt x="170" y="176"/>
                </a:cubicBezTo>
                <a:cubicBezTo>
                  <a:pt x="152" y="179"/>
                  <a:pt x="119" y="177"/>
                  <a:pt x="114" y="175"/>
                </a:cubicBezTo>
                <a:cubicBezTo>
                  <a:pt x="114" y="175"/>
                  <a:pt x="106" y="170"/>
                  <a:pt x="106" y="170"/>
                </a:cubicBezTo>
                <a:cubicBezTo>
                  <a:pt x="91" y="162"/>
                  <a:pt x="91" y="162"/>
                  <a:pt x="91" y="162"/>
                </a:cubicBezTo>
                <a:cubicBezTo>
                  <a:pt x="87" y="161"/>
                  <a:pt x="79" y="161"/>
                  <a:pt x="68" y="161"/>
                </a:cubicBezTo>
                <a:cubicBezTo>
                  <a:pt x="68" y="96"/>
                  <a:pt x="68" y="96"/>
                  <a:pt x="68" y="96"/>
                </a:cubicBezTo>
                <a:cubicBezTo>
                  <a:pt x="79" y="92"/>
                  <a:pt x="96" y="83"/>
                  <a:pt x="106" y="68"/>
                </a:cubicBezTo>
                <a:cubicBezTo>
                  <a:pt x="115" y="54"/>
                  <a:pt x="121" y="38"/>
                  <a:pt x="126" y="26"/>
                </a:cubicBezTo>
                <a:cubicBezTo>
                  <a:pt x="126" y="26"/>
                  <a:pt x="129" y="16"/>
                  <a:pt x="130" y="14"/>
                </a:cubicBezTo>
                <a:cubicBezTo>
                  <a:pt x="137" y="14"/>
                  <a:pt x="141" y="18"/>
                  <a:pt x="142" y="26"/>
                </a:cubicBezTo>
                <a:cubicBezTo>
                  <a:pt x="143" y="29"/>
                  <a:pt x="143" y="32"/>
                  <a:pt x="143" y="35"/>
                </a:cubicBezTo>
                <a:cubicBezTo>
                  <a:pt x="143" y="54"/>
                  <a:pt x="133" y="70"/>
                  <a:pt x="133" y="70"/>
                </a:cubicBezTo>
                <a:cubicBezTo>
                  <a:pt x="126" y="80"/>
                  <a:pt x="126" y="80"/>
                  <a:pt x="126" y="80"/>
                </a:cubicBezTo>
                <a:cubicBezTo>
                  <a:pt x="170" y="80"/>
                  <a:pt x="170" y="80"/>
                  <a:pt x="170" y="80"/>
                </a:cubicBezTo>
                <a:cubicBezTo>
                  <a:pt x="181" y="80"/>
                  <a:pt x="189" y="84"/>
                  <a:pt x="193" y="94"/>
                </a:cubicBezTo>
                <a:cubicBezTo>
                  <a:pt x="199" y="110"/>
                  <a:pt x="190" y="151"/>
                  <a:pt x="186" y="165"/>
                </a:cubicBezTo>
                <a:close/>
                <a:moveTo>
                  <a:pt x="186" y="165"/>
                </a:moveTo>
                <a:cubicBezTo>
                  <a:pt x="186" y="165"/>
                  <a:pt x="186" y="165"/>
                  <a:pt x="186" y="165"/>
                </a:cubicBezTo>
              </a:path>
            </a:pathLst>
          </a:custGeom>
          <a:solidFill>
            <a:schemeClr val="bg1"/>
          </a:solidFill>
          <a:ln w="9525">
            <a:noFill/>
            <a:round/>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0" cap="none" spc="0" normalizeH="0" baseline="0" noProof="0">
              <a:ln>
                <a:noFill/>
              </a:ln>
              <a:solidFill>
                <a:sysClr val="windowText" lastClr="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1625771"/>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 presetClass="entr" presetSubtype="8" fill="hold" nodeType="afterEffect" p14:presetBounceEnd="40000">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14:bounceEnd="40000">
                                          <p:cBhvr additive="base">
                                            <p:cTn id="11" dur="500" fill="hold"/>
                                            <p:tgtEl>
                                              <p:spTgt spid="31"/>
                                            </p:tgtEl>
                                            <p:attrNameLst>
                                              <p:attrName>ppt_x</p:attrName>
                                            </p:attrNameLst>
                                          </p:cBhvr>
                                          <p:tavLst>
                                            <p:tav tm="0">
                                              <p:val>
                                                <p:strVal val="0-#ppt_w/2"/>
                                              </p:val>
                                            </p:tav>
                                            <p:tav tm="100000">
                                              <p:val>
                                                <p:strVal val="#ppt_x"/>
                                              </p:val>
                                            </p:tav>
                                          </p:tavLst>
                                        </p:anim>
                                        <p:anim calcmode="lin" valueType="num" p14:bounceEnd="40000">
                                          <p:cBhvr additive="base">
                                            <p:cTn id="12" dur="5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14:presetBounceEnd="40000">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14:bounceEnd="40000">
                                          <p:cBhvr additive="base">
                                            <p:cTn id="15" dur="500" fill="hold"/>
                                            <p:tgtEl>
                                              <p:spTgt spid="26"/>
                                            </p:tgtEl>
                                            <p:attrNameLst>
                                              <p:attrName>ppt_x</p:attrName>
                                            </p:attrNameLst>
                                          </p:cBhvr>
                                          <p:tavLst>
                                            <p:tav tm="0">
                                              <p:val>
                                                <p:strVal val="0-#ppt_w/2"/>
                                              </p:val>
                                            </p:tav>
                                            <p:tav tm="100000">
                                              <p:val>
                                                <p:strVal val="#ppt_x"/>
                                              </p:val>
                                            </p:tav>
                                          </p:tavLst>
                                        </p:anim>
                                        <p:anim calcmode="lin" valueType="num" p14:bounceEnd="40000">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14:presetBounceEnd="40000">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14:bounceEnd="40000">
                                          <p:cBhvr additive="base">
                                            <p:cTn id="19" dur="500" fill="hold"/>
                                            <p:tgtEl>
                                              <p:spTgt spid="20"/>
                                            </p:tgtEl>
                                            <p:attrNameLst>
                                              <p:attrName>ppt_x</p:attrName>
                                            </p:attrNameLst>
                                          </p:cBhvr>
                                          <p:tavLst>
                                            <p:tav tm="0">
                                              <p:val>
                                                <p:strVal val="0-#ppt_w/2"/>
                                              </p:val>
                                            </p:tav>
                                            <p:tav tm="100000">
                                              <p:val>
                                                <p:strVal val="#ppt_x"/>
                                              </p:val>
                                            </p:tav>
                                          </p:tavLst>
                                        </p:anim>
                                        <p:anim calcmode="lin" valueType="num" p14:bounceEnd="40000">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iterate type="lt">
                                        <p:tmPct val="9000"/>
                                      </p:iterate>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up)">
                                          <p:cBhvr>
                                            <p:cTn id="29" dur="500"/>
                                            <p:tgtEl>
                                              <p:spTgt spid="36"/>
                                            </p:tgtEl>
                                          </p:cBhvr>
                                        </p:animEffect>
                                      </p:childTnLst>
                                    </p:cTn>
                                  </p:par>
                                </p:childTnLst>
                              </p:cTn>
                            </p:par>
                            <p:par>
                              <p:cTn id="30" fill="hold">
                                <p:stCondLst>
                                  <p:cond delay="2175"/>
                                </p:stCondLst>
                                <p:childTnLst>
                                  <p:par>
                                    <p:cTn id="31" presetID="53" presetClass="entr" presetSubtype="16" fill="hold" grpId="0" nodeType="afterEffect">
                                      <p:stCondLst>
                                        <p:cond delay="0"/>
                                      </p:stCondLst>
                                      <p:iterate type="lt">
                                        <p:tmPct val="9000"/>
                                      </p:iterate>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ppt_w</p:attrName>
                                            </p:attrNameLst>
                                          </p:cBhvr>
                                          <p:tavLst>
                                            <p:tav tm="0">
                                              <p:val>
                                                <p:fltVal val="0"/>
                                              </p:val>
                                            </p:tav>
                                            <p:tav tm="100000">
                                              <p:val>
                                                <p:strVal val="#ppt_w"/>
                                              </p:val>
                                            </p:tav>
                                          </p:tavLst>
                                        </p:anim>
                                        <p:anim calcmode="lin" valueType="num">
                                          <p:cBhvr>
                                            <p:cTn id="34" dur="500" fill="hold"/>
                                            <p:tgtEl>
                                              <p:spTgt spid="39"/>
                                            </p:tgtEl>
                                            <p:attrNameLst>
                                              <p:attrName>ppt_h</p:attrName>
                                            </p:attrNameLst>
                                          </p:cBhvr>
                                          <p:tavLst>
                                            <p:tav tm="0">
                                              <p:val>
                                                <p:fltVal val="0"/>
                                              </p:val>
                                            </p:tav>
                                            <p:tav tm="100000">
                                              <p:val>
                                                <p:strVal val="#ppt_h"/>
                                              </p:val>
                                            </p:tav>
                                          </p:tavLst>
                                        </p:anim>
                                        <p:animEffect transition="in" filter="fade">
                                          <p:cBhvr>
                                            <p:cTn id="35" dur="500"/>
                                            <p:tgtEl>
                                              <p:spTgt spid="39"/>
                                            </p:tgtEl>
                                          </p:cBhvr>
                                        </p:animEffect>
                                      </p:childTnLst>
                                    </p:cTn>
                                  </p:par>
                                </p:childTnLst>
                              </p:cTn>
                            </p:par>
                            <p:par>
                              <p:cTn id="36" fill="hold">
                                <p:stCondLst>
                                  <p:cond delay="3530"/>
                                </p:stCondLst>
                                <p:childTnLst>
                                  <p:par>
                                    <p:cTn id="37" presetID="53" presetClass="entr" presetSubtype="16" fill="hold" grpId="0" nodeType="afterEffect">
                                      <p:stCondLst>
                                        <p:cond delay="0"/>
                                      </p:stCondLst>
                                      <p:iterate type="lt">
                                        <p:tmPct val="9000"/>
                                      </p:iterate>
                                      <p:childTnLst>
                                        <p:set>
                                          <p:cBhvr>
                                            <p:cTn id="38" dur="1" fill="hold">
                                              <p:stCondLst>
                                                <p:cond delay="0"/>
                                              </p:stCondLst>
                                            </p:cTn>
                                            <p:tgtEl>
                                              <p:spTgt spid="41"/>
                                            </p:tgtEl>
                                            <p:attrNameLst>
                                              <p:attrName>style.visibility</p:attrName>
                                            </p:attrNameLst>
                                          </p:cBhvr>
                                          <p:to>
                                            <p:strVal val="visible"/>
                                          </p:to>
                                        </p:set>
                                        <p:anim calcmode="lin" valueType="num">
                                          <p:cBhvr>
                                            <p:cTn id="39" dur="500" fill="hold"/>
                                            <p:tgtEl>
                                              <p:spTgt spid="41"/>
                                            </p:tgtEl>
                                            <p:attrNameLst>
                                              <p:attrName>ppt_w</p:attrName>
                                            </p:attrNameLst>
                                          </p:cBhvr>
                                          <p:tavLst>
                                            <p:tav tm="0">
                                              <p:val>
                                                <p:fltVal val="0"/>
                                              </p:val>
                                            </p:tav>
                                            <p:tav tm="100000">
                                              <p:val>
                                                <p:strVal val="#ppt_w"/>
                                              </p:val>
                                            </p:tav>
                                          </p:tavLst>
                                        </p:anim>
                                        <p:anim calcmode="lin" valueType="num">
                                          <p:cBhvr>
                                            <p:cTn id="40" dur="500" fill="hold"/>
                                            <p:tgtEl>
                                              <p:spTgt spid="41"/>
                                            </p:tgtEl>
                                            <p:attrNameLst>
                                              <p:attrName>ppt_h</p:attrName>
                                            </p:attrNameLst>
                                          </p:cBhvr>
                                          <p:tavLst>
                                            <p:tav tm="0">
                                              <p:val>
                                                <p:fltVal val="0"/>
                                              </p:val>
                                            </p:tav>
                                            <p:tav tm="100000">
                                              <p:val>
                                                <p:strVal val="#ppt_h"/>
                                              </p:val>
                                            </p:tav>
                                          </p:tavLst>
                                        </p:anim>
                                        <p:animEffect transition="in" filter="fade">
                                          <p:cBhvr>
                                            <p:cTn id="41" dur="500"/>
                                            <p:tgtEl>
                                              <p:spTgt spid="41"/>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wipe(up)">
                                          <p:cBhvr>
                                            <p:cTn id="4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6" grpId="0"/>
          <p:bldP spid="37" grpId="0"/>
          <p:bldP spid="39" grpId="0"/>
          <p:bldP spid="41" grpId="0"/>
          <p:bldP spid="45"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0-#ppt_w/2"/>
                                              </p:val>
                                            </p:tav>
                                            <p:tav tm="100000">
                                              <p:val>
                                                <p:strVal val="#ppt_x"/>
                                              </p:val>
                                            </p:tav>
                                          </p:tavLst>
                                        </p:anim>
                                        <p:anim calcmode="lin" valueType="num">
                                          <p:cBhvr additive="base">
                                            <p:cTn id="16" dur="500" fill="hold"/>
                                            <p:tgtEl>
                                              <p:spTgt spid="26"/>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0-#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iterate type="lt">
                                        <p:tmPct val="9000"/>
                                      </p:iterate>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up)">
                                          <p:cBhvr>
                                            <p:cTn id="29" dur="500"/>
                                            <p:tgtEl>
                                              <p:spTgt spid="36"/>
                                            </p:tgtEl>
                                          </p:cBhvr>
                                        </p:animEffect>
                                      </p:childTnLst>
                                    </p:cTn>
                                  </p:par>
                                </p:childTnLst>
                              </p:cTn>
                            </p:par>
                            <p:par>
                              <p:cTn id="30" fill="hold">
                                <p:stCondLst>
                                  <p:cond delay="2175"/>
                                </p:stCondLst>
                                <p:childTnLst>
                                  <p:par>
                                    <p:cTn id="31" presetID="53" presetClass="entr" presetSubtype="16" fill="hold" grpId="0" nodeType="afterEffect">
                                      <p:stCondLst>
                                        <p:cond delay="0"/>
                                      </p:stCondLst>
                                      <p:iterate type="lt">
                                        <p:tmPct val="9000"/>
                                      </p:iterate>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ppt_w</p:attrName>
                                            </p:attrNameLst>
                                          </p:cBhvr>
                                          <p:tavLst>
                                            <p:tav tm="0">
                                              <p:val>
                                                <p:fltVal val="0"/>
                                              </p:val>
                                            </p:tav>
                                            <p:tav tm="100000">
                                              <p:val>
                                                <p:strVal val="#ppt_w"/>
                                              </p:val>
                                            </p:tav>
                                          </p:tavLst>
                                        </p:anim>
                                        <p:anim calcmode="lin" valueType="num">
                                          <p:cBhvr>
                                            <p:cTn id="34" dur="500" fill="hold"/>
                                            <p:tgtEl>
                                              <p:spTgt spid="39"/>
                                            </p:tgtEl>
                                            <p:attrNameLst>
                                              <p:attrName>ppt_h</p:attrName>
                                            </p:attrNameLst>
                                          </p:cBhvr>
                                          <p:tavLst>
                                            <p:tav tm="0">
                                              <p:val>
                                                <p:fltVal val="0"/>
                                              </p:val>
                                            </p:tav>
                                            <p:tav tm="100000">
                                              <p:val>
                                                <p:strVal val="#ppt_h"/>
                                              </p:val>
                                            </p:tav>
                                          </p:tavLst>
                                        </p:anim>
                                        <p:animEffect transition="in" filter="fade">
                                          <p:cBhvr>
                                            <p:cTn id="35" dur="500"/>
                                            <p:tgtEl>
                                              <p:spTgt spid="39"/>
                                            </p:tgtEl>
                                          </p:cBhvr>
                                        </p:animEffect>
                                      </p:childTnLst>
                                    </p:cTn>
                                  </p:par>
                                </p:childTnLst>
                              </p:cTn>
                            </p:par>
                            <p:par>
                              <p:cTn id="36" fill="hold">
                                <p:stCondLst>
                                  <p:cond delay="3530"/>
                                </p:stCondLst>
                                <p:childTnLst>
                                  <p:par>
                                    <p:cTn id="37" presetID="53" presetClass="entr" presetSubtype="16" fill="hold" grpId="0" nodeType="afterEffect">
                                      <p:stCondLst>
                                        <p:cond delay="0"/>
                                      </p:stCondLst>
                                      <p:iterate type="lt">
                                        <p:tmPct val="9000"/>
                                      </p:iterate>
                                      <p:childTnLst>
                                        <p:set>
                                          <p:cBhvr>
                                            <p:cTn id="38" dur="1" fill="hold">
                                              <p:stCondLst>
                                                <p:cond delay="0"/>
                                              </p:stCondLst>
                                            </p:cTn>
                                            <p:tgtEl>
                                              <p:spTgt spid="41"/>
                                            </p:tgtEl>
                                            <p:attrNameLst>
                                              <p:attrName>style.visibility</p:attrName>
                                            </p:attrNameLst>
                                          </p:cBhvr>
                                          <p:to>
                                            <p:strVal val="visible"/>
                                          </p:to>
                                        </p:set>
                                        <p:anim calcmode="lin" valueType="num">
                                          <p:cBhvr>
                                            <p:cTn id="39" dur="500" fill="hold"/>
                                            <p:tgtEl>
                                              <p:spTgt spid="41"/>
                                            </p:tgtEl>
                                            <p:attrNameLst>
                                              <p:attrName>ppt_w</p:attrName>
                                            </p:attrNameLst>
                                          </p:cBhvr>
                                          <p:tavLst>
                                            <p:tav tm="0">
                                              <p:val>
                                                <p:fltVal val="0"/>
                                              </p:val>
                                            </p:tav>
                                            <p:tav tm="100000">
                                              <p:val>
                                                <p:strVal val="#ppt_w"/>
                                              </p:val>
                                            </p:tav>
                                          </p:tavLst>
                                        </p:anim>
                                        <p:anim calcmode="lin" valueType="num">
                                          <p:cBhvr>
                                            <p:cTn id="40" dur="500" fill="hold"/>
                                            <p:tgtEl>
                                              <p:spTgt spid="41"/>
                                            </p:tgtEl>
                                            <p:attrNameLst>
                                              <p:attrName>ppt_h</p:attrName>
                                            </p:attrNameLst>
                                          </p:cBhvr>
                                          <p:tavLst>
                                            <p:tav tm="0">
                                              <p:val>
                                                <p:fltVal val="0"/>
                                              </p:val>
                                            </p:tav>
                                            <p:tav tm="100000">
                                              <p:val>
                                                <p:strVal val="#ppt_h"/>
                                              </p:val>
                                            </p:tav>
                                          </p:tavLst>
                                        </p:anim>
                                        <p:animEffect transition="in" filter="fade">
                                          <p:cBhvr>
                                            <p:cTn id="41" dur="500"/>
                                            <p:tgtEl>
                                              <p:spTgt spid="41"/>
                                            </p:tgtEl>
                                          </p:cBhvr>
                                        </p:animEffect>
                                      </p:childTnLst>
                                    </p:cTn>
                                  </p:par>
                                  <p:par>
                                    <p:cTn id="42" presetID="22" presetClass="entr" presetSubtype="1"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wipe(up)">
                                          <p:cBhvr>
                                            <p:cTn id="4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6" grpId="0"/>
          <p:bldP spid="37" grpId="0"/>
          <p:bldP spid="39" grpId="0"/>
          <p:bldP spid="41" grpId="0"/>
          <p:bldP spid="45"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直接连接符 32"/>
          <p:cNvCxnSpPr/>
          <p:nvPr/>
        </p:nvCxnSpPr>
        <p:spPr>
          <a:xfrm>
            <a:off x="272281" y="249510"/>
            <a:ext cx="8932994" cy="0"/>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6" name="直接连接符 32"/>
          <p:cNvCxnSpPr/>
          <p:nvPr/>
        </p:nvCxnSpPr>
        <p:spPr>
          <a:xfrm>
            <a:off x="272281" y="249510"/>
            <a:ext cx="8932994" cy="0"/>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7" name="直接连接符 33"/>
          <p:cNvCxnSpPr/>
          <p:nvPr/>
        </p:nvCxnSpPr>
        <p:spPr>
          <a:xfrm>
            <a:off x="272281" y="830308"/>
            <a:ext cx="8932994" cy="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8" name="文本框 34"/>
          <p:cNvSpPr txBox="1"/>
          <p:nvPr/>
        </p:nvSpPr>
        <p:spPr>
          <a:xfrm>
            <a:off x="1904322" y="209550"/>
            <a:ext cx="5664200" cy="523212"/>
          </a:xfrm>
          <a:prstGeom prst="rect">
            <a:avLst/>
          </a:prstGeom>
          <a:noFill/>
        </p:spPr>
        <p:txBody>
          <a:bodyPr wrap="square" lIns="91432" tIns="45716" rIns="91432" bIns="45716" rtlCol="0">
            <a:spAutoFit/>
          </a:bodyPr>
          <a:lstStyle/>
          <a:p>
            <a:pPr algn="ctr" defTabSz="685783"/>
            <a:r>
              <a:rPr lang="en-US" altLang="zh-CN" sz="2800" b="1">
                <a:solidFill>
                  <a:srgbClr val="0070C0"/>
                </a:solidFill>
                <a:latin typeface="Cambria" pitchFamily="18" charset="0"/>
                <a:ea typeface="Cambria" pitchFamily="18" charset="0"/>
              </a:rPr>
              <a:t>Bước 1: Chuẩn bị nói</a:t>
            </a:r>
            <a:endParaRPr lang="zh-CN" altLang="en-US" sz="2800" b="1" dirty="0">
              <a:solidFill>
                <a:srgbClr val="0070C0"/>
              </a:solidFill>
              <a:latin typeface="Cambria" pitchFamily="18" charset="0"/>
            </a:endParaRPr>
          </a:p>
        </p:txBody>
      </p:sp>
      <p:sp>
        <p:nvSpPr>
          <p:cNvPr id="36" name="文本框 24"/>
          <p:cNvSpPr txBox="1"/>
          <p:nvPr/>
        </p:nvSpPr>
        <p:spPr>
          <a:xfrm>
            <a:off x="5943600" y="2571750"/>
            <a:ext cx="2819400" cy="1989773"/>
          </a:xfrm>
          <a:prstGeom prst="rect">
            <a:avLst/>
          </a:prstGeom>
          <a:noFill/>
        </p:spPr>
        <p:txBody>
          <a:bodyPr wrap="square" lIns="68579" tIns="34289" rIns="68579" bIns="34289" rtlCol="0">
            <a:spAutoFit/>
          </a:bodyPr>
          <a:lstStyle/>
          <a:p>
            <a:pPr algn="ctr" defTabSz="685783">
              <a:lnSpc>
                <a:spcPct val="130000"/>
              </a:lnSpc>
            </a:pPr>
            <a:r>
              <a:rPr lang="en-US" altLang="zh-CN" sz="2400" b="1">
                <a:solidFill>
                  <a:srgbClr val="FF0000"/>
                </a:solidFill>
                <a:latin typeface="Cambria" pitchFamily="18" charset="0"/>
                <a:ea typeface="Cambria" pitchFamily="18" charset="0"/>
              </a:rPr>
              <a:t>- </a:t>
            </a:r>
            <a:r>
              <a:rPr lang="vi-VN" altLang="zh-CN" sz="2400" b="1">
                <a:solidFill>
                  <a:srgbClr val="FF0000"/>
                </a:solidFill>
                <a:latin typeface="Cambria" pitchFamily="18" charset="0"/>
                <a:ea typeface="Cambria" pitchFamily="18" charset="0"/>
              </a:rPr>
              <a:t>Luyện tập</a:t>
            </a:r>
            <a:endParaRPr lang="en-US" altLang="zh-CN" sz="2400" b="1">
              <a:solidFill>
                <a:srgbClr val="FF0000"/>
              </a:solidFill>
              <a:latin typeface="Cambria" pitchFamily="18" charset="0"/>
              <a:ea typeface="Cambria" pitchFamily="18" charset="0"/>
            </a:endParaRPr>
          </a:p>
          <a:p>
            <a:pPr algn="ctr" defTabSz="685783">
              <a:lnSpc>
                <a:spcPct val="130000"/>
              </a:lnSpc>
            </a:pPr>
            <a:r>
              <a:rPr lang="en-US" altLang="zh-CN">
                <a:solidFill>
                  <a:srgbClr val="0070C0"/>
                </a:solidFill>
                <a:latin typeface="Cambria" pitchFamily="18" charset="0"/>
                <a:ea typeface="Cambria" pitchFamily="18" charset="0"/>
              </a:rPr>
              <a:t>+ </a:t>
            </a:r>
            <a:r>
              <a:rPr lang="vi-VN" altLang="zh-CN">
                <a:solidFill>
                  <a:srgbClr val="0070C0"/>
                </a:solidFill>
                <a:latin typeface="Cambria" pitchFamily="18" charset="0"/>
                <a:ea typeface="Cambria" pitchFamily="18" charset="0"/>
              </a:rPr>
              <a:t>Tập phát âm to, rõ ràng.</a:t>
            </a:r>
          </a:p>
          <a:p>
            <a:pPr algn="ctr" defTabSz="685783">
              <a:lnSpc>
                <a:spcPct val="130000"/>
              </a:lnSpc>
            </a:pPr>
            <a:r>
              <a:rPr lang="vi-VN" altLang="zh-CN">
                <a:solidFill>
                  <a:srgbClr val="0070C0"/>
                </a:solidFill>
                <a:latin typeface="Cambria" pitchFamily="18" charset="0"/>
                <a:ea typeface="Cambria" pitchFamily="18" charset="0"/>
              </a:rPr>
              <a:t>+ Tập điều chỉnh cao độ, nhịp độ, tập biểu cảm.</a:t>
            </a:r>
          </a:p>
          <a:p>
            <a:pPr marL="285750" indent="-285750" algn="ctr" defTabSz="685783">
              <a:lnSpc>
                <a:spcPct val="130000"/>
              </a:lnSpc>
              <a:buFontTx/>
              <a:buChar char="-"/>
            </a:pPr>
            <a:endParaRPr lang="vi-VN" altLang="zh-CN" b="1" dirty="0">
              <a:solidFill>
                <a:srgbClr val="000000"/>
              </a:solidFill>
              <a:latin typeface="Cambria" pitchFamily="18" charset="0"/>
              <a:ea typeface="Cambria" pitchFamily="18" charset="0"/>
            </a:endParaRPr>
          </a:p>
        </p:txBody>
      </p:sp>
      <p:grpSp>
        <p:nvGrpSpPr>
          <p:cNvPr id="2" name="Group 1"/>
          <p:cNvGrpSpPr/>
          <p:nvPr/>
        </p:nvGrpSpPr>
        <p:grpSpPr>
          <a:xfrm>
            <a:off x="3656070" y="1003999"/>
            <a:ext cx="2353837" cy="1888181"/>
            <a:chOff x="4016018" y="2490922"/>
            <a:chExt cx="4167528" cy="3102954"/>
          </a:xfrm>
        </p:grpSpPr>
        <p:grpSp>
          <p:nvGrpSpPr>
            <p:cNvPr id="43" name="千图PPT彼岸天：ID 8661124库_组合 30"/>
            <p:cNvGrpSpPr/>
            <p:nvPr>
              <p:custDataLst>
                <p:tags r:id="rId1"/>
              </p:custDataLst>
            </p:nvPr>
          </p:nvGrpSpPr>
          <p:grpSpPr>
            <a:xfrm>
              <a:off x="4016018" y="2490922"/>
              <a:ext cx="4167528" cy="3102954"/>
              <a:chOff x="4016018" y="2490922"/>
              <a:chExt cx="4167528" cy="3102954"/>
            </a:xfrm>
            <a:solidFill>
              <a:schemeClr val="tx2">
                <a:lumMod val="20000"/>
                <a:lumOff val="80000"/>
              </a:schemeClr>
            </a:solidFill>
          </p:grpSpPr>
          <p:sp>
            <p:nvSpPr>
              <p:cNvPr id="46" name="Freeform: Shape 4"/>
              <p:cNvSpPr/>
              <p:nvPr/>
            </p:nvSpPr>
            <p:spPr bwMode="auto">
              <a:xfrm>
                <a:off x="5258335" y="2490922"/>
                <a:ext cx="1750966" cy="1094826"/>
              </a:xfrm>
              <a:custGeom>
                <a:avLst/>
                <a:gdLst/>
                <a:ahLst/>
                <a:cxnLst>
                  <a:cxn ang="0">
                    <a:pos x="38" y="579"/>
                  </a:cxn>
                  <a:cxn ang="0">
                    <a:pos x="886" y="579"/>
                  </a:cxn>
                  <a:cxn ang="0">
                    <a:pos x="886" y="382"/>
                  </a:cxn>
                  <a:cxn ang="0">
                    <a:pos x="926" y="382"/>
                  </a:cxn>
                  <a:cxn ang="0">
                    <a:pos x="926" y="68"/>
                  </a:cxn>
                  <a:cxn ang="0">
                    <a:pos x="886" y="68"/>
                  </a:cxn>
                  <a:cxn ang="0">
                    <a:pos x="886" y="0"/>
                  </a:cxn>
                  <a:cxn ang="0">
                    <a:pos x="38" y="0"/>
                  </a:cxn>
                  <a:cxn ang="0">
                    <a:pos x="38" y="68"/>
                  </a:cxn>
                  <a:cxn ang="0">
                    <a:pos x="0" y="68"/>
                  </a:cxn>
                  <a:cxn ang="0">
                    <a:pos x="0" y="382"/>
                  </a:cxn>
                  <a:cxn ang="0">
                    <a:pos x="38" y="382"/>
                  </a:cxn>
                  <a:cxn ang="0">
                    <a:pos x="38" y="579"/>
                  </a:cxn>
                </a:cxnLst>
                <a:rect l="0" t="0" r="r" b="b"/>
                <a:pathLst>
                  <a:path w="926" h="579">
                    <a:moveTo>
                      <a:pt x="38" y="579"/>
                    </a:moveTo>
                    <a:lnTo>
                      <a:pt x="886" y="579"/>
                    </a:lnTo>
                    <a:lnTo>
                      <a:pt x="886" y="382"/>
                    </a:lnTo>
                    <a:lnTo>
                      <a:pt x="926" y="382"/>
                    </a:lnTo>
                    <a:lnTo>
                      <a:pt x="926" y="68"/>
                    </a:lnTo>
                    <a:lnTo>
                      <a:pt x="886" y="68"/>
                    </a:lnTo>
                    <a:lnTo>
                      <a:pt x="886" y="0"/>
                    </a:lnTo>
                    <a:lnTo>
                      <a:pt x="38" y="0"/>
                    </a:lnTo>
                    <a:lnTo>
                      <a:pt x="38" y="68"/>
                    </a:lnTo>
                    <a:lnTo>
                      <a:pt x="0" y="68"/>
                    </a:lnTo>
                    <a:lnTo>
                      <a:pt x="0" y="382"/>
                    </a:lnTo>
                    <a:lnTo>
                      <a:pt x="38" y="382"/>
                    </a:lnTo>
                    <a:lnTo>
                      <a:pt x="38" y="579"/>
                    </a:lnTo>
                    <a:close/>
                  </a:path>
                </a:pathLst>
              </a:custGeom>
              <a:grpFill/>
              <a:ln w="9525">
                <a:noFill/>
                <a:round/>
              </a:ln>
            </p:spPr>
            <p:txBody>
              <a:bodyPr anchor="ctr"/>
              <a:lstStyle/>
              <a:p>
                <a:pPr algn="ctr"/>
                <a:endParaRPr/>
              </a:p>
            </p:txBody>
          </p:sp>
          <p:sp>
            <p:nvSpPr>
              <p:cNvPr id="47" name="Freeform: Shape 9"/>
              <p:cNvSpPr/>
              <p:nvPr/>
            </p:nvSpPr>
            <p:spPr bwMode="auto">
              <a:xfrm>
                <a:off x="4016018" y="3642475"/>
                <a:ext cx="990828" cy="1951401"/>
              </a:xfrm>
              <a:custGeom>
                <a:avLst/>
                <a:gdLst/>
                <a:ahLst/>
                <a:cxnLst>
                  <a:cxn ang="0">
                    <a:pos x="221" y="278"/>
                  </a:cxn>
                  <a:cxn ang="0">
                    <a:pos x="194" y="250"/>
                  </a:cxn>
                  <a:cxn ang="0">
                    <a:pos x="56" y="250"/>
                  </a:cxn>
                  <a:cxn ang="0">
                    <a:pos x="56" y="28"/>
                  </a:cxn>
                  <a:cxn ang="0">
                    <a:pos x="28" y="0"/>
                  </a:cxn>
                  <a:cxn ang="0">
                    <a:pos x="0" y="28"/>
                  </a:cxn>
                  <a:cxn ang="0">
                    <a:pos x="0" y="278"/>
                  </a:cxn>
                  <a:cxn ang="0">
                    <a:pos x="13" y="302"/>
                  </a:cxn>
                  <a:cxn ang="0">
                    <a:pos x="5" y="334"/>
                  </a:cxn>
                  <a:cxn ang="0">
                    <a:pos x="5" y="412"/>
                  </a:cxn>
                  <a:cxn ang="0">
                    <a:pos x="28" y="435"/>
                  </a:cxn>
                  <a:cxn ang="0">
                    <a:pos x="52" y="412"/>
                  </a:cxn>
                  <a:cxn ang="0">
                    <a:pos x="52" y="334"/>
                  </a:cxn>
                  <a:cxn ang="0">
                    <a:pos x="71" y="315"/>
                  </a:cxn>
                  <a:cxn ang="0">
                    <a:pos x="149" y="315"/>
                  </a:cxn>
                  <a:cxn ang="0">
                    <a:pos x="168" y="334"/>
                  </a:cxn>
                  <a:cxn ang="0">
                    <a:pos x="168" y="412"/>
                  </a:cxn>
                  <a:cxn ang="0">
                    <a:pos x="192" y="435"/>
                  </a:cxn>
                  <a:cxn ang="0">
                    <a:pos x="215" y="412"/>
                  </a:cxn>
                  <a:cxn ang="0">
                    <a:pos x="215" y="334"/>
                  </a:cxn>
                  <a:cxn ang="0">
                    <a:pos x="207" y="302"/>
                  </a:cxn>
                  <a:cxn ang="0">
                    <a:pos x="221" y="278"/>
                  </a:cxn>
                  <a:cxn ang="0">
                    <a:pos x="221" y="278"/>
                  </a:cxn>
                  <a:cxn ang="0">
                    <a:pos x="221" y="278"/>
                  </a:cxn>
                </a:cxnLst>
                <a:rect l="0" t="0" r="r" b="b"/>
                <a:pathLst>
                  <a:path w="221" h="435">
                    <a:moveTo>
                      <a:pt x="221" y="278"/>
                    </a:moveTo>
                    <a:cubicBezTo>
                      <a:pt x="221" y="262"/>
                      <a:pt x="209" y="250"/>
                      <a:pt x="194" y="250"/>
                    </a:cubicBezTo>
                    <a:cubicBezTo>
                      <a:pt x="56" y="250"/>
                      <a:pt x="56" y="250"/>
                      <a:pt x="56" y="250"/>
                    </a:cubicBezTo>
                    <a:cubicBezTo>
                      <a:pt x="56" y="28"/>
                      <a:pt x="56" y="28"/>
                      <a:pt x="56" y="28"/>
                    </a:cubicBezTo>
                    <a:cubicBezTo>
                      <a:pt x="56" y="13"/>
                      <a:pt x="43" y="0"/>
                      <a:pt x="28" y="0"/>
                    </a:cubicBezTo>
                    <a:cubicBezTo>
                      <a:pt x="12" y="0"/>
                      <a:pt x="0" y="13"/>
                      <a:pt x="0" y="28"/>
                    </a:cubicBezTo>
                    <a:cubicBezTo>
                      <a:pt x="0" y="278"/>
                      <a:pt x="0" y="278"/>
                      <a:pt x="0" y="278"/>
                    </a:cubicBezTo>
                    <a:cubicBezTo>
                      <a:pt x="0" y="288"/>
                      <a:pt x="5" y="297"/>
                      <a:pt x="13" y="302"/>
                    </a:cubicBezTo>
                    <a:cubicBezTo>
                      <a:pt x="8" y="311"/>
                      <a:pt x="5" y="322"/>
                      <a:pt x="5" y="334"/>
                    </a:cubicBezTo>
                    <a:cubicBezTo>
                      <a:pt x="5" y="412"/>
                      <a:pt x="5" y="412"/>
                      <a:pt x="5" y="412"/>
                    </a:cubicBezTo>
                    <a:cubicBezTo>
                      <a:pt x="5" y="425"/>
                      <a:pt x="16" y="435"/>
                      <a:pt x="28" y="435"/>
                    </a:cubicBezTo>
                    <a:cubicBezTo>
                      <a:pt x="41" y="435"/>
                      <a:pt x="52" y="425"/>
                      <a:pt x="52" y="412"/>
                    </a:cubicBezTo>
                    <a:cubicBezTo>
                      <a:pt x="52" y="334"/>
                      <a:pt x="52" y="334"/>
                      <a:pt x="52" y="334"/>
                    </a:cubicBezTo>
                    <a:cubicBezTo>
                      <a:pt x="52" y="323"/>
                      <a:pt x="60" y="315"/>
                      <a:pt x="71" y="315"/>
                    </a:cubicBezTo>
                    <a:cubicBezTo>
                      <a:pt x="149" y="315"/>
                      <a:pt x="149" y="315"/>
                      <a:pt x="149" y="315"/>
                    </a:cubicBezTo>
                    <a:cubicBezTo>
                      <a:pt x="160" y="315"/>
                      <a:pt x="168" y="323"/>
                      <a:pt x="168" y="334"/>
                    </a:cubicBezTo>
                    <a:cubicBezTo>
                      <a:pt x="168" y="412"/>
                      <a:pt x="168" y="412"/>
                      <a:pt x="168" y="412"/>
                    </a:cubicBezTo>
                    <a:cubicBezTo>
                      <a:pt x="168" y="425"/>
                      <a:pt x="179" y="435"/>
                      <a:pt x="192" y="435"/>
                    </a:cubicBezTo>
                    <a:cubicBezTo>
                      <a:pt x="205" y="435"/>
                      <a:pt x="215" y="425"/>
                      <a:pt x="215" y="412"/>
                    </a:cubicBezTo>
                    <a:cubicBezTo>
                      <a:pt x="215" y="334"/>
                      <a:pt x="215" y="334"/>
                      <a:pt x="215" y="334"/>
                    </a:cubicBezTo>
                    <a:cubicBezTo>
                      <a:pt x="215" y="322"/>
                      <a:pt x="212" y="312"/>
                      <a:pt x="207" y="302"/>
                    </a:cubicBezTo>
                    <a:cubicBezTo>
                      <a:pt x="216" y="297"/>
                      <a:pt x="221" y="288"/>
                      <a:pt x="221" y="278"/>
                    </a:cubicBezTo>
                    <a:close/>
                    <a:moveTo>
                      <a:pt x="221" y="278"/>
                    </a:moveTo>
                    <a:cubicBezTo>
                      <a:pt x="221" y="278"/>
                      <a:pt x="221" y="278"/>
                      <a:pt x="221" y="278"/>
                    </a:cubicBezTo>
                  </a:path>
                </a:pathLst>
              </a:custGeom>
              <a:grpFill/>
              <a:ln w="9525">
                <a:noFill/>
                <a:round/>
              </a:ln>
            </p:spPr>
            <p:txBody>
              <a:bodyPr anchor="ctr"/>
              <a:lstStyle/>
              <a:p>
                <a:pPr algn="ctr"/>
                <a:endParaRPr/>
              </a:p>
            </p:txBody>
          </p:sp>
          <p:sp>
            <p:nvSpPr>
              <p:cNvPr id="48" name="Freeform: Shape 13"/>
              <p:cNvSpPr/>
              <p:nvPr/>
            </p:nvSpPr>
            <p:spPr bwMode="auto">
              <a:xfrm>
                <a:off x="7194609" y="3642475"/>
                <a:ext cx="988937" cy="1951401"/>
              </a:xfrm>
              <a:custGeom>
                <a:avLst/>
                <a:gdLst/>
                <a:ahLst/>
                <a:cxnLst>
                  <a:cxn ang="0">
                    <a:pos x="221" y="278"/>
                  </a:cxn>
                  <a:cxn ang="0">
                    <a:pos x="221" y="28"/>
                  </a:cxn>
                  <a:cxn ang="0">
                    <a:pos x="193" y="0"/>
                  </a:cxn>
                  <a:cxn ang="0">
                    <a:pos x="165" y="28"/>
                  </a:cxn>
                  <a:cxn ang="0">
                    <a:pos x="165" y="250"/>
                  </a:cxn>
                  <a:cxn ang="0">
                    <a:pos x="28" y="250"/>
                  </a:cxn>
                  <a:cxn ang="0">
                    <a:pos x="0" y="278"/>
                  </a:cxn>
                  <a:cxn ang="0">
                    <a:pos x="14" y="302"/>
                  </a:cxn>
                  <a:cxn ang="0">
                    <a:pos x="6" y="334"/>
                  </a:cxn>
                  <a:cxn ang="0">
                    <a:pos x="6" y="412"/>
                  </a:cxn>
                  <a:cxn ang="0">
                    <a:pos x="29" y="435"/>
                  </a:cxn>
                  <a:cxn ang="0">
                    <a:pos x="53" y="412"/>
                  </a:cxn>
                  <a:cxn ang="0">
                    <a:pos x="53" y="334"/>
                  </a:cxn>
                  <a:cxn ang="0">
                    <a:pos x="72" y="315"/>
                  </a:cxn>
                  <a:cxn ang="0">
                    <a:pos x="150" y="315"/>
                  </a:cxn>
                  <a:cxn ang="0">
                    <a:pos x="169" y="334"/>
                  </a:cxn>
                  <a:cxn ang="0">
                    <a:pos x="169" y="412"/>
                  </a:cxn>
                  <a:cxn ang="0">
                    <a:pos x="193" y="435"/>
                  </a:cxn>
                  <a:cxn ang="0">
                    <a:pos x="216" y="412"/>
                  </a:cxn>
                  <a:cxn ang="0">
                    <a:pos x="216" y="334"/>
                  </a:cxn>
                  <a:cxn ang="0">
                    <a:pos x="208" y="302"/>
                  </a:cxn>
                  <a:cxn ang="0">
                    <a:pos x="221" y="278"/>
                  </a:cxn>
                  <a:cxn ang="0">
                    <a:pos x="221" y="278"/>
                  </a:cxn>
                  <a:cxn ang="0">
                    <a:pos x="221" y="278"/>
                  </a:cxn>
                </a:cxnLst>
                <a:rect l="0" t="0" r="r" b="b"/>
                <a:pathLst>
                  <a:path w="221" h="435">
                    <a:moveTo>
                      <a:pt x="221" y="278"/>
                    </a:moveTo>
                    <a:cubicBezTo>
                      <a:pt x="221" y="28"/>
                      <a:pt x="221" y="28"/>
                      <a:pt x="221" y="28"/>
                    </a:cubicBezTo>
                    <a:cubicBezTo>
                      <a:pt x="221" y="13"/>
                      <a:pt x="209" y="0"/>
                      <a:pt x="193" y="0"/>
                    </a:cubicBezTo>
                    <a:cubicBezTo>
                      <a:pt x="178" y="0"/>
                      <a:pt x="165" y="13"/>
                      <a:pt x="165" y="28"/>
                    </a:cubicBezTo>
                    <a:cubicBezTo>
                      <a:pt x="165" y="250"/>
                      <a:pt x="165" y="250"/>
                      <a:pt x="165" y="250"/>
                    </a:cubicBezTo>
                    <a:cubicBezTo>
                      <a:pt x="28" y="250"/>
                      <a:pt x="28" y="250"/>
                      <a:pt x="28" y="250"/>
                    </a:cubicBezTo>
                    <a:cubicBezTo>
                      <a:pt x="12" y="250"/>
                      <a:pt x="0" y="262"/>
                      <a:pt x="0" y="278"/>
                    </a:cubicBezTo>
                    <a:cubicBezTo>
                      <a:pt x="0" y="288"/>
                      <a:pt x="5" y="298"/>
                      <a:pt x="14" y="302"/>
                    </a:cubicBezTo>
                    <a:cubicBezTo>
                      <a:pt x="9" y="312"/>
                      <a:pt x="6" y="322"/>
                      <a:pt x="6" y="334"/>
                    </a:cubicBezTo>
                    <a:cubicBezTo>
                      <a:pt x="6" y="412"/>
                      <a:pt x="6" y="412"/>
                      <a:pt x="6" y="412"/>
                    </a:cubicBezTo>
                    <a:cubicBezTo>
                      <a:pt x="6" y="425"/>
                      <a:pt x="17" y="435"/>
                      <a:pt x="29" y="435"/>
                    </a:cubicBezTo>
                    <a:cubicBezTo>
                      <a:pt x="42" y="435"/>
                      <a:pt x="53" y="425"/>
                      <a:pt x="53" y="412"/>
                    </a:cubicBezTo>
                    <a:cubicBezTo>
                      <a:pt x="53" y="334"/>
                      <a:pt x="53" y="334"/>
                      <a:pt x="53" y="334"/>
                    </a:cubicBezTo>
                    <a:cubicBezTo>
                      <a:pt x="53" y="323"/>
                      <a:pt x="61" y="315"/>
                      <a:pt x="72" y="315"/>
                    </a:cubicBezTo>
                    <a:cubicBezTo>
                      <a:pt x="150" y="315"/>
                      <a:pt x="150" y="315"/>
                      <a:pt x="150" y="315"/>
                    </a:cubicBezTo>
                    <a:cubicBezTo>
                      <a:pt x="161" y="315"/>
                      <a:pt x="169" y="323"/>
                      <a:pt x="169" y="334"/>
                    </a:cubicBezTo>
                    <a:cubicBezTo>
                      <a:pt x="169" y="412"/>
                      <a:pt x="169" y="412"/>
                      <a:pt x="169" y="412"/>
                    </a:cubicBezTo>
                    <a:cubicBezTo>
                      <a:pt x="169" y="425"/>
                      <a:pt x="180" y="435"/>
                      <a:pt x="193" y="435"/>
                    </a:cubicBezTo>
                    <a:cubicBezTo>
                      <a:pt x="205" y="435"/>
                      <a:pt x="216" y="425"/>
                      <a:pt x="216" y="412"/>
                    </a:cubicBezTo>
                    <a:cubicBezTo>
                      <a:pt x="216" y="334"/>
                      <a:pt x="216" y="334"/>
                      <a:pt x="216" y="334"/>
                    </a:cubicBezTo>
                    <a:cubicBezTo>
                      <a:pt x="216" y="322"/>
                      <a:pt x="213" y="311"/>
                      <a:pt x="208" y="302"/>
                    </a:cubicBezTo>
                    <a:cubicBezTo>
                      <a:pt x="216" y="297"/>
                      <a:pt x="221" y="288"/>
                      <a:pt x="221" y="278"/>
                    </a:cubicBezTo>
                    <a:close/>
                    <a:moveTo>
                      <a:pt x="221" y="278"/>
                    </a:moveTo>
                    <a:cubicBezTo>
                      <a:pt x="221" y="278"/>
                      <a:pt x="221" y="278"/>
                      <a:pt x="221" y="278"/>
                    </a:cubicBezTo>
                  </a:path>
                </a:pathLst>
              </a:custGeom>
              <a:grpFill/>
              <a:ln w="9525">
                <a:noFill/>
                <a:round/>
              </a:ln>
            </p:spPr>
            <p:txBody>
              <a:bodyPr anchor="ctr"/>
              <a:lstStyle/>
              <a:p>
                <a:pPr algn="ctr"/>
                <a:endParaRPr/>
              </a:p>
            </p:txBody>
          </p:sp>
          <p:sp>
            <p:nvSpPr>
              <p:cNvPr id="49" name="Freeform: Shape 14"/>
              <p:cNvSpPr/>
              <p:nvPr/>
            </p:nvSpPr>
            <p:spPr bwMode="auto">
              <a:xfrm>
                <a:off x="5258335" y="4221088"/>
                <a:ext cx="1629949" cy="1306606"/>
              </a:xfrm>
              <a:custGeom>
                <a:avLst/>
                <a:gdLst/>
                <a:ahLst/>
                <a:cxnLst>
                  <a:cxn ang="0">
                    <a:pos x="364" y="27"/>
                  </a:cxn>
                  <a:cxn ang="0">
                    <a:pos x="337" y="0"/>
                  </a:cxn>
                  <a:cxn ang="0">
                    <a:pos x="27" y="0"/>
                  </a:cxn>
                  <a:cxn ang="0">
                    <a:pos x="0" y="27"/>
                  </a:cxn>
                  <a:cxn ang="0">
                    <a:pos x="27" y="53"/>
                  </a:cxn>
                  <a:cxn ang="0">
                    <a:pos x="64" y="53"/>
                  </a:cxn>
                  <a:cxn ang="0">
                    <a:pos x="64" y="291"/>
                  </a:cxn>
                  <a:cxn ang="0">
                    <a:pos x="301" y="291"/>
                  </a:cxn>
                  <a:cxn ang="0">
                    <a:pos x="301" y="53"/>
                  </a:cxn>
                  <a:cxn ang="0">
                    <a:pos x="337" y="53"/>
                  </a:cxn>
                  <a:cxn ang="0">
                    <a:pos x="364" y="27"/>
                  </a:cxn>
                  <a:cxn ang="0">
                    <a:pos x="364" y="27"/>
                  </a:cxn>
                  <a:cxn ang="0">
                    <a:pos x="364" y="27"/>
                  </a:cxn>
                </a:cxnLst>
                <a:rect l="0" t="0" r="r" b="b"/>
                <a:pathLst>
                  <a:path w="364" h="291">
                    <a:moveTo>
                      <a:pt x="364" y="27"/>
                    </a:moveTo>
                    <a:cubicBezTo>
                      <a:pt x="364" y="12"/>
                      <a:pt x="352" y="0"/>
                      <a:pt x="337" y="0"/>
                    </a:cubicBezTo>
                    <a:cubicBezTo>
                      <a:pt x="27" y="0"/>
                      <a:pt x="27" y="0"/>
                      <a:pt x="27" y="0"/>
                    </a:cubicBezTo>
                    <a:cubicBezTo>
                      <a:pt x="12" y="0"/>
                      <a:pt x="0" y="12"/>
                      <a:pt x="0" y="27"/>
                    </a:cubicBezTo>
                    <a:cubicBezTo>
                      <a:pt x="0" y="41"/>
                      <a:pt x="12" y="53"/>
                      <a:pt x="27" y="53"/>
                    </a:cubicBezTo>
                    <a:cubicBezTo>
                      <a:pt x="64" y="53"/>
                      <a:pt x="64" y="53"/>
                      <a:pt x="64" y="53"/>
                    </a:cubicBezTo>
                    <a:cubicBezTo>
                      <a:pt x="64" y="291"/>
                      <a:pt x="64" y="291"/>
                      <a:pt x="64" y="291"/>
                    </a:cubicBezTo>
                    <a:cubicBezTo>
                      <a:pt x="301" y="291"/>
                      <a:pt x="301" y="291"/>
                      <a:pt x="301" y="291"/>
                    </a:cubicBezTo>
                    <a:cubicBezTo>
                      <a:pt x="301" y="53"/>
                      <a:pt x="301" y="53"/>
                      <a:pt x="301" y="53"/>
                    </a:cubicBezTo>
                    <a:cubicBezTo>
                      <a:pt x="337" y="53"/>
                      <a:pt x="337" y="53"/>
                      <a:pt x="337" y="53"/>
                    </a:cubicBezTo>
                    <a:cubicBezTo>
                      <a:pt x="352" y="53"/>
                      <a:pt x="364" y="41"/>
                      <a:pt x="364" y="27"/>
                    </a:cubicBezTo>
                    <a:close/>
                    <a:moveTo>
                      <a:pt x="364" y="27"/>
                    </a:moveTo>
                    <a:cubicBezTo>
                      <a:pt x="364" y="27"/>
                      <a:pt x="364" y="27"/>
                      <a:pt x="364" y="27"/>
                    </a:cubicBezTo>
                  </a:path>
                </a:pathLst>
              </a:custGeom>
              <a:grpFill/>
              <a:ln w="9525">
                <a:noFill/>
                <a:round/>
              </a:ln>
            </p:spPr>
            <p:txBody>
              <a:bodyPr anchor="ctr"/>
              <a:lstStyle/>
              <a:p>
                <a:pPr algn="ctr"/>
                <a:endParaRPr/>
              </a:p>
            </p:txBody>
          </p:sp>
        </p:grpSp>
        <p:sp>
          <p:nvSpPr>
            <p:cNvPr id="50" name="千图PPT彼岸天：ID 8661124库_Rectangle: Rounded Corners 5"/>
            <p:cNvSpPr/>
            <p:nvPr>
              <p:custDataLst>
                <p:tags r:id="rId2"/>
              </p:custDataLst>
            </p:nvPr>
          </p:nvSpPr>
          <p:spPr>
            <a:xfrm>
              <a:off x="5409621" y="2581137"/>
              <a:ext cx="1463550" cy="917082"/>
            </a:xfrm>
            <a:prstGeom prst="roundRect">
              <a:avLst>
                <a:gd name="adj" fmla="val 55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51" name="千图PPT彼岸天：ID 8661124库_组合 6"/>
            <p:cNvGrpSpPr/>
            <p:nvPr>
              <p:custDataLst>
                <p:tags r:id="rId3"/>
              </p:custDataLst>
            </p:nvPr>
          </p:nvGrpSpPr>
          <p:grpSpPr>
            <a:xfrm>
              <a:off x="4329907" y="2848299"/>
              <a:ext cx="1268789" cy="2732338"/>
              <a:chOff x="3089275" y="1939925"/>
              <a:chExt cx="1065213" cy="2293938"/>
            </a:xfrm>
            <a:solidFill>
              <a:schemeClr val="accent1"/>
            </a:solidFill>
          </p:grpSpPr>
          <p:sp>
            <p:nvSpPr>
              <p:cNvPr id="52" name="Freeform: Shape 7"/>
              <p:cNvSpPr/>
              <p:nvPr/>
            </p:nvSpPr>
            <p:spPr bwMode="auto">
              <a:xfrm>
                <a:off x="3130550" y="1939925"/>
                <a:ext cx="538163" cy="539750"/>
              </a:xfrm>
              <a:custGeom>
                <a:avLst/>
                <a:gdLst/>
                <a:ahLst/>
                <a:cxnLst>
                  <a:cxn ang="0">
                    <a:pos x="143" y="71"/>
                  </a:cxn>
                  <a:cxn ang="0">
                    <a:pos x="71" y="143"/>
                  </a:cxn>
                  <a:cxn ang="0">
                    <a:pos x="0" y="71"/>
                  </a:cxn>
                  <a:cxn ang="0">
                    <a:pos x="71" y="0"/>
                  </a:cxn>
                  <a:cxn ang="0">
                    <a:pos x="143" y="71"/>
                  </a:cxn>
                  <a:cxn ang="0">
                    <a:pos x="143" y="71"/>
                  </a:cxn>
                  <a:cxn ang="0">
                    <a:pos x="143" y="71"/>
                  </a:cxn>
                </a:cxnLst>
                <a:rect l="0" t="0" r="r" b="b"/>
                <a:pathLst>
                  <a:path w="143" h="143">
                    <a:moveTo>
                      <a:pt x="143" y="71"/>
                    </a:moveTo>
                    <a:cubicBezTo>
                      <a:pt x="143" y="111"/>
                      <a:pt x="111" y="143"/>
                      <a:pt x="71" y="143"/>
                    </a:cubicBezTo>
                    <a:cubicBezTo>
                      <a:pt x="32" y="143"/>
                      <a:pt x="0" y="111"/>
                      <a:pt x="0" y="71"/>
                    </a:cubicBezTo>
                    <a:cubicBezTo>
                      <a:pt x="0" y="32"/>
                      <a:pt x="32" y="0"/>
                      <a:pt x="71" y="0"/>
                    </a:cubicBezTo>
                    <a:cubicBezTo>
                      <a:pt x="111" y="0"/>
                      <a:pt x="143" y="32"/>
                      <a:pt x="143" y="71"/>
                    </a:cubicBezTo>
                    <a:close/>
                    <a:moveTo>
                      <a:pt x="143" y="71"/>
                    </a:moveTo>
                    <a:cubicBezTo>
                      <a:pt x="143" y="71"/>
                      <a:pt x="143" y="71"/>
                      <a:pt x="143" y="71"/>
                    </a:cubicBezTo>
                  </a:path>
                </a:pathLst>
              </a:custGeom>
              <a:grpFill/>
              <a:ln w="9525">
                <a:noFill/>
                <a:round/>
              </a:ln>
            </p:spPr>
            <p:txBody>
              <a:bodyPr anchor="ctr"/>
              <a:lstStyle/>
              <a:p>
                <a:pPr algn="ctr"/>
                <a:endParaRPr/>
              </a:p>
            </p:txBody>
          </p:sp>
          <p:sp>
            <p:nvSpPr>
              <p:cNvPr id="53" name="Freeform: Shape 8"/>
              <p:cNvSpPr/>
              <p:nvPr/>
            </p:nvSpPr>
            <p:spPr bwMode="auto">
              <a:xfrm>
                <a:off x="3089275" y="2490788"/>
                <a:ext cx="1065213" cy="1743075"/>
              </a:xfrm>
              <a:custGeom>
                <a:avLst/>
                <a:gdLst/>
                <a:ahLst/>
                <a:cxnLst>
                  <a:cxn ang="0">
                    <a:pos x="222" y="234"/>
                  </a:cxn>
                  <a:cxn ang="0">
                    <a:pos x="190" y="205"/>
                  </a:cxn>
                  <a:cxn ang="0">
                    <a:pos x="132" y="205"/>
                  </a:cxn>
                  <a:cxn ang="0">
                    <a:pos x="132" y="127"/>
                  </a:cxn>
                  <a:cxn ang="0">
                    <a:pos x="202" y="154"/>
                  </a:cxn>
                  <a:cxn ang="0">
                    <a:pos x="262" y="141"/>
                  </a:cxn>
                  <a:cxn ang="0">
                    <a:pos x="278" y="105"/>
                  </a:cxn>
                  <a:cxn ang="0">
                    <a:pos x="242" y="89"/>
                  </a:cxn>
                  <a:cxn ang="0">
                    <a:pos x="125" y="31"/>
                  </a:cxn>
                  <a:cxn ang="0">
                    <a:pos x="124" y="31"/>
                  </a:cxn>
                  <a:cxn ang="0">
                    <a:pos x="82" y="2"/>
                  </a:cxn>
                  <a:cxn ang="0">
                    <a:pos x="67" y="0"/>
                  </a:cxn>
                  <a:cxn ang="0">
                    <a:pos x="51" y="2"/>
                  </a:cxn>
                  <a:cxn ang="0">
                    <a:pos x="50" y="2"/>
                  </a:cxn>
                  <a:cxn ang="0">
                    <a:pos x="0" y="57"/>
                  </a:cxn>
                  <a:cxn ang="0">
                    <a:pos x="0" y="216"/>
                  </a:cxn>
                  <a:cxn ang="0">
                    <a:pos x="66" y="272"/>
                  </a:cxn>
                  <a:cxn ang="0">
                    <a:pos x="72" y="271"/>
                  </a:cxn>
                  <a:cxn ang="0">
                    <a:pos x="160" y="271"/>
                  </a:cxn>
                  <a:cxn ang="0">
                    <a:pos x="179" y="434"/>
                  </a:cxn>
                  <a:cxn ang="0">
                    <a:pos x="212" y="463"/>
                  </a:cxn>
                  <a:cxn ang="0">
                    <a:pos x="216" y="463"/>
                  </a:cxn>
                  <a:cxn ang="0">
                    <a:pos x="245" y="427"/>
                  </a:cxn>
                  <a:cxn ang="0">
                    <a:pos x="222" y="234"/>
                  </a:cxn>
                  <a:cxn ang="0">
                    <a:pos x="222" y="234"/>
                  </a:cxn>
                  <a:cxn ang="0">
                    <a:pos x="222" y="234"/>
                  </a:cxn>
                </a:cxnLst>
                <a:rect l="0" t="0" r="r" b="b"/>
                <a:pathLst>
                  <a:path w="283" h="463">
                    <a:moveTo>
                      <a:pt x="222" y="234"/>
                    </a:moveTo>
                    <a:cubicBezTo>
                      <a:pt x="220" y="218"/>
                      <a:pt x="206" y="205"/>
                      <a:pt x="190" y="205"/>
                    </a:cubicBezTo>
                    <a:cubicBezTo>
                      <a:pt x="132" y="205"/>
                      <a:pt x="132" y="205"/>
                      <a:pt x="132" y="205"/>
                    </a:cubicBezTo>
                    <a:cubicBezTo>
                      <a:pt x="132" y="127"/>
                      <a:pt x="132" y="127"/>
                      <a:pt x="132" y="127"/>
                    </a:cubicBezTo>
                    <a:cubicBezTo>
                      <a:pt x="152" y="143"/>
                      <a:pt x="173" y="154"/>
                      <a:pt x="202" y="154"/>
                    </a:cubicBezTo>
                    <a:cubicBezTo>
                      <a:pt x="219" y="154"/>
                      <a:pt x="239" y="150"/>
                      <a:pt x="262" y="141"/>
                    </a:cubicBezTo>
                    <a:cubicBezTo>
                      <a:pt x="276" y="136"/>
                      <a:pt x="283" y="120"/>
                      <a:pt x="278" y="105"/>
                    </a:cubicBezTo>
                    <a:cubicBezTo>
                      <a:pt x="272" y="91"/>
                      <a:pt x="256" y="84"/>
                      <a:pt x="242" y="89"/>
                    </a:cubicBezTo>
                    <a:cubicBezTo>
                      <a:pt x="185" y="111"/>
                      <a:pt x="174" y="99"/>
                      <a:pt x="125" y="31"/>
                    </a:cubicBezTo>
                    <a:cubicBezTo>
                      <a:pt x="125" y="31"/>
                      <a:pt x="125" y="31"/>
                      <a:pt x="124" y="31"/>
                    </a:cubicBezTo>
                    <a:cubicBezTo>
                      <a:pt x="115" y="16"/>
                      <a:pt x="98" y="6"/>
                      <a:pt x="82" y="2"/>
                    </a:cubicBezTo>
                    <a:cubicBezTo>
                      <a:pt x="82" y="2"/>
                      <a:pt x="75" y="0"/>
                      <a:pt x="67" y="0"/>
                    </a:cubicBezTo>
                    <a:cubicBezTo>
                      <a:pt x="59" y="0"/>
                      <a:pt x="51" y="2"/>
                      <a:pt x="51" y="2"/>
                    </a:cubicBezTo>
                    <a:cubicBezTo>
                      <a:pt x="50" y="2"/>
                      <a:pt x="50" y="2"/>
                      <a:pt x="50" y="2"/>
                    </a:cubicBezTo>
                    <a:cubicBezTo>
                      <a:pt x="26" y="8"/>
                      <a:pt x="0" y="27"/>
                      <a:pt x="0" y="57"/>
                    </a:cubicBezTo>
                    <a:cubicBezTo>
                      <a:pt x="0" y="216"/>
                      <a:pt x="0" y="216"/>
                      <a:pt x="0" y="216"/>
                    </a:cubicBezTo>
                    <a:cubicBezTo>
                      <a:pt x="0" y="250"/>
                      <a:pt x="35" y="272"/>
                      <a:pt x="66" y="272"/>
                    </a:cubicBezTo>
                    <a:cubicBezTo>
                      <a:pt x="68" y="272"/>
                      <a:pt x="70" y="271"/>
                      <a:pt x="72" y="271"/>
                    </a:cubicBezTo>
                    <a:cubicBezTo>
                      <a:pt x="160" y="271"/>
                      <a:pt x="160" y="271"/>
                      <a:pt x="160" y="271"/>
                    </a:cubicBezTo>
                    <a:cubicBezTo>
                      <a:pt x="179" y="434"/>
                      <a:pt x="179" y="434"/>
                      <a:pt x="179" y="434"/>
                    </a:cubicBezTo>
                    <a:cubicBezTo>
                      <a:pt x="181" y="451"/>
                      <a:pt x="195" y="463"/>
                      <a:pt x="212" y="463"/>
                    </a:cubicBezTo>
                    <a:cubicBezTo>
                      <a:pt x="213" y="463"/>
                      <a:pt x="214" y="463"/>
                      <a:pt x="216" y="463"/>
                    </a:cubicBezTo>
                    <a:cubicBezTo>
                      <a:pt x="234" y="461"/>
                      <a:pt x="247" y="445"/>
                      <a:pt x="245" y="427"/>
                    </a:cubicBezTo>
                    <a:lnTo>
                      <a:pt x="222" y="234"/>
                    </a:lnTo>
                    <a:close/>
                    <a:moveTo>
                      <a:pt x="222" y="234"/>
                    </a:moveTo>
                    <a:cubicBezTo>
                      <a:pt x="222" y="234"/>
                      <a:pt x="222" y="234"/>
                      <a:pt x="222" y="234"/>
                    </a:cubicBezTo>
                  </a:path>
                </a:pathLst>
              </a:custGeom>
              <a:grpFill/>
              <a:ln w="9525">
                <a:noFill/>
                <a:round/>
              </a:ln>
            </p:spPr>
            <p:txBody>
              <a:bodyPr anchor="ctr"/>
              <a:lstStyle/>
              <a:p>
                <a:pPr algn="ctr"/>
                <a:endParaRPr/>
              </a:p>
            </p:txBody>
          </p:sp>
        </p:grpSp>
        <p:grpSp>
          <p:nvGrpSpPr>
            <p:cNvPr id="54" name="千图PPT彼岸天：ID 8661124库_组合 10"/>
            <p:cNvGrpSpPr/>
            <p:nvPr>
              <p:custDataLst>
                <p:tags r:id="rId4"/>
              </p:custDataLst>
            </p:nvPr>
          </p:nvGrpSpPr>
          <p:grpSpPr>
            <a:xfrm>
              <a:off x="6602759" y="2848299"/>
              <a:ext cx="1266898" cy="2732338"/>
              <a:chOff x="4997450" y="1939925"/>
              <a:chExt cx="1063625" cy="2293938"/>
            </a:xfrm>
            <a:solidFill>
              <a:schemeClr val="accent2"/>
            </a:solidFill>
          </p:grpSpPr>
          <p:sp>
            <p:nvSpPr>
              <p:cNvPr id="55" name="Freeform: Shape 11"/>
              <p:cNvSpPr/>
              <p:nvPr/>
            </p:nvSpPr>
            <p:spPr bwMode="auto">
              <a:xfrm>
                <a:off x="5481638" y="1939925"/>
                <a:ext cx="542925" cy="539750"/>
              </a:xfrm>
              <a:custGeom>
                <a:avLst/>
                <a:gdLst/>
                <a:ahLst/>
                <a:cxnLst>
                  <a:cxn ang="0">
                    <a:pos x="144" y="71"/>
                  </a:cxn>
                  <a:cxn ang="0">
                    <a:pos x="72" y="143"/>
                  </a:cxn>
                  <a:cxn ang="0">
                    <a:pos x="0" y="71"/>
                  </a:cxn>
                  <a:cxn ang="0">
                    <a:pos x="72" y="0"/>
                  </a:cxn>
                  <a:cxn ang="0">
                    <a:pos x="144" y="71"/>
                  </a:cxn>
                  <a:cxn ang="0">
                    <a:pos x="144" y="71"/>
                  </a:cxn>
                  <a:cxn ang="0">
                    <a:pos x="144" y="71"/>
                  </a:cxn>
                </a:cxnLst>
                <a:rect l="0" t="0" r="r" b="b"/>
                <a:pathLst>
                  <a:path w="144" h="143">
                    <a:moveTo>
                      <a:pt x="144" y="71"/>
                    </a:moveTo>
                    <a:cubicBezTo>
                      <a:pt x="144" y="111"/>
                      <a:pt x="111" y="143"/>
                      <a:pt x="72" y="143"/>
                    </a:cubicBezTo>
                    <a:cubicBezTo>
                      <a:pt x="32" y="143"/>
                      <a:pt x="0" y="111"/>
                      <a:pt x="0" y="71"/>
                    </a:cubicBezTo>
                    <a:cubicBezTo>
                      <a:pt x="0" y="32"/>
                      <a:pt x="32" y="0"/>
                      <a:pt x="72" y="0"/>
                    </a:cubicBezTo>
                    <a:cubicBezTo>
                      <a:pt x="111" y="0"/>
                      <a:pt x="144" y="32"/>
                      <a:pt x="144" y="71"/>
                    </a:cubicBezTo>
                    <a:close/>
                    <a:moveTo>
                      <a:pt x="144" y="71"/>
                    </a:moveTo>
                    <a:cubicBezTo>
                      <a:pt x="144" y="71"/>
                      <a:pt x="144" y="71"/>
                      <a:pt x="144" y="71"/>
                    </a:cubicBezTo>
                  </a:path>
                </a:pathLst>
              </a:custGeom>
              <a:grpFill/>
              <a:ln w="9525">
                <a:noFill/>
                <a:round/>
              </a:ln>
            </p:spPr>
            <p:txBody>
              <a:bodyPr anchor="ctr"/>
              <a:lstStyle/>
              <a:p>
                <a:pPr algn="ctr"/>
                <a:endParaRPr/>
              </a:p>
            </p:txBody>
          </p:sp>
          <p:sp>
            <p:nvSpPr>
              <p:cNvPr id="56" name="Freeform: Shape 12"/>
              <p:cNvSpPr/>
              <p:nvPr/>
            </p:nvSpPr>
            <p:spPr bwMode="auto">
              <a:xfrm>
                <a:off x="4997450" y="2490788"/>
                <a:ext cx="1063625" cy="1743075"/>
              </a:xfrm>
              <a:custGeom>
                <a:avLst/>
                <a:gdLst/>
                <a:ahLst/>
                <a:cxnLst>
                  <a:cxn ang="0">
                    <a:pos x="217" y="272"/>
                  </a:cxn>
                  <a:cxn ang="0">
                    <a:pos x="283" y="216"/>
                  </a:cxn>
                  <a:cxn ang="0">
                    <a:pos x="283" y="57"/>
                  </a:cxn>
                  <a:cxn ang="0">
                    <a:pos x="233" y="2"/>
                  </a:cxn>
                  <a:cxn ang="0">
                    <a:pos x="233" y="2"/>
                  </a:cxn>
                  <a:cxn ang="0">
                    <a:pos x="216" y="0"/>
                  </a:cxn>
                  <a:cxn ang="0">
                    <a:pos x="201" y="2"/>
                  </a:cxn>
                  <a:cxn ang="0">
                    <a:pos x="159" y="31"/>
                  </a:cxn>
                  <a:cxn ang="0">
                    <a:pos x="158" y="31"/>
                  </a:cxn>
                  <a:cxn ang="0">
                    <a:pos x="41" y="89"/>
                  </a:cxn>
                  <a:cxn ang="0">
                    <a:pos x="5" y="105"/>
                  </a:cxn>
                  <a:cxn ang="0">
                    <a:pos x="21" y="141"/>
                  </a:cxn>
                  <a:cxn ang="0">
                    <a:pos x="81" y="154"/>
                  </a:cxn>
                  <a:cxn ang="0">
                    <a:pos x="151" y="127"/>
                  </a:cxn>
                  <a:cxn ang="0">
                    <a:pos x="151" y="205"/>
                  </a:cxn>
                  <a:cxn ang="0">
                    <a:pos x="93" y="205"/>
                  </a:cxn>
                  <a:cxn ang="0">
                    <a:pos x="93" y="205"/>
                  </a:cxn>
                  <a:cxn ang="0">
                    <a:pos x="61" y="234"/>
                  </a:cxn>
                  <a:cxn ang="0">
                    <a:pos x="38" y="427"/>
                  </a:cxn>
                  <a:cxn ang="0">
                    <a:pos x="67" y="463"/>
                  </a:cxn>
                  <a:cxn ang="0">
                    <a:pos x="71" y="463"/>
                  </a:cxn>
                  <a:cxn ang="0">
                    <a:pos x="104" y="434"/>
                  </a:cxn>
                  <a:cxn ang="0">
                    <a:pos x="123" y="271"/>
                  </a:cxn>
                  <a:cxn ang="0">
                    <a:pos x="211" y="271"/>
                  </a:cxn>
                  <a:cxn ang="0">
                    <a:pos x="217" y="272"/>
                  </a:cxn>
                  <a:cxn ang="0">
                    <a:pos x="217" y="272"/>
                  </a:cxn>
                  <a:cxn ang="0">
                    <a:pos x="217" y="272"/>
                  </a:cxn>
                </a:cxnLst>
                <a:rect l="0" t="0" r="r" b="b"/>
                <a:pathLst>
                  <a:path w="283" h="463">
                    <a:moveTo>
                      <a:pt x="217" y="272"/>
                    </a:moveTo>
                    <a:cubicBezTo>
                      <a:pt x="248" y="272"/>
                      <a:pt x="283" y="250"/>
                      <a:pt x="283" y="216"/>
                    </a:cubicBezTo>
                    <a:cubicBezTo>
                      <a:pt x="283" y="57"/>
                      <a:pt x="283" y="57"/>
                      <a:pt x="283" y="57"/>
                    </a:cubicBezTo>
                    <a:cubicBezTo>
                      <a:pt x="283" y="27"/>
                      <a:pt x="257" y="8"/>
                      <a:pt x="233" y="2"/>
                    </a:cubicBezTo>
                    <a:cubicBezTo>
                      <a:pt x="233" y="2"/>
                      <a:pt x="233" y="2"/>
                      <a:pt x="233" y="2"/>
                    </a:cubicBezTo>
                    <a:cubicBezTo>
                      <a:pt x="233" y="2"/>
                      <a:pt x="224" y="0"/>
                      <a:pt x="216" y="0"/>
                    </a:cubicBezTo>
                    <a:cubicBezTo>
                      <a:pt x="208" y="0"/>
                      <a:pt x="201" y="2"/>
                      <a:pt x="201" y="2"/>
                    </a:cubicBezTo>
                    <a:cubicBezTo>
                      <a:pt x="185" y="6"/>
                      <a:pt x="168" y="16"/>
                      <a:pt x="159" y="31"/>
                    </a:cubicBezTo>
                    <a:cubicBezTo>
                      <a:pt x="158" y="31"/>
                      <a:pt x="158" y="31"/>
                      <a:pt x="158" y="31"/>
                    </a:cubicBezTo>
                    <a:cubicBezTo>
                      <a:pt x="109" y="99"/>
                      <a:pt x="98" y="111"/>
                      <a:pt x="41" y="89"/>
                    </a:cubicBezTo>
                    <a:cubicBezTo>
                      <a:pt x="27" y="84"/>
                      <a:pt x="11" y="91"/>
                      <a:pt x="5" y="105"/>
                    </a:cubicBezTo>
                    <a:cubicBezTo>
                      <a:pt x="0" y="120"/>
                      <a:pt x="7" y="136"/>
                      <a:pt x="21" y="141"/>
                    </a:cubicBezTo>
                    <a:cubicBezTo>
                      <a:pt x="44" y="150"/>
                      <a:pt x="64" y="154"/>
                      <a:pt x="81" y="154"/>
                    </a:cubicBezTo>
                    <a:cubicBezTo>
                      <a:pt x="110" y="154"/>
                      <a:pt x="131" y="143"/>
                      <a:pt x="151" y="127"/>
                    </a:cubicBezTo>
                    <a:cubicBezTo>
                      <a:pt x="151" y="205"/>
                      <a:pt x="151" y="205"/>
                      <a:pt x="151" y="205"/>
                    </a:cubicBezTo>
                    <a:cubicBezTo>
                      <a:pt x="93" y="205"/>
                      <a:pt x="93" y="205"/>
                      <a:pt x="93" y="205"/>
                    </a:cubicBezTo>
                    <a:cubicBezTo>
                      <a:pt x="93" y="205"/>
                      <a:pt x="93" y="205"/>
                      <a:pt x="93" y="205"/>
                    </a:cubicBezTo>
                    <a:cubicBezTo>
                      <a:pt x="77" y="205"/>
                      <a:pt x="63" y="218"/>
                      <a:pt x="61" y="234"/>
                    </a:cubicBezTo>
                    <a:cubicBezTo>
                      <a:pt x="38" y="427"/>
                      <a:pt x="38" y="427"/>
                      <a:pt x="38" y="427"/>
                    </a:cubicBezTo>
                    <a:cubicBezTo>
                      <a:pt x="36" y="445"/>
                      <a:pt x="49" y="461"/>
                      <a:pt x="67" y="463"/>
                    </a:cubicBezTo>
                    <a:cubicBezTo>
                      <a:pt x="69" y="463"/>
                      <a:pt x="70" y="463"/>
                      <a:pt x="71" y="463"/>
                    </a:cubicBezTo>
                    <a:cubicBezTo>
                      <a:pt x="88" y="463"/>
                      <a:pt x="102" y="451"/>
                      <a:pt x="104" y="434"/>
                    </a:cubicBezTo>
                    <a:cubicBezTo>
                      <a:pt x="123" y="271"/>
                      <a:pt x="123" y="271"/>
                      <a:pt x="123" y="271"/>
                    </a:cubicBezTo>
                    <a:cubicBezTo>
                      <a:pt x="211" y="271"/>
                      <a:pt x="211" y="271"/>
                      <a:pt x="211" y="271"/>
                    </a:cubicBezTo>
                    <a:cubicBezTo>
                      <a:pt x="213" y="271"/>
                      <a:pt x="215" y="272"/>
                      <a:pt x="217" y="272"/>
                    </a:cubicBezTo>
                    <a:close/>
                    <a:moveTo>
                      <a:pt x="217" y="272"/>
                    </a:moveTo>
                    <a:cubicBezTo>
                      <a:pt x="217" y="272"/>
                      <a:pt x="217" y="272"/>
                      <a:pt x="217" y="272"/>
                    </a:cubicBezTo>
                  </a:path>
                </a:pathLst>
              </a:custGeom>
              <a:grpFill/>
              <a:ln w="9525">
                <a:noFill/>
                <a:round/>
              </a:ln>
            </p:spPr>
            <p:txBody>
              <a:bodyPr anchor="ctr"/>
              <a:lstStyle/>
              <a:p>
                <a:pPr algn="ctr"/>
                <a:endParaRPr/>
              </a:p>
            </p:txBody>
          </p:sp>
        </p:grpSp>
        <p:sp>
          <p:nvSpPr>
            <p:cNvPr id="57" name="千图PPT彼岸天：ID 8661124库_直接连接符 15"/>
            <p:cNvSpPr/>
            <p:nvPr>
              <p:custDataLst>
                <p:tags r:id="rId5"/>
              </p:custDataLst>
            </p:nvPr>
          </p:nvSpPr>
          <p:spPr bwMode="auto">
            <a:xfrm>
              <a:off x="5422842" y="3406114"/>
              <a:ext cx="1891" cy="1890"/>
            </a:xfrm>
            <a:prstGeom prst="line">
              <a:avLst/>
            </a:prstGeom>
            <a:noFill/>
            <a:ln w="9525">
              <a:noFill/>
              <a:round/>
            </a:ln>
          </p:spPr>
          <p:txBody>
            <a:bodyPr anchor="ctr"/>
            <a:lstStyle/>
            <a:p>
              <a:pPr algn="ctr"/>
              <a:endParaRPr/>
            </a:p>
          </p:txBody>
        </p:sp>
        <p:sp>
          <p:nvSpPr>
            <p:cNvPr id="58" name="千图PPT彼岸天：ID 8661124库_直接连接符 16"/>
            <p:cNvSpPr/>
            <p:nvPr>
              <p:custDataLst>
                <p:tags r:id="rId6"/>
              </p:custDataLst>
            </p:nvPr>
          </p:nvSpPr>
          <p:spPr bwMode="auto">
            <a:xfrm>
              <a:off x="5422842" y="3406114"/>
              <a:ext cx="1891" cy="1890"/>
            </a:xfrm>
            <a:prstGeom prst="line">
              <a:avLst/>
            </a:prstGeom>
            <a:noFill/>
            <a:ln w="9525">
              <a:noFill/>
              <a:round/>
            </a:ln>
          </p:spPr>
          <p:txBody>
            <a:bodyPr anchor="ctr"/>
            <a:lstStyle/>
            <a:p>
              <a:pPr algn="ctr"/>
              <a:endParaRPr/>
            </a:p>
          </p:txBody>
        </p:sp>
        <p:grpSp>
          <p:nvGrpSpPr>
            <p:cNvPr id="59" name="千图PPT彼岸天：ID 8661124库_组合 17"/>
            <p:cNvGrpSpPr/>
            <p:nvPr>
              <p:custDataLst>
                <p:tags r:id="rId7"/>
              </p:custDataLst>
            </p:nvPr>
          </p:nvGrpSpPr>
          <p:grpSpPr>
            <a:xfrm>
              <a:off x="5756596" y="2633843"/>
              <a:ext cx="748263" cy="723321"/>
              <a:chOff x="5032856" y="1223099"/>
              <a:chExt cx="3456420" cy="3341206"/>
            </a:xfrm>
          </p:grpSpPr>
          <p:grpSp>
            <p:nvGrpSpPr>
              <p:cNvPr id="60" name="Group 18"/>
              <p:cNvGrpSpPr/>
              <p:nvPr/>
            </p:nvGrpSpPr>
            <p:grpSpPr>
              <a:xfrm>
                <a:off x="5863850" y="1223099"/>
                <a:ext cx="1666260" cy="3105791"/>
                <a:chOff x="1543325" y="1073969"/>
                <a:chExt cx="1666260" cy="3105791"/>
              </a:xfrm>
            </p:grpSpPr>
            <p:sp>
              <p:nvSpPr>
                <p:cNvPr id="70" name="Freeform: Shape 28"/>
                <p:cNvSpPr/>
                <p:nvPr/>
              </p:nvSpPr>
              <p:spPr bwMode="auto">
                <a:xfrm>
                  <a:off x="2263234" y="1073969"/>
                  <a:ext cx="946351" cy="3105791"/>
                </a:xfrm>
                <a:custGeom>
                  <a:avLst/>
                  <a:gdLst/>
                  <a:ahLst/>
                  <a:cxnLst>
                    <a:cxn ang="0">
                      <a:pos x="0" y="1847"/>
                    </a:cxn>
                    <a:cxn ang="0">
                      <a:pos x="71" y="0"/>
                    </a:cxn>
                    <a:cxn ang="0">
                      <a:pos x="443" y="1695"/>
                    </a:cxn>
                    <a:cxn ang="0">
                      <a:pos x="0" y="1847"/>
                    </a:cxn>
                  </a:cxnLst>
                  <a:rect l="0" t="0" r="r" b="b"/>
                  <a:pathLst>
                    <a:path w="443" h="1847">
                      <a:moveTo>
                        <a:pt x="0" y="1847"/>
                      </a:moveTo>
                      <a:lnTo>
                        <a:pt x="71" y="0"/>
                      </a:lnTo>
                      <a:lnTo>
                        <a:pt x="443" y="1695"/>
                      </a:lnTo>
                      <a:lnTo>
                        <a:pt x="0" y="1847"/>
                      </a:lnTo>
                      <a:close/>
                    </a:path>
                  </a:pathLst>
                </a:custGeom>
                <a:solidFill>
                  <a:schemeClr val="accent2">
                    <a:lumMod val="50000"/>
                  </a:schemeClr>
                </a:solidFill>
                <a:ln w="9525">
                  <a:noFill/>
                  <a:round/>
                </a:ln>
              </p:spPr>
              <p:txBody>
                <a:bodyPr anchor="ctr"/>
                <a:lstStyle/>
                <a:p>
                  <a:pPr algn="ctr"/>
                  <a:endParaRPr/>
                </a:p>
              </p:txBody>
            </p:sp>
            <p:sp>
              <p:nvSpPr>
                <p:cNvPr id="71" name="Freeform: Shape 29"/>
                <p:cNvSpPr/>
                <p:nvPr/>
              </p:nvSpPr>
              <p:spPr bwMode="auto">
                <a:xfrm>
                  <a:off x="1543325" y="1073969"/>
                  <a:ext cx="871582" cy="3105791"/>
                </a:xfrm>
                <a:custGeom>
                  <a:avLst/>
                  <a:gdLst/>
                  <a:ahLst/>
                  <a:cxnLst>
                    <a:cxn ang="0">
                      <a:pos x="408" y="0"/>
                    </a:cxn>
                    <a:cxn ang="0">
                      <a:pos x="337" y="1847"/>
                    </a:cxn>
                    <a:cxn ang="0">
                      <a:pos x="0" y="1726"/>
                    </a:cxn>
                    <a:cxn ang="0">
                      <a:pos x="408" y="0"/>
                    </a:cxn>
                  </a:cxnLst>
                  <a:rect l="0" t="0" r="r" b="b"/>
                  <a:pathLst>
                    <a:path w="408" h="1847">
                      <a:moveTo>
                        <a:pt x="408" y="0"/>
                      </a:moveTo>
                      <a:lnTo>
                        <a:pt x="337" y="1847"/>
                      </a:lnTo>
                      <a:lnTo>
                        <a:pt x="0" y="1726"/>
                      </a:lnTo>
                      <a:lnTo>
                        <a:pt x="408" y="0"/>
                      </a:lnTo>
                      <a:close/>
                    </a:path>
                  </a:pathLst>
                </a:custGeom>
                <a:solidFill>
                  <a:schemeClr val="accent2"/>
                </a:solidFill>
                <a:ln w="9525">
                  <a:noFill/>
                  <a:round/>
                </a:ln>
              </p:spPr>
              <p:txBody>
                <a:bodyPr anchor="ctr"/>
                <a:lstStyle/>
                <a:p>
                  <a:pPr algn="ctr"/>
                  <a:endParaRPr/>
                </a:p>
              </p:txBody>
            </p:sp>
          </p:grpSp>
          <p:grpSp>
            <p:nvGrpSpPr>
              <p:cNvPr id="61" name="Group 19"/>
              <p:cNvGrpSpPr/>
              <p:nvPr/>
            </p:nvGrpSpPr>
            <p:grpSpPr>
              <a:xfrm>
                <a:off x="6978962" y="2356452"/>
                <a:ext cx="1510314" cy="1948897"/>
                <a:chOff x="2658437" y="2207322"/>
                <a:chExt cx="1510314" cy="1948897"/>
              </a:xfrm>
            </p:grpSpPr>
            <p:sp>
              <p:nvSpPr>
                <p:cNvPr id="68" name="Freeform: Shape 26"/>
                <p:cNvSpPr/>
                <p:nvPr/>
              </p:nvSpPr>
              <p:spPr bwMode="auto">
                <a:xfrm>
                  <a:off x="2658437" y="2207322"/>
                  <a:ext cx="816040" cy="1948897"/>
                </a:xfrm>
                <a:custGeom>
                  <a:avLst/>
                  <a:gdLst/>
                  <a:ahLst/>
                  <a:cxnLst>
                    <a:cxn ang="0">
                      <a:pos x="382" y="0"/>
                    </a:cxn>
                    <a:cxn ang="0">
                      <a:pos x="315" y="1159"/>
                    </a:cxn>
                    <a:cxn ang="0">
                      <a:pos x="0" y="1083"/>
                    </a:cxn>
                    <a:cxn ang="0">
                      <a:pos x="382" y="0"/>
                    </a:cxn>
                  </a:cxnLst>
                  <a:rect l="0" t="0" r="r" b="b"/>
                  <a:pathLst>
                    <a:path w="382" h="1159">
                      <a:moveTo>
                        <a:pt x="382" y="0"/>
                      </a:moveTo>
                      <a:lnTo>
                        <a:pt x="315" y="1159"/>
                      </a:lnTo>
                      <a:lnTo>
                        <a:pt x="0" y="1083"/>
                      </a:lnTo>
                      <a:lnTo>
                        <a:pt x="382" y="0"/>
                      </a:lnTo>
                      <a:close/>
                    </a:path>
                  </a:pathLst>
                </a:custGeom>
                <a:solidFill>
                  <a:schemeClr val="accent4"/>
                </a:solidFill>
                <a:ln w="9525">
                  <a:noFill/>
                  <a:round/>
                </a:ln>
              </p:spPr>
              <p:txBody>
                <a:bodyPr anchor="ctr"/>
                <a:lstStyle/>
                <a:p>
                  <a:pPr algn="ctr"/>
                  <a:endParaRPr/>
                </a:p>
              </p:txBody>
            </p:sp>
            <p:sp>
              <p:nvSpPr>
                <p:cNvPr id="69" name="Freeform: Shape 27"/>
                <p:cNvSpPr/>
                <p:nvPr/>
              </p:nvSpPr>
              <p:spPr bwMode="auto">
                <a:xfrm>
                  <a:off x="3331349" y="2207322"/>
                  <a:ext cx="837402" cy="1948897"/>
                </a:xfrm>
                <a:custGeom>
                  <a:avLst/>
                  <a:gdLst/>
                  <a:ahLst/>
                  <a:cxnLst>
                    <a:cxn ang="0">
                      <a:pos x="0" y="1159"/>
                    </a:cxn>
                    <a:cxn ang="0">
                      <a:pos x="67" y="0"/>
                    </a:cxn>
                    <a:cxn ang="0">
                      <a:pos x="392" y="990"/>
                    </a:cxn>
                    <a:cxn ang="0">
                      <a:pos x="0" y="1159"/>
                    </a:cxn>
                  </a:cxnLst>
                  <a:rect l="0" t="0" r="r" b="b"/>
                  <a:pathLst>
                    <a:path w="392" h="1159">
                      <a:moveTo>
                        <a:pt x="0" y="1159"/>
                      </a:moveTo>
                      <a:lnTo>
                        <a:pt x="67" y="0"/>
                      </a:lnTo>
                      <a:lnTo>
                        <a:pt x="392" y="990"/>
                      </a:lnTo>
                      <a:lnTo>
                        <a:pt x="0" y="1159"/>
                      </a:lnTo>
                      <a:close/>
                    </a:path>
                  </a:pathLst>
                </a:custGeom>
                <a:solidFill>
                  <a:schemeClr val="accent4">
                    <a:lumMod val="75000"/>
                  </a:schemeClr>
                </a:solidFill>
                <a:ln w="9525">
                  <a:noFill/>
                  <a:round/>
                </a:ln>
              </p:spPr>
              <p:txBody>
                <a:bodyPr anchor="ctr"/>
                <a:lstStyle/>
                <a:p>
                  <a:pPr algn="ctr"/>
                  <a:endParaRPr/>
                </a:p>
              </p:txBody>
            </p:sp>
          </p:grpSp>
          <p:grpSp>
            <p:nvGrpSpPr>
              <p:cNvPr id="62" name="Group 20"/>
              <p:cNvGrpSpPr/>
              <p:nvPr/>
            </p:nvGrpSpPr>
            <p:grpSpPr>
              <a:xfrm>
                <a:off x="5032856" y="1772961"/>
                <a:ext cx="1672669" cy="2555930"/>
                <a:chOff x="712331" y="1623831"/>
                <a:chExt cx="1672669" cy="2555930"/>
              </a:xfrm>
            </p:grpSpPr>
            <p:sp>
              <p:nvSpPr>
                <p:cNvPr id="66" name="Freeform: Shape 24"/>
                <p:cNvSpPr/>
                <p:nvPr/>
              </p:nvSpPr>
              <p:spPr bwMode="auto">
                <a:xfrm>
                  <a:off x="712331" y="1623831"/>
                  <a:ext cx="871582" cy="2555930"/>
                </a:xfrm>
                <a:custGeom>
                  <a:avLst/>
                  <a:gdLst/>
                  <a:ahLst/>
                  <a:cxnLst>
                    <a:cxn ang="0">
                      <a:pos x="408" y="0"/>
                    </a:cxn>
                    <a:cxn ang="0">
                      <a:pos x="339" y="1520"/>
                    </a:cxn>
                    <a:cxn ang="0">
                      <a:pos x="0" y="1420"/>
                    </a:cxn>
                    <a:cxn ang="0">
                      <a:pos x="408" y="0"/>
                    </a:cxn>
                  </a:cxnLst>
                  <a:rect l="0" t="0" r="r" b="b"/>
                  <a:pathLst>
                    <a:path w="408" h="1520">
                      <a:moveTo>
                        <a:pt x="408" y="0"/>
                      </a:moveTo>
                      <a:lnTo>
                        <a:pt x="339" y="1520"/>
                      </a:lnTo>
                      <a:lnTo>
                        <a:pt x="0" y="1420"/>
                      </a:lnTo>
                      <a:lnTo>
                        <a:pt x="408" y="0"/>
                      </a:lnTo>
                      <a:close/>
                    </a:path>
                  </a:pathLst>
                </a:custGeom>
                <a:solidFill>
                  <a:schemeClr val="accent1"/>
                </a:solidFill>
                <a:ln w="9525">
                  <a:noFill/>
                  <a:round/>
                </a:ln>
              </p:spPr>
              <p:txBody>
                <a:bodyPr anchor="ctr"/>
                <a:lstStyle/>
                <a:p>
                  <a:pPr algn="ctr"/>
                  <a:endParaRPr/>
                </a:p>
              </p:txBody>
            </p:sp>
            <p:sp>
              <p:nvSpPr>
                <p:cNvPr id="67" name="Freeform: Shape 25"/>
                <p:cNvSpPr/>
                <p:nvPr/>
              </p:nvSpPr>
              <p:spPr bwMode="auto">
                <a:xfrm>
                  <a:off x="1436514" y="1623831"/>
                  <a:ext cx="948486" cy="2555930"/>
                </a:xfrm>
                <a:custGeom>
                  <a:avLst/>
                  <a:gdLst/>
                  <a:ahLst/>
                  <a:cxnLst>
                    <a:cxn ang="0">
                      <a:pos x="0" y="1520"/>
                    </a:cxn>
                    <a:cxn ang="0">
                      <a:pos x="69" y="0"/>
                    </a:cxn>
                    <a:cxn ang="0">
                      <a:pos x="444" y="1394"/>
                    </a:cxn>
                    <a:cxn ang="0">
                      <a:pos x="0" y="1520"/>
                    </a:cxn>
                  </a:cxnLst>
                  <a:rect l="0" t="0" r="r" b="b"/>
                  <a:pathLst>
                    <a:path w="444" h="1520">
                      <a:moveTo>
                        <a:pt x="0" y="1520"/>
                      </a:moveTo>
                      <a:lnTo>
                        <a:pt x="69" y="0"/>
                      </a:lnTo>
                      <a:lnTo>
                        <a:pt x="444" y="1394"/>
                      </a:lnTo>
                      <a:lnTo>
                        <a:pt x="0" y="1520"/>
                      </a:lnTo>
                      <a:close/>
                    </a:path>
                  </a:pathLst>
                </a:custGeom>
                <a:solidFill>
                  <a:schemeClr val="accent1">
                    <a:lumMod val="75000"/>
                  </a:schemeClr>
                </a:solidFill>
                <a:ln w="9525">
                  <a:noFill/>
                  <a:round/>
                </a:ln>
              </p:spPr>
              <p:txBody>
                <a:bodyPr anchor="ctr"/>
                <a:lstStyle/>
                <a:p>
                  <a:pPr algn="ctr"/>
                  <a:endParaRPr/>
                </a:p>
              </p:txBody>
            </p:sp>
          </p:grpSp>
          <p:grpSp>
            <p:nvGrpSpPr>
              <p:cNvPr id="63" name="Group 21"/>
              <p:cNvGrpSpPr/>
              <p:nvPr/>
            </p:nvGrpSpPr>
            <p:grpSpPr>
              <a:xfrm>
                <a:off x="5752766" y="3435996"/>
                <a:ext cx="1899109" cy="1128309"/>
                <a:chOff x="1432241" y="3286866"/>
                <a:chExt cx="1899109" cy="1128309"/>
              </a:xfrm>
            </p:grpSpPr>
            <p:sp>
              <p:nvSpPr>
                <p:cNvPr id="64" name="Freeform: Shape 22"/>
                <p:cNvSpPr/>
                <p:nvPr/>
              </p:nvSpPr>
              <p:spPr bwMode="auto">
                <a:xfrm>
                  <a:off x="1432241" y="3286866"/>
                  <a:ext cx="957031" cy="1128309"/>
                </a:xfrm>
                <a:custGeom>
                  <a:avLst/>
                  <a:gdLst/>
                  <a:ahLst/>
                  <a:cxnLst>
                    <a:cxn ang="0">
                      <a:pos x="448" y="671"/>
                    </a:cxn>
                    <a:cxn ang="0">
                      <a:pos x="0" y="536"/>
                    </a:cxn>
                    <a:cxn ang="0">
                      <a:pos x="448" y="0"/>
                    </a:cxn>
                    <a:cxn ang="0">
                      <a:pos x="448" y="671"/>
                    </a:cxn>
                  </a:cxnLst>
                  <a:rect l="0" t="0" r="r" b="b"/>
                  <a:pathLst>
                    <a:path w="448" h="671">
                      <a:moveTo>
                        <a:pt x="448" y="671"/>
                      </a:moveTo>
                      <a:lnTo>
                        <a:pt x="0" y="536"/>
                      </a:lnTo>
                      <a:lnTo>
                        <a:pt x="448" y="0"/>
                      </a:lnTo>
                      <a:lnTo>
                        <a:pt x="448" y="671"/>
                      </a:lnTo>
                      <a:close/>
                    </a:path>
                  </a:pathLst>
                </a:custGeom>
                <a:solidFill>
                  <a:schemeClr val="accent3"/>
                </a:solidFill>
                <a:ln w="9525">
                  <a:noFill/>
                  <a:round/>
                </a:ln>
              </p:spPr>
              <p:txBody>
                <a:bodyPr anchor="ctr"/>
                <a:lstStyle/>
                <a:p>
                  <a:pPr algn="ctr"/>
                  <a:endParaRPr/>
                </a:p>
              </p:txBody>
            </p:sp>
            <p:sp>
              <p:nvSpPr>
                <p:cNvPr id="65" name="Freeform: Shape 23"/>
                <p:cNvSpPr/>
                <p:nvPr/>
              </p:nvSpPr>
              <p:spPr bwMode="auto">
                <a:xfrm>
                  <a:off x="2389272" y="3286866"/>
                  <a:ext cx="942078" cy="1128309"/>
                </a:xfrm>
                <a:custGeom>
                  <a:avLst/>
                  <a:gdLst/>
                  <a:ahLst/>
                  <a:cxnLst>
                    <a:cxn ang="0">
                      <a:pos x="0" y="0"/>
                    </a:cxn>
                    <a:cxn ang="0">
                      <a:pos x="441" y="517"/>
                    </a:cxn>
                    <a:cxn ang="0">
                      <a:pos x="0" y="671"/>
                    </a:cxn>
                    <a:cxn ang="0">
                      <a:pos x="0" y="0"/>
                    </a:cxn>
                  </a:cxnLst>
                  <a:rect l="0" t="0" r="r" b="b"/>
                  <a:pathLst>
                    <a:path w="441" h="671">
                      <a:moveTo>
                        <a:pt x="0" y="0"/>
                      </a:moveTo>
                      <a:lnTo>
                        <a:pt x="441" y="517"/>
                      </a:lnTo>
                      <a:lnTo>
                        <a:pt x="0" y="671"/>
                      </a:lnTo>
                      <a:lnTo>
                        <a:pt x="0" y="0"/>
                      </a:lnTo>
                      <a:close/>
                    </a:path>
                  </a:pathLst>
                </a:custGeom>
                <a:solidFill>
                  <a:schemeClr val="accent3">
                    <a:lumMod val="75000"/>
                  </a:schemeClr>
                </a:solidFill>
                <a:ln w="9525">
                  <a:noFill/>
                  <a:round/>
                </a:ln>
              </p:spPr>
              <p:txBody>
                <a:bodyPr anchor="ctr"/>
                <a:lstStyle/>
                <a:p>
                  <a:pPr algn="ctr"/>
                  <a:endParaRPr/>
                </a:p>
              </p:txBody>
            </p:sp>
          </p:grpSp>
        </p:grpSp>
      </p:grpSp>
      <p:sp>
        <p:nvSpPr>
          <p:cNvPr id="3" name="Rectangle 2"/>
          <p:cNvSpPr/>
          <p:nvPr/>
        </p:nvSpPr>
        <p:spPr>
          <a:xfrm>
            <a:off x="457200" y="954367"/>
            <a:ext cx="2430474" cy="522387"/>
          </a:xfrm>
          <a:prstGeom prst="rect">
            <a:avLst/>
          </a:prstGeom>
        </p:spPr>
        <p:txBody>
          <a:bodyPr wrap="none">
            <a:spAutoFit/>
          </a:bodyPr>
          <a:lstStyle/>
          <a:p>
            <a:pPr algn="ctr" defTabSz="685783">
              <a:lnSpc>
                <a:spcPct val="130000"/>
              </a:lnSpc>
            </a:pPr>
            <a:r>
              <a:rPr lang="vi-VN" altLang="zh-CN" sz="2400" b="1">
                <a:solidFill>
                  <a:srgbClr val="FF0000"/>
                </a:solidFill>
                <a:latin typeface="Cambria" pitchFamily="18" charset="0"/>
                <a:ea typeface="Cambria" pitchFamily="18" charset="0"/>
              </a:rPr>
              <a:t>- Xác định đề tài</a:t>
            </a:r>
          </a:p>
        </p:txBody>
      </p:sp>
      <p:sp>
        <p:nvSpPr>
          <p:cNvPr id="4" name="Rectangle 3"/>
          <p:cNvSpPr/>
          <p:nvPr/>
        </p:nvSpPr>
        <p:spPr>
          <a:xfrm>
            <a:off x="6009907" y="866334"/>
            <a:ext cx="2846818" cy="1532727"/>
          </a:xfrm>
          <a:prstGeom prst="rect">
            <a:avLst/>
          </a:prstGeom>
        </p:spPr>
        <p:txBody>
          <a:bodyPr wrap="square">
            <a:spAutoFit/>
          </a:bodyPr>
          <a:lstStyle/>
          <a:p>
            <a:pPr algn="ctr" defTabSz="685783">
              <a:lnSpc>
                <a:spcPct val="130000"/>
              </a:lnSpc>
            </a:pPr>
            <a:r>
              <a:rPr lang="vi-VN" altLang="zh-CN" b="1">
                <a:solidFill>
                  <a:srgbClr val="FF0000"/>
                </a:solidFill>
                <a:latin typeface="Cambria" pitchFamily="18" charset="0"/>
                <a:ea typeface="Cambria" pitchFamily="18" charset="0"/>
              </a:rPr>
              <a:t>- Xác định mục đích nói, đối tượng người nghe, không gian và thời gian nói</a:t>
            </a:r>
          </a:p>
        </p:txBody>
      </p:sp>
      <p:sp>
        <p:nvSpPr>
          <p:cNvPr id="5" name="Rectangle 4"/>
          <p:cNvSpPr/>
          <p:nvPr/>
        </p:nvSpPr>
        <p:spPr>
          <a:xfrm>
            <a:off x="-35524" y="1808035"/>
            <a:ext cx="3415922" cy="1292662"/>
          </a:xfrm>
          <a:prstGeom prst="rect">
            <a:avLst/>
          </a:prstGeom>
        </p:spPr>
        <p:txBody>
          <a:bodyPr wrap="square">
            <a:spAutoFit/>
          </a:bodyPr>
          <a:lstStyle/>
          <a:p>
            <a:pPr marL="171450" indent="-171450" algn="ctr" defTabSz="685783">
              <a:lnSpc>
                <a:spcPct val="130000"/>
              </a:lnSpc>
              <a:buFontTx/>
              <a:buChar char="-"/>
            </a:pPr>
            <a:r>
              <a:rPr lang="vi-VN" altLang="zh-CN" sz="2400" b="1">
                <a:solidFill>
                  <a:srgbClr val="FF0000"/>
                </a:solidFill>
                <a:latin typeface="Cambria" pitchFamily="18" charset="0"/>
                <a:ea typeface="Cambria" pitchFamily="18" charset="0"/>
              </a:rPr>
              <a:t>Tìm ý, lập dàn ý</a:t>
            </a:r>
          </a:p>
          <a:p>
            <a:pPr algn="ctr" defTabSz="685783">
              <a:lnSpc>
                <a:spcPct val="130000"/>
              </a:lnSpc>
            </a:pPr>
            <a:r>
              <a:rPr lang="en-US" altLang="zh-CN">
                <a:solidFill>
                  <a:srgbClr val="000000"/>
                </a:solidFill>
                <a:latin typeface="Cambria" pitchFamily="18" charset="0"/>
                <a:ea typeface="Cambria" pitchFamily="18" charset="0"/>
              </a:rPr>
              <a:t>+ </a:t>
            </a:r>
            <a:r>
              <a:rPr lang="vi-VN" altLang="zh-CN">
                <a:solidFill>
                  <a:srgbClr val="000000"/>
                </a:solidFill>
                <a:latin typeface="Cambria" pitchFamily="18" charset="0"/>
                <a:ea typeface="Cambria" pitchFamily="18" charset="0"/>
              </a:rPr>
              <a:t>Tìm những câu mở đầu, kết thúc bài nói phù hợp</a:t>
            </a:r>
            <a:endParaRPr lang="en-US" altLang="zh-CN">
              <a:solidFill>
                <a:srgbClr val="000000"/>
              </a:solidFill>
              <a:latin typeface="Cambria" pitchFamily="18" charset="0"/>
              <a:ea typeface="Cambria" pitchFamily="18" charset="0"/>
            </a:endParaRPr>
          </a:p>
        </p:txBody>
      </p:sp>
      <p:sp>
        <p:nvSpPr>
          <p:cNvPr id="6" name="Rectangle 5"/>
          <p:cNvSpPr/>
          <p:nvPr/>
        </p:nvSpPr>
        <p:spPr>
          <a:xfrm>
            <a:off x="228600" y="3048459"/>
            <a:ext cx="5232129" cy="775020"/>
          </a:xfrm>
          <a:prstGeom prst="rect">
            <a:avLst/>
          </a:prstGeom>
        </p:spPr>
        <p:txBody>
          <a:bodyPr wrap="square">
            <a:spAutoFit/>
          </a:bodyPr>
          <a:lstStyle/>
          <a:p>
            <a:pPr defTabSz="685783">
              <a:lnSpc>
                <a:spcPct val="130000"/>
              </a:lnSpc>
            </a:pPr>
            <a:r>
              <a:rPr lang="en-US" altLang="zh-CN">
                <a:solidFill>
                  <a:srgbClr val="0070C0"/>
                </a:solidFill>
                <a:latin typeface="Cambria" pitchFamily="18" charset="0"/>
                <a:ea typeface="Cambria" pitchFamily="18" charset="0"/>
              </a:rPr>
              <a:t>+ </a:t>
            </a:r>
            <a:r>
              <a:rPr lang="vi-VN" altLang="zh-CN">
                <a:solidFill>
                  <a:srgbClr val="0070C0"/>
                </a:solidFill>
                <a:latin typeface="Cambria" pitchFamily="18" charset="0"/>
                <a:ea typeface="Cambria" pitchFamily="18" charset="0"/>
              </a:rPr>
              <a:t>Sử dụng công cụ hỗ trợ như:</a:t>
            </a:r>
            <a:r>
              <a:rPr lang="en-US" altLang="zh-CN">
                <a:solidFill>
                  <a:srgbClr val="0070C0"/>
                </a:solidFill>
                <a:latin typeface="Cambria" pitchFamily="18" charset="0"/>
                <a:ea typeface="Cambria" pitchFamily="18" charset="0"/>
              </a:rPr>
              <a:t> </a:t>
            </a:r>
            <a:r>
              <a:rPr lang="vi-VN" altLang="zh-CN">
                <a:solidFill>
                  <a:srgbClr val="0070C0"/>
                </a:solidFill>
                <a:latin typeface="Cambria" pitchFamily="18" charset="0"/>
                <a:ea typeface="Cambria" pitchFamily="18" charset="0"/>
              </a:rPr>
              <a:t>bảng tóm tắt các ý</a:t>
            </a:r>
            <a:r>
              <a:rPr lang="en-US" altLang="zh-CN">
                <a:solidFill>
                  <a:srgbClr val="0070C0"/>
                </a:solidFill>
                <a:latin typeface="Cambria" pitchFamily="18" charset="0"/>
                <a:ea typeface="Cambria" pitchFamily="18" charset="0"/>
              </a:rPr>
              <a:t>, </a:t>
            </a:r>
            <a:r>
              <a:rPr lang="vi-VN" altLang="zh-CN">
                <a:solidFill>
                  <a:srgbClr val="0070C0"/>
                </a:solidFill>
                <a:latin typeface="Cambria" pitchFamily="18" charset="0"/>
                <a:ea typeface="Cambria" pitchFamily="18" charset="0"/>
              </a:rPr>
              <a:t>chuẩn bị tìm hình ảnh, video, sơ đồ, bảng biểu</a:t>
            </a:r>
            <a:r>
              <a:rPr lang="en-US" altLang="zh-CN">
                <a:solidFill>
                  <a:srgbClr val="0070C0"/>
                </a:solidFill>
                <a:latin typeface="Cambria" pitchFamily="18" charset="0"/>
                <a:ea typeface="Cambria" pitchFamily="18" charset="0"/>
              </a:rPr>
              <a:t>…</a:t>
            </a:r>
          </a:p>
        </p:txBody>
      </p:sp>
      <p:sp>
        <p:nvSpPr>
          <p:cNvPr id="7" name="Rectangle 6"/>
          <p:cNvSpPr/>
          <p:nvPr/>
        </p:nvSpPr>
        <p:spPr>
          <a:xfrm>
            <a:off x="298006" y="3850238"/>
            <a:ext cx="5883365" cy="775020"/>
          </a:xfrm>
          <a:prstGeom prst="rect">
            <a:avLst/>
          </a:prstGeom>
        </p:spPr>
        <p:txBody>
          <a:bodyPr wrap="square">
            <a:spAutoFit/>
          </a:bodyPr>
          <a:lstStyle/>
          <a:p>
            <a:pPr defTabSz="685783">
              <a:lnSpc>
                <a:spcPct val="130000"/>
              </a:lnSpc>
            </a:pPr>
            <a:r>
              <a:rPr lang="en-US" altLang="zh-CN">
                <a:solidFill>
                  <a:srgbClr val="000000"/>
                </a:solidFill>
                <a:latin typeface="Cambria" pitchFamily="18" charset="0"/>
                <a:ea typeface="Cambria" pitchFamily="18" charset="0"/>
              </a:rPr>
              <a:t>+ </a:t>
            </a:r>
            <a:r>
              <a:rPr lang="vi-VN" altLang="zh-CN">
                <a:solidFill>
                  <a:srgbClr val="000000"/>
                </a:solidFill>
                <a:latin typeface="Cambria" pitchFamily="18" charset="0"/>
                <a:ea typeface="Cambria" pitchFamily="18" charset="0"/>
              </a:rPr>
              <a:t>Dự kiến trước một số điểm nghi vấn, băn khoăn, thắc mắc mà người nghe có thể nêu lên</a:t>
            </a:r>
          </a:p>
        </p:txBody>
      </p:sp>
      <p:cxnSp>
        <p:nvCxnSpPr>
          <p:cNvPr id="10" name="Elbow Connector 9"/>
          <p:cNvCxnSpPr>
            <a:endCxn id="3" idx="3"/>
          </p:cNvCxnSpPr>
          <p:nvPr/>
        </p:nvCxnSpPr>
        <p:spPr>
          <a:xfrm rot="10800000">
            <a:off x="2887674" y="1215561"/>
            <a:ext cx="768396" cy="489170"/>
          </a:xfrm>
          <a:prstGeom prst="bentConnector3">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4" name="Straight Arrow Connector 13"/>
          <p:cNvCxnSpPr>
            <a:stCxn id="4" idx="1"/>
          </p:cNvCxnSpPr>
          <p:nvPr/>
        </p:nvCxnSpPr>
        <p:spPr>
          <a:xfrm flipV="1">
            <a:off x="6009907" y="1215560"/>
            <a:ext cx="171464" cy="41713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19" name="Straight Arrow Connector 18"/>
          <p:cNvCxnSpPr/>
          <p:nvPr/>
        </p:nvCxnSpPr>
        <p:spPr>
          <a:xfrm flipH="1">
            <a:off x="2887674" y="2056824"/>
            <a:ext cx="768396"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72" name="Elbow Connector 71"/>
          <p:cNvCxnSpPr/>
          <p:nvPr/>
        </p:nvCxnSpPr>
        <p:spPr>
          <a:xfrm rot="16200000" flipH="1">
            <a:off x="5985990" y="2080740"/>
            <a:ext cx="667326" cy="619493"/>
          </a:xfrm>
          <a:prstGeom prst="bentConnector3">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26413412"/>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additive="base">
                                        <p:cTn id="23" dur="500" fill="hold"/>
                                        <p:tgtEl>
                                          <p:spTgt spid="3"/>
                                        </p:tgtEl>
                                        <p:attrNameLst>
                                          <p:attrName>ppt_x</p:attrName>
                                        </p:attrNameLst>
                                      </p:cBhvr>
                                      <p:tavLst>
                                        <p:tav tm="0">
                                          <p:val>
                                            <p:strVal val="#ppt_x"/>
                                          </p:val>
                                        </p:tav>
                                        <p:tav tm="100000">
                                          <p:val>
                                            <p:strVal val="#ppt_x"/>
                                          </p:val>
                                        </p:tav>
                                      </p:tavLst>
                                    </p:anim>
                                    <p:anim calcmode="lin" valueType="num">
                                      <p:cBhvr additive="base">
                                        <p:cTn id="2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strVal val="#ppt_x"/>
                                          </p:val>
                                        </p:tav>
                                        <p:tav tm="100000">
                                          <p:val>
                                            <p:strVal val="#ppt_x"/>
                                          </p:val>
                                        </p:tav>
                                      </p:tavLst>
                                    </p:anim>
                                    <p:anim calcmode="lin" valueType="num">
                                      <p:cBhvr>
                                        <p:cTn id="31" dur="500" fill="hold"/>
                                        <p:tgtEl>
                                          <p:spTgt spid="14"/>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anim calcmode="lin" valueType="num">
                                      <p:cBhvr>
                                        <p:cTn id="35" dur="500" fill="hold"/>
                                        <p:tgtEl>
                                          <p:spTgt spid="4"/>
                                        </p:tgtEl>
                                        <p:attrNameLst>
                                          <p:attrName>ppt_x</p:attrName>
                                        </p:attrNameLst>
                                      </p:cBhvr>
                                      <p:tavLst>
                                        <p:tav tm="0">
                                          <p:val>
                                            <p:strVal val="#ppt_x"/>
                                          </p:val>
                                        </p:tav>
                                        <p:tav tm="100000">
                                          <p:val>
                                            <p:strVal val="#ppt_x"/>
                                          </p:val>
                                        </p:tav>
                                      </p:tavLst>
                                    </p:anim>
                                    <p:anim calcmode="lin" valueType="num">
                                      <p:cBhvr>
                                        <p:cTn id="36" dur="5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additive="base">
                                        <p:cTn id="45" dur="500" fill="hold"/>
                                        <p:tgtEl>
                                          <p:spTgt spid="5"/>
                                        </p:tgtEl>
                                        <p:attrNameLst>
                                          <p:attrName>ppt_x</p:attrName>
                                        </p:attrNameLst>
                                      </p:cBhvr>
                                      <p:tavLst>
                                        <p:tav tm="0">
                                          <p:val>
                                            <p:strVal val="#ppt_x"/>
                                          </p:val>
                                        </p:tav>
                                        <p:tav tm="100000">
                                          <p:val>
                                            <p:strVal val="#ppt_x"/>
                                          </p:val>
                                        </p:tav>
                                      </p:tavLst>
                                    </p:anim>
                                    <p:anim calcmode="lin" valueType="num">
                                      <p:cBhvr additive="base">
                                        <p:cTn id="46" dur="500" fill="hold"/>
                                        <p:tgtEl>
                                          <p:spTgt spid="5"/>
                                        </p:tgtEl>
                                        <p:attrNameLst>
                                          <p:attrName>ppt_y</p:attrName>
                                        </p:attrNameLst>
                                      </p:cBhvr>
                                      <p:tavLst>
                                        <p:tav tm="0">
                                          <p:val>
                                            <p:strVal val="1+#ppt_h/2"/>
                                          </p:val>
                                        </p:tav>
                                        <p:tav tm="100000">
                                          <p:val>
                                            <p:strVal val="#ppt_y"/>
                                          </p:val>
                                        </p:tav>
                                      </p:tavLst>
                                    </p:anim>
                                  </p:childTnLst>
                                </p:cTn>
                              </p:par>
                            </p:childTnLst>
                          </p:cTn>
                        </p:par>
                        <p:par>
                          <p:cTn id="47" fill="hold">
                            <p:stCondLst>
                              <p:cond delay="500"/>
                            </p:stCondLst>
                            <p:childTnLst>
                              <p:par>
                                <p:cTn id="48" presetID="42" presetClass="entr" presetSubtype="0" fill="hold" grpId="0"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500"/>
                                        <p:tgtEl>
                                          <p:spTgt spid="6"/>
                                        </p:tgtEl>
                                      </p:cBhvr>
                                    </p:animEffect>
                                    <p:anim calcmode="lin" valueType="num">
                                      <p:cBhvr>
                                        <p:cTn id="51" dur="500" fill="hold"/>
                                        <p:tgtEl>
                                          <p:spTgt spid="6"/>
                                        </p:tgtEl>
                                        <p:attrNameLst>
                                          <p:attrName>ppt_x</p:attrName>
                                        </p:attrNameLst>
                                      </p:cBhvr>
                                      <p:tavLst>
                                        <p:tav tm="0">
                                          <p:val>
                                            <p:strVal val="#ppt_x"/>
                                          </p:val>
                                        </p:tav>
                                        <p:tav tm="100000">
                                          <p:val>
                                            <p:strVal val="#ppt_x"/>
                                          </p:val>
                                        </p:tav>
                                      </p:tavLst>
                                    </p:anim>
                                    <p:anim calcmode="lin" valueType="num">
                                      <p:cBhvr>
                                        <p:cTn id="52" dur="500" fill="hold"/>
                                        <p:tgtEl>
                                          <p:spTgt spid="6"/>
                                        </p:tgtEl>
                                        <p:attrNameLst>
                                          <p:attrName>ppt_y</p:attrName>
                                        </p:attrNameLst>
                                      </p:cBhvr>
                                      <p:tavLst>
                                        <p:tav tm="0">
                                          <p:val>
                                            <p:strVal val="#ppt_y+.1"/>
                                          </p:val>
                                        </p:tav>
                                        <p:tav tm="100000">
                                          <p:val>
                                            <p:strVal val="#ppt_y"/>
                                          </p:val>
                                        </p:tav>
                                      </p:tavLst>
                                    </p:anim>
                                  </p:childTnLst>
                                </p:cTn>
                              </p:par>
                            </p:childTnLst>
                          </p:cTn>
                        </p:par>
                        <p:par>
                          <p:cTn id="53" fill="hold">
                            <p:stCondLst>
                              <p:cond delay="1000"/>
                            </p:stCondLst>
                            <p:childTnLst>
                              <p:par>
                                <p:cTn id="54" presetID="2" presetClass="entr" presetSubtype="4"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additive="base">
                                        <p:cTn id="56" dur="500" fill="hold"/>
                                        <p:tgtEl>
                                          <p:spTgt spid="7"/>
                                        </p:tgtEl>
                                        <p:attrNameLst>
                                          <p:attrName>ppt_x</p:attrName>
                                        </p:attrNameLst>
                                      </p:cBhvr>
                                      <p:tavLst>
                                        <p:tav tm="0">
                                          <p:val>
                                            <p:strVal val="#ppt_x"/>
                                          </p:val>
                                        </p:tav>
                                        <p:tav tm="100000">
                                          <p:val>
                                            <p:strVal val="#ppt_x"/>
                                          </p:val>
                                        </p:tav>
                                      </p:tavLst>
                                    </p:anim>
                                    <p:anim calcmode="lin" valueType="num">
                                      <p:cBhvr additive="base">
                                        <p:cTn id="5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72"/>
                                        </p:tgtEl>
                                        <p:attrNameLst>
                                          <p:attrName>style.visibility</p:attrName>
                                        </p:attrNameLst>
                                      </p:cBhvr>
                                      <p:to>
                                        <p:strVal val="visible"/>
                                      </p:to>
                                    </p:set>
                                    <p:animEffect transition="in" filter="barn(inVertical)">
                                      <p:cBhvr>
                                        <p:cTn id="62" dur="500"/>
                                        <p:tgtEl>
                                          <p:spTgt spid="72"/>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barn(inVertical)">
                                      <p:cBhvr>
                                        <p:cTn id="6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6" grpId="0"/>
      <p:bldP spid="3" grpId="0"/>
      <p:bldP spid="4" grpId="0"/>
      <p:bldP spid="5" grpId="0"/>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直接连接符 32"/>
          <p:cNvCxnSpPr/>
          <p:nvPr/>
        </p:nvCxnSpPr>
        <p:spPr>
          <a:xfrm>
            <a:off x="272281" y="249510"/>
            <a:ext cx="8932994" cy="0"/>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6" name="直接连接符 32"/>
          <p:cNvCxnSpPr/>
          <p:nvPr/>
        </p:nvCxnSpPr>
        <p:spPr>
          <a:xfrm>
            <a:off x="272281" y="249510"/>
            <a:ext cx="8932994" cy="0"/>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7" name="直接连接符 33"/>
          <p:cNvCxnSpPr/>
          <p:nvPr/>
        </p:nvCxnSpPr>
        <p:spPr>
          <a:xfrm>
            <a:off x="272281" y="830308"/>
            <a:ext cx="8932994" cy="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8" name="文本框 34"/>
          <p:cNvSpPr txBox="1"/>
          <p:nvPr/>
        </p:nvSpPr>
        <p:spPr>
          <a:xfrm>
            <a:off x="1904322" y="209550"/>
            <a:ext cx="5664200" cy="523212"/>
          </a:xfrm>
          <a:prstGeom prst="rect">
            <a:avLst/>
          </a:prstGeom>
          <a:noFill/>
        </p:spPr>
        <p:txBody>
          <a:bodyPr wrap="square" lIns="91432" tIns="45716" rIns="91432" bIns="45716" rtlCol="0">
            <a:spAutoFit/>
          </a:bodyPr>
          <a:lstStyle/>
          <a:p>
            <a:pPr algn="ctr" defTabSz="685783"/>
            <a:r>
              <a:rPr lang="en-US" altLang="zh-CN" sz="2800" b="1">
                <a:solidFill>
                  <a:srgbClr val="005830"/>
                </a:solidFill>
                <a:latin typeface="Cambria" pitchFamily="18" charset="0"/>
                <a:ea typeface="Cambria" pitchFamily="18" charset="0"/>
              </a:rPr>
              <a:t>Bước 2: Trình bày bài nói</a:t>
            </a:r>
            <a:endParaRPr lang="zh-CN" altLang="en-US" sz="2800" b="1" dirty="0">
              <a:solidFill>
                <a:srgbClr val="005830"/>
              </a:solidFill>
              <a:latin typeface="Cambria" pitchFamily="18" charset="0"/>
            </a:endParaRPr>
          </a:p>
        </p:txBody>
      </p:sp>
      <p:grpSp>
        <p:nvGrpSpPr>
          <p:cNvPr id="2" name="Group 1"/>
          <p:cNvGrpSpPr/>
          <p:nvPr/>
        </p:nvGrpSpPr>
        <p:grpSpPr>
          <a:xfrm>
            <a:off x="3559503" y="1907817"/>
            <a:ext cx="2353837" cy="1888181"/>
            <a:chOff x="4016018" y="2490922"/>
            <a:chExt cx="4167528" cy="3102954"/>
          </a:xfrm>
        </p:grpSpPr>
        <p:grpSp>
          <p:nvGrpSpPr>
            <p:cNvPr id="43" name="千图PPT彼岸天：ID 8661124库_组合 30"/>
            <p:cNvGrpSpPr/>
            <p:nvPr>
              <p:custDataLst>
                <p:tags r:id="rId1"/>
              </p:custDataLst>
            </p:nvPr>
          </p:nvGrpSpPr>
          <p:grpSpPr>
            <a:xfrm>
              <a:off x="4016018" y="2490922"/>
              <a:ext cx="4167528" cy="3102954"/>
              <a:chOff x="4016018" y="2490922"/>
              <a:chExt cx="4167528" cy="3102954"/>
            </a:xfrm>
            <a:solidFill>
              <a:schemeClr val="tx2">
                <a:lumMod val="20000"/>
                <a:lumOff val="80000"/>
              </a:schemeClr>
            </a:solidFill>
          </p:grpSpPr>
          <p:sp>
            <p:nvSpPr>
              <p:cNvPr id="46" name="Freeform: Shape 4"/>
              <p:cNvSpPr/>
              <p:nvPr/>
            </p:nvSpPr>
            <p:spPr bwMode="auto">
              <a:xfrm>
                <a:off x="5258335" y="2490922"/>
                <a:ext cx="1750966" cy="1094826"/>
              </a:xfrm>
              <a:custGeom>
                <a:avLst/>
                <a:gdLst/>
                <a:ahLst/>
                <a:cxnLst>
                  <a:cxn ang="0">
                    <a:pos x="38" y="579"/>
                  </a:cxn>
                  <a:cxn ang="0">
                    <a:pos x="886" y="579"/>
                  </a:cxn>
                  <a:cxn ang="0">
                    <a:pos x="886" y="382"/>
                  </a:cxn>
                  <a:cxn ang="0">
                    <a:pos x="926" y="382"/>
                  </a:cxn>
                  <a:cxn ang="0">
                    <a:pos x="926" y="68"/>
                  </a:cxn>
                  <a:cxn ang="0">
                    <a:pos x="886" y="68"/>
                  </a:cxn>
                  <a:cxn ang="0">
                    <a:pos x="886" y="0"/>
                  </a:cxn>
                  <a:cxn ang="0">
                    <a:pos x="38" y="0"/>
                  </a:cxn>
                  <a:cxn ang="0">
                    <a:pos x="38" y="68"/>
                  </a:cxn>
                  <a:cxn ang="0">
                    <a:pos x="0" y="68"/>
                  </a:cxn>
                  <a:cxn ang="0">
                    <a:pos x="0" y="382"/>
                  </a:cxn>
                  <a:cxn ang="0">
                    <a:pos x="38" y="382"/>
                  </a:cxn>
                  <a:cxn ang="0">
                    <a:pos x="38" y="579"/>
                  </a:cxn>
                </a:cxnLst>
                <a:rect l="0" t="0" r="r" b="b"/>
                <a:pathLst>
                  <a:path w="926" h="579">
                    <a:moveTo>
                      <a:pt x="38" y="579"/>
                    </a:moveTo>
                    <a:lnTo>
                      <a:pt x="886" y="579"/>
                    </a:lnTo>
                    <a:lnTo>
                      <a:pt x="886" y="382"/>
                    </a:lnTo>
                    <a:lnTo>
                      <a:pt x="926" y="382"/>
                    </a:lnTo>
                    <a:lnTo>
                      <a:pt x="926" y="68"/>
                    </a:lnTo>
                    <a:lnTo>
                      <a:pt x="886" y="68"/>
                    </a:lnTo>
                    <a:lnTo>
                      <a:pt x="886" y="0"/>
                    </a:lnTo>
                    <a:lnTo>
                      <a:pt x="38" y="0"/>
                    </a:lnTo>
                    <a:lnTo>
                      <a:pt x="38" y="68"/>
                    </a:lnTo>
                    <a:lnTo>
                      <a:pt x="0" y="68"/>
                    </a:lnTo>
                    <a:lnTo>
                      <a:pt x="0" y="382"/>
                    </a:lnTo>
                    <a:lnTo>
                      <a:pt x="38" y="382"/>
                    </a:lnTo>
                    <a:lnTo>
                      <a:pt x="38" y="579"/>
                    </a:lnTo>
                    <a:close/>
                  </a:path>
                </a:pathLst>
              </a:custGeom>
              <a:grpFill/>
              <a:ln w="9525">
                <a:noFill/>
                <a:round/>
              </a:ln>
            </p:spPr>
            <p:txBody>
              <a:bodyPr anchor="ctr"/>
              <a:lstStyle/>
              <a:p>
                <a:pPr algn="ctr"/>
                <a:endParaRPr/>
              </a:p>
            </p:txBody>
          </p:sp>
          <p:sp>
            <p:nvSpPr>
              <p:cNvPr id="47" name="Freeform: Shape 9"/>
              <p:cNvSpPr/>
              <p:nvPr/>
            </p:nvSpPr>
            <p:spPr bwMode="auto">
              <a:xfrm>
                <a:off x="4016018" y="3642475"/>
                <a:ext cx="990828" cy="1951401"/>
              </a:xfrm>
              <a:custGeom>
                <a:avLst/>
                <a:gdLst/>
                <a:ahLst/>
                <a:cxnLst>
                  <a:cxn ang="0">
                    <a:pos x="221" y="278"/>
                  </a:cxn>
                  <a:cxn ang="0">
                    <a:pos x="194" y="250"/>
                  </a:cxn>
                  <a:cxn ang="0">
                    <a:pos x="56" y="250"/>
                  </a:cxn>
                  <a:cxn ang="0">
                    <a:pos x="56" y="28"/>
                  </a:cxn>
                  <a:cxn ang="0">
                    <a:pos x="28" y="0"/>
                  </a:cxn>
                  <a:cxn ang="0">
                    <a:pos x="0" y="28"/>
                  </a:cxn>
                  <a:cxn ang="0">
                    <a:pos x="0" y="278"/>
                  </a:cxn>
                  <a:cxn ang="0">
                    <a:pos x="13" y="302"/>
                  </a:cxn>
                  <a:cxn ang="0">
                    <a:pos x="5" y="334"/>
                  </a:cxn>
                  <a:cxn ang="0">
                    <a:pos x="5" y="412"/>
                  </a:cxn>
                  <a:cxn ang="0">
                    <a:pos x="28" y="435"/>
                  </a:cxn>
                  <a:cxn ang="0">
                    <a:pos x="52" y="412"/>
                  </a:cxn>
                  <a:cxn ang="0">
                    <a:pos x="52" y="334"/>
                  </a:cxn>
                  <a:cxn ang="0">
                    <a:pos x="71" y="315"/>
                  </a:cxn>
                  <a:cxn ang="0">
                    <a:pos x="149" y="315"/>
                  </a:cxn>
                  <a:cxn ang="0">
                    <a:pos x="168" y="334"/>
                  </a:cxn>
                  <a:cxn ang="0">
                    <a:pos x="168" y="412"/>
                  </a:cxn>
                  <a:cxn ang="0">
                    <a:pos x="192" y="435"/>
                  </a:cxn>
                  <a:cxn ang="0">
                    <a:pos x="215" y="412"/>
                  </a:cxn>
                  <a:cxn ang="0">
                    <a:pos x="215" y="334"/>
                  </a:cxn>
                  <a:cxn ang="0">
                    <a:pos x="207" y="302"/>
                  </a:cxn>
                  <a:cxn ang="0">
                    <a:pos x="221" y="278"/>
                  </a:cxn>
                  <a:cxn ang="0">
                    <a:pos x="221" y="278"/>
                  </a:cxn>
                  <a:cxn ang="0">
                    <a:pos x="221" y="278"/>
                  </a:cxn>
                </a:cxnLst>
                <a:rect l="0" t="0" r="r" b="b"/>
                <a:pathLst>
                  <a:path w="221" h="435">
                    <a:moveTo>
                      <a:pt x="221" y="278"/>
                    </a:moveTo>
                    <a:cubicBezTo>
                      <a:pt x="221" y="262"/>
                      <a:pt x="209" y="250"/>
                      <a:pt x="194" y="250"/>
                    </a:cubicBezTo>
                    <a:cubicBezTo>
                      <a:pt x="56" y="250"/>
                      <a:pt x="56" y="250"/>
                      <a:pt x="56" y="250"/>
                    </a:cubicBezTo>
                    <a:cubicBezTo>
                      <a:pt x="56" y="28"/>
                      <a:pt x="56" y="28"/>
                      <a:pt x="56" y="28"/>
                    </a:cubicBezTo>
                    <a:cubicBezTo>
                      <a:pt x="56" y="13"/>
                      <a:pt x="43" y="0"/>
                      <a:pt x="28" y="0"/>
                    </a:cubicBezTo>
                    <a:cubicBezTo>
                      <a:pt x="12" y="0"/>
                      <a:pt x="0" y="13"/>
                      <a:pt x="0" y="28"/>
                    </a:cubicBezTo>
                    <a:cubicBezTo>
                      <a:pt x="0" y="278"/>
                      <a:pt x="0" y="278"/>
                      <a:pt x="0" y="278"/>
                    </a:cubicBezTo>
                    <a:cubicBezTo>
                      <a:pt x="0" y="288"/>
                      <a:pt x="5" y="297"/>
                      <a:pt x="13" y="302"/>
                    </a:cubicBezTo>
                    <a:cubicBezTo>
                      <a:pt x="8" y="311"/>
                      <a:pt x="5" y="322"/>
                      <a:pt x="5" y="334"/>
                    </a:cubicBezTo>
                    <a:cubicBezTo>
                      <a:pt x="5" y="412"/>
                      <a:pt x="5" y="412"/>
                      <a:pt x="5" y="412"/>
                    </a:cubicBezTo>
                    <a:cubicBezTo>
                      <a:pt x="5" y="425"/>
                      <a:pt x="16" y="435"/>
                      <a:pt x="28" y="435"/>
                    </a:cubicBezTo>
                    <a:cubicBezTo>
                      <a:pt x="41" y="435"/>
                      <a:pt x="52" y="425"/>
                      <a:pt x="52" y="412"/>
                    </a:cubicBezTo>
                    <a:cubicBezTo>
                      <a:pt x="52" y="334"/>
                      <a:pt x="52" y="334"/>
                      <a:pt x="52" y="334"/>
                    </a:cubicBezTo>
                    <a:cubicBezTo>
                      <a:pt x="52" y="323"/>
                      <a:pt x="60" y="315"/>
                      <a:pt x="71" y="315"/>
                    </a:cubicBezTo>
                    <a:cubicBezTo>
                      <a:pt x="149" y="315"/>
                      <a:pt x="149" y="315"/>
                      <a:pt x="149" y="315"/>
                    </a:cubicBezTo>
                    <a:cubicBezTo>
                      <a:pt x="160" y="315"/>
                      <a:pt x="168" y="323"/>
                      <a:pt x="168" y="334"/>
                    </a:cubicBezTo>
                    <a:cubicBezTo>
                      <a:pt x="168" y="412"/>
                      <a:pt x="168" y="412"/>
                      <a:pt x="168" y="412"/>
                    </a:cubicBezTo>
                    <a:cubicBezTo>
                      <a:pt x="168" y="425"/>
                      <a:pt x="179" y="435"/>
                      <a:pt x="192" y="435"/>
                    </a:cubicBezTo>
                    <a:cubicBezTo>
                      <a:pt x="205" y="435"/>
                      <a:pt x="215" y="425"/>
                      <a:pt x="215" y="412"/>
                    </a:cubicBezTo>
                    <a:cubicBezTo>
                      <a:pt x="215" y="334"/>
                      <a:pt x="215" y="334"/>
                      <a:pt x="215" y="334"/>
                    </a:cubicBezTo>
                    <a:cubicBezTo>
                      <a:pt x="215" y="322"/>
                      <a:pt x="212" y="312"/>
                      <a:pt x="207" y="302"/>
                    </a:cubicBezTo>
                    <a:cubicBezTo>
                      <a:pt x="216" y="297"/>
                      <a:pt x="221" y="288"/>
                      <a:pt x="221" y="278"/>
                    </a:cubicBezTo>
                    <a:close/>
                    <a:moveTo>
                      <a:pt x="221" y="278"/>
                    </a:moveTo>
                    <a:cubicBezTo>
                      <a:pt x="221" y="278"/>
                      <a:pt x="221" y="278"/>
                      <a:pt x="221" y="278"/>
                    </a:cubicBezTo>
                  </a:path>
                </a:pathLst>
              </a:custGeom>
              <a:grpFill/>
              <a:ln w="9525">
                <a:noFill/>
                <a:round/>
              </a:ln>
            </p:spPr>
            <p:txBody>
              <a:bodyPr anchor="ctr"/>
              <a:lstStyle/>
              <a:p>
                <a:pPr algn="ctr"/>
                <a:endParaRPr/>
              </a:p>
            </p:txBody>
          </p:sp>
          <p:sp>
            <p:nvSpPr>
              <p:cNvPr id="48" name="Freeform: Shape 13"/>
              <p:cNvSpPr/>
              <p:nvPr/>
            </p:nvSpPr>
            <p:spPr bwMode="auto">
              <a:xfrm>
                <a:off x="7194609" y="3642475"/>
                <a:ext cx="988937" cy="1951401"/>
              </a:xfrm>
              <a:custGeom>
                <a:avLst/>
                <a:gdLst/>
                <a:ahLst/>
                <a:cxnLst>
                  <a:cxn ang="0">
                    <a:pos x="221" y="278"/>
                  </a:cxn>
                  <a:cxn ang="0">
                    <a:pos x="221" y="28"/>
                  </a:cxn>
                  <a:cxn ang="0">
                    <a:pos x="193" y="0"/>
                  </a:cxn>
                  <a:cxn ang="0">
                    <a:pos x="165" y="28"/>
                  </a:cxn>
                  <a:cxn ang="0">
                    <a:pos x="165" y="250"/>
                  </a:cxn>
                  <a:cxn ang="0">
                    <a:pos x="28" y="250"/>
                  </a:cxn>
                  <a:cxn ang="0">
                    <a:pos x="0" y="278"/>
                  </a:cxn>
                  <a:cxn ang="0">
                    <a:pos x="14" y="302"/>
                  </a:cxn>
                  <a:cxn ang="0">
                    <a:pos x="6" y="334"/>
                  </a:cxn>
                  <a:cxn ang="0">
                    <a:pos x="6" y="412"/>
                  </a:cxn>
                  <a:cxn ang="0">
                    <a:pos x="29" y="435"/>
                  </a:cxn>
                  <a:cxn ang="0">
                    <a:pos x="53" y="412"/>
                  </a:cxn>
                  <a:cxn ang="0">
                    <a:pos x="53" y="334"/>
                  </a:cxn>
                  <a:cxn ang="0">
                    <a:pos x="72" y="315"/>
                  </a:cxn>
                  <a:cxn ang="0">
                    <a:pos x="150" y="315"/>
                  </a:cxn>
                  <a:cxn ang="0">
                    <a:pos x="169" y="334"/>
                  </a:cxn>
                  <a:cxn ang="0">
                    <a:pos x="169" y="412"/>
                  </a:cxn>
                  <a:cxn ang="0">
                    <a:pos x="193" y="435"/>
                  </a:cxn>
                  <a:cxn ang="0">
                    <a:pos x="216" y="412"/>
                  </a:cxn>
                  <a:cxn ang="0">
                    <a:pos x="216" y="334"/>
                  </a:cxn>
                  <a:cxn ang="0">
                    <a:pos x="208" y="302"/>
                  </a:cxn>
                  <a:cxn ang="0">
                    <a:pos x="221" y="278"/>
                  </a:cxn>
                  <a:cxn ang="0">
                    <a:pos x="221" y="278"/>
                  </a:cxn>
                  <a:cxn ang="0">
                    <a:pos x="221" y="278"/>
                  </a:cxn>
                </a:cxnLst>
                <a:rect l="0" t="0" r="r" b="b"/>
                <a:pathLst>
                  <a:path w="221" h="435">
                    <a:moveTo>
                      <a:pt x="221" y="278"/>
                    </a:moveTo>
                    <a:cubicBezTo>
                      <a:pt x="221" y="28"/>
                      <a:pt x="221" y="28"/>
                      <a:pt x="221" y="28"/>
                    </a:cubicBezTo>
                    <a:cubicBezTo>
                      <a:pt x="221" y="13"/>
                      <a:pt x="209" y="0"/>
                      <a:pt x="193" y="0"/>
                    </a:cubicBezTo>
                    <a:cubicBezTo>
                      <a:pt x="178" y="0"/>
                      <a:pt x="165" y="13"/>
                      <a:pt x="165" y="28"/>
                    </a:cubicBezTo>
                    <a:cubicBezTo>
                      <a:pt x="165" y="250"/>
                      <a:pt x="165" y="250"/>
                      <a:pt x="165" y="250"/>
                    </a:cubicBezTo>
                    <a:cubicBezTo>
                      <a:pt x="28" y="250"/>
                      <a:pt x="28" y="250"/>
                      <a:pt x="28" y="250"/>
                    </a:cubicBezTo>
                    <a:cubicBezTo>
                      <a:pt x="12" y="250"/>
                      <a:pt x="0" y="262"/>
                      <a:pt x="0" y="278"/>
                    </a:cubicBezTo>
                    <a:cubicBezTo>
                      <a:pt x="0" y="288"/>
                      <a:pt x="5" y="298"/>
                      <a:pt x="14" y="302"/>
                    </a:cubicBezTo>
                    <a:cubicBezTo>
                      <a:pt x="9" y="312"/>
                      <a:pt x="6" y="322"/>
                      <a:pt x="6" y="334"/>
                    </a:cubicBezTo>
                    <a:cubicBezTo>
                      <a:pt x="6" y="412"/>
                      <a:pt x="6" y="412"/>
                      <a:pt x="6" y="412"/>
                    </a:cubicBezTo>
                    <a:cubicBezTo>
                      <a:pt x="6" y="425"/>
                      <a:pt x="17" y="435"/>
                      <a:pt x="29" y="435"/>
                    </a:cubicBezTo>
                    <a:cubicBezTo>
                      <a:pt x="42" y="435"/>
                      <a:pt x="53" y="425"/>
                      <a:pt x="53" y="412"/>
                    </a:cubicBezTo>
                    <a:cubicBezTo>
                      <a:pt x="53" y="334"/>
                      <a:pt x="53" y="334"/>
                      <a:pt x="53" y="334"/>
                    </a:cubicBezTo>
                    <a:cubicBezTo>
                      <a:pt x="53" y="323"/>
                      <a:pt x="61" y="315"/>
                      <a:pt x="72" y="315"/>
                    </a:cubicBezTo>
                    <a:cubicBezTo>
                      <a:pt x="150" y="315"/>
                      <a:pt x="150" y="315"/>
                      <a:pt x="150" y="315"/>
                    </a:cubicBezTo>
                    <a:cubicBezTo>
                      <a:pt x="161" y="315"/>
                      <a:pt x="169" y="323"/>
                      <a:pt x="169" y="334"/>
                    </a:cubicBezTo>
                    <a:cubicBezTo>
                      <a:pt x="169" y="412"/>
                      <a:pt x="169" y="412"/>
                      <a:pt x="169" y="412"/>
                    </a:cubicBezTo>
                    <a:cubicBezTo>
                      <a:pt x="169" y="425"/>
                      <a:pt x="180" y="435"/>
                      <a:pt x="193" y="435"/>
                    </a:cubicBezTo>
                    <a:cubicBezTo>
                      <a:pt x="205" y="435"/>
                      <a:pt x="216" y="425"/>
                      <a:pt x="216" y="412"/>
                    </a:cubicBezTo>
                    <a:cubicBezTo>
                      <a:pt x="216" y="334"/>
                      <a:pt x="216" y="334"/>
                      <a:pt x="216" y="334"/>
                    </a:cubicBezTo>
                    <a:cubicBezTo>
                      <a:pt x="216" y="322"/>
                      <a:pt x="213" y="311"/>
                      <a:pt x="208" y="302"/>
                    </a:cubicBezTo>
                    <a:cubicBezTo>
                      <a:pt x="216" y="297"/>
                      <a:pt x="221" y="288"/>
                      <a:pt x="221" y="278"/>
                    </a:cubicBezTo>
                    <a:close/>
                    <a:moveTo>
                      <a:pt x="221" y="278"/>
                    </a:moveTo>
                    <a:cubicBezTo>
                      <a:pt x="221" y="278"/>
                      <a:pt x="221" y="278"/>
                      <a:pt x="221" y="278"/>
                    </a:cubicBezTo>
                  </a:path>
                </a:pathLst>
              </a:custGeom>
              <a:grpFill/>
              <a:ln w="9525">
                <a:noFill/>
                <a:round/>
              </a:ln>
            </p:spPr>
            <p:txBody>
              <a:bodyPr anchor="ctr"/>
              <a:lstStyle/>
              <a:p>
                <a:pPr algn="ctr"/>
                <a:endParaRPr/>
              </a:p>
            </p:txBody>
          </p:sp>
          <p:sp>
            <p:nvSpPr>
              <p:cNvPr id="49" name="Freeform: Shape 14"/>
              <p:cNvSpPr/>
              <p:nvPr/>
            </p:nvSpPr>
            <p:spPr bwMode="auto">
              <a:xfrm>
                <a:off x="5258335" y="4221088"/>
                <a:ext cx="1629949" cy="1306606"/>
              </a:xfrm>
              <a:custGeom>
                <a:avLst/>
                <a:gdLst/>
                <a:ahLst/>
                <a:cxnLst>
                  <a:cxn ang="0">
                    <a:pos x="364" y="27"/>
                  </a:cxn>
                  <a:cxn ang="0">
                    <a:pos x="337" y="0"/>
                  </a:cxn>
                  <a:cxn ang="0">
                    <a:pos x="27" y="0"/>
                  </a:cxn>
                  <a:cxn ang="0">
                    <a:pos x="0" y="27"/>
                  </a:cxn>
                  <a:cxn ang="0">
                    <a:pos x="27" y="53"/>
                  </a:cxn>
                  <a:cxn ang="0">
                    <a:pos x="64" y="53"/>
                  </a:cxn>
                  <a:cxn ang="0">
                    <a:pos x="64" y="291"/>
                  </a:cxn>
                  <a:cxn ang="0">
                    <a:pos x="301" y="291"/>
                  </a:cxn>
                  <a:cxn ang="0">
                    <a:pos x="301" y="53"/>
                  </a:cxn>
                  <a:cxn ang="0">
                    <a:pos x="337" y="53"/>
                  </a:cxn>
                  <a:cxn ang="0">
                    <a:pos x="364" y="27"/>
                  </a:cxn>
                  <a:cxn ang="0">
                    <a:pos x="364" y="27"/>
                  </a:cxn>
                  <a:cxn ang="0">
                    <a:pos x="364" y="27"/>
                  </a:cxn>
                </a:cxnLst>
                <a:rect l="0" t="0" r="r" b="b"/>
                <a:pathLst>
                  <a:path w="364" h="291">
                    <a:moveTo>
                      <a:pt x="364" y="27"/>
                    </a:moveTo>
                    <a:cubicBezTo>
                      <a:pt x="364" y="12"/>
                      <a:pt x="352" y="0"/>
                      <a:pt x="337" y="0"/>
                    </a:cubicBezTo>
                    <a:cubicBezTo>
                      <a:pt x="27" y="0"/>
                      <a:pt x="27" y="0"/>
                      <a:pt x="27" y="0"/>
                    </a:cubicBezTo>
                    <a:cubicBezTo>
                      <a:pt x="12" y="0"/>
                      <a:pt x="0" y="12"/>
                      <a:pt x="0" y="27"/>
                    </a:cubicBezTo>
                    <a:cubicBezTo>
                      <a:pt x="0" y="41"/>
                      <a:pt x="12" y="53"/>
                      <a:pt x="27" y="53"/>
                    </a:cubicBezTo>
                    <a:cubicBezTo>
                      <a:pt x="64" y="53"/>
                      <a:pt x="64" y="53"/>
                      <a:pt x="64" y="53"/>
                    </a:cubicBezTo>
                    <a:cubicBezTo>
                      <a:pt x="64" y="291"/>
                      <a:pt x="64" y="291"/>
                      <a:pt x="64" y="291"/>
                    </a:cubicBezTo>
                    <a:cubicBezTo>
                      <a:pt x="301" y="291"/>
                      <a:pt x="301" y="291"/>
                      <a:pt x="301" y="291"/>
                    </a:cubicBezTo>
                    <a:cubicBezTo>
                      <a:pt x="301" y="53"/>
                      <a:pt x="301" y="53"/>
                      <a:pt x="301" y="53"/>
                    </a:cubicBezTo>
                    <a:cubicBezTo>
                      <a:pt x="337" y="53"/>
                      <a:pt x="337" y="53"/>
                      <a:pt x="337" y="53"/>
                    </a:cubicBezTo>
                    <a:cubicBezTo>
                      <a:pt x="352" y="53"/>
                      <a:pt x="364" y="41"/>
                      <a:pt x="364" y="27"/>
                    </a:cubicBezTo>
                    <a:close/>
                    <a:moveTo>
                      <a:pt x="364" y="27"/>
                    </a:moveTo>
                    <a:cubicBezTo>
                      <a:pt x="364" y="27"/>
                      <a:pt x="364" y="27"/>
                      <a:pt x="364" y="27"/>
                    </a:cubicBezTo>
                  </a:path>
                </a:pathLst>
              </a:custGeom>
              <a:grpFill/>
              <a:ln w="9525">
                <a:noFill/>
                <a:round/>
              </a:ln>
            </p:spPr>
            <p:txBody>
              <a:bodyPr anchor="ctr"/>
              <a:lstStyle/>
              <a:p>
                <a:pPr algn="ctr"/>
                <a:endParaRPr/>
              </a:p>
            </p:txBody>
          </p:sp>
        </p:grpSp>
        <p:sp>
          <p:nvSpPr>
            <p:cNvPr id="50" name="千图PPT彼岸天：ID 8661124库_Rectangle: Rounded Corners 5"/>
            <p:cNvSpPr/>
            <p:nvPr>
              <p:custDataLst>
                <p:tags r:id="rId2"/>
              </p:custDataLst>
            </p:nvPr>
          </p:nvSpPr>
          <p:spPr>
            <a:xfrm>
              <a:off x="5409621" y="2581137"/>
              <a:ext cx="1463550" cy="917082"/>
            </a:xfrm>
            <a:prstGeom prst="roundRect">
              <a:avLst>
                <a:gd name="adj" fmla="val 553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51" name="千图PPT彼岸天：ID 8661124库_组合 6"/>
            <p:cNvGrpSpPr/>
            <p:nvPr>
              <p:custDataLst>
                <p:tags r:id="rId3"/>
              </p:custDataLst>
            </p:nvPr>
          </p:nvGrpSpPr>
          <p:grpSpPr>
            <a:xfrm>
              <a:off x="4329907" y="2848299"/>
              <a:ext cx="1268789" cy="2732338"/>
              <a:chOff x="3089275" y="1939925"/>
              <a:chExt cx="1065213" cy="2293938"/>
            </a:xfrm>
            <a:solidFill>
              <a:schemeClr val="accent1"/>
            </a:solidFill>
          </p:grpSpPr>
          <p:sp>
            <p:nvSpPr>
              <p:cNvPr id="52" name="Freeform: Shape 7"/>
              <p:cNvSpPr/>
              <p:nvPr/>
            </p:nvSpPr>
            <p:spPr bwMode="auto">
              <a:xfrm>
                <a:off x="3130550" y="1939925"/>
                <a:ext cx="538163" cy="539750"/>
              </a:xfrm>
              <a:custGeom>
                <a:avLst/>
                <a:gdLst/>
                <a:ahLst/>
                <a:cxnLst>
                  <a:cxn ang="0">
                    <a:pos x="143" y="71"/>
                  </a:cxn>
                  <a:cxn ang="0">
                    <a:pos x="71" y="143"/>
                  </a:cxn>
                  <a:cxn ang="0">
                    <a:pos x="0" y="71"/>
                  </a:cxn>
                  <a:cxn ang="0">
                    <a:pos x="71" y="0"/>
                  </a:cxn>
                  <a:cxn ang="0">
                    <a:pos x="143" y="71"/>
                  </a:cxn>
                  <a:cxn ang="0">
                    <a:pos x="143" y="71"/>
                  </a:cxn>
                  <a:cxn ang="0">
                    <a:pos x="143" y="71"/>
                  </a:cxn>
                </a:cxnLst>
                <a:rect l="0" t="0" r="r" b="b"/>
                <a:pathLst>
                  <a:path w="143" h="143">
                    <a:moveTo>
                      <a:pt x="143" y="71"/>
                    </a:moveTo>
                    <a:cubicBezTo>
                      <a:pt x="143" y="111"/>
                      <a:pt x="111" y="143"/>
                      <a:pt x="71" y="143"/>
                    </a:cubicBezTo>
                    <a:cubicBezTo>
                      <a:pt x="32" y="143"/>
                      <a:pt x="0" y="111"/>
                      <a:pt x="0" y="71"/>
                    </a:cubicBezTo>
                    <a:cubicBezTo>
                      <a:pt x="0" y="32"/>
                      <a:pt x="32" y="0"/>
                      <a:pt x="71" y="0"/>
                    </a:cubicBezTo>
                    <a:cubicBezTo>
                      <a:pt x="111" y="0"/>
                      <a:pt x="143" y="32"/>
                      <a:pt x="143" y="71"/>
                    </a:cubicBezTo>
                    <a:close/>
                    <a:moveTo>
                      <a:pt x="143" y="71"/>
                    </a:moveTo>
                    <a:cubicBezTo>
                      <a:pt x="143" y="71"/>
                      <a:pt x="143" y="71"/>
                      <a:pt x="143" y="71"/>
                    </a:cubicBezTo>
                  </a:path>
                </a:pathLst>
              </a:custGeom>
              <a:grpFill/>
              <a:ln w="9525">
                <a:noFill/>
                <a:round/>
              </a:ln>
            </p:spPr>
            <p:txBody>
              <a:bodyPr anchor="ctr"/>
              <a:lstStyle/>
              <a:p>
                <a:pPr algn="ctr"/>
                <a:endParaRPr/>
              </a:p>
            </p:txBody>
          </p:sp>
          <p:sp>
            <p:nvSpPr>
              <p:cNvPr id="53" name="Freeform: Shape 8"/>
              <p:cNvSpPr/>
              <p:nvPr/>
            </p:nvSpPr>
            <p:spPr bwMode="auto">
              <a:xfrm>
                <a:off x="3089275" y="2490788"/>
                <a:ext cx="1065213" cy="1743075"/>
              </a:xfrm>
              <a:custGeom>
                <a:avLst/>
                <a:gdLst/>
                <a:ahLst/>
                <a:cxnLst>
                  <a:cxn ang="0">
                    <a:pos x="222" y="234"/>
                  </a:cxn>
                  <a:cxn ang="0">
                    <a:pos x="190" y="205"/>
                  </a:cxn>
                  <a:cxn ang="0">
                    <a:pos x="132" y="205"/>
                  </a:cxn>
                  <a:cxn ang="0">
                    <a:pos x="132" y="127"/>
                  </a:cxn>
                  <a:cxn ang="0">
                    <a:pos x="202" y="154"/>
                  </a:cxn>
                  <a:cxn ang="0">
                    <a:pos x="262" y="141"/>
                  </a:cxn>
                  <a:cxn ang="0">
                    <a:pos x="278" y="105"/>
                  </a:cxn>
                  <a:cxn ang="0">
                    <a:pos x="242" y="89"/>
                  </a:cxn>
                  <a:cxn ang="0">
                    <a:pos x="125" y="31"/>
                  </a:cxn>
                  <a:cxn ang="0">
                    <a:pos x="124" y="31"/>
                  </a:cxn>
                  <a:cxn ang="0">
                    <a:pos x="82" y="2"/>
                  </a:cxn>
                  <a:cxn ang="0">
                    <a:pos x="67" y="0"/>
                  </a:cxn>
                  <a:cxn ang="0">
                    <a:pos x="51" y="2"/>
                  </a:cxn>
                  <a:cxn ang="0">
                    <a:pos x="50" y="2"/>
                  </a:cxn>
                  <a:cxn ang="0">
                    <a:pos x="0" y="57"/>
                  </a:cxn>
                  <a:cxn ang="0">
                    <a:pos x="0" y="216"/>
                  </a:cxn>
                  <a:cxn ang="0">
                    <a:pos x="66" y="272"/>
                  </a:cxn>
                  <a:cxn ang="0">
                    <a:pos x="72" y="271"/>
                  </a:cxn>
                  <a:cxn ang="0">
                    <a:pos x="160" y="271"/>
                  </a:cxn>
                  <a:cxn ang="0">
                    <a:pos x="179" y="434"/>
                  </a:cxn>
                  <a:cxn ang="0">
                    <a:pos x="212" y="463"/>
                  </a:cxn>
                  <a:cxn ang="0">
                    <a:pos x="216" y="463"/>
                  </a:cxn>
                  <a:cxn ang="0">
                    <a:pos x="245" y="427"/>
                  </a:cxn>
                  <a:cxn ang="0">
                    <a:pos x="222" y="234"/>
                  </a:cxn>
                  <a:cxn ang="0">
                    <a:pos x="222" y="234"/>
                  </a:cxn>
                  <a:cxn ang="0">
                    <a:pos x="222" y="234"/>
                  </a:cxn>
                </a:cxnLst>
                <a:rect l="0" t="0" r="r" b="b"/>
                <a:pathLst>
                  <a:path w="283" h="463">
                    <a:moveTo>
                      <a:pt x="222" y="234"/>
                    </a:moveTo>
                    <a:cubicBezTo>
                      <a:pt x="220" y="218"/>
                      <a:pt x="206" y="205"/>
                      <a:pt x="190" y="205"/>
                    </a:cubicBezTo>
                    <a:cubicBezTo>
                      <a:pt x="132" y="205"/>
                      <a:pt x="132" y="205"/>
                      <a:pt x="132" y="205"/>
                    </a:cubicBezTo>
                    <a:cubicBezTo>
                      <a:pt x="132" y="127"/>
                      <a:pt x="132" y="127"/>
                      <a:pt x="132" y="127"/>
                    </a:cubicBezTo>
                    <a:cubicBezTo>
                      <a:pt x="152" y="143"/>
                      <a:pt x="173" y="154"/>
                      <a:pt x="202" y="154"/>
                    </a:cubicBezTo>
                    <a:cubicBezTo>
                      <a:pt x="219" y="154"/>
                      <a:pt x="239" y="150"/>
                      <a:pt x="262" y="141"/>
                    </a:cubicBezTo>
                    <a:cubicBezTo>
                      <a:pt x="276" y="136"/>
                      <a:pt x="283" y="120"/>
                      <a:pt x="278" y="105"/>
                    </a:cubicBezTo>
                    <a:cubicBezTo>
                      <a:pt x="272" y="91"/>
                      <a:pt x="256" y="84"/>
                      <a:pt x="242" y="89"/>
                    </a:cubicBezTo>
                    <a:cubicBezTo>
                      <a:pt x="185" y="111"/>
                      <a:pt x="174" y="99"/>
                      <a:pt x="125" y="31"/>
                    </a:cubicBezTo>
                    <a:cubicBezTo>
                      <a:pt x="125" y="31"/>
                      <a:pt x="125" y="31"/>
                      <a:pt x="124" y="31"/>
                    </a:cubicBezTo>
                    <a:cubicBezTo>
                      <a:pt x="115" y="16"/>
                      <a:pt x="98" y="6"/>
                      <a:pt x="82" y="2"/>
                    </a:cubicBezTo>
                    <a:cubicBezTo>
                      <a:pt x="82" y="2"/>
                      <a:pt x="75" y="0"/>
                      <a:pt x="67" y="0"/>
                    </a:cubicBezTo>
                    <a:cubicBezTo>
                      <a:pt x="59" y="0"/>
                      <a:pt x="51" y="2"/>
                      <a:pt x="51" y="2"/>
                    </a:cubicBezTo>
                    <a:cubicBezTo>
                      <a:pt x="50" y="2"/>
                      <a:pt x="50" y="2"/>
                      <a:pt x="50" y="2"/>
                    </a:cubicBezTo>
                    <a:cubicBezTo>
                      <a:pt x="26" y="8"/>
                      <a:pt x="0" y="27"/>
                      <a:pt x="0" y="57"/>
                    </a:cubicBezTo>
                    <a:cubicBezTo>
                      <a:pt x="0" y="216"/>
                      <a:pt x="0" y="216"/>
                      <a:pt x="0" y="216"/>
                    </a:cubicBezTo>
                    <a:cubicBezTo>
                      <a:pt x="0" y="250"/>
                      <a:pt x="35" y="272"/>
                      <a:pt x="66" y="272"/>
                    </a:cubicBezTo>
                    <a:cubicBezTo>
                      <a:pt x="68" y="272"/>
                      <a:pt x="70" y="271"/>
                      <a:pt x="72" y="271"/>
                    </a:cubicBezTo>
                    <a:cubicBezTo>
                      <a:pt x="160" y="271"/>
                      <a:pt x="160" y="271"/>
                      <a:pt x="160" y="271"/>
                    </a:cubicBezTo>
                    <a:cubicBezTo>
                      <a:pt x="179" y="434"/>
                      <a:pt x="179" y="434"/>
                      <a:pt x="179" y="434"/>
                    </a:cubicBezTo>
                    <a:cubicBezTo>
                      <a:pt x="181" y="451"/>
                      <a:pt x="195" y="463"/>
                      <a:pt x="212" y="463"/>
                    </a:cubicBezTo>
                    <a:cubicBezTo>
                      <a:pt x="213" y="463"/>
                      <a:pt x="214" y="463"/>
                      <a:pt x="216" y="463"/>
                    </a:cubicBezTo>
                    <a:cubicBezTo>
                      <a:pt x="234" y="461"/>
                      <a:pt x="247" y="445"/>
                      <a:pt x="245" y="427"/>
                    </a:cubicBezTo>
                    <a:lnTo>
                      <a:pt x="222" y="234"/>
                    </a:lnTo>
                    <a:close/>
                    <a:moveTo>
                      <a:pt x="222" y="234"/>
                    </a:moveTo>
                    <a:cubicBezTo>
                      <a:pt x="222" y="234"/>
                      <a:pt x="222" y="234"/>
                      <a:pt x="222" y="234"/>
                    </a:cubicBezTo>
                  </a:path>
                </a:pathLst>
              </a:custGeom>
              <a:grpFill/>
              <a:ln w="9525">
                <a:noFill/>
                <a:round/>
              </a:ln>
            </p:spPr>
            <p:txBody>
              <a:bodyPr anchor="ctr"/>
              <a:lstStyle/>
              <a:p>
                <a:pPr algn="ctr"/>
                <a:endParaRPr/>
              </a:p>
            </p:txBody>
          </p:sp>
        </p:grpSp>
        <p:grpSp>
          <p:nvGrpSpPr>
            <p:cNvPr id="54" name="千图PPT彼岸天：ID 8661124库_组合 10"/>
            <p:cNvGrpSpPr/>
            <p:nvPr>
              <p:custDataLst>
                <p:tags r:id="rId4"/>
              </p:custDataLst>
            </p:nvPr>
          </p:nvGrpSpPr>
          <p:grpSpPr>
            <a:xfrm>
              <a:off x="6602759" y="2848299"/>
              <a:ext cx="1266898" cy="2732338"/>
              <a:chOff x="4997450" y="1939925"/>
              <a:chExt cx="1063625" cy="2293938"/>
            </a:xfrm>
            <a:solidFill>
              <a:schemeClr val="accent2"/>
            </a:solidFill>
          </p:grpSpPr>
          <p:sp>
            <p:nvSpPr>
              <p:cNvPr id="55" name="Freeform: Shape 11"/>
              <p:cNvSpPr/>
              <p:nvPr/>
            </p:nvSpPr>
            <p:spPr bwMode="auto">
              <a:xfrm>
                <a:off x="5481638" y="1939925"/>
                <a:ext cx="542925" cy="539750"/>
              </a:xfrm>
              <a:custGeom>
                <a:avLst/>
                <a:gdLst/>
                <a:ahLst/>
                <a:cxnLst>
                  <a:cxn ang="0">
                    <a:pos x="144" y="71"/>
                  </a:cxn>
                  <a:cxn ang="0">
                    <a:pos x="72" y="143"/>
                  </a:cxn>
                  <a:cxn ang="0">
                    <a:pos x="0" y="71"/>
                  </a:cxn>
                  <a:cxn ang="0">
                    <a:pos x="72" y="0"/>
                  </a:cxn>
                  <a:cxn ang="0">
                    <a:pos x="144" y="71"/>
                  </a:cxn>
                  <a:cxn ang="0">
                    <a:pos x="144" y="71"/>
                  </a:cxn>
                  <a:cxn ang="0">
                    <a:pos x="144" y="71"/>
                  </a:cxn>
                </a:cxnLst>
                <a:rect l="0" t="0" r="r" b="b"/>
                <a:pathLst>
                  <a:path w="144" h="143">
                    <a:moveTo>
                      <a:pt x="144" y="71"/>
                    </a:moveTo>
                    <a:cubicBezTo>
                      <a:pt x="144" y="111"/>
                      <a:pt x="111" y="143"/>
                      <a:pt x="72" y="143"/>
                    </a:cubicBezTo>
                    <a:cubicBezTo>
                      <a:pt x="32" y="143"/>
                      <a:pt x="0" y="111"/>
                      <a:pt x="0" y="71"/>
                    </a:cubicBezTo>
                    <a:cubicBezTo>
                      <a:pt x="0" y="32"/>
                      <a:pt x="32" y="0"/>
                      <a:pt x="72" y="0"/>
                    </a:cubicBezTo>
                    <a:cubicBezTo>
                      <a:pt x="111" y="0"/>
                      <a:pt x="144" y="32"/>
                      <a:pt x="144" y="71"/>
                    </a:cubicBezTo>
                    <a:close/>
                    <a:moveTo>
                      <a:pt x="144" y="71"/>
                    </a:moveTo>
                    <a:cubicBezTo>
                      <a:pt x="144" y="71"/>
                      <a:pt x="144" y="71"/>
                      <a:pt x="144" y="71"/>
                    </a:cubicBezTo>
                  </a:path>
                </a:pathLst>
              </a:custGeom>
              <a:grpFill/>
              <a:ln w="9525">
                <a:noFill/>
                <a:round/>
              </a:ln>
            </p:spPr>
            <p:txBody>
              <a:bodyPr anchor="ctr"/>
              <a:lstStyle/>
              <a:p>
                <a:pPr algn="ctr"/>
                <a:endParaRPr/>
              </a:p>
            </p:txBody>
          </p:sp>
          <p:sp>
            <p:nvSpPr>
              <p:cNvPr id="56" name="Freeform: Shape 12"/>
              <p:cNvSpPr/>
              <p:nvPr/>
            </p:nvSpPr>
            <p:spPr bwMode="auto">
              <a:xfrm>
                <a:off x="4997450" y="2490788"/>
                <a:ext cx="1063625" cy="1743075"/>
              </a:xfrm>
              <a:custGeom>
                <a:avLst/>
                <a:gdLst/>
                <a:ahLst/>
                <a:cxnLst>
                  <a:cxn ang="0">
                    <a:pos x="217" y="272"/>
                  </a:cxn>
                  <a:cxn ang="0">
                    <a:pos x="283" y="216"/>
                  </a:cxn>
                  <a:cxn ang="0">
                    <a:pos x="283" y="57"/>
                  </a:cxn>
                  <a:cxn ang="0">
                    <a:pos x="233" y="2"/>
                  </a:cxn>
                  <a:cxn ang="0">
                    <a:pos x="233" y="2"/>
                  </a:cxn>
                  <a:cxn ang="0">
                    <a:pos x="216" y="0"/>
                  </a:cxn>
                  <a:cxn ang="0">
                    <a:pos x="201" y="2"/>
                  </a:cxn>
                  <a:cxn ang="0">
                    <a:pos x="159" y="31"/>
                  </a:cxn>
                  <a:cxn ang="0">
                    <a:pos x="158" y="31"/>
                  </a:cxn>
                  <a:cxn ang="0">
                    <a:pos x="41" y="89"/>
                  </a:cxn>
                  <a:cxn ang="0">
                    <a:pos x="5" y="105"/>
                  </a:cxn>
                  <a:cxn ang="0">
                    <a:pos x="21" y="141"/>
                  </a:cxn>
                  <a:cxn ang="0">
                    <a:pos x="81" y="154"/>
                  </a:cxn>
                  <a:cxn ang="0">
                    <a:pos x="151" y="127"/>
                  </a:cxn>
                  <a:cxn ang="0">
                    <a:pos x="151" y="205"/>
                  </a:cxn>
                  <a:cxn ang="0">
                    <a:pos x="93" y="205"/>
                  </a:cxn>
                  <a:cxn ang="0">
                    <a:pos x="93" y="205"/>
                  </a:cxn>
                  <a:cxn ang="0">
                    <a:pos x="61" y="234"/>
                  </a:cxn>
                  <a:cxn ang="0">
                    <a:pos x="38" y="427"/>
                  </a:cxn>
                  <a:cxn ang="0">
                    <a:pos x="67" y="463"/>
                  </a:cxn>
                  <a:cxn ang="0">
                    <a:pos x="71" y="463"/>
                  </a:cxn>
                  <a:cxn ang="0">
                    <a:pos x="104" y="434"/>
                  </a:cxn>
                  <a:cxn ang="0">
                    <a:pos x="123" y="271"/>
                  </a:cxn>
                  <a:cxn ang="0">
                    <a:pos x="211" y="271"/>
                  </a:cxn>
                  <a:cxn ang="0">
                    <a:pos x="217" y="272"/>
                  </a:cxn>
                  <a:cxn ang="0">
                    <a:pos x="217" y="272"/>
                  </a:cxn>
                  <a:cxn ang="0">
                    <a:pos x="217" y="272"/>
                  </a:cxn>
                </a:cxnLst>
                <a:rect l="0" t="0" r="r" b="b"/>
                <a:pathLst>
                  <a:path w="283" h="463">
                    <a:moveTo>
                      <a:pt x="217" y="272"/>
                    </a:moveTo>
                    <a:cubicBezTo>
                      <a:pt x="248" y="272"/>
                      <a:pt x="283" y="250"/>
                      <a:pt x="283" y="216"/>
                    </a:cubicBezTo>
                    <a:cubicBezTo>
                      <a:pt x="283" y="57"/>
                      <a:pt x="283" y="57"/>
                      <a:pt x="283" y="57"/>
                    </a:cubicBezTo>
                    <a:cubicBezTo>
                      <a:pt x="283" y="27"/>
                      <a:pt x="257" y="8"/>
                      <a:pt x="233" y="2"/>
                    </a:cubicBezTo>
                    <a:cubicBezTo>
                      <a:pt x="233" y="2"/>
                      <a:pt x="233" y="2"/>
                      <a:pt x="233" y="2"/>
                    </a:cubicBezTo>
                    <a:cubicBezTo>
                      <a:pt x="233" y="2"/>
                      <a:pt x="224" y="0"/>
                      <a:pt x="216" y="0"/>
                    </a:cubicBezTo>
                    <a:cubicBezTo>
                      <a:pt x="208" y="0"/>
                      <a:pt x="201" y="2"/>
                      <a:pt x="201" y="2"/>
                    </a:cubicBezTo>
                    <a:cubicBezTo>
                      <a:pt x="185" y="6"/>
                      <a:pt x="168" y="16"/>
                      <a:pt x="159" y="31"/>
                    </a:cubicBezTo>
                    <a:cubicBezTo>
                      <a:pt x="158" y="31"/>
                      <a:pt x="158" y="31"/>
                      <a:pt x="158" y="31"/>
                    </a:cubicBezTo>
                    <a:cubicBezTo>
                      <a:pt x="109" y="99"/>
                      <a:pt x="98" y="111"/>
                      <a:pt x="41" y="89"/>
                    </a:cubicBezTo>
                    <a:cubicBezTo>
                      <a:pt x="27" y="84"/>
                      <a:pt x="11" y="91"/>
                      <a:pt x="5" y="105"/>
                    </a:cubicBezTo>
                    <a:cubicBezTo>
                      <a:pt x="0" y="120"/>
                      <a:pt x="7" y="136"/>
                      <a:pt x="21" y="141"/>
                    </a:cubicBezTo>
                    <a:cubicBezTo>
                      <a:pt x="44" y="150"/>
                      <a:pt x="64" y="154"/>
                      <a:pt x="81" y="154"/>
                    </a:cubicBezTo>
                    <a:cubicBezTo>
                      <a:pt x="110" y="154"/>
                      <a:pt x="131" y="143"/>
                      <a:pt x="151" y="127"/>
                    </a:cubicBezTo>
                    <a:cubicBezTo>
                      <a:pt x="151" y="205"/>
                      <a:pt x="151" y="205"/>
                      <a:pt x="151" y="205"/>
                    </a:cubicBezTo>
                    <a:cubicBezTo>
                      <a:pt x="93" y="205"/>
                      <a:pt x="93" y="205"/>
                      <a:pt x="93" y="205"/>
                    </a:cubicBezTo>
                    <a:cubicBezTo>
                      <a:pt x="93" y="205"/>
                      <a:pt x="93" y="205"/>
                      <a:pt x="93" y="205"/>
                    </a:cubicBezTo>
                    <a:cubicBezTo>
                      <a:pt x="77" y="205"/>
                      <a:pt x="63" y="218"/>
                      <a:pt x="61" y="234"/>
                    </a:cubicBezTo>
                    <a:cubicBezTo>
                      <a:pt x="38" y="427"/>
                      <a:pt x="38" y="427"/>
                      <a:pt x="38" y="427"/>
                    </a:cubicBezTo>
                    <a:cubicBezTo>
                      <a:pt x="36" y="445"/>
                      <a:pt x="49" y="461"/>
                      <a:pt x="67" y="463"/>
                    </a:cubicBezTo>
                    <a:cubicBezTo>
                      <a:pt x="69" y="463"/>
                      <a:pt x="70" y="463"/>
                      <a:pt x="71" y="463"/>
                    </a:cubicBezTo>
                    <a:cubicBezTo>
                      <a:pt x="88" y="463"/>
                      <a:pt x="102" y="451"/>
                      <a:pt x="104" y="434"/>
                    </a:cubicBezTo>
                    <a:cubicBezTo>
                      <a:pt x="123" y="271"/>
                      <a:pt x="123" y="271"/>
                      <a:pt x="123" y="271"/>
                    </a:cubicBezTo>
                    <a:cubicBezTo>
                      <a:pt x="211" y="271"/>
                      <a:pt x="211" y="271"/>
                      <a:pt x="211" y="271"/>
                    </a:cubicBezTo>
                    <a:cubicBezTo>
                      <a:pt x="213" y="271"/>
                      <a:pt x="215" y="272"/>
                      <a:pt x="217" y="272"/>
                    </a:cubicBezTo>
                    <a:close/>
                    <a:moveTo>
                      <a:pt x="217" y="272"/>
                    </a:moveTo>
                    <a:cubicBezTo>
                      <a:pt x="217" y="272"/>
                      <a:pt x="217" y="272"/>
                      <a:pt x="217" y="272"/>
                    </a:cubicBezTo>
                  </a:path>
                </a:pathLst>
              </a:custGeom>
              <a:grpFill/>
              <a:ln w="9525">
                <a:noFill/>
                <a:round/>
              </a:ln>
            </p:spPr>
            <p:txBody>
              <a:bodyPr anchor="ctr"/>
              <a:lstStyle/>
              <a:p>
                <a:pPr algn="ctr"/>
                <a:endParaRPr/>
              </a:p>
            </p:txBody>
          </p:sp>
        </p:grpSp>
        <p:sp>
          <p:nvSpPr>
            <p:cNvPr id="57" name="千图PPT彼岸天：ID 8661124库_直接连接符 15"/>
            <p:cNvSpPr/>
            <p:nvPr>
              <p:custDataLst>
                <p:tags r:id="rId5"/>
              </p:custDataLst>
            </p:nvPr>
          </p:nvSpPr>
          <p:spPr bwMode="auto">
            <a:xfrm>
              <a:off x="5422842" y="3406114"/>
              <a:ext cx="1891" cy="1890"/>
            </a:xfrm>
            <a:prstGeom prst="line">
              <a:avLst/>
            </a:prstGeom>
            <a:noFill/>
            <a:ln w="9525">
              <a:noFill/>
              <a:round/>
            </a:ln>
          </p:spPr>
          <p:txBody>
            <a:bodyPr anchor="ctr"/>
            <a:lstStyle/>
            <a:p>
              <a:pPr algn="ctr"/>
              <a:endParaRPr/>
            </a:p>
          </p:txBody>
        </p:sp>
        <p:sp>
          <p:nvSpPr>
            <p:cNvPr id="58" name="千图PPT彼岸天：ID 8661124库_直接连接符 16"/>
            <p:cNvSpPr/>
            <p:nvPr>
              <p:custDataLst>
                <p:tags r:id="rId6"/>
              </p:custDataLst>
            </p:nvPr>
          </p:nvSpPr>
          <p:spPr bwMode="auto">
            <a:xfrm>
              <a:off x="5422842" y="3406114"/>
              <a:ext cx="1891" cy="1890"/>
            </a:xfrm>
            <a:prstGeom prst="line">
              <a:avLst/>
            </a:prstGeom>
            <a:noFill/>
            <a:ln w="9525">
              <a:noFill/>
              <a:round/>
            </a:ln>
          </p:spPr>
          <p:txBody>
            <a:bodyPr anchor="ctr"/>
            <a:lstStyle/>
            <a:p>
              <a:pPr algn="ctr"/>
              <a:endParaRPr/>
            </a:p>
          </p:txBody>
        </p:sp>
        <p:grpSp>
          <p:nvGrpSpPr>
            <p:cNvPr id="59" name="千图PPT彼岸天：ID 8661124库_组合 17"/>
            <p:cNvGrpSpPr/>
            <p:nvPr>
              <p:custDataLst>
                <p:tags r:id="rId7"/>
              </p:custDataLst>
            </p:nvPr>
          </p:nvGrpSpPr>
          <p:grpSpPr>
            <a:xfrm>
              <a:off x="5756596" y="2633843"/>
              <a:ext cx="748263" cy="723321"/>
              <a:chOff x="5032856" y="1223099"/>
              <a:chExt cx="3456420" cy="3341206"/>
            </a:xfrm>
          </p:grpSpPr>
          <p:grpSp>
            <p:nvGrpSpPr>
              <p:cNvPr id="60" name="Group 18"/>
              <p:cNvGrpSpPr/>
              <p:nvPr/>
            </p:nvGrpSpPr>
            <p:grpSpPr>
              <a:xfrm>
                <a:off x="5863850" y="1223099"/>
                <a:ext cx="1666260" cy="3105791"/>
                <a:chOff x="1543325" y="1073969"/>
                <a:chExt cx="1666260" cy="3105791"/>
              </a:xfrm>
            </p:grpSpPr>
            <p:sp>
              <p:nvSpPr>
                <p:cNvPr id="70" name="Freeform: Shape 28"/>
                <p:cNvSpPr/>
                <p:nvPr/>
              </p:nvSpPr>
              <p:spPr bwMode="auto">
                <a:xfrm>
                  <a:off x="2263234" y="1073969"/>
                  <a:ext cx="946351" cy="3105791"/>
                </a:xfrm>
                <a:custGeom>
                  <a:avLst/>
                  <a:gdLst/>
                  <a:ahLst/>
                  <a:cxnLst>
                    <a:cxn ang="0">
                      <a:pos x="0" y="1847"/>
                    </a:cxn>
                    <a:cxn ang="0">
                      <a:pos x="71" y="0"/>
                    </a:cxn>
                    <a:cxn ang="0">
                      <a:pos x="443" y="1695"/>
                    </a:cxn>
                    <a:cxn ang="0">
                      <a:pos x="0" y="1847"/>
                    </a:cxn>
                  </a:cxnLst>
                  <a:rect l="0" t="0" r="r" b="b"/>
                  <a:pathLst>
                    <a:path w="443" h="1847">
                      <a:moveTo>
                        <a:pt x="0" y="1847"/>
                      </a:moveTo>
                      <a:lnTo>
                        <a:pt x="71" y="0"/>
                      </a:lnTo>
                      <a:lnTo>
                        <a:pt x="443" y="1695"/>
                      </a:lnTo>
                      <a:lnTo>
                        <a:pt x="0" y="1847"/>
                      </a:lnTo>
                      <a:close/>
                    </a:path>
                  </a:pathLst>
                </a:custGeom>
                <a:solidFill>
                  <a:schemeClr val="accent2">
                    <a:lumMod val="50000"/>
                  </a:schemeClr>
                </a:solidFill>
                <a:ln w="9525">
                  <a:noFill/>
                  <a:round/>
                </a:ln>
              </p:spPr>
              <p:txBody>
                <a:bodyPr anchor="ctr"/>
                <a:lstStyle/>
                <a:p>
                  <a:pPr algn="ctr"/>
                  <a:endParaRPr/>
                </a:p>
              </p:txBody>
            </p:sp>
            <p:sp>
              <p:nvSpPr>
                <p:cNvPr id="71" name="Freeform: Shape 29"/>
                <p:cNvSpPr/>
                <p:nvPr/>
              </p:nvSpPr>
              <p:spPr bwMode="auto">
                <a:xfrm>
                  <a:off x="1543325" y="1073969"/>
                  <a:ext cx="871582" cy="3105791"/>
                </a:xfrm>
                <a:custGeom>
                  <a:avLst/>
                  <a:gdLst/>
                  <a:ahLst/>
                  <a:cxnLst>
                    <a:cxn ang="0">
                      <a:pos x="408" y="0"/>
                    </a:cxn>
                    <a:cxn ang="0">
                      <a:pos x="337" y="1847"/>
                    </a:cxn>
                    <a:cxn ang="0">
                      <a:pos x="0" y="1726"/>
                    </a:cxn>
                    <a:cxn ang="0">
                      <a:pos x="408" y="0"/>
                    </a:cxn>
                  </a:cxnLst>
                  <a:rect l="0" t="0" r="r" b="b"/>
                  <a:pathLst>
                    <a:path w="408" h="1847">
                      <a:moveTo>
                        <a:pt x="408" y="0"/>
                      </a:moveTo>
                      <a:lnTo>
                        <a:pt x="337" y="1847"/>
                      </a:lnTo>
                      <a:lnTo>
                        <a:pt x="0" y="1726"/>
                      </a:lnTo>
                      <a:lnTo>
                        <a:pt x="408" y="0"/>
                      </a:lnTo>
                      <a:close/>
                    </a:path>
                  </a:pathLst>
                </a:custGeom>
                <a:solidFill>
                  <a:schemeClr val="accent2"/>
                </a:solidFill>
                <a:ln w="9525">
                  <a:noFill/>
                  <a:round/>
                </a:ln>
              </p:spPr>
              <p:txBody>
                <a:bodyPr anchor="ctr"/>
                <a:lstStyle/>
                <a:p>
                  <a:pPr algn="ctr"/>
                  <a:endParaRPr/>
                </a:p>
              </p:txBody>
            </p:sp>
          </p:grpSp>
          <p:grpSp>
            <p:nvGrpSpPr>
              <p:cNvPr id="61" name="Group 19"/>
              <p:cNvGrpSpPr/>
              <p:nvPr/>
            </p:nvGrpSpPr>
            <p:grpSpPr>
              <a:xfrm>
                <a:off x="6978962" y="2356452"/>
                <a:ext cx="1510314" cy="1948897"/>
                <a:chOff x="2658437" y="2207322"/>
                <a:chExt cx="1510314" cy="1948897"/>
              </a:xfrm>
            </p:grpSpPr>
            <p:sp>
              <p:nvSpPr>
                <p:cNvPr id="68" name="Freeform: Shape 26"/>
                <p:cNvSpPr/>
                <p:nvPr/>
              </p:nvSpPr>
              <p:spPr bwMode="auto">
                <a:xfrm>
                  <a:off x="2658437" y="2207322"/>
                  <a:ext cx="816040" cy="1948897"/>
                </a:xfrm>
                <a:custGeom>
                  <a:avLst/>
                  <a:gdLst/>
                  <a:ahLst/>
                  <a:cxnLst>
                    <a:cxn ang="0">
                      <a:pos x="382" y="0"/>
                    </a:cxn>
                    <a:cxn ang="0">
                      <a:pos x="315" y="1159"/>
                    </a:cxn>
                    <a:cxn ang="0">
                      <a:pos x="0" y="1083"/>
                    </a:cxn>
                    <a:cxn ang="0">
                      <a:pos x="382" y="0"/>
                    </a:cxn>
                  </a:cxnLst>
                  <a:rect l="0" t="0" r="r" b="b"/>
                  <a:pathLst>
                    <a:path w="382" h="1159">
                      <a:moveTo>
                        <a:pt x="382" y="0"/>
                      </a:moveTo>
                      <a:lnTo>
                        <a:pt x="315" y="1159"/>
                      </a:lnTo>
                      <a:lnTo>
                        <a:pt x="0" y="1083"/>
                      </a:lnTo>
                      <a:lnTo>
                        <a:pt x="382" y="0"/>
                      </a:lnTo>
                      <a:close/>
                    </a:path>
                  </a:pathLst>
                </a:custGeom>
                <a:solidFill>
                  <a:schemeClr val="accent4"/>
                </a:solidFill>
                <a:ln w="9525">
                  <a:noFill/>
                  <a:round/>
                </a:ln>
              </p:spPr>
              <p:txBody>
                <a:bodyPr anchor="ctr"/>
                <a:lstStyle/>
                <a:p>
                  <a:pPr algn="ctr"/>
                  <a:endParaRPr/>
                </a:p>
              </p:txBody>
            </p:sp>
            <p:sp>
              <p:nvSpPr>
                <p:cNvPr id="69" name="Freeform: Shape 27"/>
                <p:cNvSpPr/>
                <p:nvPr/>
              </p:nvSpPr>
              <p:spPr bwMode="auto">
                <a:xfrm>
                  <a:off x="3331349" y="2207322"/>
                  <a:ext cx="837402" cy="1948897"/>
                </a:xfrm>
                <a:custGeom>
                  <a:avLst/>
                  <a:gdLst/>
                  <a:ahLst/>
                  <a:cxnLst>
                    <a:cxn ang="0">
                      <a:pos x="0" y="1159"/>
                    </a:cxn>
                    <a:cxn ang="0">
                      <a:pos x="67" y="0"/>
                    </a:cxn>
                    <a:cxn ang="0">
                      <a:pos x="392" y="990"/>
                    </a:cxn>
                    <a:cxn ang="0">
                      <a:pos x="0" y="1159"/>
                    </a:cxn>
                  </a:cxnLst>
                  <a:rect l="0" t="0" r="r" b="b"/>
                  <a:pathLst>
                    <a:path w="392" h="1159">
                      <a:moveTo>
                        <a:pt x="0" y="1159"/>
                      </a:moveTo>
                      <a:lnTo>
                        <a:pt x="67" y="0"/>
                      </a:lnTo>
                      <a:lnTo>
                        <a:pt x="392" y="990"/>
                      </a:lnTo>
                      <a:lnTo>
                        <a:pt x="0" y="1159"/>
                      </a:lnTo>
                      <a:close/>
                    </a:path>
                  </a:pathLst>
                </a:custGeom>
                <a:solidFill>
                  <a:schemeClr val="accent4">
                    <a:lumMod val="75000"/>
                  </a:schemeClr>
                </a:solidFill>
                <a:ln w="9525">
                  <a:noFill/>
                  <a:round/>
                </a:ln>
              </p:spPr>
              <p:txBody>
                <a:bodyPr anchor="ctr"/>
                <a:lstStyle/>
                <a:p>
                  <a:pPr algn="ctr"/>
                  <a:endParaRPr/>
                </a:p>
              </p:txBody>
            </p:sp>
          </p:grpSp>
          <p:grpSp>
            <p:nvGrpSpPr>
              <p:cNvPr id="62" name="Group 20"/>
              <p:cNvGrpSpPr/>
              <p:nvPr/>
            </p:nvGrpSpPr>
            <p:grpSpPr>
              <a:xfrm>
                <a:off x="5032856" y="1772961"/>
                <a:ext cx="1672669" cy="2555930"/>
                <a:chOff x="712331" y="1623831"/>
                <a:chExt cx="1672669" cy="2555930"/>
              </a:xfrm>
            </p:grpSpPr>
            <p:sp>
              <p:nvSpPr>
                <p:cNvPr id="66" name="Freeform: Shape 24"/>
                <p:cNvSpPr/>
                <p:nvPr/>
              </p:nvSpPr>
              <p:spPr bwMode="auto">
                <a:xfrm>
                  <a:off x="712331" y="1623831"/>
                  <a:ext cx="871582" cy="2555930"/>
                </a:xfrm>
                <a:custGeom>
                  <a:avLst/>
                  <a:gdLst/>
                  <a:ahLst/>
                  <a:cxnLst>
                    <a:cxn ang="0">
                      <a:pos x="408" y="0"/>
                    </a:cxn>
                    <a:cxn ang="0">
                      <a:pos x="339" y="1520"/>
                    </a:cxn>
                    <a:cxn ang="0">
                      <a:pos x="0" y="1420"/>
                    </a:cxn>
                    <a:cxn ang="0">
                      <a:pos x="408" y="0"/>
                    </a:cxn>
                  </a:cxnLst>
                  <a:rect l="0" t="0" r="r" b="b"/>
                  <a:pathLst>
                    <a:path w="408" h="1520">
                      <a:moveTo>
                        <a:pt x="408" y="0"/>
                      </a:moveTo>
                      <a:lnTo>
                        <a:pt x="339" y="1520"/>
                      </a:lnTo>
                      <a:lnTo>
                        <a:pt x="0" y="1420"/>
                      </a:lnTo>
                      <a:lnTo>
                        <a:pt x="408" y="0"/>
                      </a:lnTo>
                      <a:close/>
                    </a:path>
                  </a:pathLst>
                </a:custGeom>
                <a:solidFill>
                  <a:schemeClr val="accent1"/>
                </a:solidFill>
                <a:ln w="9525">
                  <a:noFill/>
                  <a:round/>
                </a:ln>
              </p:spPr>
              <p:txBody>
                <a:bodyPr anchor="ctr"/>
                <a:lstStyle/>
                <a:p>
                  <a:pPr algn="ctr"/>
                  <a:endParaRPr/>
                </a:p>
              </p:txBody>
            </p:sp>
            <p:sp>
              <p:nvSpPr>
                <p:cNvPr id="67" name="Freeform: Shape 25"/>
                <p:cNvSpPr/>
                <p:nvPr/>
              </p:nvSpPr>
              <p:spPr bwMode="auto">
                <a:xfrm>
                  <a:off x="1436514" y="1623831"/>
                  <a:ext cx="948486" cy="2555930"/>
                </a:xfrm>
                <a:custGeom>
                  <a:avLst/>
                  <a:gdLst/>
                  <a:ahLst/>
                  <a:cxnLst>
                    <a:cxn ang="0">
                      <a:pos x="0" y="1520"/>
                    </a:cxn>
                    <a:cxn ang="0">
                      <a:pos x="69" y="0"/>
                    </a:cxn>
                    <a:cxn ang="0">
                      <a:pos x="444" y="1394"/>
                    </a:cxn>
                    <a:cxn ang="0">
                      <a:pos x="0" y="1520"/>
                    </a:cxn>
                  </a:cxnLst>
                  <a:rect l="0" t="0" r="r" b="b"/>
                  <a:pathLst>
                    <a:path w="444" h="1520">
                      <a:moveTo>
                        <a:pt x="0" y="1520"/>
                      </a:moveTo>
                      <a:lnTo>
                        <a:pt x="69" y="0"/>
                      </a:lnTo>
                      <a:lnTo>
                        <a:pt x="444" y="1394"/>
                      </a:lnTo>
                      <a:lnTo>
                        <a:pt x="0" y="1520"/>
                      </a:lnTo>
                      <a:close/>
                    </a:path>
                  </a:pathLst>
                </a:custGeom>
                <a:solidFill>
                  <a:schemeClr val="accent1">
                    <a:lumMod val="75000"/>
                  </a:schemeClr>
                </a:solidFill>
                <a:ln w="9525">
                  <a:noFill/>
                  <a:round/>
                </a:ln>
              </p:spPr>
              <p:txBody>
                <a:bodyPr anchor="ctr"/>
                <a:lstStyle/>
                <a:p>
                  <a:pPr algn="ctr"/>
                  <a:endParaRPr/>
                </a:p>
              </p:txBody>
            </p:sp>
          </p:grpSp>
          <p:grpSp>
            <p:nvGrpSpPr>
              <p:cNvPr id="63" name="Group 21"/>
              <p:cNvGrpSpPr/>
              <p:nvPr/>
            </p:nvGrpSpPr>
            <p:grpSpPr>
              <a:xfrm>
                <a:off x="5752766" y="3435996"/>
                <a:ext cx="1899109" cy="1128309"/>
                <a:chOff x="1432241" y="3286866"/>
                <a:chExt cx="1899109" cy="1128309"/>
              </a:xfrm>
            </p:grpSpPr>
            <p:sp>
              <p:nvSpPr>
                <p:cNvPr id="64" name="Freeform: Shape 22"/>
                <p:cNvSpPr/>
                <p:nvPr/>
              </p:nvSpPr>
              <p:spPr bwMode="auto">
                <a:xfrm>
                  <a:off x="1432241" y="3286866"/>
                  <a:ext cx="957031" cy="1128309"/>
                </a:xfrm>
                <a:custGeom>
                  <a:avLst/>
                  <a:gdLst/>
                  <a:ahLst/>
                  <a:cxnLst>
                    <a:cxn ang="0">
                      <a:pos x="448" y="671"/>
                    </a:cxn>
                    <a:cxn ang="0">
                      <a:pos x="0" y="536"/>
                    </a:cxn>
                    <a:cxn ang="0">
                      <a:pos x="448" y="0"/>
                    </a:cxn>
                    <a:cxn ang="0">
                      <a:pos x="448" y="671"/>
                    </a:cxn>
                  </a:cxnLst>
                  <a:rect l="0" t="0" r="r" b="b"/>
                  <a:pathLst>
                    <a:path w="448" h="671">
                      <a:moveTo>
                        <a:pt x="448" y="671"/>
                      </a:moveTo>
                      <a:lnTo>
                        <a:pt x="0" y="536"/>
                      </a:lnTo>
                      <a:lnTo>
                        <a:pt x="448" y="0"/>
                      </a:lnTo>
                      <a:lnTo>
                        <a:pt x="448" y="671"/>
                      </a:lnTo>
                      <a:close/>
                    </a:path>
                  </a:pathLst>
                </a:custGeom>
                <a:solidFill>
                  <a:schemeClr val="accent3"/>
                </a:solidFill>
                <a:ln w="9525">
                  <a:noFill/>
                  <a:round/>
                </a:ln>
              </p:spPr>
              <p:txBody>
                <a:bodyPr anchor="ctr"/>
                <a:lstStyle/>
                <a:p>
                  <a:pPr algn="ctr"/>
                  <a:endParaRPr/>
                </a:p>
              </p:txBody>
            </p:sp>
            <p:sp>
              <p:nvSpPr>
                <p:cNvPr id="65" name="Freeform: Shape 23"/>
                <p:cNvSpPr/>
                <p:nvPr/>
              </p:nvSpPr>
              <p:spPr bwMode="auto">
                <a:xfrm>
                  <a:off x="2389272" y="3286866"/>
                  <a:ext cx="942078" cy="1128309"/>
                </a:xfrm>
                <a:custGeom>
                  <a:avLst/>
                  <a:gdLst/>
                  <a:ahLst/>
                  <a:cxnLst>
                    <a:cxn ang="0">
                      <a:pos x="0" y="0"/>
                    </a:cxn>
                    <a:cxn ang="0">
                      <a:pos x="441" y="517"/>
                    </a:cxn>
                    <a:cxn ang="0">
                      <a:pos x="0" y="671"/>
                    </a:cxn>
                    <a:cxn ang="0">
                      <a:pos x="0" y="0"/>
                    </a:cxn>
                  </a:cxnLst>
                  <a:rect l="0" t="0" r="r" b="b"/>
                  <a:pathLst>
                    <a:path w="441" h="671">
                      <a:moveTo>
                        <a:pt x="0" y="0"/>
                      </a:moveTo>
                      <a:lnTo>
                        <a:pt x="441" y="517"/>
                      </a:lnTo>
                      <a:lnTo>
                        <a:pt x="0" y="671"/>
                      </a:lnTo>
                      <a:lnTo>
                        <a:pt x="0" y="0"/>
                      </a:lnTo>
                      <a:close/>
                    </a:path>
                  </a:pathLst>
                </a:custGeom>
                <a:solidFill>
                  <a:schemeClr val="accent3">
                    <a:lumMod val="75000"/>
                  </a:schemeClr>
                </a:solidFill>
                <a:ln w="9525">
                  <a:noFill/>
                  <a:round/>
                </a:ln>
              </p:spPr>
              <p:txBody>
                <a:bodyPr anchor="ctr"/>
                <a:lstStyle/>
                <a:p>
                  <a:pPr algn="ctr"/>
                  <a:endParaRPr/>
                </a:p>
              </p:txBody>
            </p:sp>
          </p:grpSp>
        </p:grpSp>
      </p:grpSp>
      <p:sp>
        <p:nvSpPr>
          <p:cNvPr id="45" name="Rectangle 44"/>
          <p:cNvSpPr/>
          <p:nvPr/>
        </p:nvSpPr>
        <p:spPr>
          <a:xfrm>
            <a:off x="405886" y="834932"/>
            <a:ext cx="3330903" cy="1532727"/>
          </a:xfrm>
          <a:prstGeom prst="rect">
            <a:avLst/>
          </a:prstGeom>
        </p:spPr>
        <p:txBody>
          <a:bodyPr wrap="square">
            <a:spAutoFit/>
          </a:bodyPr>
          <a:lstStyle/>
          <a:p>
            <a:pPr defTabSz="685783">
              <a:lnSpc>
                <a:spcPct val="130000"/>
              </a:lnSpc>
            </a:pPr>
            <a:r>
              <a:rPr lang="vi-VN" altLang="zh-CN" b="1">
                <a:solidFill>
                  <a:srgbClr val="0070C0"/>
                </a:solidFill>
                <a:latin typeface="Cambria" pitchFamily="18" charset="0"/>
                <a:ea typeface="Cambria" pitchFamily="18" charset="0"/>
              </a:rPr>
              <a:t>- Sử dụng một số </a:t>
            </a:r>
            <a:r>
              <a:rPr lang="vi-VN" altLang="zh-CN" b="1">
                <a:solidFill>
                  <a:srgbClr val="FF0000"/>
                </a:solidFill>
                <a:latin typeface="Cambria" pitchFamily="18" charset="0"/>
                <a:ea typeface="Cambria" pitchFamily="18" charset="0"/>
              </a:rPr>
              <a:t>kĩ thuật nói </a:t>
            </a:r>
            <a:r>
              <a:rPr lang="vi-VN" altLang="zh-CN" b="1">
                <a:solidFill>
                  <a:srgbClr val="0070C0"/>
                </a:solidFill>
                <a:latin typeface="Cambria" pitchFamily="18" charset="0"/>
                <a:ea typeface="Cambria" pitchFamily="18" charset="0"/>
              </a:rPr>
              <a:t>như dựa vào phần tóm tắt ý đã chuẩn bị từ trước, sử dụng những tờ giấy nhỏ để viết.</a:t>
            </a:r>
            <a:endParaRPr lang="en-US" altLang="zh-CN" b="1">
              <a:solidFill>
                <a:srgbClr val="0070C0"/>
              </a:solidFill>
              <a:latin typeface="Cambria" pitchFamily="18" charset="0"/>
              <a:ea typeface="Cambria" pitchFamily="18" charset="0"/>
            </a:endParaRPr>
          </a:p>
        </p:txBody>
      </p:sp>
      <p:sp>
        <p:nvSpPr>
          <p:cNvPr id="73" name="Rectangle 72"/>
          <p:cNvSpPr/>
          <p:nvPr/>
        </p:nvSpPr>
        <p:spPr>
          <a:xfrm>
            <a:off x="5537128" y="1100453"/>
            <a:ext cx="3330903" cy="1172629"/>
          </a:xfrm>
          <a:prstGeom prst="rect">
            <a:avLst/>
          </a:prstGeom>
        </p:spPr>
        <p:txBody>
          <a:bodyPr wrap="square">
            <a:spAutoFit/>
          </a:bodyPr>
          <a:lstStyle/>
          <a:p>
            <a:pPr defTabSz="685783">
              <a:lnSpc>
                <a:spcPct val="130000"/>
              </a:lnSpc>
            </a:pPr>
            <a:r>
              <a:rPr lang="vi-VN" altLang="zh-CN" b="1">
                <a:latin typeface="Cambria" pitchFamily="18" charset="0"/>
                <a:ea typeface="Cambria" pitchFamily="18" charset="0"/>
              </a:rPr>
              <a:t>- </a:t>
            </a:r>
            <a:r>
              <a:rPr lang="vi-VN" altLang="zh-CN" b="1">
                <a:solidFill>
                  <a:srgbClr val="FF0000"/>
                </a:solidFill>
                <a:latin typeface="Cambria" pitchFamily="18" charset="0"/>
                <a:ea typeface="Cambria" pitchFamily="18" charset="0"/>
              </a:rPr>
              <a:t>Ghi chú </a:t>
            </a:r>
            <a:r>
              <a:rPr lang="vi-VN" altLang="zh-CN" b="1">
                <a:latin typeface="Cambria" pitchFamily="18" charset="0"/>
                <a:ea typeface="Cambria" pitchFamily="18" charset="0"/>
              </a:rPr>
              <a:t>ngắn gọn, súc tích nội dung nói dưới dạng từ, cụm từ,...</a:t>
            </a:r>
            <a:endParaRPr lang="en-US" altLang="zh-CN" b="1">
              <a:latin typeface="Cambria" pitchFamily="18" charset="0"/>
              <a:ea typeface="Cambria" pitchFamily="18" charset="0"/>
            </a:endParaRPr>
          </a:p>
        </p:txBody>
      </p:sp>
      <p:sp>
        <p:nvSpPr>
          <p:cNvPr id="74" name="Rectangle 73"/>
          <p:cNvSpPr/>
          <p:nvPr/>
        </p:nvSpPr>
        <p:spPr>
          <a:xfrm>
            <a:off x="272281" y="3178279"/>
            <a:ext cx="3330903" cy="1532727"/>
          </a:xfrm>
          <a:prstGeom prst="rect">
            <a:avLst/>
          </a:prstGeom>
        </p:spPr>
        <p:txBody>
          <a:bodyPr wrap="square">
            <a:spAutoFit/>
          </a:bodyPr>
          <a:lstStyle/>
          <a:p>
            <a:pPr defTabSz="685783">
              <a:lnSpc>
                <a:spcPct val="130000"/>
              </a:lnSpc>
            </a:pPr>
            <a:r>
              <a:rPr lang="vi-VN" altLang="zh-CN" b="1">
                <a:latin typeface="Cambria" pitchFamily="18" charset="0"/>
                <a:ea typeface="Cambria" pitchFamily="18" charset="0"/>
              </a:rPr>
              <a:t>- </a:t>
            </a:r>
            <a:r>
              <a:rPr lang="vi-VN" altLang="zh-CN" b="1">
                <a:solidFill>
                  <a:srgbClr val="FF0000"/>
                </a:solidFill>
                <a:latin typeface="Cambria" pitchFamily="18" charset="0"/>
                <a:ea typeface="Cambria" pitchFamily="18" charset="0"/>
              </a:rPr>
              <a:t>Phát huy</a:t>
            </a:r>
            <a:r>
              <a:rPr lang="vi-VN" altLang="zh-CN" b="1">
                <a:latin typeface="Cambria" pitchFamily="18" charset="0"/>
                <a:ea typeface="Cambria" pitchFamily="18" charset="0"/>
              </a:rPr>
              <a:t> sự hỗ trợ của </a:t>
            </a:r>
            <a:r>
              <a:rPr lang="vi-VN" altLang="zh-CN" b="1">
                <a:solidFill>
                  <a:srgbClr val="FF0000"/>
                </a:solidFill>
                <a:latin typeface="Cambria" pitchFamily="18" charset="0"/>
                <a:ea typeface="Cambria" pitchFamily="18" charset="0"/>
              </a:rPr>
              <a:t>các phương tiện nghe, nhìn </a:t>
            </a:r>
            <a:r>
              <a:rPr lang="vi-VN" altLang="zh-CN" b="1">
                <a:latin typeface="Cambria" pitchFamily="18" charset="0"/>
                <a:ea typeface="Cambria" pitchFamily="18" charset="0"/>
              </a:rPr>
              <a:t>trong khi thực hiện bài nói, nếu có điều kiện.</a:t>
            </a:r>
            <a:endParaRPr lang="en-US" altLang="zh-CN" b="1">
              <a:latin typeface="Cambria" pitchFamily="18" charset="0"/>
              <a:ea typeface="Cambria" pitchFamily="18" charset="0"/>
            </a:endParaRPr>
          </a:p>
        </p:txBody>
      </p:sp>
      <p:sp>
        <p:nvSpPr>
          <p:cNvPr id="75" name="Rectangle 74"/>
          <p:cNvSpPr/>
          <p:nvPr/>
        </p:nvSpPr>
        <p:spPr>
          <a:xfrm>
            <a:off x="5919767" y="3538377"/>
            <a:ext cx="2822910" cy="1172629"/>
          </a:xfrm>
          <a:prstGeom prst="rect">
            <a:avLst/>
          </a:prstGeom>
        </p:spPr>
        <p:txBody>
          <a:bodyPr wrap="square">
            <a:spAutoFit/>
          </a:bodyPr>
          <a:lstStyle/>
          <a:p>
            <a:pPr defTabSz="685783">
              <a:lnSpc>
                <a:spcPct val="130000"/>
              </a:lnSpc>
            </a:pPr>
            <a:r>
              <a:rPr lang="vi-VN" altLang="zh-CN" b="1">
                <a:solidFill>
                  <a:srgbClr val="0070C0"/>
                </a:solidFill>
                <a:latin typeface="Cambria" pitchFamily="18" charset="0"/>
                <a:ea typeface="Cambria" pitchFamily="18" charset="0"/>
              </a:rPr>
              <a:t>- Chọn </a:t>
            </a:r>
            <a:r>
              <a:rPr lang="vi-VN" altLang="zh-CN" b="1">
                <a:solidFill>
                  <a:srgbClr val="FF0000"/>
                </a:solidFill>
                <a:latin typeface="Cambria" pitchFamily="18" charset="0"/>
                <a:ea typeface="Cambria" pitchFamily="18" charset="0"/>
              </a:rPr>
              <a:t>vị trí đứng </a:t>
            </a:r>
            <a:r>
              <a:rPr lang="vi-VN" altLang="zh-CN" b="1">
                <a:solidFill>
                  <a:srgbClr val="0070C0"/>
                </a:solidFill>
                <a:latin typeface="Cambria" pitchFamily="18" charset="0"/>
                <a:ea typeface="Cambria" pitchFamily="18" charset="0"/>
              </a:rPr>
              <a:t>thuận lợi cho việc giao lưu, tiếp cận khán, thính giả.</a:t>
            </a:r>
            <a:endParaRPr lang="en-US" altLang="zh-CN" b="1">
              <a:solidFill>
                <a:srgbClr val="0070C0"/>
              </a:solidFill>
              <a:latin typeface="Cambria" pitchFamily="18" charset="0"/>
              <a:ea typeface="Cambria" pitchFamily="18" charset="0"/>
            </a:endParaRPr>
          </a:p>
        </p:txBody>
      </p:sp>
    </p:spTree>
    <p:extLst>
      <p:ext uri="{BB962C8B-B14F-4D97-AF65-F5344CB8AC3E}">
        <p14:creationId xmlns:p14="http://schemas.microsoft.com/office/powerpoint/2010/main" val="2546059540"/>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anim calcmode="lin" valueType="num">
                                      <p:cBhvr>
                                        <p:cTn id="19" dur="500" fill="hold"/>
                                        <p:tgtEl>
                                          <p:spTgt spid="45"/>
                                        </p:tgtEl>
                                        <p:attrNameLst>
                                          <p:attrName>ppt_x</p:attrName>
                                        </p:attrNameLst>
                                      </p:cBhvr>
                                      <p:tavLst>
                                        <p:tav tm="0">
                                          <p:val>
                                            <p:strVal val="#ppt_x"/>
                                          </p:val>
                                        </p:tav>
                                        <p:tav tm="100000">
                                          <p:val>
                                            <p:strVal val="#ppt_x"/>
                                          </p:val>
                                        </p:tav>
                                      </p:tavLst>
                                    </p:anim>
                                    <p:anim calcmode="lin" valueType="num">
                                      <p:cBhvr>
                                        <p:cTn id="20" dur="5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fade">
                                      <p:cBhvr>
                                        <p:cTn id="25" dur="500"/>
                                        <p:tgtEl>
                                          <p:spTgt spid="73"/>
                                        </p:tgtEl>
                                      </p:cBhvr>
                                    </p:animEffect>
                                    <p:anim calcmode="lin" valueType="num">
                                      <p:cBhvr>
                                        <p:cTn id="26" dur="500" fill="hold"/>
                                        <p:tgtEl>
                                          <p:spTgt spid="73"/>
                                        </p:tgtEl>
                                        <p:attrNameLst>
                                          <p:attrName>ppt_x</p:attrName>
                                        </p:attrNameLst>
                                      </p:cBhvr>
                                      <p:tavLst>
                                        <p:tav tm="0">
                                          <p:val>
                                            <p:strVal val="#ppt_x"/>
                                          </p:val>
                                        </p:tav>
                                        <p:tav tm="100000">
                                          <p:val>
                                            <p:strVal val="#ppt_x"/>
                                          </p:val>
                                        </p:tav>
                                      </p:tavLst>
                                    </p:anim>
                                    <p:anim calcmode="lin" valueType="num">
                                      <p:cBhvr>
                                        <p:cTn id="27" dur="500" fill="hold"/>
                                        <p:tgtEl>
                                          <p:spTgt spid="73"/>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4"/>
                                        </p:tgtEl>
                                        <p:attrNameLst>
                                          <p:attrName>style.visibility</p:attrName>
                                        </p:attrNameLst>
                                      </p:cBhvr>
                                      <p:to>
                                        <p:strVal val="visible"/>
                                      </p:to>
                                    </p:set>
                                    <p:animEffect transition="in" filter="fade">
                                      <p:cBhvr>
                                        <p:cTn id="32" dur="500"/>
                                        <p:tgtEl>
                                          <p:spTgt spid="74"/>
                                        </p:tgtEl>
                                      </p:cBhvr>
                                    </p:animEffect>
                                    <p:anim calcmode="lin" valueType="num">
                                      <p:cBhvr>
                                        <p:cTn id="33" dur="500" fill="hold"/>
                                        <p:tgtEl>
                                          <p:spTgt spid="74"/>
                                        </p:tgtEl>
                                        <p:attrNameLst>
                                          <p:attrName>ppt_x</p:attrName>
                                        </p:attrNameLst>
                                      </p:cBhvr>
                                      <p:tavLst>
                                        <p:tav tm="0">
                                          <p:val>
                                            <p:strVal val="#ppt_x"/>
                                          </p:val>
                                        </p:tav>
                                        <p:tav tm="100000">
                                          <p:val>
                                            <p:strVal val="#ppt_x"/>
                                          </p:val>
                                        </p:tav>
                                      </p:tavLst>
                                    </p:anim>
                                    <p:anim calcmode="lin" valueType="num">
                                      <p:cBhvr>
                                        <p:cTn id="34" dur="500" fill="hold"/>
                                        <p:tgtEl>
                                          <p:spTgt spid="7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500"/>
                                        <p:tgtEl>
                                          <p:spTgt spid="75"/>
                                        </p:tgtEl>
                                      </p:cBhvr>
                                    </p:animEffect>
                                    <p:anim calcmode="lin" valueType="num">
                                      <p:cBhvr>
                                        <p:cTn id="40" dur="500" fill="hold"/>
                                        <p:tgtEl>
                                          <p:spTgt spid="75"/>
                                        </p:tgtEl>
                                        <p:attrNameLst>
                                          <p:attrName>ppt_x</p:attrName>
                                        </p:attrNameLst>
                                      </p:cBhvr>
                                      <p:tavLst>
                                        <p:tav tm="0">
                                          <p:val>
                                            <p:strVal val="#ppt_x"/>
                                          </p:val>
                                        </p:tav>
                                        <p:tav tm="100000">
                                          <p:val>
                                            <p:strVal val="#ppt_x"/>
                                          </p:val>
                                        </p:tav>
                                      </p:tavLst>
                                    </p:anim>
                                    <p:anim calcmode="lin" valueType="num">
                                      <p:cBhvr>
                                        <p:cTn id="41" dur="5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5"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直接连接符 32"/>
          <p:cNvCxnSpPr/>
          <p:nvPr/>
        </p:nvCxnSpPr>
        <p:spPr>
          <a:xfrm>
            <a:off x="272281" y="249510"/>
            <a:ext cx="8932994" cy="0"/>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6" name="直接连接符 32"/>
          <p:cNvCxnSpPr/>
          <p:nvPr/>
        </p:nvCxnSpPr>
        <p:spPr>
          <a:xfrm>
            <a:off x="272281" y="249510"/>
            <a:ext cx="8932994" cy="0"/>
          </a:xfrm>
          <a:prstGeom prst="line">
            <a:avLst/>
          </a:prstGeom>
          <a:ln>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17" name="直接连接符 33"/>
          <p:cNvCxnSpPr/>
          <p:nvPr/>
        </p:nvCxnSpPr>
        <p:spPr>
          <a:xfrm>
            <a:off x="272281" y="830308"/>
            <a:ext cx="8932994" cy="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
        <p:nvSpPr>
          <p:cNvPr id="18" name="文本框 34"/>
          <p:cNvSpPr txBox="1"/>
          <p:nvPr/>
        </p:nvSpPr>
        <p:spPr>
          <a:xfrm>
            <a:off x="1904322" y="209550"/>
            <a:ext cx="5664200" cy="523212"/>
          </a:xfrm>
          <a:prstGeom prst="rect">
            <a:avLst/>
          </a:prstGeom>
          <a:noFill/>
        </p:spPr>
        <p:txBody>
          <a:bodyPr wrap="square" lIns="91432" tIns="45716" rIns="91432" bIns="45716" rtlCol="0">
            <a:spAutoFit/>
          </a:bodyPr>
          <a:lstStyle/>
          <a:p>
            <a:pPr algn="ctr" defTabSz="685783"/>
            <a:r>
              <a:rPr lang="vi-VN" altLang="zh-CN" sz="2800" b="1">
                <a:solidFill>
                  <a:schemeClr val="accent6">
                    <a:lumMod val="50000"/>
                  </a:schemeClr>
                </a:solidFill>
                <a:latin typeface="Cambria" pitchFamily="18" charset="0"/>
                <a:ea typeface="Cambria" pitchFamily="18" charset="0"/>
              </a:rPr>
              <a:t>Bước 3: Trao đổi, đánh giá</a:t>
            </a:r>
            <a:endParaRPr lang="zh-CN" altLang="en-US" sz="2800" b="1" dirty="0">
              <a:solidFill>
                <a:schemeClr val="accent6">
                  <a:lumMod val="50000"/>
                </a:schemeClr>
              </a:solidFill>
              <a:latin typeface="Cambria" pitchFamily="18" charset="0"/>
            </a:endParaRPr>
          </a:p>
        </p:txBody>
      </p:sp>
      <p:sp>
        <p:nvSpPr>
          <p:cNvPr id="45" name="Rectangle 44"/>
          <p:cNvSpPr/>
          <p:nvPr/>
        </p:nvSpPr>
        <p:spPr>
          <a:xfrm>
            <a:off x="405887" y="1474784"/>
            <a:ext cx="3215398" cy="2653034"/>
          </a:xfrm>
          <a:prstGeom prst="rect">
            <a:avLst/>
          </a:prstGeom>
        </p:spPr>
        <p:txBody>
          <a:bodyPr wrap="square">
            <a:spAutoFit/>
          </a:bodyPr>
          <a:lstStyle/>
          <a:p>
            <a:pPr defTabSz="685783">
              <a:lnSpc>
                <a:spcPct val="130000"/>
              </a:lnSpc>
            </a:pPr>
            <a:r>
              <a:rPr lang="vi-VN" altLang="zh-CN" sz="2000" b="1">
                <a:solidFill>
                  <a:schemeClr val="accent6">
                    <a:lumMod val="50000"/>
                  </a:schemeClr>
                </a:solidFill>
                <a:latin typeface="Cambria" pitchFamily="18" charset="0"/>
                <a:ea typeface="Cambria" pitchFamily="18" charset="0"/>
              </a:rPr>
              <a:t>- Trao đổi:</a:t>
            </a:r>
          </a:p>
          <a:p>
            <a:pPr defTabSz="685783">
              <a:lnSpc>
                <a:spcPct val="130000"/>
              </a:lnSpc>
            </a:pPr>
            <a:r>
              <a:rPr lang="vi-VN" altLang="zh-CN" b="1" u="sng">
                <a:solidFill>
                  <a:srgbClr val="0070C0"/>
                </a:solidFill>
                <a:latin typeface="Cambria" pitchFamily="18" charset="0"/>
                <a:ea typeface="Cambria" pitchFamily="18" charset="0"/>
              </a:rPr>
              <a:t>+ Trong vai trò người nói: </a:t>
            </a:r>
            <a:r>
              <a:rPr lang="vi-VN" altLang="zh-CN">
                <a:latin typeface="Cambria" pitchFamily="18" charset="0"/>
                <a:ea typeface="Cambria" pitchFamily="18" charset="0"/>
              </a:rPr>
              <a:t>Biết lắng nghe và ghi chép những câu hỏi hoặc ý kiến góp ý của các bạn về nội dung, hình thức bài trình bày; giải thích và làm rõ </a:t>
            </a:r>
            <a:r>
              <a:rPr lang="en-US" altLang="zh-CN">
                <a:latin typeface="Cambria" pitchFamily="18" charset="0"/>
                <a:ea typeface="Cambria" pitchFamily="18" charset="0"/>
              </a:rPr>
              <a:t>ý kiến</a:t>
            </a:r>
          </a:p>
        </p:txBody>
      </p:sp>
      <p:grpSp>
        <p:nvGrpSpPr>
          <p:cNvPr id="3" name="Group 2"/>
          <p:cNvGrpSpPr/>
          <p:nvPr/>
        </p:nvGrpSpPr>
        <p:grpSpPr>
          <a:xfrm>
            <a:off x="3386525" y="1474785"/>
            <a:ext cx="2011986" cy="2800320"/>
            <a:chOff x="3213277" y="732762"/>
            <a:chExt cx="2895256" cy="4006400"/>
          </a:xfrm>
        </p:grpSpPr>
        <p:grpSp>
          <p:nvGrpSpPr>
            <p:cNvPr id="38" name="千图PPT彼岸天：ID 8661124库_组合 24"/>
            <p:cNvGrpSpPr/>
            <p:nvPr>
              <p:custDataLst>
                <p:tags r:id="rId1"/>
              </p:custDataLst>
            </p:nvPr>
          </p:nvGrpSpPr>
          <p:grpSpPr>
            <a:xfrm>
              <a:off x="3924415" y="1258346"/>
              <a:ext cx="1706039" cy="3480816"/>
              <a:chOff x="5327555" y="2391229"/>
              <a:chExt cx="1752715" cy="3576048"/>
            </a:xfrm>
            <a:solidFill>
              <a:schemeClr val="tx2"/>
            </a:solidFill>
          </p:grpSpPr>
          <p:sp>
            <p:nvSpPr>
              <p:cNvPr id="39" name="Oval 1"/>
              <p:cNvSpPr/>
              <p:nvPr/>
            </p:nvSpPr>
            <p:spPr>
              <a:xfrm>
                <a:off x="5613852" y="2391229"/>
                <a:ext cx="972458" cy="972458"/>
              </a:xfrm>
              <a:prstGeom prst="ellipse">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40" name="Group 23"/>
              <p:cNvGrpSpPr/>
              <p:nvPr/>
            </p:nvGrpSpPr>
            <p:grpSpPr>
              <a:xfrm>
                <a:off x="5327555" y="3180303"/>
                <a:ext cx="1752715" cy="2786974"/>
                <a:chOff x="4941496" y="3075325"/>
                <a:chExt cx="2587561" cy="4114461"/>
              </a:xfrm>
              <a:grpFill/>
            </p:grpSpPr>
            <p:sp>
              <p:nvSpPr>
                <p:cNvPr id="41" name="Rectangle 2"/>
                <p:cNvSpPr/>
                <p:nvPr/>
              </p:nvSpPr>
              <p:spPr>
                <a:xfrm rot="1059798">
                  <a:off x="5211257" y="3075325"/>
                  <a:ext cx="208292" cy="4114461"/>
                </a:xfrm>
                <a:prstGeom prst="rect">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2" name="Rectangle 3"/>
                <p:cNvSpPr/>
                <p:nvPr/>
              </p:nvSpPr>
              <p:spPr>
                <a:xfrm rot="20540202" flipV="1">
                  <a:off x="6784470" y="3075325"/>
                  <a:ext cx="208292" cy="4114461"/>
                </a:xfrm>
                <a:prstGeom prst="rect">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2" name="Rectangle 5"/>
                <p:cNvSpPr/>
                <p:nvPr/>
              </p:nvSpPr>
              <p:spPr>
                <a:xfrm rot="2965124" flipV="1">
                  <a:off x="5920990" y="3324396"/>
                  <a:ext cx="183203" cy="1036296"/>
                </a:xfrm>
                <a:prstGeom prst="rect">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6" name="Rectangle 6"/>
                <p:cNvSpPr/>
                <p:nvPr/>
              </p:nvSpPr>
              <p:spPr>
                <a:xfrm rot="17632735" flipV="1">
                  <a:off x="6067857" y="3877690"/>
                  <a:ext cx="183203" cy="1307435"/>
                </a:xfrm>
                <a:prstGeom prst="rect">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7" name="Rectangle 7"/>
                <p:cNvSpPr/>
                <p:nvPr/>
              </p:nvSpPr>
              <p:spPr>
                <a:xfrm rot="3542085" flipV="1">
                  <a:off x="5875544" y="4290062"/>
                  <a:ext cx="183203" cy="2051300"/>
                </a:xfrm>
                <a:prstGeom prst="rect">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8" name="Rectangle 8"/>
                <p:cNvSpPr/>
                <p:nvPr/>
              </p:nvSpPr>
              <p:spPr>
                <a:xfrm rot="17632735" flipV="1">
                  <a:off x="6187063" y="5125446"/>
                  <a:ext cx="183203" cy="2500785"/>
                </a:xfrm>
                <a:prstGeom prst="rect">
                  <a:avLst/>
                </a:prstGeom>
                <a:grp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grpSp>
          <p:nvGrpSpPr>
            <p:cNvPr id="79" name="千图PPT彼岸天：ID 8661124库_组合 4"/>
            <p:cNvGrpSpPr/>
            <p:nvPr>
              <p:custDataLst>
                <p:tags r:id="rId2"/>
              </p:custDataLst>
            </p:nvPr>
          </p:nvGrpSpPr>
          <p:grpSpPr>
            <a:xfrm>
              <a:off x="3213277" y="732762"/>
              <a:ext cx="2895256" cy="1994351"/>
              <a:chOff x="4458310" y="2499242"/>
              <a:chExt cx="3255677" cy="2242621"/>
            </a:xfrm>
          </p:grpSpPr>
          <p:grpSp>
            <p:nvGrpSpPr>
              <p:cNvPr id="80" name="Group 13"/>
              <p:cNvGrpSpPr/>
              <p:nvPr/>
            </p:nvGrpSpPr>
            <p:grpSpPr>
              <a:xfrm>
                <a:off x="5471366" y="2499242"/>
                <a:ext cx="2242621" cy="2242621"/>
                <a:chOff x="4891834" y="1056196"/>
                <a:chExt cx="3541350" cy="3541350"/>
              </a:xfrm>
            </p:grpSpPr>
            <p:sp>
              <p:nvSpPr>
                <p:cNvPr id="86" name="Arc 9"/>
                <p:cNvSpPr/>
                <p:nvPr/>
              </p:nvSpPr>
              <p:spPr>
                <a:xfrm rot="2650796">
                  <a:off x="5594296" y="2122411"/>
                  <a:ext cx="1408920" cy="1408920"/>
                </a:xfrm>
                <a:prstGeom prst="arc">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87" name="Arc 10"/>
                <p:cNvSpPr/>
                <p:nvPr/>
              </p:nvSpPr>
              <p:spPr>
                <a:xfrm rot="2650796">
                  <a:off x="5523938" y="1858690"/>
                  <a:ext cx="1936362" cy="1936362"/>
                </a:xfrm>
                <a:prstGeom prst="arc">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88" name="Arc 11"/>
                <p:cNvSpPr/>
                <p:nvPr/>
              </p:nvSpPr>
              <p:spPr>
                <a:xfrm rot="2650796">
                  <a:off x="5270901" y="1511463"/>
                  <a:ext cx="2630816" cy="2630816"/>
                </a:xfrm>
                <a:prstGeom prst="arc">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89" name="Arc 12"/>
                <p:cNvSpPr/>
                <p:nvPr/>
              </p:nvSpPr>
              <p:spPr>
                <a:xfrm rot="2650796">
                  <a:off x="4891834" y="1056196"/>
                  <a:ext cx="3541350" cy="3541350"/>
                </a:xfrm>
                <a:prstGeom prst="arc">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grpSp>
          <p:grpSp>
            <p:nvGrpSpPr>
              <p:cNvPr id="81" name="Group 14"/>
              <p:cNvGrpSpPr/>
              <p:nvPr/>
            </p:nvGrpSpPr>
            <p:grpSpPr>
              <a:xfrm flipH="1">
                <a:off x="4458310" y="2499242"/>
                <a:ext cx="2242621" cy="2242621"/>
                <a:chOff x="4891834" y="1056196"/>
                <a:chExt cx="3541350" cy="3541350"/>
              </a:xfrm>
            </p:grpSpPr>
            <p:sp>
              <p:nvSpPr>
                <p:cNvPr id="82" name="Arc 15"/>
                <p:cNvSpPr/>
                <p:nvPr/>
              </p:nvSpPr>
              <p:spPr>
                <a:xfrm rot="2650796">
                  <a:off x="5594296" y="2122411"/>
                  <a:ext cx="1408920" cy="1408920"/>
                </a:xfrm>
                <a:prstGeom prst="arc">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83" name="Arc 16"/>
                <p:cNvSpPr/>
                <p:nvPr/>
              </p:nvSpPr>
              <p:spPr>
                <a:xfrm rot="2650796">
                  <a:off x="5523938" y="1858690"/>
                  <a:ext cx="1936362" cy="1936362"/>
                </a:xfrm>
                <a:prstGeom prst="arc">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84" name="Arc 17"/>
                <p:cNvSpPr/>
                <p:nvPr/>
              </p:nvSpPr>
              <p:spPr>
                <a:xfrm rot="2650796">
                  <a:off x="5270901" y="1511463"/>
                  <a:ext cx="2630816" cy="2630816"/>
                </a:xfrm>
                <a:prstGeom prst="arc">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sp>
              <p:nvSpPr>
                <p:cNvPr id="85" name="Arc 18"/>
                <p:cNvSpPr/>
                <p:nvPr/>
              </p:nvSpPr>
              <p:spPr>
                <a:xfrm rot="2650796">
                  <a:off x="4891834" y="1056196"/>
                  <a:ext cx="3541350" cy="3541350"/>
                </a:xfrm>
                <a:prstGeom prst="arc">
                  <a:avLst/>
                </a:prstGeom>
                <a:ln w="38100">
                  <a:solidFill>
                    <a:schemeClr val="tx2">
                      <a:lumMod val="20000"/>
                      <a:lumOff val="8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endParaRPr/>
                </a:p>
              </p:txBody>
            </p:sp>
          </p:grpSp>
        </p:grpSp>
      </p:grpSp>
      <p:sp>
        <p:nvSpPr>
          <p:cNvPr id="90" name="Rectangle 89"/>
          <p:cNvSpPr/>
          <p:nvPr/>
        </p:nvSpPr>
        <p:spPr>
          <a:xfrm>
            <a:off x="5384966" y="1610961"/>
            <a:ext cx="3454233" cy="2613023"/>
          </a:xfrm>
          <a:prstGeom prst="rect">
            <a:avLst/>
          </a:prstGeom>
        </p:spPr>
        <p:txBody>
          <a:bodyPr wrap="square">
            <a:spAutoFit/>
          </a:bodyPr>
          <a:lstStyle/>
          <a:p>
            <a:pPr defTabSz="685783">
              <a:lnSpc>
                <a:spcPct val="130000"/>
              </a:lnSpc>
            </a:pPr>
            <a:r>
              <a:rPr lang="vi-VN" altLang="zh-CN" b="1" u="sng">
                <a:solidFill>
                  <a:srgbClr val="0070C0"/>
                </a:solidFill>
                <a:latin typeface="Cambria" pitchFamily="18" charset="0"/>
                <a:ea typeface="Cambria" pitchFamily="18" charset="0"/>
              </a:rPr>
              <a:t>+ Trong vai trò người </a:t>
            </a:r>
            <a:r>
              <a:rPr lang="en-US" altLang="zh-CN" b="1" u="sng">
                <a:solidFill>
                  <a:srgbClr val="0070C0"/>
                </a:solidFill>
                <a:latin typeface="Cambria" pitchFamily="18" charset="0"/>
                <a:ea typeface="Cambria" pitchFamily="18" charset="0"/>
              </a:rPr>
              <a:t>nghe</a:t>
            </a:r>
            <a:r>
              <a:rPr lang="vi-VN" altLang="zh-CN" b="1" u="sng">
                <a:solidFill>
                  <a:srgbClr val="0070C0"/>
                </a:solidFill>
                <a:latin typeface="Cambria" pitchFamily="18" charset="0"/>
                <a:ea typeface="Cambria" pitchFamily="18" charset="0"/>
              </a:rPr>
              <a:t>: </a:t>
            </a:r>
            <a:r>
              <a:rPr lang="vi-VN" altLang="zh-CN">
                <a:latin typeface="Cambria" pitchFamily="18" charset="0"/>
                <a:ea typeface="Cambria" pitchFamily="18" charset="0"/>
              </a:rPr>
              <a:t>Biết lắng nghe bài trình bày của bạn mình, biết nêu câu hỏi hoặc ý kiến góp ý về nội dung, hình thức của bài</a:t>
            </a:r>
            <a:r>
              <a:rPr lang="en-US" altLang="zh-CN">
                <a:latin typeface="Cambria" pitchFamily="18" charset="0"/>
                <a:ea typeface="Cambria" pitchFamily="18" charset="0"/>
              </a:rPr>
              <a:t>; </a:t>
            </a:r>
            <a:r>
              <a:rPr lang="vi-VN" altLang="zh-CN">
                <a:latin typeface="Cambria" pitchFamily="18" charset="0"/>
                <a:ea typeface="Cambria" pitchFamily="18" charset="0"/>
              </a:rPr>
              <a:t>yêu cầu người nói giải thích và làm rõ những điều mình</a:t>
            </a:r>
            <a:r>
              <a:rPr lang="en-US" altLang="zh-CN">
                <a:latin typeface="Cambria" pitchFamily="18" charset="0"/>
                <a:ea typeface="Cambria" pitchFamily="18" charset="0"/>
              </a:rPr>
              <a:t> ý kiến</a:t>
            </a:r>
            <a:r>
              <a:rPr lang="vi-VN" altLang="zh-CN">
                <a:latin typeface="Cambria" pitchFamily="18" charset="0"/>
                <a:ea typeface="Cambria" pitchFamily="18" charset="0"/>
              </a:rPr>
              <a:t> </a:t>
            </a:r>
          </a:p>
        </p:txBody>
      </p:sp>
    </p:spTree>
    <p:extLst>
      <p:ext uri="{BB962C8B-B14F-4D97-AF65-F5344CB8AC3E}">
        <p14:creationId xmlns:p14="http://schemas.microsoft.com/office/powerpoint/2010/main" val="2716693358"/>
      </p:ext>
    </p:extLst>
  </p:cSld>
  <p:clrMapOvr>
    <a:masterClrMapping/>
  </p:clrMapOvr>
  <mc:AlternateContent xmlns:mc="http://schemas.openxmlformats.org/markup-compatibility/2006" xmlns:p14="http://schemas.microsoft.com/office/powerpoint/2010/main">
    <mc:Choice Requires="p14">
      <p:transition spd="slow" p14:dur="1600" advClick="0">
        <p:blinds dir="vert"/>
      </p:transition>
    </mc:Choice>
    <mc:Fallback xmlns="">
      <p:transition spd="slow" advClick="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6"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ircle(in)">
                                      <p:cBhvr>
                                        <p:cTn id="13" dur="500"/>
                                        <p:tgtEl>
                                          <p:spTgt spid="3"/>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5"/>
                                        </p:tgtEl>
                                        <p:attrNameLst>
                                          <p:attrName>style.visibility</p:attrName>
                                        </p:attrNameLst>
                                      </p:cBhvr>
                                      <p:to>
                                        <p:strVal val="visible"/>
                                      </p:to>
                                    </p:set>
                                    <p:animEffect transition="in" filter="fade">
                                      <p:cBhvr>
                                        <p:cTn id="17" dur="500"/>
                                        <p:tgtEl>
                                          <p:spTgt spid="45"/>
                                        </p:tgtEl>
                                      </p:cBhvr>
                                    </p:animEffect>
                                    <p:anim calcmode="lin" valueType="num">
                                      <p:cBhvr>
                                        <p:cTn id="18" dur="500" fill="hold"/>
                                        <p:tgtEl>
                                          <p:spTgt spid="45"/>
                                        </p:tgtEl>
                                        <p:attrNameLst>
                                          <p:attrName>ppt_x</p:attrName>
                                        </p:attrNameLst>
                                      </p:cBhvr>
                                      <p:tavLst>
                                        <p:tav tm="0">
                                          <p:val>
                                            <p:strVal val="#ppt_x"/>
                                          </p:val>
                                        </p:tav>
                                        <p:tav tm="100000">
                                          <p:val>
                                            <p:strVal val="#ppt_x"/>
                                          </p:val>
                                        </p:tav>
                                      </p:tavLst>
                                    </p:anim>
                                    <p:anim calcmode="lin" valueType="num">
                                      <p:cBhvr>
                                        <p:cTn id="19" dur="5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90"/>
                                        </p:tgtEl>
                                        <p:attrNameLst>
                                          <p:attrName>style.visibility</p:attrName>
                                        </p:attrNameLst>
                                      </p:cBhvr>
                                      <p:to>
                                        <p:strVal val="visible"/>
                                      </p:to>
                                    </p:set>
                                    <p:animEffect transition="in" filter="fade">
                                      <p:cBhvr>
                                        <p:cTn id="24" dur="500"/>
                                        <p:tgtEl>
                                          <p:spTgt spid="90"/>
                                        </p:tgtEl>
                                      </p:cBhvr>
                                    </p:animEffect>
                                    <p:anim calcmode="lin" valueType="num">
                                      <p:cBhvr>
                                        <p:cTn id="25" dur="500" fill="hold"/>
                                        <p:tgtEl>
                                          <p:spTgt spid="90"/>
                                        </p:tgtEl>
                                        <p:attrNameLst>
                                          <p:attrName>ppt_x</p:attrName>
                                        </p:attrNameLst>
                                      </p:cBhvr>
                                      <p:tavLst>
                                        <p:tav tm="0">
                                          <p:val>
                                            <p:strVal val="#ppt_x"/>
                                          </p:val>
                                        </p:tav>
                                        <p:tav tm="100000">
                                          <p:val>
                                            <p:strVal val="#ppt_x"/>
                                          </p:val>
                                        </p:tav>
                                      </p:tavLst>
                                    </p:anim>
                                    <p:anim calcmode="lin" valueType="num">
                                      <p:cBhvr>
                                        <p:cTn id="26" dur="5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45" grpId="0"/>
      <p:bldP spid="90" grpId="0"/>
    </p:bldLst>
  </p:timing>
</p:sld>
</file>

<file path=ppt/tags/tag1.xml><?xml version="1.0" encoding="utf-8"?>
<p:tagLst xmlns:a="http://schemas.openxmlformats.org/drawingml/2006/main" xmlns:r="http://schemas.openxmlformats.org/officeDocument/2006/relationships" xmlns:p="http://schemas.openxmlformats.org/presentationml/2006/main">
  <p:tag name="PA" val="v4.0.0"/>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23.xml><?xml version="1.0" encoding="utf-8"?>
<p:tagLst xmlns:a="http://schemas.openxmlformats.org/drawingml/2006/main" xmlns:r="http://schemas.openxmlformats.org/officeDocument/2006/relationships" xmlns:p="http://schemas.openxmlformats.org/presentationml/2006/main">
  <p:tag name="PA" val="v4.0.0"/>
</p:tagLst>
</file>

<file path=ppt/tags/tag24.xml><?xml version="1.0" encoding="utf-8"?>
<p:tagLst xmlns:a="http://schemas.openxmlformats.org/drawingml/2006/main" xmlns:r="http://schemas.openxmlformats.org/officeDocument/2006/relationships" xmlns:p="http://schemas.openxmlformats.org/presentationml/2006/main">
  <p:tag name="PA" val="v4.0.0"/>
</p:tagLst>
</file>

<file path=ppt/tags/tag25.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1_PPT定制1801380800">
  <a:themeElements>
    <a:clrScheme name="MC-欧美风主题色">
      <a:dk1>
        <a:srgbClr val="000000"/>
      </a:dk1>
      <a:lt1>
        <a:srgbClr val="FFFFFF"/>
      </a:lt1>
      <a:dk2>
        <a:srgbClr val="44546A"/>
      </a:dk2>
      <a:lt2>
        <a:srgbClr val="E7E6E6"/>
      </a:lt2>
      <a:accent1>
        <a:srgbClr val="49B8BF"/>
      </a:accent1>
      <a:accent2>
        <a:srgbClr val="005830"/>
      </a:accent2>
      <a:accent3>
        <a:srgbClr val="D0B067"/>
      </a:accent3>
      <a:accent4>
        <a:srgbClr val="75723A"/>
      </a:accent4>
      <a:accent5>
        <a:srgbClr val="005830"/>
      </a:accent5>
      <a:accent6>
        <a:srgbClr val="E89549"/>
      </a:accent6>
      <a:hlink>
        <a:srgbClr val="0563C1"/>
      </a:hlink>
      <a:folHlink>
        <a:srgbClr val="954F72"/>
      </a:folHlink>
    </a:clrScheme>
    <a:fontScheme name="Arial+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spAutoFit/>
      </a:bodyPr>
      <a:lstStyle>
        <a:defPPr>
          <a:lnSpc>
            <a:spcPct val="120000"/>
          </a:lnSpc>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PT定制1801380800">
  <a:themeElements>
    <a:clrScheme name="MC-欧美风主题色">
      <a:dk1>
        <a:srgbClr val="000000"/>
      </a:dk1>
      <a:lt1>
        <a:srgbClr val="FFFFFF"/>
      </a:lt1>
      <a:dk2>
        <a:srgbClr val="44546A"/>
      </a:dk2>
      <a:lt2>
        <a:srgbClr val="E7E6E6"/>
      </a:lt2>
      <a:accent1>
        <a:srgbClr val="49B8BF"/>
      </a:accent1>
      <a:accent2>
        <a:srgbClr val="005830"/>
      </a:accent2>
      <a:accent3>
        <a:srgbClr val="D0B067"/>
      </a:accent3>
      <a:accent4>
        <a:srgbClr val="75723A"/>
      </a:accent4>
      <a:accent5>
        <a:srgbClr val="005830"/>
      </a:accent5>
      <a:accent6>
        <a:srgbClr val="E89549"/>
      </a:accent6>
      <a:hlink>
        <a:srgbClr val="0563C1"/>
      </a:hlink>
      <a:folHlink>
        <a:srgbClr val="954F72"/>
      </a:folHlink>
    </a:clrScheme>
    <a:fontScheme name="Arial+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spAutoFit/>
      </a:bodyPr>
      <a:lstStyle>
        <a:defPPr>
          <a:lnSpc>
            <a:spcPct val="120000"/>
          </a:lnSpc>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PPT定制1801380800">
  <a:themeElements>
    <a:clrScheme name="MC-欧美风主题色">
      <a:dk1>
        <a:srgbClr val="000000"/>
      </a:dk1>
      <a:lt1>
        <a:srgbClr val="FFFFFF"/>
      </a:lt1>
      <a:dk2>
        <a:srgbClr val="44546A"/>
      </a:dk2>
      <a:lt2>
        <a:srgbClr val="E7E6E6"/>
      </a:lt2>
      <a:accent1>
        <a:srgbClr val="49B8BF"/>
      </a:accent1>
      <a:accent2>
        <a:srgbClr val="005830"/>
      </a:accent2>
      <a:accent3>
        <a:srgbClr val="D0B067"/>
      </a:accent3>
      <a:accent4>
        <a:srgbClr val="75723A"/>
      </a:accent4>
      <a:accent5>
        <a:srgbClr val="005830"/>
      </a:accent5>
      <a:accent6>
        <a:srgbClr val="E89549"/>
      </a:accent6>
      <a:hlink>
        <a:srgbClr val="0563C1"/>
      </a:hlink>
      <a:folHlink>
        <a:srgbClr val="954F72"/>
      </a:folHlink>
    </a:clrScheme>
    <a:fontScheme name="Arial+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spAutoFit/>
      </a:bodyPr>
      <a:lstStyle>
        <a:defPPr>
          <a:lnSpc>
            <a:spcPct val="120000"/>
          </a:lnSpc>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PPT定制1801380800">
  <a:themeElements>
    <a:clrScheme name="MC-欧美风主题色">
      <a:dk1>
        <a:srgbClr val="000000"/>
      </a:dk1>
      <a:lt1>
        <a:srgbClr val="FFFFFF"/>
      </a:lt1>
      <a:dk2>
        <a:srgbClr val="44546A"/>
      </a:dk2>
      <a:lt2>
        <a:srgbClr val="E7E6E6"/>
      </a:lt2>
      <a:accent1>
        <a:srgbClr val="49B8BF"/>
      </a:accent1>
      <a:accent2>
        <a:srgbClr val="005830"/>
      </a:accent2>
      <a:accent3>
        <a:srgbClr val="D0B067"/>
      </a:accent3>
      <a:accent4>
        <a:srgbClr val="75723A"/>
      </a:accent4>
      <a:accent5>
        <a:srgbClr val="005830"/>
      </a:accent5>
      <a:accent6>
        <a:srgbClr val="E89549"/>
      </a:accent6>
      <a:hlink>
        <a:srgbClr val="0563C1"/>
      </a:hlink>
      <a:folHlink>
        <a:srgbClr val="954F72"/>
      </a:folHlink>
    </a:clrScheme>
    <a:fontScheme name="Arial+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spAutoFit/>
      </a:bodyPr>
      <a:lstStyle>
        <a:defPPr>
          <a:lnSpc>
            <a:spcPct val="120000"/>
          </a:lnSpc>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136</TotalTime>
  <Words>906</Words>
  <Application>Microsoft Office PowerPoint</Application>
  <PresentationFormat>On-screen Show (16:9)</PresentationFormat>
  <Paragraphs>75</Paragraphs>
  <Slides>14</Slides>
  <Notes>14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14</vt:i4>
      </vt:variant>
    </vt:vector>
  </HeadingPairs>
  <TitlesOfParts>
    <vt:vector size="25" baseType="lpstr">
      <vt:lpstr>微软雅黑</vt:lpstr>
      <vt:lpstr>宋体</vt:lpstr>
      <vt:lpstr>Arial</vt:lpstr>
      <vt:lpstr>Calibri</vt:lpstr>
      <vt:lpstr>Cambria</vt:lpstr>
      <vt:lpstr>华文细黑</vt:lpstr>
      <vt:lpstr>小白</vt:lpstr>
      <vt:lpstr>1_PPT定制1801380800</vt:lpstr>
      <vt:lpstr>PPT定制1801380800</vt:lpstr>
      <vt:lpstr>2_PPT定制1801380800</vt:lpstr>
      <vt:lpstr>3_PPT定制1801380800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cp:lastModifiedBy>
  <cp:revision>13</cp:revision>
  <dcterms:created xsi:type="dcterms:W3CDTF">2022-08-13T09:09:43Z</dcterms:created>
  <dcterms:modified xsi:type="dcterms:W3CDTF">2022-08-25T11:19:18Z</dcterms:modified>
</cp:coreProperties>
</file>