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29"/>
  </p:notesMasterIdLst>
  <p:handoutMasterIdLst>
    <p:handoutMasterId r:id="rId30"/>
  </p:handoutMasterIdLst>
  <p:sldIdLst>
    <p:sldId id="330" r:id="rId2"/>
    <p:sldId id="415" r:id="rId3"/>
    <p:sldId id="417" r:id="rId4"/>
    <p:sldId id="404" r:id="rId5"/>
    <p:sldId id="309" r:id="rId6"/>
    <p:sldId id="331" r:id="rId7"/>
    <p:sldId id="405" r:id="rId8"/>
    <p:sldId id="425" r:id="rId9"/>
    <p:sldId id="414" r:id="rId10"/>
    <p:sldId id="315" r:id="rId11"/>
    <p:sldId id="406" r:id="rId12"/>
    <p:sldId id="407" r:id="rId13"/>
    <p:sldId id="408" r:id="rId14"/>
    <p:sldId id="409" r:id="rId15"/>
    <p:sldId id="411" r:id="rId16"/>
    <p:sldId id="412" r:id="rId17"/>
    <p:sldId id="413" r:id="rId18"/>
    <p:sldId id="424" r:id="rId19"/>
    <p:sldId id="426" r:id="rId20"/>
    <p:sldId id="337" r:id="rId21"/>
    <p:sldId id="338" r:id="rId22"/>
    <p:sldId id="427" r:id="rId23"/>
    <p:sldId id="418" r:id="rId24"/>
    <p:sldId id="421" r:id="rId25"/>
    <p:sldId id="420" r:id="rId26"/>
    <p:sldId id="422" r:id="rId27"/>
    <p:sldId id="416" r:id="rId28"/>
  </p:sldIdLst>
  <p:sldSz cx="12192000" cy="6858000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Playfair Display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#9Slide06 SVNLast Paradise" charset="0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UTM Alexander" panose="020B0604020202020204" charset="0"/>
      <p:regular r:id="rId52"/>
    </p:embeddedFont>
    <p:embeddedFont>
      <p:font typeface="Dancing Script" panose="020B0604020202020204" charset="0"/>
      <p:regular r:id="rId53"/>
    </p:embeddedFont>
    <p:embeddedFont>
      <p:font typeface="Agency FB" panose="020B0503020202020204" pitchFamily="34" charset="0"/>
      <p:regular r:id="rId54"/>
      <p:bold r:id="rId55"/>
    </p:embeddedFont>
    <p:embeddedFont>
      <p:font typeface="Blacker Sans Display" panose="020B0604020202020204" charset="0"/>
      <p:regular r:id="rId56"/>
    </p:embeddedFont>
    <p:embeddedFont>
      <p:font typeface="VL Lotus Eater" panose="020B0604020202020204" charset="0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8A55"/>
    <a:srgbClr val="ACA16C"/>
    <a:srgbClr val="B4AA7A"/>
    <a:srgbClr val="B0A674"/>
    <a:srgbClr val="A79C65"/>
    <a:srgbClr val="CC99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4947" autoAdjust="0"/>
  </p:normalViewPr>
  <p:slideViewPr>
    <p:cSldViewPr snapToGrid="0">
      <p:cViewPr varScale="1">
        <p:scale>
          <a:sx n="66" d="100"/>
          <a:sy n="66" d="100"/>
        </p:scale>
        <p:origin x="76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24"/>
    </p:cViewPr>
  </p:sorterViewPr>
  <p:notesViewPr>
    <p:cSldViewPr snapToGrid="0">
      <p:cViewPr varScale="1">
        <p:scale>
          <a:sx n="61" d="100"/>
          <a:sy n="61" d="100"/>
        </p:scale>
        <p:origin x="324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5F13F6-C8E1-CFFB-CBAA-334BB6E0DC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6BEF6B-AF2C-BF46-1E33-C3B47A2A2E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CA0B2-82C4-420E-A084-5723FB5F6677}" type="datetimeFigureOut">
              <a:rPr lang="en-US" smtClean="0"/>
              <a:t>25/08/2022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36CE4-C101-9E73-C2C9-F731D64626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08B83-EF00-E6FE-061C-C8E87F09B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12FAD-C48D-42B3-B1B1-776FCB2C5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9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599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2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3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6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2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4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5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8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7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7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770" t="4217" b="47520"/>
          <a:stretch>
            <a:fillRect/>
          </a:stretch>
        </p:blipFill>
        <p:spPr>
          <a:xfrm>
            <a:off x="431800" y="-230915"/>
            <a:ext cx="2634425" cy="132124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94433" y="820366"/>
            <a:ext cx="2620245" cy="25056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03323" y="658436"/>
            <a:ext cx="829432" cy="358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rial"/>
                <a:sym typeface="Arial"/>
              </a:rPr>
              <a:t>BÀI 2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17586" y="-831424"/>
            <a:ext cx="4373593" cy="187419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209542" y="2169651"/>
            <a:ext cx="9590029" cy="338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196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sz="7200" b="1" i="0" u="none" strike="noStrike" kern="1200" cap="none" spc="196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7200" b="1" i="0" u="none" strike="noStrike" kern="1200" cap="none" spc="196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MỞ</a:t>
            </a:r>
            <a:r>
              <a:rPr kumimoji="0" lang="en-US" sz="7200" b="1" i="0" u="none" strike="noStrike" kern="1200" cap="none" spc="196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7200" b="1" i="0" u="none" strike="noStrike" kern="1200" cap="none" spc="196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RỘNG</a:t>
            </a:r>
            <a:r>
              <a:rPr kumimoji="0" lang="en-US" sz="7200" b="1" i="0" u="none" strike="noStrike" kern="1200" cap="none" spc="196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196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 </a:t>
            </a:r>
            <a:r>
              <a:rPr kumimoji="0" lang="en-US" sz="7200" b="1" i="0" u="none" strike="noStrike" kern="1200" cap="none" spc="196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7200" b="1" i="0" u="none" strike="noStrike" kern="1200" cap="none" spc="196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7200" b="1" i="0" u="none" strike="noStrike" kern="1200" cap="none" spc="196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LOẠI</a:t>
            </a:r>
            <a:endParaRPr kumimoji="0" lang="en-US" sz="7200" b="1" i="0" u="none" strike="noStrike" kern="1200" cap="none" spc="196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6000" b="0" i="0" u="none" strike="noStrike" kern="1200" cap="none" spc="196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918039" y="4896326"/>
            <a:ext cx="8851280" cy="385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30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66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 CÙNG KÍ ỨC CỦA CỘNG ĐỒNG (SỬ THI)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alphaModFix amt="30000"/>
          </a:blip>
          <a:srcRect/>
          <a:stretch>
            <a:fillRect/>
          </a:stretch>
        </p:blipFill>
        <p:spPr>
          <a:xfrm>
            <a:off x="1371600" y="1874235"/>
            <a:ext cx="10820400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66488">
            <a:off x="3859586" y="-1332817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166" y="593653"/>
            <a:ext cx="6175275" cy="2427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6636074" y="5365917"/>
            <a:ext cx="4792493" cy="978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5973" y="4679715"/>
            <a:ext cx="1496676" cy="1664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F3793-C015-F86B-768F-819496F4C8B6}"/>
              </a:ext>
            </a:extLst>
          </p:cNvPr>
          <p:cNvSpPr txBox="1"/>
          <p:nvPr/>
        </p:nvSpPr>
        <p:spPr>
          <a:xfrm>
            <a:off x="-47717" y="2497336"/>
            <a:ext cx="4007242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5CF169-9B40-58AC-3FB0-D8F9D722D197}"/>
              </a:ext>
            </a:extLst>
          </p:cNvPr>
          <p:cNvSpPr txBox="1"/>
          <p:nvPr/>
        </p:nvSpPr>
        <p:spPr>
          <a:xfrm>
            <a:off x="5249946" y="2147144"/>
            <a:ext cx="4007242" cy="2605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THỂ LOẠI SỬ THI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EC45BB08-9390-118E-5C08-D2ABB1DC62AB}"/>
              </a:ext>
            </a:extLst>
          </p:cNvPr>
          <p:cNvGrpSpPr/>
          <p:nvPr/>
        </p:nvGrpSpPr>
        <p:grpSpPr>
          <a:xfrm>
            <a:off x="1051942" y="501829"/>
            <a:ext cx="2972477" cy="537959"/>
            <a:chOff x="0" y="0"/>
            <a:chExt cx="5944953" cy="1075918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FD02E6DA-5C32-FB7F-6F5E-57543E48D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" cy="1066412"/>
            </a:xfrm>
            <a:prstGeom prst="rect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E6B5A17A-88F5-5D36-8EEB-1CC0A8B5FA4E}"/>
                </a:ext>
              </a:extLst>
            </p:cNvPr>
            <p:cNvSpPr txBox="1"/>
            <p:nvPr/>
          </p:nvSpPr>
          <p:spPr>
            <a:xfrm>
              <a:off x="508000" y="571292"/>
              <a:ext cx="5436953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"/>
                  <a:ea typeface="+mn-ea"/>
                  <a:cs typeface="Arial"/>
                  <a:sym typeface="Arial"/>
                </a:rPr>
                <a:t>TỪ ĐOẠN TRÍCH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643149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66488">
            <a:off x="5335643" y="-1757273"/>
            <a:ext cx="9427842" cy="52324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166" y="593653"/>
            <a:ext cx="6175275" cy="242728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5CF169-9B40-58AC-3FB0-D8F9D722D197}"/>
              </a:ext>
            </a:extLst>
          </p:cNvPr>
          <p:cNvSpPr txBox="1"/>
          <p:nvPr/>
        </p:nvSpPr>
        <p:spPr>
          <a:xfrm>
            <a:off x="2283860" y="643546"/>
            <a:ext cx="7739106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THỂ LOẠI SỬ THI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A0C16E7-B992-F0E1-73B7-763662539782}"/>
              </a:ext>
            </a:extLst>
          </p:cNvPr>
          <p:cNvSpPr/>
          <p:nvPr/>
        </p:nvSpPr>
        <p:spPr bwMode="auto">
          <a:xfrm>
            <a:off x="1" y="2652953"/>
            <a:ext cx="11863012" cy="685800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rgbClr val="000000">
              <a:lumMod val="75000"/>
              <a:lumOff val="25000"/>
            </a:srgbClr>
          </a:solidFill>
          <a:ln>
            <a:noFill/>
          </a:ln>
        </p:spPr>
        <p:txBody>
          <a:bodyPr lIns="91439" tIns="45719" rIns="91439" bIns="45719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8B41510A-8D85-159B-9EED-460F7029121B}"/>
              </a:ext>
            </a:extLst>
          </p:cNvPr>
          <p:cNvGrpSpPr/>
          <p:nvPr/>
        </p:nvGrpSpPr>
        <p:grpSpPr>
          <a:xfrm>
            <a:off x="1782753" y="2354348"/>
            <a:ext cx="1862667" cy="1202267"/>
            <a:chOff x="1371600" y="2850092"/>
            <a:chExt cx="1862667" cy="1202267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D4806550-A2A2-B3A5-F353-CEA87A7C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3427943"/>
              <a:ext cx="958851" cy="624416"/>
            </a:xfrm>
            <a:prstGeom prst="rect">
              <a:avLst/>
            </a:prstGeom>
            <a:solidFill>
              <a:srgbClr val="49B8BF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2B90A947-F14D-BD16-823F-C6780403A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5418" y="2850093"/>
              <a:ext cx="958849" cy="622300"/>
            </a:xfrm>
            <a:prstGeom prst="rect">
              <a:avLst/>
            </a:prstGeom>
            <a:solidFill>
              <a:srgbClr val="49B8BF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E668DCA-4199-53D7-FFC6-BD3541CC463F}"/>
                </a:ext>
              </a:extLst>
            </p:cNvPr>
            <p:cNvSpPr/>
            <p:nvPr/>
          </p:nvSpPr>
          <p:spPr bwMode="auto">
            <a:xfrm>
              <a:off x="1371600" y="2850092"/>
              <a:ext cx="1862667" cy="1202267"/>
            </a:xfrm>
            <a:custGeom>
              <a:avLst/>
              <a:gdLst>
                <a:gd name="T0" fmla="*/ 1037 w 1037"/>
                <a:gd name="T1" fmla="*/ 0 h 671"/>
                <a:gd name="T2" fmla="*/ 503 w 1037"/>
                <a:gd name="T3" fmla="*/ 0 h 671"/>
                <a:gd name="T4" fmla="*/ 0 w 1037"/>
                <a:gd name="T5" fmla="*/ 671 h 671"/>
                <a:gd name="T6" fmla="*/ 534 w 1037"/>
                <a:gd name="T7" fmla="*/ 671 h 671"/>
                <a:gd name="T8" fmla="*/ 1037 w 1037"/>
                <a:gd name="T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7" h="671">
                  <a:moveTo>
                    <a:pt x="1037" y="0"/>
                  </a:moveTo>
                  <a:lnTo>
                    <a:pt x="503" y="0"/>
                  </a:lnTo>
                  <a:lnTo>
                    <a:pt x="0" y="671"/>
                  </a:lnTo>
                  <a:lnTo>
                    <a:pt x="534" y="671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49B8B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0" name="组合 14">
            <a:extLst>
              <a:ext uri="{FF2B5EF4-FFF2-40B4-BE49-F238E27FC236}">
                <a16:creationId xmlns:a16="http://schemas.microsoft.com/office/drawing/2014/main" id="{FCE5DA4B-DA80-85DD-5D93-836C6F05A981}"/>
              </a:ext>
            </a:extLst>
          </p:cNvPr>
          <p:cNvGrpSpPr/>
          <p:nvPr/>
        </p:nvGrpSpPr>
        <p:grpSpPr>
          <a:xfrm>
            <a:off x="5688131" y="2362969"/>
            <a:ext cx="1864783" cy="1202267"/>
            <a:chOff x="3905251" y="2850092"/>
            <a:chExt cx="1864783" cy="1202267"/>
          </a:xfrm>
        </p:grpSpPr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7AA7A67D-9E57-328F-3CAF-B7B3498CB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5252" y="3427943"/>
              <a:ext cx="958849" cy="624416"/>
            </a:xfrm>
            <a:prstGeom prst="rect">
              <a:avLst/>
            </a:prstGeom>
            <a:solidFill>
              <a:srgbClr val="00583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6C2A3A79-3F65-2D5E-09FA-7DF8429FC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185" y="2850093"/>
              <a:ext cx="958849" cy="622300"/>
            </a:xfrm>
            <a:prstGeom prst="rect">
              <a:avLst/>
            </a:prstGeom>
            <a:solidFill>
              <a:srgbClr val="005830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3234AD81-EAFC-B9B4-FEB5-865F6313F142}"/>
                </a:ext>
              </a:extLst>
            </p:cNvPr>
            <p:cNvSpPr/>
            <p:nvPr/>
          </p:nvSpPr>
          <p:spPr bwMode="auto">
            <a:xfrm>
              <a:off x="3905251" y="2850092"/>
              <a:ext cx="1864783" cy="1202267"/>
            </a:xfrm>
            <a:custGeom>
              <a:avLst/>
              <a:gdLst>
                <a:gd name="T0" fmla="*/ 1039 w 1039"/>
                <a:gd name="T1" fmla="*/ 0 h 671"/>
                <a:gd name="T2" fmla="*/ 505 w 1039"/>
                <a:gd name="T3" fmla="*/ 0 h 671"/>
                <a:gd name="T4" fmla="*/ 0 w 1039"/>
                <a:gd name="T5" fmla="*/ 671 h 671"/>
                <a:gd name="T6" fmla="*/ 534 w 1039"/>
                <a:gd name="T7" fmla="*/ 671 h 671"/>
                <a:gd name="T8" fmla="*/ 1039 w 1039"/>
                <a:gd name="T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671">
                  <a:moveTo>
                    <a:pt x="1039" y="0"/>
                  </a:moveTo>
                  <a:lnTo>
                    <a:pt x="505" y="0"/>
                  </a:lnTo>
                  <a:lnTo>
                    <a:pt x="0" y="671"/>
                  </a:lnTo>
                  <a:lnTo>
                    <a:pt x="534" y="671"/>
                  </a:lnTo>
                  <a:lnTo>
                    <a:pt x="1039" y="0"/>
                  </a:lnTo>
                  <a:close/>
                </a:path>
              </a:pathLst>
            </a:custGeom>
            <a:solidFill>
              <a:srgbClr val="00583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4" name="组合 9">
            <a:extLst>
              <a:ext uri="{FF2B5EF4-FFF2-40B4-BE49-F238E27FC236}">
                <a16:creationId xmlns:a16="http://schemas.microsoft.com/office/drawing/2014/main" id="{2E9FD9A5-2AFC-BFF4-EA37-39D5E4AD477B}"/>
              </a:ext>
            </a:extLst>
          </p:cNvPr>
          <p:cNvGrpSpPr/>
          <p:nvPr/>
        </p:nvGrpSpPr>
        <p:grpSpPr>
          <a:xfrm>
            <a:off x="8966193" y="2362969"/>
            <a:ext cx="1862668" cy="1202267"/>
            <a:chOff x="6443133" y="2850092"/>
            <a:chExt cx="1862668" cy="120226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53B314-0AB6-35FD-8D56-3AE1E6513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133" y="3427943"/>
              <a:ext cx="958851" cy="624416"/>
            </a:xfrm>
            <a:prstGeom prst="rect">
              <a:avLst/>
            </a:prstGeom>
            <a:solidFill>
              <a:srgbClr val="D0B067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E8AA512-419F-CF60-6556-FF585F46D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6952" y="2850093"/>
              <a:ext cx="958849" cy="622300"/>
            </a:xfrm>
            <a:prstGeom prst="rect">
              <a:avLst/>
            </a:prstGeom>
            <a:solidFill>
              <a:srgbClr val="D0B067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7D99E4C-3A82-50D5-FF57-74D7042A5B82}"/>
                </a:ext>
              </a:extLst>
            </p:cNvPr>
            <p:cNvSpPr/>
            <p:nvPr/>
          </p:nvSpPr>
          <p:spPr bwMode="auto">
            <a:xfrm>
              <a:off x="6443133" y="2850092"/>
              <a:ext cx="1862667" cy="1202267"/>
            </a:xfrm>
            <a:custGeom>
              <a:avLst/>
              <a:gdLst>
                <a:gd name="T0" fmla="*/ 1037 w 1037"/>
                <a:gd name="T1" fmla="*/ 0 h 671"/>
                <a:gd name="T2" fmla="*/ 503 w 1037"/>
                <a:gd name="T3" fmla="*/ 0 h 671"/>
                <a:gd name="T4" fmla="*/ 0 w 1037"/>
                <a:gd name="T5" fmla="*/ 671 h 671"/>
                <a:gd name="T6" fmla="*/ 534 w 1037"/>
                <a:gd name="T7" fmla="*/ 671 h 671"/>
                <a:gd name="T8" fmla="*/ 1037 w 1037"/>
                <a:gd name="T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7" h="671">
                  <a:moveTo>
                    <a:pt x="1037" y="0"/>
                  </a:moveTo>
                  <a:lnTo>
                    <a:pt x="503" y="0"/>
                  </a:lnTo>
                  <a:lnTo>
                    <a:pt x="0" y="671"/>
                  </a:lnTo>
                  <a:lnTo>
                    <a:pt x="534" y="671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D0B067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sp>
        <p:nvSpPr>
          <p:cNvPr id="28" name="TextBox 19">
            <a:extLst>
              <a:ext uri="{FF2B5EF4-FFF2-40B4-BE49-F238E27FC236}">
                <a16:creationId xmlns:a16="http://schemas.microsoft.com/office/drawing/2014/main" id="{F6FF5C38-4968-FEE9-0883-FA4060DB22DA}"/>
              </a:ext>
            </a:extLst>
          </p:cNvPr>
          <p:cNvSpPr txBox="1"/>
          <p:nvPr/>
        </p:nvSpPr>
        <p:spPr>
          <a:xfrm>
            <a:off x="1331650" y="4345771"/>
            <a:ext cx="2335452" cy="1152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Cốt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truyện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F7FE668B-3DBA-A3EC-A8C4-B0E007776AC9}"/>
              </a:ext>
            </a:extLst>
          </p:cNvPr>
          <p:cNvSpPr txBox="1"/>
          <p:nvPr/>
        </p:nvSpPr>
        <p:spPr>
          <a:xfrm>
            <a:off x="5105872" y="4395474"/>
            <a:ext cx="2182696" cy="1152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Nhân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E6BDE27F-7F83-ED1C-10F5-DAD6D0A898C7}"/>
              </a:ext>
            </a:extLst>
          </p:cNvPr>
          <p:cNvSpPr txBox="1"/>
          <p:nvPr/>
        </p:nvSpPr>
        <p:spPr>
          <a:xfrm>
            <a:off x="8584928" y="4345771"/>
            <a:ext cx="2680231" cy="1754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Tình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người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chuyện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64C526BC-7F72-2D14-85A8-5FDEAD757653}"/>
              </a:ext>
            </a:extLst>
          </p:cNvPr>
          <p:cNvSpPr>
            <a:spLocks noEditPoints="1"/>
          </p:cNvSpPr>
          <p:nvPr/>
        </p:nvSpPr>
        <p:spPr bwMode="auto">
          <a:xfrm>
            <a:off x="2300110" y="2674120"/>
            <a:ext cx="610056" cy="581677"/>
          </a:xfrm>
          <a:custGeom>
            <a:avLst/>
            <a:gdLst/>
            <a:ahLst/>
            <a:cxnLst>
              <a:cxn ang="0">
                <a:pos x="205" y="90"/>
              </a:cxn>
              <a:cxn ang="0">
                <a:pos x="170" y="67"/>
              </a:cxn>
              <a:cxn ang="0">
                <a:pos x="149" y="67"/>
              </a:cxn>
              <a:cxn ang="0">
                <a:pos x="156" y="35"/>
              </a:cxn>
              <a:cxn ang="0">
                <a:pos x="155" y="23"/>
              </a:cxn>
              <a:cxn ang="0">
                <a:pos x="126" y="1"/>
              </a:cxn>
              <a:cxn ang="0">
                <a:pos x="113" y="21"/>
              </a:cxn>
              <a:cxn ang="0">
                <a:pos x="95" y="61"/>
              </a:cxn>
              <a:cxn ang="0">
                <a:pos x="68" y="82"/>
              </a:cxn>
              <a:cxn ang="0">
                <a:pos x="68" y="81"/>
              </a:cxn>
              <a:cxn ang="0">
                <a:pos x="0" y="81"/>
              </a:cxn>
              <a:cxn ang="0">
                <a:pos x="0" y="179"/>
              </a:cxn>
              <a:cxn ang="0">
                <a:pos x="68" y="179"/>
              </a:cxn>
              <a:cxn ang="0">
                <a:pos x="68" y="174"/>
              </a:cxn>
              <a:cxn ang="0">
                <a:pos x="86" y="174"/>
              </a:cxn>
              <a:cxn ang="0">
                <a:pos x="99" y="181"/>
              </a:cxn>
              <a:cxn ang="0">
                <a:pos x="108" y="187"/>
              </a:cxn>
              <a:cxn ang="0">
                <a:pos x="172" y="189"/>
              </a:cxn>
              <a:cxn ang="0">
                <a:pos x="198" y="169"/>
              </a:cxn>
              <a:cxn ang="0">
                <a:pos x="205" y="90"/>
              </a:cxn>
              <a:cxn ang="0">
                <a:pos x="186" y="165"/>
              </a:cxn>
              <a:cxn ang="0">
                <a:pos x="170" y="176"/>
              </a:cxn>
              <a:cxn ang="0">
                <a:pos x="114" y="175"/>
              </a:cxn>
              <a:cxn ang="0">
                <a:pos x="106" y="170"/>
              </a:cxn>
              <a:cxn ang="0">
                <a:pos x="91" y="162"/>
              </a:cxn>
              <a:cxn ang="0">
                <a:pos x="68" y="161"/>
              </a:cxn>
              <a:cxn ang="0">
                <a:pos x="68" y="96"/>
              </a:cxn>
              <a:cxn ang="0">
                <a:pos x="106" y="68"/>
              </a:cxn>
              <a:cxn ang="0">
                <a:pos x="126" y="26"/>
              </a:cxn>
              <a:cxn ang="0">
                <a:pos x="130" y="14"/>
              </a:cxn>
              <a:cxn ang="0">
                <a:pos x="142" y="26"/>
              </a:cxn>
              <a:cxn ang="0">
                <a:pos x="143" y="35"/>
              </a:cxn>
              <a:cxn ang="0">
                <a:pos x="133" y="70"/>
              </a:cxn>
              <a:cxn ang="0">
                <a:pos x="126" y="80"/>
              </a:cxn>
              <a:cxn ang="0">
                <a:pos x="170" y="80"/>
              </a:cxn>
              <a:cxn ang="0">
                <a:pos x="193" y="94"/>
              </a:cxn>
              <a:cxn ang="0">
                <a:pos x="186" y="165"/>
              </a:cxn>
              <a:cxn ang="0">
                <a:pos x="186" y="165"/>
              </a:cxn>
              <a:cxn ang="0">
                <a:pos x="186" y="165"/>
              </a:cxn>
            </a:cxnLst>
            <a:rect l="0" t="0" r="r" b="b"/>
            <a:pathLst>
              <a:path w="215" h="192">
                <a:moveTo>
                  <a:pt x="205" y="90"/>
                </a:moveTo>
                <a:cubicBezTo>
                  <a:pt x="199" y="75"/>
                  <a:pt x="187" y="67"/>
                  <a:pt x="170" y="67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53" y="59"/>
                  <a:pt x="156" y="48"/>
                  <a:pt x="156" y="35"/>
                </a:cubicBezTo>
                <a:cubicBezTo>
                  <a:pt x="156" y="31"/>
                  <a:pt x="156" y="27"/>
                  <a:pt x="155" y="23"/>
                </a:cubicBezTo>
                <a:cubicBezTo>
                  <a:pt x="153" y="8"/>
                  <a:pt x="142" y="0"/>
                  <a:pt x="126" y="1"/>
                </a:cubicBezTo>
                <a:cubicBezTo>
                  <a:pt x="120" y="2"/>
                  <a:pt x="118" y="8"/>
                  <a:pt x="113" y="21"/>
                </a:cubicBezTo>
                <a:cubicBezTo>
                  <a:pt x="109" y="33"/>
                  <a:pt x="103" y="48"/>
                  <a:pt x="95" y="61"/>
                </a:cubicBezTo>
                <a:cubicBezTo>
                  <a:pt x="88" y="70"/>
                  <a:pt x="77" y="78"/>
                  <a:pt x="68" y="82"/>
                </a:cubicBezTo>
                <a:cubicBezTo>
                  <a:pt x="68" y="81"/>
                  <a:pt x="68" y="81"/>
                  <a:pt x="68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79"/>
                  <a:pt x="0" y="179"/>
                  <a:pt x="0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68" y="174"/>
                  <a:pt x="68" y="174"/>
                  <a:pt x="68" y="174"/>
                </a:cubicBezTo>
                <a:cubicBezTo>
                  <a:pt x="79" y="174"/>
                  <a:pt x="85" y="174"/>
                  <a:pt x="86" y="174"/>
                </a:cubicBezTo>
                <a:cubicBezTo>
                  <a:pt x="99" y="181"/>
                  <a:pt x="99" y="181"/>
                  <a:pt x="99" y="181"/>
                </a:cubicBezTo>
                <a:cubicBezTo>
                  <a:pt x="108" y="187"/>
                  <a:pt x="108" y="187"/>
                  <a:pt x="108" y="187"/>
                </a:cubicBezTo>
                <a:cubicBezTo>
                  <a:pt x="116" y="191"/>
                  <a:pt x="155" y="192"/>
                  <a:pt x="172" y="189"/>
                </a:cubicBezTo>
                <a:cubicBezTo>
                  <a:pt x="193" y="186"/>
                  <a:pt x="198" y="169"/>
                  <a:pt x="198" y="169"/>
                </a:cubicBezTo>
                <a:cubicBezTo>
                  <a:pt x="200" y="163"/>
                  <a:pt x="215" y="112"/>
                  <a:pt x="205" y="90"/>
                </a:cubicBezTo>
                <a:close/>
                <a:moveTo>
                  <a:pt x="186" y="165"/>
                </a:moveTo>
                <a:cubicBezTo>
                  <a:pt x="186" y="165"/>
                  <a:pt x="182" y="175"/>
                  <a:pt x="170" y="176"/>
                </a:cubicBezTo>
                <a:cubicBezTo>
                  <a:pt x="152" y="179"/>
                  <a:pt x="119" y="177"/>
                  <a:pt x="114" y="175"/>
                </a:cubicBezTo>
                <a:cubicBezTo>
                  <a:pt x="114" y="175"/>
                  <a:pt x="106" y="170"/>
                  <a:pt x="106" y="170"/>
                </a:cubicBezTo>
                <a:cubicBezTo>
                  <a:pt x="91" y="162"/>
                  <a:pt x="91" y="162"/>
                  <a:pt x="91" y="162"/>
                </a:cubicBezTo>
                <a:cubicBezTo>
                  <a:pt x="87" y="161"/>
                  <a:pt x="79" y="161"/>
                  <a:pt x="68" y="161"/>
                </a:cubicBezTo>
                <a:cubicBezTo>
                  <a:pt x="68" y="96"/>
                  <a:pt x="68" y="96"/>
                  <a:pt x="68" y="96"/>
                </a:cubicBezTo>
                <a:cubicBezTo>
                  <a:pt x="79" y="92"/>
                  <a:pt x="96" y="83"/>
                  <a:pt x="106" y="68"/>
                </a:cubicBezTo>
                <a:cubicBezTo>
                  <a:pt x="115" y="54"/>
                  <a:pt x="121" y="38"/>
                  <a:pt x="126" y="26"/>
                </a:cubicBezTo>
                <a:cubicBezTo>
                  <a:pt x="126" y="26"/>
                  <a:pt x="129" y="16"/>
                  <a:pt x="130" y="14"/>
                </a:cubicBezTo>
                <a:cubicBezTo>
                  <a:pt x="137" y="14"/>
                  <a:pt x="141" y="18"/>
                  <a:pt x="142" y="26"/>
                </a:cubicBezTo>
                <a:cubicBezTo>
                  <a:pt x="143" y="29"/>
                  <a:pt x="143" y="32"/>
                  <a:pt x="143" y="35"/>
                </a:cubicBezTo>
                <a:cubicBezTo>
                  <a:pt x="143" y="54"/>
                  <a:pt x="133" y="70"/>
                  <a:pt x="133" y="70"/>
                </a:cubicBezTo>
                <a:cubicBezTo>
                  <a:pt x="126" y="80"/>
                  <a:pt x="126" y="80"/>
                  <a:pt x="126" y="80"/>
                </a:cubicBezTo>
                <a:cubicBezTo>
                  <a:pt x="170" y="80"/>
                  <a:pt x="170" y="80"/>
                  <a:pt x="170" y="80"/>
                </a:cubicBezTo>
                <a:cubicBezTo>
                  <a:pt x="181" y="80"/>
                  <a:pt x="189" y="84"/>
                  <a:pt x="193" y="94"/>
                </a:cubicBezTo>
                <a:cubicBezTo>
                  <a:pt x="199" y="110"/>
                  <a:pt x="190" y="151"/>
                  <a:pt x="186" y="165"/>
                </a:cubicBezTo>
                <a:close/>
                <a:moveTo>
                  <a:pt x="186" y="165"/>
                </a:moveTo>
                <a:cubicBezTo>
                  <a:pt x="186" y="165"/>
                  <a:pt x="186" y="165"/>
                  <a:pt x="186" y="165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4B0EFDB5-D731-39BD-185B-CE1E1398A00F}"/>
              </a:ext>
            </a:extLst>
          </p:cNvPr>
          <p:cNvSpPr/>
          <p:nvPr/>
        </p:nvSpPr>
        <p:spPr bwMode="auto">
          <a:xfrm>
            <a:off x="6370434" y="2814705"/>
            <a:ext cx="405629" cy="499548"/>
          </a:xfrm>
          <a:custGeom>
            <a:avLst/>
            <a:gdLst>
              <a:gd name="T0" fmla="*/ 55 w 56"/>
              <a:gd name="T1" fmla="*/ 63 h 76"/>
              <a:gd name="T2" fmla="*/ 35 w 56"/>
              <a:gd name="T3" fmla="*/ 51 h 76"/>
              <a:gd name="T4" fmla="*/ 35 w 56"/>
              <a:gd name="T5" fmla="*/ 45 h 76"/>
              <a:gd name="T6" fmla="*/ 43 w 56"/>
              <a:gd name="T7" fmla="*/ 35 h 76"/>
              <a:gd name="T8" fmla="*/ 47 w 56"/>
              <a:gd name="T9" fmla="*/ 31 h 76"/>
              <a:gd name="T10" fmla="*/ 47 w 56"/>
              <a:gd name="T11" fmla="*/ 30 h 76"/>
              <a:gd name="T12" fmla="*/ 46 w 56"/>
              <a:gd name="T13" fmla="*/ 21 h 76"/>
              <a:gd name="T14" fmla="*/ 44 w 56"/>
              <a:gd name="T15" fmla="*/ 20 h 76"/>
              <a:gd name="T16" fmla="*/ 44 w 56"/>
              <a:gd name="T17" fmla="*/ 16 h 76"/>
              <a:gd name="T18" fmla="*/ 28 w 56"/>
              <a:gd name="T19" fmla="*/ 0 h 76"/>
              <a:gd name="T20" fmla="*/ 12 w 56"/>
              <a:gd name="T21" fmla="*/ 16 h 76"/>
              <a:gd name="T22" fmla="*/ 12 w 56"/>
              <a:gd name="T23" fmla="*/ 20 h 76"/>
              <a:gd name="T24" fmla="*/ 10 w 56"/>
              <a:gd name="T25" fmla="*/ 21 h 76"/>
              <a:gd name="T26" fmla="*/ 9 w 56"/>
              <a:gd name="T27" fmla="*/ 30 h 76"/>
              <a:gd name="T28" fmla="*/ 9 w 56"/>
              <a:gd name="T29" fmla="*/ 31 h 76"/>
              <a:gd name="T30" fmla="*/ 13 w 56"/>
              <a:gd name="T31" fmla="*/ 35 h 76"/>
              <a:gd name="T32" fmla="*/ 21 w 56"/>
              <a:gd name="T33" fmla="*/ 45 h 76"/>
              <a:gd name="T34" fmla="*/ 21 w 56"/>
              <a:gd name="T35" fmla="*/ 51 h 76"/>
              <a:gd name="T36" fmla="*/ 1 w 56"/>
              <a:gd name="T37" fmla="*/ 62 h 76"/>
              <a:gd name="T38" fmla="*/ 1 w 56"/>
              <a:gd name="T39" fmla="*/ 70 h 76"/>
              <a:gd name="T40" fmla="*/ 1 w 56"/>
              <a:gd name="T41" fmla="*/ 71 h 76"/>
              <a:gd name="T42" fmla="*/ 2 w 56"/>
              <a:gd name="T43" fmla="*/ 71 h 76"/>
              <a:gd name="T44" fmla="*/ 28 w 56"/>
              <a:gd name="T45" fmla="*/ 76 h 76"/>
              <a:gd name="T46" fmla="*/ 54 w 56"/>
              <a:gd name="T47" fmla="*/ 71 h 76"/>
              <a:gd name="T48" fmla="*/ 55 w 56"/>
              <a:gd name="T49" fmla="*/ 71 h 76"/>
              <a:gd name="T50" fmla="*/ 55 w 56"/>
              <a:gd name="T51" fmla="*/ 70 h 76"/>
              <a:gd name="T52" fmla="*/ 55 w 56"/>
              <a:gd name="T53" fmla="*/ 6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76">
                <a:moveTo>
                  <a:pt x="55" y="63"/>
                </a:moveTo>
                <a:cubicBezTo>
                  <a:pt x="54" y="56"/>
                  <a:pt x="39" y="52"/>
                  <a:pt x="35" y="51"/>
                </a:cubicBezTo>
                <a:cubicBezTo>
                  <a:pt x="35" y="45"/>
                  <a:pt x="35" y="45"/>
                  <a:pt x="35" y="45"/>
                </a:cubicBezTo>
                <a:cubicBezTo>
                  <a:pt x="39" y="43"/>
                  <a:pt x="42" y="39"/>
                  <a:pt x="43" y="35"/>
                </a:cubicBezTo>
                <a:cubicBezTo>
                  <a:pt x="45" y="34"/>
                  <a:pt x="47" y="34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8" y="26"/>
                  <a:pt x="48" y="22"/>
                  <a:pt x="46" y="21"/>
                </a:cubicBezTo>
                <a:cubicBezTo>
                  <a:pt x="46" y="20"/>
                  <a:pt x="45" y="20"/>
                  <a:pt x="44" y="2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7"/>
                  <a:pt x="37" y="0"/>
                  <a:pt x="28" y="0"/>
                </a:cubicBezTo>
                <a:cubicBezTo>
                  <a:pt x="19" y="0"/>
                  <a:pt x="12" y="7"/>
                  <a:pt x="12" y="16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0" y="20"/>
                  <a:pt x="10" y="21"/>
                </a:cubicBezTo>
                <a:cubicBezTo>
                  <a:pt x="8" y="22"/>
                  <a:pt x="8" y="26"/>
                  <a:pt x="9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4"/>
                  <a:pt x="11" y="34"/>
                  <a:pt x="13" y="35"/>
                </a:cubicBezTo>
                <a:cubicBezTo>
                  <a:pt x="14" y="39"/>
                  <a:pt x="17" y="43"/>
                  <a:pt x="21" y="45"/>
                </a:cubicBezTo>
                <a:cubicBezTo>
                  <a:pt x="21" y="51"/>
                  <a:pt x="21" y="51"/>
                  <a:pt x="21" y="51"/>
                </a:cubicBezTo>
                <a:cubicBezTo>
                  <a:pt x="17" y="52"/>
                  <a:pt x="2" y="56"/>
                  <a:pt x="1" y="62"/>
                </a:cubicBezTo>
                <a:cubicBezTo>
                  <a:pt x="1" y="63"/>
                  <a:pt x="0" y="65"/>
                  <a:pt x="1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13" y="76"/>
                  <a:pt x="28" y="76"/>
                </a:cubicBezTo>
                <a:cubicBezTo>
                  <a:pt x="43" y="76"/>
                  <a:pt x="54" y="71"/>
                  <a:pt x="54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0"/>
                  <a:pt x="55" y="70"/>
                  <a:pt x="55" y="70"/>
                </a:cubicBezTo>
                <a:cubicBezTo>
                  <a:pt x="56" y="65"/>
                  <a:pt x="55" y="63"/>
                  <a:pt x="5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33" name="Freeform 44">
            <a:extLst>
              <a:ext uri="{FF2B5EF4-FFF2-40B4-BE49-F238E27FC236}">
                <a16:creationId xmlns:a16="http://schemas.microsoft.com/office/drawing/2014/main" id="{77DBCBBD-098D-1DBE-E013-DFF9F4756BEB}"/>
              </a:ext>
            </a:extLst>
          </p:cNvPr>
          <p:cNvSpPr>
            <a:spLocks noEditPoints="1"/>
          </p:cNvSpPr>
          <p:nvPr/>
        </p:nvSpPr>
        <p:spPr bwMode="auto">
          <a:xfrm>
            <a:off x="9505429" y="2744710"/>
            <a:ext cx="769685" cy="552451"/>
          </a:xfrm>
          <a:custGeom>
            <a:avLst/>
            <a:gdLst>
              <a:gd name="T0" fmla="*/ 478 w 516"/>
              <a:gd name="T1" fmla="*/ 125 h 361"/>
              <a:gd name="T2" fmla="*/ 414 w 516"/>
              <a:gd name="T3" fmla="*/ 126 h 361"/>
              <a:gd name="T4" fmla="*/ 372 w 516"/>
              <a:gd name="T5" fmla="*/ 113 h 361"/>
              <a:gd name="T6" fmla="*/ 374 w 516"/>
              <a:gd name="T7" fmla="*/ 102 h 361"/>
              <a:gd name="T8" fmla="*/ 313 w 516"/>
              <a:gd name="T9" fmla="*/ 46 h 361"/>
              <a:gd name="T10" fmla="*/ 363 w 516"/>
              <a:gd name="T11" fmla="*/ 112 h 361"/>
              <a:gd name="T12" fmla="*/ 329 w 516"/>
              <a:gd name="T13" fmla="*/ 120 h 361"/>
              <a:gd name="T14" fmla="*/ 404 w 516"/>
              <a:gd name="T15" fmla="*/ 179 h 361"/>
              <a:gd name="T16" fmla="*/ 385 w 516"/>
              <a:gd name="T17" fmla="*/ 267 h 361"/>
              <a:gd name="T18" fmla="*/ 396 w 516"/>
              <a:gd name="T19" fmla="*/ 239 h 361"/>
              <a:gd name="T20" fmla="*/ 333 w 516"/>
              <a:gd name="T21" fmla="*/ 136 h 361"/>
              <a:gd name="T22" fmla="*/ 321 w 516"/>
              <a:gd name="T23" fmla="*/ 127 h 361"/>
              <a:gd name="T24" fmla="*/ 265 w 516"/>
              <a:gd name="T25" fmla="*/ 153 h 361"/>
              <a:gd name="T26" fmla="*/ 256 w 516"/>
              <a:gd name="T27" fmla="*/ 140 h 361"/>
              <a:gd name="T28" fmla="*/ 239 w 516"/>
              <a:gd name="T29" fmla="*/ 147 h 361"/>
              <a:gd name="T30" fmla="*/ 232 w 516"/>
              <a:gd name="T31" fmla="*/ 162 h 361"/>
              <a:gd name="T32" fmla="*/ 165 w 516"/>
              <a:gd name="T33" fmla="*/ 157 h 361"/>
              <a:gd name="T34" fmla="*/ 176 w 516"/>
              <a:gd name="T35" fmla="*/ 78 h 361"/>
              <a:gd name="T36" fmla="*/ 217 w 516"/>
              <a:gd name="T37" fmla="*/ 91 h 361"/>
              <a:gd name="T38" fmla="*/ 216 w 516"/>
              <a:gd name="T39" fmla="*/ 69 h 361"/>
              <a:gd name="T40" fmla="*/ 214 w 516"/>
              <a:gd name="T41" fmla="*/ 48 h 361"/>
              <a:gd name="T42" fmla="*/ 164 w 516"/>
              <a:gd name="T43" fmla="*/ 65 h 361"/>
              <a:gd name="T44" fmla="*/ 73 w 516"/>
              <a:gd name="T45" fmla="*/ 105 h 361"/>
              <a:gd name="T46" fmla="*/ 14 w 516"/>
              <a:gd name="T47" fmla="*/ 109 h 361"/>
              <a:gd name="T48" fmla="*/ 23 w 516"/>
              <a:gd name="T49" fmla="*/ 132 h 361"/>
              <a:gd name="T50" fmla="*/ 58 w 516"/>
              <a:gd name="T51" fmla="*/ 117 h 361"/>
              <a:gd name="T52" fmla="*/ 71 w 516"/>
              <a:gd name="T53" fmla="*/ 117 h 361"/>
              <a:gd name="T54" fmla="*/ 111 w 516"/>
              <a:gd name="T55" fmla="*/ 185 h 361"/>
              <a:gd name="T56" fmla="*/ 48 w 516"/>
              <a:gd name="T57" fmla="*/ 157 h 361"/>
              <a:gd name="T58" fmla="*/ 31 w 516"/>
              <a:gd name="T59" fmla="*/ 179 h 361"/>
              <a:gd name="T60" fmla="*/ 29 w 516"/>
              <a:gd name="T61" fmla="*/ 197 h 361"/>
              <a:gd name="T62" fmla="*/ 109 w 516"/>
              <a:gd name="T63" fmla="*/ 193 h 361"/>
              <a:gd name="T64" fmla="*/ 146 w 516"/>
              <a:gd name="T65" fmla="*/ 287 h 361"/>
              <a:gd name="T66" fmla="*/ 123 w 516"/>
              <a:gd name="T67" fmla="*/ 351 h 361"/>
              <a:gd name="T68" fmla="*/ 154 w 516"/>
              <a:gd name="T69" fmla="*/ 285 h 361"/>
              <a:gd name="T70" fmla="*/ 204 w 516"/>
              <a:gd name="T71" fmla="*/ 356 h 361"/>
              <a:gd name="T72" fmla="*/ 227 w 516"/>
              <a:gd name="T73" fmla="*/ 329 h 361"/>
              <a:gd name="T74" fmla="*/ 227 w 516"/>
              <a:gd name="T75" fmla="*/ 256 h 361"/>
              <a:gd name="T76" fmla="*/ 243 w 516"/>
              <a:gd name="T77" fmla="*/ 171 h 361"/>
              <a:gd name="T78" fmla="*/ 270 w 516"/>
              <a:gd name="T79" fmla="*/ 164 h 361"/>
              <a:gd name="T80" fmla="*/ 324 w 516"/>
              <a:gd name="T81" fmla="*/ 142 h 361"/>
              <a:gd name="T82" fmla="*/ 354 w 516"/>
              <a:gd name="T83" fmla="*/ 299 h 361"/>
              <a:gd name="T84" fmla="*/ 349 w 516"/>
              <a:gd name="T85" fmla="*/ 317 h 361"/>
              <a:gd name="T86" fmla="*/ 349 w 516"/>
              <a:gd name="T87" fmla="*/ 334 h 361"/>
              <a:gd name="T88" fmla="*/ 361 w 516"/>
              <a:gd name="T89" fmla="*/ 300 h 361"/>
              <a:gd name="T90" fmla="*/ 393 w 516"/>
              <a:gd name="T91" fmla="*/ 293 h 361"/>
              <a:gd name="T92" fmla="*/ 398 w 516"/>
              <a:gd name="T93" fmla="*/ 332 h 361"/>
              <a:gd name="T94" fmla="*/ 400 w 516"/>
              <a:gd name="T95" fmla="*/ 316 h 361"/>
              <a:gd name="T96" fmla="*/ 399 w 516"/>
              <a:gd name="T97" fmla="*/ 292 h 361"/>
              <a:gd name="T98" fmla="*/ 415 w 516"/>
              <a:gd name="T99" fmla="*/ 131 h 361"/>
              <a:gd name="T100" fmla="*/ 492 w 516"/>
              <a:gd name="T101" fmla="*/ 150 h 361"/>
              <a:gd name="T102" fmla="*/ 500 w 516"/>
              <a:gd name="T103" fmla="*/ 126 h 361"/>
              <a:gd name="T104" fmla="*/ 499 w 516"/>
              <a:gd name="T105" fmla="*/ 125 h 361"/>
              <a:gd name="T106" fmla="*/ 503 w 516"/>
              <a:gd name="T107" fmla="*/ 108 h 361"/>
              <a:gd name="T108" fmla="*/ 356 w 516"/>
              <a:gd name="T109" fmla="*/ 24 h 361"/>
              <a:gd name="T110" fmla="*/ 354 w 516"/>
              <a:gd name="T111" fmla="*/ 89 h 361"/>
              <a:gd name="T112" fmla="*/ 137 w 516"/>
              <a:gd name="T113" fmla="*/ 71 h 361"/>
              <a:gd name="T114" fmla="*/ 85 w 516"/>
              <a:gd name="T115" fmla="*/ 120 h 361"/>
              <a:gd name="T116" fmla="*/ 120 w 516"/>
              <a:gd name="T117" fmla="*/ 179 h 361"/>
              <a:gd name="T118" fmla="*/ 156 w 516"/>
              <a:gd name="T119" fmla="*/ 166 h 361"/>
              <a:gd name="T120" fmla="*/ 373 w 516"/>
              <a:gd name="T121" fmla="*/ 263 h 361"/>
              <a:gd name="T122" fmla="*/ 339 w 516"/>
              <a:gd name="T123" fmla="*/ 238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16" h="361">
                <a:moveTo>
                  <a:pt x="503" y="108"/>
                </a:moveTo>
                <a:cubicBezTo>
                  <a:pt x="495" y="112"/>
                  <a:pt x="488" y="116"/>
                  <a:pt x="481" y="121"/>
                </a:cubicBezTo>
                <a:cubicBezTo>
                  <a:pt x="479" y="122"/>
                  <a:pt x="478" y="123"/>
                  <a:pt x="478" y="125"/>
                </a:cubicBezTo>
                <a:cubicBezTo>
                  <a:pt x="477" y="125"/>
                  <a:pt x="477" y="125"/>
                  <a:pt x="476" y="125"/>
                </a:cubicBezTo>
                <a:cubicBezTo>
                  <a:pt x="456" y="127"/>
                  <a:pt x="437" y="128"/>
                  <a:pt x="416" y="125"/>
                </a:cubicBezTo>
                <a:cubicBezTo>
                  <a:pt x="416" y="125"/>
                  <a:pt x="415" y="125"/>
                  <a:pt x="414" y="126"/>
                </a:cubicBezTo>
                <a:cubicBezTo>
                  <a:pt x="414" y="124"/>
                  <a:pt x="414" y="122"/>
                  <a:pt x="414" y="121"/>
                </a:cubicBezTo>
                <a:cubicBezTo>
                  <a:pt x="414" y="118"/>
                  <a:pt x="413" y="116"/>
                  <a:pt x="410" y="115"/>
                </a:cubicBezTo>
                <a:cubicBezTo>
                  <a:pt x="397" y="113"/>
                  <a:pt x="385" y="113"/>
                  <a:pt x="372" y="113"/>
                </a:cubicBezTo>
                <a:cubicBezTo>
                  <a:pt x="372" y="111"/>
                  <a:pt x="372" y="110"/>
                  <a:pt x="373" y="109"/>
                </a:cubicBezTo>
                <a:cubicBezTo>
                  <a:pt x="373" y="108"/>
                  <a:pt x="373" y="108"/>
                  <a:pt x="373" y="108"/>
                </a:cubicBezTo>
                <a:cubicBezTo>
                  <a:pt x="374" y="106"/>
                  <a:pt x="374" y="104"/>
                  <a:pt x="374" y="102"/>
                </a:cubicBezTo>
                <a:cubicBezTo>
                  <a:pt x="396" y="96"/>
                  <a:pt x="413" y="77"/>
                  <a:pt x="409" y="51"/>
                </a:cubicBezTo>
                <a:cubicBezTo>
                  <a:pt x="406" y="28"/>
                  <a:pt x="378" y="0"/>
                  <a:pt x="354" y="11"/>
                </a:cubicBezTo>
                <a:cubicBezTo>
                  <a:pt x="336" y="12"/>
                  <a:pt x="319" y="28"/>
                  <a:pt x="313" y="46"/>
                </a:cubicBezTo>
                <a:cubicBezTo>
                  <a:pt x="304" y="75"/>
                  <a:pt x="323" y="101"/>
                  <a:pt x="351" y="104"/>
                </a:cubicBezTo>
                <a:cubicBezTo>
                  <a:pt x="356" y="104"/>
                  <a:pt x="360" y="104"/>
                  <a:pt x="364" y="104"/>
                </a:cubicBezTo>
                <a:cubicBezTo>
                  <a:pt x="364" y="107"/>
                  <a:pt x="363" y="109"/>
                  <a:pt x="363" y="112"/>
                </a:cubicBezTo>
                <a:cubicBezTo>
                  <a:pt x="363" y="112"/>
                  <a:pt x="363" y="113"/>
                  <a:pt x="364" y="113"/>
                </a:cubicBezTo>
                <a:cubicBezTo>
                  <a:pt x="353" y="113"/>
                  <a:pt x="341" y="113"/>
                  <a:pt x="330" y="112"/>
                </a:cubicBezTo>
                <a:cubicBezTo>
                  <a:pt x="326" y="112"/>
                  <a:pt x="325" y="119"/>
                  <a:pt x="329" y="120"/>
                </a:cubicBezTo>
                <a:cubicBezTo>
                  <a:pt x="344" y="123"/>
                  <a:pt x="359" y="124"/>
                  <a:pt x="374" y="124"/>
                </a:cubicBezTo>
                <a:cubicBezTo>
                  <a:pt x="391" y="124"/>
                  <a:pt x="403" y="125"/>
                  <a:pt x="404" y="144"/>
                </a:cubicBezTo>
                <a:cubicBezTo>
                  <a:pt x="405" y="156"/>
                  <a:pt x="404" y="167"/>
                  <a:pt x="404" y="179"/>
                </a:cubicBezTo>
                <a:cubicBezTo>
                  <a:pt x="404" y="202"/>
                  <a:pt x="404" y="226"/>
                  <a:pt x="404" y="249"/>
                </a:cubicBezTo>
                <a:cubicBezTo>
                  <a:pt x="405" y="275"/>
                  <a:pt x="410" y="279"/>
                  <a:pt x="385" y="282"/>
                </a:cubicBezTo>
                <a:cubicBezTo>
                  <a:pt x="385" y="277"/>
                  <a:pt x="385" y="272"/>
                  <a:pt x="385" y="267"/>
                </a:cubicBezTo>
                <a:cubicBezTo>
                  <a:pt x="385" y="258"/>
                  <a:pt x="386" y="247"/>
                  <a:pt x="383" y="239"/>
                </a:cubicBezTo>
                <a:cubicBezTo>
                  <a:pt x="383" y="239"/>
                  <a:pt x="383" y="239"/>
                  <a:pt x="383" y="239"/>
                </a:cubicBezTo>
                <a:cubicBezTo>
                  <a:pt x="388" y="239"/>
                  <a:pt x="392" y="239"/>
                  <a:pt x="396" y="239"/>
                </a:cubicBezTo>
                <a:cubicBezTo>
                  <a:pt x="404" y="239"/>
                  <a:pt x="404" y="227"/>
                  <a:pt x="396" y="227"/>
                </a:cubicBezTo>
                <a:cubicBezTo>
                  <a:pt x="377" y="226"/>
                  <a:pt x="358" y="228"/>
                  <a:pt x="339" y="232"/>
                </a:cubicBezTo>
                <a:cubicBezTo>
                  <a:pt x="339" y="199"/>
                  <a:pt x="341" y="167"/>
                  <a:pt x="333" y="136"/>
                </a:cubicBezTo>
                <a:cubicBezTo>
                  <a:pt x="335" y="133"/>
                  <a:pt x="334" y="128"/>
                  <a:pt x="331" y="127"/>
                </a:cubicBezTo>
                <a:cubicBezTo>
                  <a:pt x="330" y="126"/>
                  <a:pt x="330" y="125"/>
                  <a:pt x="330" y="125"/>
                </a:cubicBezTo>
                <a:cubicBezTo>
                  <a:pt x="328" y="119"/>
                  <a:pt x="320" y="121"/>
                  <a:pt x="321" y="127"/>
                </a:cubicBezTo>
                <a:cubicBezTo>
                  <a:pt x="321" y="127"/>
                  <a:pt x="321" y="128"/>
                  <a:pt x="321" y="128"/>
                </a:cubicBezTo>
                <a:cubicBezTo>
                  <a:pt x="313" y="130"/>
                  <a:pt x="304" y="135"/>
                  <a:pt x="296" y="139"/>
                </a:cubicBezTo>
                <a:cubicBezTo>
                  <a:pt x="285" y="144"/>
                  <a:pt x="275" y="148"/>
                  <a:pt x="265" y="153"/>
                </a:cubicBezTo>
                <a:cubicBezTo>
                  <a:pt x="264" y="152"/>
                  <a:pt x="262" y="151"/>
                  <a:pt x="260" y="151"/>
                </a:cubicBezTo>
                <a:cubicBezTo>
                  <a:pt x="259" y="151"/>
                  <a:pt x="258" y="151"/>
                  <a:pt x="257" y="151"/>
                </a:cubicBezTo>
                <a:cubicBezTo>
                  <a:pt x="257" y="147"/>
                  <a:pt x="256" y="144"/>
                  <a:pt x="256" y="140"/>
                </a:cubicBezTo>
                <a:cubicBezTo>
                  <a:pt x="256" y="132"/>
                  <a:pt x="244" y="132"/>
                  <a:pt x="244" y="140"/>
                </a:cubicBezTo>
                <a:cubicBezTo>
                  <a:pt x="244" y="143"/>
                  <a:pt x="242" y="146"/>
                  <a:pt x="241" y="148"/>
                </a:cubicBezTo>
                <a:cubicBezTo>
                  <a:pt x="240" y="148"/>
                  <a:pt x="239" y="147"/>
                  <a:pt x="239" y="147"/>
                </a:cubicBezTo>
                <a:cubicBezTo>
                  <a:pt x="235" y="147"/>
                  <a:pt x="234" y="152"/>
                  <a:pt x="237" y="153"/>
                </a:cubicBezTo>
                <a:cubicBezTo>
                  <a:pt x="237" y="154"/>
                  <a:pt x="237" y="155"/>
                  <a:pt x="237" y="156"/>
                </a:cubicBezTo>
                <a:cubicBezTo>
                  <a:pt x="234" y="157"/>
                  <a:pt x="232" y="160"/>
                  <a:pt x="232" y="162"/>
                </a:cubicBezTo>
                <a:cubicBezTo>
                  <a:pt x="223" y="163"/>
                  <a:pt x="215" y="164"/>
                  <a:pt x="206" y="165"/>
                </a:cubicBezTo>
                <a:cubicBezTo>
                  <a:pt x="195" y="166"/>
                  <a:pt x="183" y="167"/>
                  <a:pt x="172" y="167"/>
                </a:cubicBezTo>
                <a:cubicBezTo>
                  <a:pt x="170" y="164"/>
                  <a:pt x="167" y="160"/>
                  <a:pt x="165" y="157"/>
                </a:cubicBezTo>
                <a:cubicBezTo>
                  <a:pt x="165" y="157"/>
                  <a:pt x="165" y="157"/>
                  <a:pt x="165" y="156"/>
                </a:cubicBezTo>
                <a:cubicBezTo>
                  <a:pt x="181" y="134"/>
                  <a:pt x="186" y="100"/>
                  <a:pt x="175" y="78"/>
                </a:cubicBezTo>
                <a:cubicBezTo>
                  <a:pt x="175" y="78"/>
                  <a:pt x="175" y="78"/>
                  <a:pt x="176" y="78"/>
                </a:cubicBezTo>
                <a:cubicBezTo>
                  <a:pt x="176" y="79"/>
                  <a:pt x="177" y="79"/>
                  <a:pt x="178" y="79"/>
                </a:cubicBezTo>
                <a:cubicBezTo>
                  <a:pt x="185" y="80"/>
                  <a:pt x="192" y="81"/>
                  <a:pt x="199" y="83"/>
                </a:cubicBezTo>
                <a:cubicBezTo>
                  <a:pt x="205" y="85"/>
                  <a:pt x="211" y="88"/>
                  <a:pt x="217" y="91"/>
                </a:cubicBezTo>
                <a:cubicBezTo>
                  <a:pt x="223" y="93"/>
                  <a:pt x="227" y="84"/>
                  <a:pt x="223" y="80"/>
                </a:cubicBezTo>
                <a:cubicBezTo>
                  <a:pt x="219" y="76"/>
                  <a:pt x="214" y="73"/>
                  <a:pt x="209" y="71"/>
                </a:cubicBezTo>
                <a:cubicBezTo>
                  <a:pt x="211" y="70"/>
                  <a:pt x="213" y="70"/>
                  <a:pt x="216" y="69"/>
                </a:cubicBezTo>
                <a:cubicBezTo>
                  <a:pt x="223" y="67"/>
                  <a:pt x="221" y="55"/>
                  <a:pt x="214" y="56"/>
                </a:cubicBezTo>
                <a:cubicBezTo>
                  <a:pt x="210" y="56"/>
                  <a:pt x="206" y="56"/>
                  <a:pt x="202" y="57"/>
                </a:cubicBezTo>
                <a:cubicBezTo>
                  <a:pt x="206" y="54"/>
                  <a:pt x="210" y="51"/>
                  <a:pt x="214" y="48"/>
                </a:cubicBezTo>
                <a:cubicBezTo>
                  <a:pt x="220" y="44"/>
                  <a:pt x="217" y="35"/>
                  <a:pt x="210" y="37"/>
                </a:cubicBezTo>
                <a:cubicBezTo>
                  <a:pt x="192" y="40"/>
                  <a:pt x="173" y="48"/>
                  <a:pt x="164" y="65"/>
                </a:cubicBezTo>
                <a:cubicBezTo>
                  <a:pt x="164" y="65"/>
                  <a:pt x="164" y="65"/>
                  <a:pt x="164" y="65"/>
                </a:cubicBezTo>
                <a:cubicBezTo>
                  <a:pt x="157" y="61"/>
                  <a:pt x="149" y="58"/>
                  <a:pt x="138" y="59"/>
                </a:cubicBezTo>
                <a:cubicBezTo>
                  <a:pt x="136" y="59"/>
                  <a:pt x="135" y="60"/>
                  <a:pt x="134" y="61"/>
                </a:cubicBezTo>
                <a:cubicBezTo>
                  <a:pt x="105" y="51"/>
                  <a:pt x="79" y="77"/>
                  <a:pt x="73" y="105"/>
                </a:cubicBezTo>
                <a:cubicBezTo>
                  <a:pt x="56" y="86"/>
                  <a:pt x="27" y="80"/>
                  <a:pt x="6" y="95"/>
                </a:cubicBezTo>
                <a:cubicBezTo>
                  <a:pt x="0" y="99"/>
                  <a:pt x="2" y="109"/>
                  <a:pt x="9" y="109"/>
                </a:cubicBezTo>
                <a:cubicBezTo>
                  <a:pt x="11" y="109"/>
                  <a:pt x="12" y="109"/>
                  <a:pt x="14" y="109"/>
                </a:cubicBezTo>
                <a:cubicBezTo>
                  <a:pt x="9" y="111"/>
                  <a:pt x="11" y="119"/>
                  <a:pt x="17" y="119"/>
                </a:cubicBezTo>
                <a:cubicBezTo>
                  <a:pt x="23" y="119"/>
                  <a:pt x="29" y="119"/>
                  <a:pt x="35" y="118"/>
                </a:cubicBezTo>
                <a:cubicBezTo>
                  <a:pt x="31" y="122"/>
                  <a:pt x="27" y="127"/>
                  <a:pt x="23" y="132"/>
                </a:cubicBezTo>
                <a:cubicBezTo>
                  <a:pt x="19" y="139"/>
                  <a:pt x="28" y="145"/>
                  <a:pt x="33" y="140"/>
                </a:cubicBezTo>
                <a:cubicBezTo>
                  <a:pt x="41" y="133"/>
                  <a:pt x="51" y="128"/>
                  <a:pt x="57" y="118"/>
                </a:cubicBezTo>
                <a:cubicBezTo>
                  <a:pt x="57" y="118"/>
                  <a:pt x="58" y="118"/>
                  <a:pt x="58" y="117"/>
                </a:cubicBezTo>
                <a:cubicBezTo>
                  <a:pt x="60" y="116"/>
                  <a:pt x="62" y="115"/>
                  <a:pt x="64" y="114"/>
                </a:cubicBezTo>
                <a:cubicBezTo>
                  <a:pt x="65" y="115"/>
                  <a:pt x="65" y="115"/>
                  <a:pt x="66" y="116"/>
                </a:cubicBezTo>
                <a:cubicBezTo>
                  <a:pt x="67" y="117"/>
                  <a:pt x="69" y="118"/>
                  <a:pt x="71" y="117"/>
                </a:cubicBezTo>
                <a:cubicBezTo>
                  <a:pt x="71" y="144"/>
                  <a:pt x="89" y="170"/>
                  <a:pt x="115" y="176"/>
                </a:cubicBezTo>
                <a:cubicBezTo>
                  <a:pt x="114" y="177"/>
                  <a:pt x="113" y="177"/>
                  <a:pt x="113" y="178"/>
                </a:cubicBezTo>
                <a:cubicBezTo>
                  <a:pt x="112" y="181"/>
                  <a:pt x="112" y="183"/>
                  <a:pt x="111" y="185"/>
                </a:cubicBezTo>
                <a:cubicBezTo>
                  <a:pt x="111" y="185"/>
                  <a:pt x="111" y="185"/>
                  <a:pt x="110" y="185"/>
                </a:cubicBezTo>
                <a:cubicBezTo>
                  <a:pt x="92" y="181"/>
                  <a:pt x="73" y="176"/>
                  <a:pt x="56" y="180"/>
                </a:cubicBezTo>
                <a:cubicBezTo>
                  <a:pt x="55" y="172"/>
                  <a:pt x="53" y="164"/>
                  <a:pt x="48" y="157"/>
                </a:cubicBezTo>
                <a:cubicBezTo>
                  <a:pt x="44" y="152"/>
                  <a:pt x="36" y="157"/>
                  <a:pt x="39" y="162"/>
                </a:cubicBezTo>
                <a:cubicBezTo>
                  <a:pt x="42" y="167"/>
                  <a:pt x="44" y="172"/>
                  <a:pt x="45" y="177"/>
                </a:cubicBezTo>
                <a:cubicBezTo>
                  <a:pt x="40" y="178"/>
                  <a:pt x="36" y="179"/>
                  <a:pt x="31" y="179"/>
                </a:cubicBezTo>
                <a:cubicBezTo>
                  <a:pt x="25" y="179"/>
                  <a:pt x="24" y="190"/>
                  <a:pt x="31" y="189"/>
                </a:cubicBezTo>
                <a:cubicBezTo>
                  <a:pt x="33" y="189"/>
                  <a:pt x="35" y="189"/>
                  <a:pt x="37" y="189"/>
                </a:cubicBezTo>
                <a:cubicBezTo>
                  <a:pt x="34" y="191"/>
                  <a:pt x="32" y="194"/>
                  <a:pt x="29" y="197"/>
                </a:cubicBezTo>
                <a:cubicBezTo>
                  <a:pt x="24" y="203"/>
                  <a:pt x="32" y="211"/>
                  <a:pt x="38" y="206"/>
                </a:cubicBezTo>
                <a:cubicBezTo>
                  <a:pt x="60" y="187"/>
                  <a:pt x="83" y="193"/>
                  <a:pt x="109" y="193"/>
                </a:cubicBezTo>
                <a:cubicBezTo>
                  <a:pt x="109" y="193"/>
                  <a:pt x="109" y="193"/>
                  <a:pt x="109" y="193"/>
                </a:cubicBezTo>
                <a:cubicBezTo>
                  <a:pt x="103" y="223"/>
                  <a:pt x="102" y="254"/>
                  <a:pt x="98" y="284"/>
                </a:cubicBezTo>
                <a:cubicBezTo>
                  <a:pt x="97" y="289"/>
                  <a:pt x="99" y="293"/>
                  <a:pt x="104" y="293"/>
                </a:cubicBezTo>
                <a:cubicBezTo>
                  <a:pt x="118" y="293"/>
                  <a:pt x="132" y="290"/>
                  <a:pt x="146" y="287"/>
                </a:cubicBezTo>
                <a:cubicBezTo>
                  <a:pt x="143" y="304"/>
                  <a:pt x="140" y="319"/>
                  <a:pt x="135" y="335"/>
                </a:cubicBezTo>
                <a:cubicBezTo>
                  <a:pt x="126" y="334"/>
                  <a:pt x="114" y="333"/>
                  <a:pt x="117" y="345"/>
                </a:cubicBezTo>
                <a:cubicBezTo>
                  <a:pt x="118" y="348"/>
                  <a:pt x="120" y="350"/>
                  <a:pt x="123" y="351"/>
                </a:cubicBezTo>
                <a:cubicBezTo>
                  <a:pt x="129" y="353"/>
                  <a:pt x="135" y="353"/>
                  <a:pt x="141" y="353"/>
                </a:cubicBezTo>
                <a:cubicBezTo>
                  <a:pt x="146" y="353"/>
                  <a:pt x="149" y="349"/>
                  <a:pt x="149" y="345"/>
                </a:cubicBezTo>
                <a:cubicBezTo>
                  <a:pt x="151" y="325"/>
                  <a:pt x="153" y="305"/>
                  <a:pt x="154" y="285"/>
                </a:cubicBezTo>
                <a:cubicBezTo>
                  <a:pt x="159" y="283"/>
                  <a:pt x="164" y="282"/>
                  <a:pt x="170" y="280"/>
                </a:cubicBezTo>
                <a:cubicBezTo>
                  <a:pt x="170" y="280"/>
                  <a:pt x="170" y="280"/>
                  <a:pt x="170" y="280"/>
                </a:cubicBezTo>
                <a:cubicBezTo>
                  <a:pt x="180" y="306"/>
                  <a:pt x="193" y="331"/>
                  <a:pt x="204" y="356"/>
                </a:cubicBezTo>
                <a:cubicBezTo>
                  <a:pt x="207" y="361"/>
                  <a:pt x="213" y="361"/>
                  <a:pt x="217" y="358"/>
                </a:cubicBezTo>
                <a:cubicBezTo>
                  <a:pt x="224" y="352"/>
                  <a:pt x="232" y="347"/>
                  <a:pt x="239" y="341"/>
                </a:cubicBezTo>
                <a:cubicBezTo>
                  <a:pt x="248" y="334"/>
                  <a:pt x="235" y="320"/>
                  <a:pt x="227" y="329"/>
                </a:cubicBezTo>
                <a:cubicBezTo>
                  <a:pt x="223" y="333"/>
                  <a:pt x="218" y="336"/>
                  <a:pt x="214" y="339"/>
                </a:cubicBezTo>
                <a:cubicBezTo>
                  <a:pt x="204" y="318"/>
                  <a:pt x="195" y="294"/>
                  <a:pt x="180" y="277"/>
                </a:cubicBezTo>
                <a:cubicBezTo>
                  <a:pt x="196" y="270"/>
                  <a:pt x="212" y="263"/>
                  <a:pt x="227" y="256"/>
                </a:cubicBezTo>
                <a:cubicBezTo>
                  <a:pt x="230" y="254"/>
                  <a:pt x="232" y="249"/>
                  <a:pt x="230" y="246"/>
                </a:cubicBezTo>
                <a:cubicBezTo>
                  <a:pt x="214" y="222"/>
                  <a:pt x="195" y="201"/>
                  <a:pt x="179" y="177"/>
                </a:cubicBezTo>
                <a:cubicBezTo>
                  <a:pt x="200" y="179"/>
                  <a:pt x="225" y="181"/>
                  <a:pt x="243" y="171"/>
                </a:cubicBezTo>
                <a:cubicBezTo>
                  <a:pt x="244" y="170"/>
                  <a:pt x="244" y="169"/>
                  <a:pt x="244" y="168"/>
                </a:cubicBezTo>
                <a:cubicBezTo>
                  <a:pt x="249" y="168"/>
                  <a:pt x="253" y="168"/>
                  <a:pt x="256" y="168"/>
                </a:cubicBezTo>
                <a:cubicBezTo>
                  <a:pt x="261" y="168"/>
                  <a:pt x="267" y="167"/>
                  <a:pt x="270" y="164"/>
                </a:cubicBezTo>
                <a:cubicBezTo>
                  <a:pt x="272" y="163"/>
                  <a:pt x="273" y="161"/>
                  <a:pt x="273" y="160"/>
                </a:cubicBezTo>
                <a:cubicBezTo>
                  <a:pt x="281" y="158"/>
                  <a:pt x="288" y="155"/>
                  <a:pt x="296" y="153"/>
                </a:cubicBezTo>
                <a:cubicBezTo>
                  <a:pt x="305" y="150"/>
                  <a:pt x="315" y="147"/>
                  <a:pt x="324" y="142"/>
                </a:cubicBezTo>
                <a:cubicBezTo>
                  <a:pt x="332" y="192"/>
                  <a:pt x="323" y="243"/>
                  <a:pt x="332" y="293"/>
                </a:cubicBezTo>
                <a:cubicBezTo>
                  <a:pt x="333" y="297"/>
                  <a:pt x="338" y="298"/>
                  <a:pt x="341" y="296"/>
                </a:cubicBezTo>
                <a:cubicBezTo>
                  <a:pt x="345" y="297"/>
                  <a:pt x="350" y="298"/>
                  <a:pt x="354" y="299"/>
                </a:cubicBezTo>
                <a:cubicBezTo>
                  <a:pt x="354" y="299"/>
                  <a:pt x="354" y="300"/>
                  <a:pt x="355" y="300"/>
                </a:cubicBezTo>
                <a:cubicBezTo>
                  <a:pt x="358" y="305"/>
                  <a:pt x="358" y="311"/>
                  <a:pt x="358" y="317"/>
                </a:cubicBezTo>
                <a:cubicBezTo>
                  <a:pt x="355" y="317"/>
                  <a:pt x="352" y="317"/>
                  <a:pt x="349" y="317"/>
                </a:cubicBezTo>
                <a:cubicBezTo>
                  <a:pt x="344" y="316"/>
                  <a:pt x="340" y="316"/>
                  <a:pt x="335" y="319"/>
                </a:cubicBezTo>
                <a:cubicBezTo>
                  <a:pt x="332" y="322"/>
                  <a:pt x="332" y="328"/>
                  <a:pt x="335" y="331"/>
                </a:cubicBezTo>
                <a:cubicBezTo>
                  <a:pt x="340" y="334"/>
                  <a:pt x="344" y="334"/>
                  <a:pt x="349" y="334"/>
                </a:cubicBezTo>
                <a:cubicBezTo>
                  <a:pt x="354" y="333"/>
                  <a:pt x="359" y="333"/>
                  <a:pt x="364" y="333"/>
                </a:cubicBezTo>
                <a:cubicBezTo>
                  <a:pt x="371" y="331"/>
                  <a:pt x="371" y="322"/>
                  <a:pt x="366" y="319"/>
                </a:cubicBezTo>
                <a:cubicBezTo>
                  <a:pt x="365" y="312"/>
                  <a:pt x="364" y="306"/>
                  <a:pt x="361" y="300"/>
                </a:cubicBezTo>
                <a:cubicBezTo>
                  <a:pt x="367" y="300"/>
                  <a:pt x="373" y="300"/>
                  <a:pt x="379" y="299"/>
                </a:cubicBezTo>
                <a:cubicBezTo>
                  <a:pt x="382" y="299"/>
                  <a:pt x="384" y="297"/>
                  <a:pt x="384" y="294"/>
                </a:cubicBezTo>
                <a:cubicBezTo>
                  <a:pt x="387" y="294"/>
                  <a:pt x="390" y="294"/>
                  <a:pt x="393" y="293"/>
                </a:cubicBezTo>
                <a:cubicBezTo>
                  <a:pt x="390" y="302"/>
                  <a:pt x="392" y="312"/>
                  <a:pt x="391" y="321"/>
                </a:cubicBezTo>
                <a:cubicBezTo>
                  <a:pt x="390" y="321"/>
                  <a:pt x="390" y="322"/>
                  <a:pt x="390" y="323"/>
                </a:cubicBezTo>
                <a:cubicBezTo>
                  <a:pt x="388" y="328"/>
                  <a:pt x="393" y="333"/>
                  <a:pt x="398" y="332"/>
                </a:cubicBezTo>
                <a:cubicBezTo>
                  <a:pt x="404" y="330"/>
                  <a:pt x="413" y="330"/>
                  <a:pt x="418" y="325"/>
                </a:cubicBezTo>
                <a:cubicBezTo>
                  <a:pt x="421" y="320"/>
                  <a:pt x="419" y="314"/>
                  <a:pt x="413" y="314"/>
                </a:cubicBezTo>
                <a:cubicBezTo>
                  <a:pt x="409" y="313"/>
                  <a:pt x="405" y="315"/>
                  <a:pt x="400" y="316"/>
                </a:cubicBezTo>
                <a:cubicBezTo>
                  <a:pt x="400" y="314"/>
                  <a:pt x="400" y="312"/>
                  <a:pt x="400" y="310"/>
                </a:cubicBezTo>
                <a:cubicBezTo>
                  <a:pt x="399" y="305"/>
                  <a:pt x="398" y="300"/>
                  <a:pt x="399" y="294"/>
                </a:cubicBezTo>
                <a:cubicBezTo>
                  <a:pt x="400" y="293"/>
                  <a:pt x="400" y="293"/>
                  <a:pt x="399" y="292"/>
                </a:cubicBezTo>
                <a:cubicBezTo>
                  <a:pt x="404" y="291"/>
                  <a:pt x="408" y="290"/>
                  <a:pt x="413" y="290"/>
                </a:cubicBezTo>
                <a:cubicBezTo>
                  <a:pt x="416" y="289"/>
                  <a:pt x="419" y="287"/>
                  <a:pt x="419" y="284"/>
                </a:cubicBezTo>
                <a:cubicBezTo>
                  <a:pt x="413" y="233"/>
                  <a:pt x="417" y="182"/>
                  <a:pt x="415" y="131"/>
                </a:cubicBezTo>
                <a:cubicBezTo>
                  <a:pt x="415" y="131"/>
                  <a:pt x="415" y="131"/>
                  <a:pt x="415" y="131"/>
                </a:cubicBezTo>
                <a:cubicBezTo>
                  <a:pt x="427" y="135"/>
                  <a:pt x="439" y="135"/>
                  <a:pt x="452" y="136"/>
                </a:cubicBezTo>
                <a:cubicBezTo>
                  <a:pt x="470" y="136"/>
                  <a:pt x="478" y="137"/>
                  <a:pt x="492" y="150"/>
                </a:cubicBezTo>
                <a:cubicBezTo>
                  <a:pt x="497" y="154"/>
                  <a:pt x="505" y="148"/>
                  <a:pt x="501" y="142"/>
                </a:cubicBezTo>
                <a:cubicBezTo>
                  <a:pt x="500" y="140"/>
                  <a:pt x="498" y="138"/>
                  <a:pt x="497" y="136"/>
                </a:cubicBezTo>
                <a:cubicBezTo>
                  <a:pt x="501" y="136"/>
                  <a:pt x="504" y="130"/>
                  <a:pt x="500" y="126"/>
                </a:cubicBezTo>
                <a:cubicBezTo>
                  <a:pt x="500" y="126"/>
                  <a:pt x="499" y="126"/>
                  <a:pt x="499" y="125"/>
                </a:cubicBezTo>
                <a:cubicBezTo>
                  <a:pt x="499" y="125"/>
                  <a:pt x="499" y="125"/>
                  <a:pt x="499" y="125"/>
                </a:cubicBezTo>
                <a:cubicBezTo>
                  <a:pt x="499" y="125"/>
                  <a:pt x="499" y="125"/>
                  <a:pt x="499" y="125"/>
                </a:cubicBezTo>
                <a:cubicBezTo>
                  <a:pt x="498" y="125"/>
                  <a:pt x="498" y="125"/>
                  <a:pt x="498" y="125"/>
                </a:cubicBezTo>
                <a:cubicBezTo>
                  <a:pt x="501" y="123"/>
                  <a:pt x="505" y="121"/>
                  <a:pt x="509" y="119"/>
                </a:cubicBezTo>
                <a:cubicBezTo>
                  <a:pt x="516" y="115"/>
                  <a:pt x="509" y="105"/>
                  <a:pt x="503" y="108"/>
                </a:cubicBezTo>
                <a:close/>
                <a:moveTo>
                  <a:pt x="354" y="89"/>
                </a:moveTo>
                <a:cubicBezTo>
                  <a:pt x="332" y="89"/>
                  <a:pt x="323" y="70"/>
                  <a:pt x="329" y="51"/>
                </a:cubicBezTo>
                <a:cubicBezTo>
                  <a:pt x="333" y="36"/>
                  <a:pt x="343" y="28"/>
                  <a:pt x="356" y="24"/>
                </a:cubicBezTo>
                <a:cubicBezTo>
                  <a:pt x="364" y="24"/>
                  <a:pt x="371" y="23"/>
                  <a:pt x="379" y="27"/>
                </a:cubicBezTo>
                <a:cubicBezTo>
                  <a:pt x="388" y="32"/>
                  <a:pt x="393" y="41"/>
                  <a:pt x="395" y="50"/>
                </a:cubicBezTo>
                <a:cubicBezTo>
                  <a:pt x="401" y="77"/>
                  <a:pt x="377" y="90"/>
                  <a:pt x="354" y="89"/>
                </a:cubicBezTo>
                <a:close/>
                <a:moveTo>
                  <a:pt x="85" y="120"/>
                </a:moveTo>
                <a:cubicBezTo>
                  <a:pt x="85" y="91"/>
                  <a:pt x="106" y="72"/>
                  <a:pt x="133" y="68"/>
                </a:cubicBezTo>
                <a:cubicBezTo>
                  <a:pt x="133" y="69"/>
                  <a:pt x="134" y="70"/>
                  <a:pt x="137" y="71"/>
                </a:cubicBezTo>
                <a:cubicBezTo>
                  <a:pt x="160" y="75"/>
                  <a:pt x="169" y="89"/>
                  <a:pt x="168" y="112"/>
                </a:cubicBezTo>
                <a:cubicBezTo>
                  <a:pt x="167" y="132"/>
                  <a:pt x="156" y="156"/>
                  <a:pt x="137" y="164"/>
                </a:cubicBezTo>
                <a:cubicBezTo>
                  <a:pt x="109" y="175"/>
                  <a:pt x="85" y="145"/>
                  <a:pt x="85" y="120"/>
                </a:cubicBezTo>
                <a:close/>
                <a:moveTo>
                  <a:pt x="213" y="247"/>
                </a:moveTo>
                <a:cubicBezTo>
                  <a:pt x="182" y="262"/>
                  <a:pt x="146" y="276"/>
                  <a:pt x="112" y="279"/>
                </a:cubicBezTo>
                <a:cubicBezTo>
                  <a:pt x="115" y="246"/>
                  <a:pt x="116" y="212"/>
                  <a:pt x="120" y="179"/>
                </a:cubicBezTo>
                <a:cubicBezTo>
                  <a:pt x="120" y="178"/>
                  <a:pt x="120" y="178"/>
                  <a:pt x="119" y="177"/>
                </a:cubicBezTo>
                <a:cubicBezTo>
                  <a:pt x="123" y="177"/>
                  <a:pt x="126" y="178"/>
                  <a:pt x="130" y="177"/>
                </a:cubicBezTo>
                <a:cubicBezTo>
                  <a:pt x="140" y="177"/>
                  <a:pt x="149" y="172"/>
                  <a:pt x="156" y="166"/>
                </a:cubicBezTo>
                <a:cubicBezTo>
                  <a:pt x="165" y="197"/>
                  <a:pt x="194" y="221"/>
                  <a:pt x="213" y="247"/>
                </a:cubicBezTo>
                <a:close/>
                <a:moveTo>
                  <a:pt x="375" y="239"/>
                </a:moveTo>
                <a:cubicBezTo>
                  <a:pt x="372" y="246"/>
                  <a:pt x="373" y="255"/>
                  <a:pt x="373" y="263"/>
                </a:cubicBezTo>
                <a:cubicBezTo>
                  <a:pt x="373" y="272"/>
                  <a:pt x="373" y="280"/>
                  <a:pt x="373" y="289"/>
                </a:cubicBezTo>
                <a:cubicBezTo>
                  <a:pt x="363" y="290"/>
                  <a:pt x="353" y="291"/>
                  <a:pt x="343" y="288"/>
                </a:cubicBezTo>
                <a:cubicBezTo>
                  <a:pt x="340" y="271"/>
                  <a:pt x="339" y="255"/>
                  <a:pt x="339" y="238"/>
                </a:cubicBezTo>
                <a:cubicBezTo>
                  <a:pt x="351" y="238"/>
                  <a:pt x="363" y="238"/>
                  <a:pt x="375" y="238"/>
                </a:cubicBezTo>
                <a:cubicBezTo>
                  <a:pt x="375" y="239"/>
                  <a:pt x="375" y="239"/>
                  <a:pt x="375" y="239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grpSp>
        <p:nvGrpSpPr>
          <p:cNvPr id="34" name="Group 6">
            <a:extLst>
              <a:ext uri="{FF2B5EF4-FFF2-40B4-BE49-F238E27FC236}">
                <a16:creationId xmlns:a16="http://schemas.microsoft.com/office/drawing/2014/main" id="{1E366F26-367B-9D26-225D-58CD485823DC}"/>
              </a:ext>
            </a:extLst>
          </p:cNvPr>
          <p:cNvGrpSpPr/>
          <p:nvPr/>
        </p:nvGrpSpPr>
        <p:grpSpPr>
          <a:xfrm>
            <a:off x="1129281" y="3979302"/>
            <a:ext cx="2680231" cy="2192899"/>
            <a:chOff x="0" y="0"/>
            <a:chExt cx="69302092" cy="39198763"/>
          </a:xfrm>
        </p:grpSpPr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95A44E4C-7A33-9BA8-2A16-6FABD28C4C4A}"/>
                </a:ext>
              </a:extLst>
            </p:cNvPr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sp>
        <p:nvSpPr>
          <p:cNvPr id="36" name="Freeform 7">
            <a:extLst>
              <a:ext uri="{FF2B5EF4-FFF2-40B4-BE49-F238E27FC236}">
                <a16:creationId xmlns:a16="http://schemas.microsoft.com/office/drawing/2014/main" id="{09076CEE-5FF2-A9DD-F178-224EF61DE224}"/>
              </a:ext>
            </a:extLst>
          </p:cNvPr>
          <p:cNvSpPr/>
          <p:nvPr/>
        </p:nvSpPr>
        <p:spPr>
          <a:xfrm>
            <a:off x="4780564" y="3978592"/>
            <a:ext cx="2681213" cy="2194320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</p:spPr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8ABF5EA1-32B0-D6C0-A4B8-B7056809E47C}"/>
              </a:ext>
            </a:extLst>
          </p:cNvPr>
          <p:cNvSpPr/>
          <p:nvPr/>
        </p:nvSpPr>
        <p:spPr>
          <a:xfrm>
            <a:off x="8600013" y="3978592"/>
            <a:ext cx="2681213" cy="2194320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</p:spPr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2DD480-718E-C863-F457-499A5D9C9B20}"/>
              </a:ext>
            </a:extLst>
          </p:cNvPr>
          <p:cNvSpPr txBox="1"/>
          <p:nvPr/>
        </p:nvSpPr>
        <p:spPr>
          <a:xfrm>
            <a:off x="-102287" y="62614"/>
            <a:ext cx="4007242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3083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8" grpId="0"/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8" grpId="0"/>
          <p:bldP spid="29" grpId="0"/>
          <p:bldP spid="3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66488">
            <a:off x="3859586" y="-1332817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166" y="593653"/>
            <a:ext cx="6175275" cy="2427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6636074" y="5365917"/>
            <a:ext cx="4792493" cy="978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6" y="5015910"/>
            <a:ext cx="1127779" cy="1131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E6849A-3384-854F-E672-03D1F0F6BBFA}"/>
              </a:ext>
            </a:extLst>
          </p:cNvPr>
          <p:cNvSpPr txBox="1"/>
          <p:nvPr/>
        </p:nvSpPr>
        <p:spPr>
          <a:xfrm>
            <a:off x="-102287" y="62614"/>
            <a:ext cx="4007242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2283860" y="643546"/>
            <a:ext cx="7739106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THỂ LOẠI SỬ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3165EB2-BE73-E705-DF08-2E8A6E190312}"/>
              </a:ext>
            </a:extLst>
          </p:cNvPr>
          <p:cNvSpPr txBox="1"/>
          <p:nvPr/>
        </p:nvSpPr>
        <p:spPr>
          <a:xfrm>
            <a:off x="1430821" y="2712060"/>
            <a:ext cx="2069549" cy="1754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1.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Cốt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truyện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77D47C1-C4D4-D572-8BE3-D75441C4D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2531832"/>
            <a:ext cx="960704" cy="785376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0281A3C8-511B-99BC-EA4E-566F42DA5E0D}"/>
              </a:ext>
            </a:extLst>
          </p:cNvPr>
          <p:cNvSpPr txBox="1"/>
          <p:nvPr/>
        </p:nvSpPr>
        <p:spPr>
          <a:xfrm>
            <a:off x="5813339" y="2688532"/>
            <a:ext cx="5756415" cy="4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Đặc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điểm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cốt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truyện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52C60A2E-AB12-569E-C86B-B8152EC929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4252260"/>
            <a:ext cx="960704" cy="785376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41AF305-EC21-4E0D-CE83-B13CAA87E4E3}"/>
              </a:ext>
            </a:extLst>
          </p:cNvPr>
          <p:cNvSpPr txBox="1"/>
          <p:nvPr/>
        </p:nvSpPr>
        <p:spPr>
          <a:xfrm>
            <a:off x="5813339" y="4189858"/>
            <a:ext cx="5473754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Biểu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hiện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bản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“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Đăm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Săn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chinh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phục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lang="en-US" sz="2666" i="1" kern="1200" dirty="0">
                <a:latin typeface="Blacker Sans Display" panose="020B0604020202020204" charset="0"/>
                <a:ea typeface="+mn-ea"/>
              </a:rPr>
              <a:t>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ữ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”</a:t>
            </a: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A0803A37-3D83-BC37-DF29-10B0018CB149}"/>
              </a:ext>
            </a:extLst>
          </p:cNvPr>
          <p:cNvGrpSpPr/>
          <p:nvPr/>
        </p:nvGrpSpPr>
        <p:grpSpPr>
          <a:xfrm>
            <a:off x="1182625" y="2668057"/>
            <a:ext cx="2528241" cy="1842846"/>
            <a:chOff x="0" y="0"/>
            <a:chExt cx="69302092" cy="3919876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CE897CC-6C45-4129-7133-1FC2751548BF}"/>
                </a:ext>
              </a:extLst>
            </p:cNvPr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</p:sp>
      </p:grpSp>
      <p:sp>
        <p:nvSpPr>
          <p:cNvPr id="24" name="Freeform 7">
            <a:extLst>
              <a:ext uri="{FF2B5EF4-FFF2-40B4-BE49-F238E27FC236}">
                <a16:creationId xmlns:a16="http://schemas.microsoft.com/office/drawing/2014/main" id="{93FB8F04-A501-6FC2-17CF-C0127F9499B7}"/>
              </a:ext>
            </a:extLst>
          </p:cNvPr>
          <p:cNvSpPr/>
          <p:nvPr/>
        </p:nvSpPr>
        <p:spPr>
          <a:xfrm>
            <a:off x="5687512" y="2350893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889E377-F471-5FEE-0901-F12BC5D39D82}"/>
              </a:ext>
            </a:extLst>
          </p:cNvPr>
          <p:cNvSpPr/>
          <p:nvPr/>
        </p:nvSpPr>
        <p:spPr>
          <a:xfrm>
            <a:off x="5673432" y="4063862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</p:spTree>
    <p:extLst>
      <p:ext uri="{BB962C8B-B14F-4D97-AF65-F5344CB8AC3E}">
        <p14:creationId xmlns:p14="http://schemas.microsoft.com/office/powerpoint/2010/main" val="259575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2017">
            <a:off x="608166" y="685071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6577854" y="-2064774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13192" y="-1056415"/>
            <a:ext cx="2414727" cy="2143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177552" y="-428023"/>
            <a:ext cx="4971089" cy="11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CỐT TRUYỆN SỬ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A499CF-CEAB-9910-225D-C3179A70D8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38055"/>
              </p:ext>
            </p:extLst>
          </p:nvPr>
        </p:nvGraphicFramePr>
        <p:xfrm>
          <a:off x="630315" y="1087045"/>
          <a:ext cx="11078038" cy="52663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4132">
                  <a:extLst>
                    <a:ext uri="{9D8B030D-6E8A-4147-A177-3AD203B41FA5}">
                      <a16:colId xmlns:a16="http://schemas.microsoft.com/office/drawing/2014/main" val="667633242"/>
                    </a:ext>
                  </a:extLst>
                </a:gridCol>
                <a:gridCol w="7313906">
                  <a:extLst>
                    <a:ext uri="{9D8B030D-6E8A-4147-A177-3AD203B41FA5}">
                      <a16:colId xmlns:a16="http://schemas.microsoft.com/office/drawing/2014/main" val="3734713603"/>
                    </a:ext>
                  </a:extLst>
                </a:gridCol>
              </a:tblGrid>
              <a:tr h="3955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29" marR="42729" marT="42729" marB="42729">
                    <a:solidFill>
                      <a:srgbClr val="403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i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i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29" marR="42729" marT="42729" marB="42729">
                    <a:solidFill>
                      <a:srgbClr val="403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925154"/>
                  </a:ext>
                </a:extLst>
              </a:tr>
              <a:tr h="18034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29" marR="42729" marT="42729" marB="42729">
                    <a:solidFill>
                      <a:srgbClr val="676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2729" marR="42729" marT="42729" marB="42729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64210"/>
                  </a:ext>
                </a:extLst>
              </a:tr>
              <a:tr h="24131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</a:t>
                      </a: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29" marR="42729" marT="42729" marB="42729">
                    <a:solidFill>
                      <a:srgbClr val="676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729" marR="42729" marT="42729" marB="42729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3492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DEFADDC-C85B-C208-CF2C-8E35F739F417}"/>
              </a:ext>
            </a:extLst>
          </p:cNvPr>
          <p:cNvSpPr txBox="1"/>
          <p:nvPr/>
        </p:nvSpPr>
        <p:spPr>
          <a:xfrm>
            <a:off x="1136631" y="1087045"/>
            <a:ext cx="27343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Đặc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điểm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pPr algn="ctr"/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cốt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truyện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+mn-lt"/>
              </a:rPr>
              <a:t>thi</a:t>
            </a:r>
            <a:endParaRPr lang="en-US" sz="2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63834-6698-4222-6F82-9C06448D5963}"/>
              </a:ext>
            </a:extLst>
          </p:cNvPr>
          <p:cNvSpPr txBox="1"/>
          <p:nvPr/>
        </p:nvSpPr>
        <p:spPr>
          <a:xfrm>
            <a:off x="941118" y="2073346"/>
            <a:ext cx="3125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+mn-lt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xoay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quanh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phiêu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lưu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hùng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35F42-AF00-CCE6-32DB-93681FCE6609}"/>
              </a:ext>
            </a:extLst>
          </p:cNvPr>
          <p:cNvSpPr txBox="1"/>
          <p:nvPr/>
        </p:nvSpPr>
        <p:spPr>
          <a:xfrm>
            <a:off x="1038341" y="4330829"/>
            <a:ext cx="3028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+mn-lt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yếu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tố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ảo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tô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đậm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phiêu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lưu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367A5-AC65-80B4-D567-AB4C9E8441C4}"/>
              </a:ext>
            </a:extLst>
          </p:cNvPr>
          <p:cNvSpPr txBox="1"/>
          <p:nvPr/>
        </p:nvSpPr>
        <p:spPr>
          <a:xfrm>
            <a:off x="5047740" y="1049917"/>
            <a:ext cx="574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43388-36B9-12C4-70A4-F9A29752FF5E}"/>
              </a:ext>
            </a:extLst>
          </p:cNvPr>
          <p:cNvSpPr txBox="1"/>
          <p:nvPr/>
        </p:nvSpPr>
        <p:spPr>
          <a:xfrm>
            <a:off x="4669021" y="3899943"/>
            <a:ext cx="67595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vươn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bước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thang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vươn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sàn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hiên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Lông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chải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lông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đùi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chuốt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48CBA-D122-1399-1040-AA615A376AAF}"/>
              </a:ext>
            </a:extLst>
          </p:cNvPr>
          <p:cNvSpPr txBox="1"/>
          <p:nvPr/>
        </p:nvSpPr>
        <p:spPr>
          <a:xfrm>
            <a:off x="4727450" y="2181853"/>
            <a:ext cx="6822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nói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trải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bao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khó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thách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26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66488">
            <a:off x="3859586" y="-1332817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166" y="593653"/>
            <a:ext cx="6175275" cy="2427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6636074" y="5365917"/>
            <a:ext cx="4792493" cy="978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6" y="5015910"/>
            <a:ext cx="1127779" cy="1131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E6849A-3384-854F-E672-03D1F0F6BBFA}"/>
              </a:ext>
            </a:extLst>
          </p:cNvPr>
          <p:cNvSpPr txBox="1"/>
          <p:nvPr/>
        </p:nvSpPr>
        <p:spPr>
          <a:xfrm>
            <a:off x="-102287" y="62614"/>
            <a:ext cx="4007242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2283860" y="643546"/>
            <a:ext cx="7739106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THỂ LOẠI SỬ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77D47C1-C4D4-D572-8BE3-D75441C4D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2531832"/>
            <a:ext cx="960704" cy="785376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52C60A2E-AB12-569E-C86B-B8152EC929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4252260"/>
            <a:ext cx="960704" cy="785376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41AF305-EC21-4E0D-CE83-B13CAA87E4E3}"/>
              </a:ext>
            </a:extLst>
          </p:cNvPr>
          <p:cNvSpPr txBox="1"/>
          <p:nvPr/>
        </p:nvSpPr>
        <p:spPr>
          <a:xfrm>
            <a:off x="5813339" y="4189858"/>
            <a:ext cx="5473754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Biểu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hiện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bản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“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Đăm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Săn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chinh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phục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lang="en-US" sz="2666" i="1" kern="1200" dirty="0">
                <a:latin typeface="Blacker Sans Display" panose="020B0604020202020204" charset="0"/>
                <a:ea typeface="+mn-ea"/>
              </a:rPr>
              <a:t>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ữ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”</a:t>
            </a: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A0803A37-3D83-BC37-DF29-10B0018CB149}"/>
              </a:ext>
            </a:extLst>
          </p:cNvPr>
          <p:cNvGrpSpPr/>
          <p:nvPr/>
        </p:nvGrpSpPr>
        <p:grpSpPr>
          <a:xfrm>
            <a:off x="1301013" y="2668057"/>
            <a:ext cx="2407512" cy="1995246"/>
            <a:chOff x="0" y="0"/>
            <a:chExt cx="69302092" cy="3919876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CE897CC-6C45-4129-7133-1FC2751548BF}"/>
                </a:ext>
              </a:extLst>
            </p:cNvPr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</p:sp>
      </p:grpSp>
      <p:sp>
        <p:nvSpPr>
          <p:cNvPr id="24" name="Freeform 7">
            <a:extLst>
              <a:ext uri="{FF2B5EF4-FFF2-40B4-BE49-F238E27FC236}">
                <a16:creationId xmlns:a16="http://schemas.microsoft.com/office/drawing/2014/main" id="{93FB8F04-A501-6FC2-17CF-C0127F9499B7}"/>
              </a:ext>
            </a:extLst>
          </p:cNvPr>
          <p:cNvSpPr/>
          <p:nvPr/>
        </p:nvSpPr>
        <p:spPr>
          <a:xfrm>
            <a:off x="5687512" y="2350893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889E377-F471-5FEE-0901-F12BC5D39D82}"/>
              </a:ext>
            </a:extLst>
          </p:cNvPr>
          <p:cNvSpPr/>
          <p:nvPr/>
        </p:nvSpPr>
        <p:spPr>
          <a:xfrm>
            <a:off x="5673432" y="4063862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8DB6985-4159-7AD8-DD07-03E2E25BF14D}"/>
              </a:ext>
            </a:extLst>
          </p:cNvPr>
          <p:cNvSpPr txBox="1"/>
          <p:nvPr/>
        </p:nvSpPr>
        <p:spPr>
          <a:xfrm>
            <a:off x="1351209" y="2788260"/>
            <a:ext cx="2070307" cy="1754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2.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Nhân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3334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34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3334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FB8BD11-EA57-327A-7693-FCFF879706C6}"/>
              </a:ext>
            </a:extLst>
          </p:cNvPr>
          <p:cNvSpPr txBox="1"/>
          <p:nvPr/>
        </p:nvSpPr>
        <p:spPr>
          <a:xfrm>
            <a:off x="6177116" y="2509796"/>
            <a:ext cx="4884461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Đặc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điểm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nhân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1731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2017">
            <a:off x="608166" y="685071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6577854" y="-2064774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13192" y="-1056415"/>
            <a:ext cx="2414727" cy="2143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177552" y="-428023"/>
            <a:ext cx="4971089" cy="11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NHÂN VẬT SỬ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E8F492-BB78-317B-01C1-37235F4A6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105640"/>
              </p:ext>
            </p:extLst>
          </p:nvPr>
        </p:nvGraphicFramePr>
        <p:xfrm>
          <a:off x="531964" y="930147"/>
          <a:ext cx="10831453" cy="5693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0743">
                  <a:extLst>
                    <a:ext uri="{9D8B030D-6E8A-4147-A177-3AD203B41FA5}">
                      <a16:colId xmlns:a16="http://schemas.microsoft.com/office/drawing/2014/main" val="3683498187"/>
                    </a:ext>
                  </a:extLst>
                </a:gridCol>
                <a:gridCol w="7350710">
                  <a:extLst>
                    <a:ext uri="{9D8B030D-6E8A-4147-A177-3AD203B41FA5}">
                      <a16:colId xmlns:a16="http://schemas.microsoft.com/office/drawing/2014/main" val="1737833411"/>
                    </a:ext>
                  </a:extLst>
                </a:gridCol>
              </a:tblGrid>
              <a:tr h="448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403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403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833441"/>
                  </a:ext>
                </a:extLst>
              </a:tr>
              <a:tr h="4480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706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A79C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818861"/>
                  </a:ext>
                </a:extLst>
              </a:tr>
              <a:tr h="1012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706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958A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191902"/>
                  </a:ext>
                </a:extLst>
              </a:tr>
              <a:tr h="824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706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B0A6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15057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4CE522-CBFB-3EFE-9DBB-3E5178A79A15}"/>
              </a:ext>
            </a:extLst>
          </p:cNvPr>
          <p:cNvSpPr txBox="1"/>
          <p:nvPr/>
        </p:nvSpPr>
        <p:spPr>
          <a:xfrm>
            <a:off x="1029810" y="960818"/>
            <a:ext cx="2734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Đặc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điểm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của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nhân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sử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thi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2736A-22B0-AC94-275F-73DF736F6821}"/>
              </a:ext>
            </a:extLst>
          </p:cNvPr>
          <p:cNvSpPr txBox="1"/>
          <p:nvPr/>
        </p:nvSpPr>
        <p:spPr>
          <a:xfrm>
            <a:off x="510707" y="1949503"/>
            <a:ext cx="362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5E535-CD29-A49E-9A55-519D9B050B5D}"/>
              </a:ext>
            </a:extLst>
          </p:cNvPr>
          <p:cNvSpPr txBox="1"/>
          <p:nvPr/>
        </p:nvSpPr>
        <p:spPr>
          <a:xfrm>
            <a:off x="531965" y="3382878"/>
            <a:ext cx="3498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Sở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hữu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mạnh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tài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lòng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dũng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phi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B9075-4B63-171D-3555-CC3B923E5E76}"/>
              </a:ext>
            </a:extLst>
          </p:cNvPr>
          <p:cNvSpPr txBox="1"/>
          <p:nvPr/>
        </p:nvSpPr>
        <p:spPr>
          <a:xfrm>
            <a:off x="566933" y="5204684"/>
            <a:ext cx="3498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sẵn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thách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hiểm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nguy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B4FED9-0639-9D21-82B7-C1A3E9F62352}"/>
              </a:ext>
            </a:extLst>
          </p:cNvPr>
          <p:cNvSpPr txBox="1"/>
          <p:nvPr/>
        </p:nvSpPr>
        <p:spPr>
          <a:xfrm>
            <a:off x="4234366" y="1932398"/>
            <a:ext cx="6841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hùng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tộc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Ê-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đê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93826E-E27B-A24B-3327-2DF2FF29B8DC}"/>
              </a:ext>
            </a:extLst>
          </p:cNvPr>
          <p:cNvSpPr txBox="1"/>
          <p:nvPr/>
        </p:nvSpPr>
        <p:spPr>
          <a:xfrm>
            <a:off x="4234366" y="2886505"/>
            <a:ext cx="72043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muốn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ngại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vượt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mọi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khó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thách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tới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Kiên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mục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đích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dễ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dàng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bỏ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60E6E-8E8A-DA20-ADE8-0DF7FDE58433}"/>
              </a:ext>
            </a:extLst>
          </p:cNvPr>
          <p:cNvSpPr txBox="1"/>
          <p:nvPr/>
        </p:nvSpPr>
        <p:spPr>
          <a:xfrm>
            <a:off x="4234367" y="5436430"/>
            <a:ext cx="7027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sẵn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khó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phuc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95AF0E-0B4B-D01D-3235-30BECEBAF9CD}"/>
              </a:ext>
            </a:extLst>
          </p:cNvPr>
          <p:cNvSpPr txBox="1"/>
          <p:nvPr/>
        </p:nvSpPr>
        <p:spPr>
          <a:xfrm>
            <a:off x="4734339" y="958222"/>
            <a:ext cx="574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098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66488">
            <a:off x="3859586" y="-1332817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166" y="593653"/>
            <a:ext cx="6175275" cy="24272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6636074" y="5365917"/>
            <a:ext cx="4792493" cy="978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6" y="5015910"/>
            <a:ext cx="1127779" cy="1131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E6849A-3384-854F-E672-03D1F0F6BBFA}"/>
              </a:ext>
            </a:extLst>
          </p:cNvPr>
          <p:cNvSpPr txBox="1"/>
          <p:nvPr/>
        </p:nvSpPr>
        <p:spPr>
          <a:xfrm>
            <a:off x="-102287" y="62614"/>
            <a:ext cx="4007242" cy="1140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2283860" y="643546"/>
            <a:ext cx="7739106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THỂ LOẠI SỬ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THi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277D47C1-C4D4-D572-8BE3-D75441C4D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2531832"/>
            <a:ext cx="960704" cy="785376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52C60A2E-AB12-569E-C86B-B8152EC929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5144" y="4252260"/>
            <a:ext cx="960704" cy="785376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41AF305-EC21-4E0D-CE83-B13CAA87E4E3}"/>
              </a:ext>
            </a:extLst>
          </p:cNvPr>
          <p:cNvSpPr txBox="1"/>
          <p:nvPr/>
        </p:nvSpPr>
        <p:spPr>
          <a:xfrm>
            <a:off x="5813339" y="4189858"/>
            <a:ext cx="5473754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Biểu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hiện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bản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“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Đăm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Săn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chinh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phục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lang="en-US" sz="2666" i="1" kern="1200" dirty="0">
                <a:latin typeface="Blacker Sans Display" panose="020B0604020202020204" charset="0"/>
                <a:ea typeface="+mn-ea"/>
              </a:rPr>
              <a:t>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ữ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r>
              <a:rPr kumimoji="0" lang="en-US" sz="26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”</a:t>
            </a: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A0803A37-3D83-BC37-DF29-10B0018CB149}"/>
              </a:ext>
            </a:extLst>
          </p:cNvPr>
          <p:cNvGrpSpPr/>
          <p:nvPr/>
        </p:nvGrpSpPr>
        <p:grpSpPr>
          <a:xfrm>
            <a:off x="851824" y="2642892"/>
            <a:ext cx="3329559" cy="2363511"/>
            <a:chOff x="0" y="0"/>
            <a:chExt cx="69302092" cy="3919876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CE897CC-6C45-4129-7133-1FC2751548BF}"/>
                </a:ext>
              </a:extLst>
            </p:cNvPr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</p:sp>
      </p:grpSp>
      <p:sp>
        <p:nvSpPr>
          <p:cNvPr id="24" name="Freeform 7">
            <a:extLst>
              <a:ext uri="{FF2B5EF4-FFF2-40B4-BE49-F238E27FC236}">
                <a16:creationId xmlns:a16="http://schemas.microsoft.com/office/drawing/2014/main" id="{93FB8F04-A501-6FC2-17CF-C0127F9499B7}"/>
              </a:ext>
            </a:extLst>
          </p:cNvPr>
          <p:cNvSpPr/>
          <p:nvPr/>
        </p:nvSpPr>
        <p:spPr>
          <a:xfrm>
            <a:off x="5687512" y="2350893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889E377-F471-5FEE-0901-F12BC5D39D82}"/>
              </a:ext>
            </a:extLst>
          </p:cNvPr>
          <p:cNvSpPr/>
          <p:nvPr/>
        </p:nvSpPr>
        <p:spPr>
          <a:xfrm>
            <a:off x="5673432" y="4063862"/>
            <a:ext cx="5896322" cy="1323291"/>
          </a:xfrm>
          <a:custGeom>
            <a:avLst/>
            <a:gdLst/>
            <a:ahLst/>
            <a:cxnLst/>
            <a:rect l="l" t="t" r="r" b="b"/>
            <a:pathLst>
              <a:path w="69327489" h="39224164">
                <a:moveTo>
                  <a:pt x="68465160" y="0"/>
                </a:moveTo>
                <a:lnTo>
                  <a:pt x="862330" y="0"/>
                </a:lnTo>
                <a:cubicBezTo>
                  <a:pt x="389890" y="0"/>
                  <a:pt x="0" y="389890"/>
                  <a:pt x="0" y="862330"/>
                </a:cubicBezTo>
                <a:lnTo>
                  <a:pt x="0" y="38361832"/>
                </a:lnTo>
                <a:cubicBezTo>
                  <a:pt x="0" y="38834275"/>
                  <a:pt x="389890" y="39224164"/>
                  <a:pt x="862330" y="39224164"/>
                </a:cubicBezTo>
                <a:lnTo>
                  <a:pt x="68465160" y="39224164"/>
                </a:lnTo>
                <a:cubicBezTo>
                  <a:pt x="68937603" y="39224164"/>
                  <a:pt x="69327489" y="38834275"/>
                  <a:pt x="69327489" y="38361832"/>
                </a:cubicBezTo>
                <a:lnTo>
                  <a:pt x="69327489" y="862330"/>
                </a:lnTo>
                <a:cubicBezTo>
                  <a:pt x="69327489" y="389890"/>
                  <a:pt x="68937603" y="0"/>
                  <a:pt x="68465160" y="0"/>
                </a:cubicBezTo>
                <a:close/>
                <a:moveTo>
                  <a:pt x="69136989" y="927100"/>
                </a:moveTo>
                <a:lnTo>
                  <a:pt x="69136989" y="38361832"/>
                </a:lnTo>
                <a:cubicBezTo>
                  <a:pt x="69136989" y="38728864"/>
                  <a:pt x="68832189" y="39033664"/>
                  <a:pt x="68465160" y="39033664"/>
                </a:cubicBezTo>
                <a:lnTo>
                  <a:pt x="862330" y="39033664"/>
                </a:lnTo>
                <a:cubicBezTo>
                  <a:pt x="495300" y="39033664"/>
                  <a:pt x="190500" y="38728864"/>
                  <a:pt x="190500" y="38361832"/>
                </a:cubicBezTo>
                <a:lnTo>
                  <a:pt x="190500" y="862330"/>
                </a:lnTo>
                <a:cubicBezTo>
                  <a:pt x="190500" y="495300"/>
                  <a:pt x="495300" y="190500"/>
                  <a:pt x="862330" y="190500"/>
                </a:cubicBezTo>
                <a:lnTo>
                  <a:pt x="68465160" y="190500"/>
                </a:lnTo>
                <a:cubicBezTo>
                  <a:pt x="68832189" y="190500"/>
                  <a:pt x="69136989" y="495300"/>
                  <a:pt x="69136989" y="862330"/>
                </a:cubicBezTo>
                <a:lnTo>
                  <a:pt x="69136989" y="927100"/>
                </a:lnTo>
                <a:close/>
              </a:path>
            </a:pathLst>
          </a:custGeom>
          <a:solidFill>
            <a:srgbClr val="684A15"/>
          </a:solidFill>
          <a:ln w="28575">
            <a:solidFill>
              <a:srgbClr val="002060"/>
            </a:solidFill>
          </a:ln>
        </p:spPr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FB8BD11-EA57-327A-7693-FCFF879706C6}"/>
              </a:ext>
            </a:extLst>
          </p:cNvPr>
          <p:cNvSpPr txBox="1"/>
          <p:nvPr/>
        </p:nvSpPr>
        <p:spPr>
          <a:xfrm>
            <a:off x="5892749" y="2571591"/>
            <a:ext cx="5639471" cy="90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7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Đặc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điểm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tình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xúc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người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chuyện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trong</a:t>
            </a:r>
            <a:r>
              <a:rPr kumimoji="0" lang="en-US" sz="2666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thi</a:t>
            </a:r>
            <a:endParaRPr kumimoji="0" lang="en-US" sz="266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4A3EF071-6070-7042-D99E-7F444E7C697A}"/>
              </a:ext>
            </a:extLst>
          </p:cNvPr>
          <p:cNvSpPr txBox="1"/>
          <p:nvPr/>
        </p:nvSpPr>
        <p:spPr>
          <a:xfrm>
            <a:off x="938048" y="2613363"/>
            <a:ext cx="3026087" cy="2347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3.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xúc</a:t>
            </a:r>
            <a:r>
              <a:rPr lang="en-US" sz="3000" kern="1200" dirty="0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chuyện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17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2017">
            <a:off x="608166" y="685071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6577854" y="-2064774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13192" y="-1056415"/>
            <a:ext cx="2414727" cy="2143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D6557F-EF40-1465-C7EE-6F2566076560}"/>
              </a:ext>
            </a:extLst>
          </p:cNvPr>
          <p:cNvSpPr txBox="1"/>
          <p:nvPr/>
        </p:nvSpPr>
        <p:spPr>
          <a:xfrm>
            <a:off x="177552" y="-428023"/>
            <a:ext cx="6391924" cy="11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TÌNH CẢM CỦA NGƯỜI KỂ CHUYỆN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2E8F492-BB78-317B-01C1-37235F4A6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739644"/>
              </p:ext>
            </p:extLst>
          </p:nvPr>
        </p:nvGraphicFramePr>
        <p:xfrm>
          <a:off x="608166" y="996395"/>
          <a:ext cx="10831453" cy="5639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77908">
                  <a:extLst>
                    <a:ext uri="{9D8B030D-6E8A-4147-A177-3AD203B41FA5}">
                      <a16:colId xmlns:a16="http://schemas.microsoft.com/office/drawing/2014/main" val="3683498187"/>
                    </a:ext>
                  </a:extLst>
                </a:gridCol>
                <a:gridCol w="7453545">
                  <a:extLst>
                    <a:ext uri="{9D8B030D-6E8A-4147-A177-3AD203B41FA5}">
                      <a16:colId xmlns:a16="http://schemas.microsoft.com/office/drawing/2014/main" val="1737833411"/>
                    </a:ext>
                  </a:extLst>
                </a:gridCol>
              </a:tblGrid>
              <a:tr h="4480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403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i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403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833441"/>
                  </a:ext>
                </a:extLst>
              </a:tr>
              <a:tr h="4480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706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ACA1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818861"/>
                  </a:ext>
                </a:extLst>
              </a:tr>
              <a:tr h="10124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</a:t>
                      </a: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7068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42268" marB="42268">
                    <a:solidFill>
                      <a:srgbClr val="958A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1919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9E3D59-ACC1-1AA6-B6EB-16C164D86161}"/>
              </a:ext>
            </a:extLst>
          </p:cNvPr>
          <p:cNvSpPr txBox="1"/>
          <p:nvPr/>
        </p:nvSpPr>
        <p:spPr>
          <a:xfrm>
            <a:off x="4889572" y="953694"/>
            <a:ext cx="5747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chinh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Nữ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thần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Mặt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n-lt"/>
              </a:rPr>
              <a:t>Trời</a:t>
            </a:r>
            <a:r>
              <a:rPr lang="en-US" sz="2800" b="1" i="1" dirty="0">
                <a:solidFill>
                  <a:schemeClr val="bg1"/>
                </a:solidFill>
                <a:latin typeface="+mn-lt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6C6C1-817F-2E63-FDFC-6B959E727337}"/>
              </a:ext>
            </a:extLst>
          </p:cNvPr>
          <p:cNvSpPr txBox="1"/>
          <p:nvPr/>
        </p:nvSpPr>
        <p:spPr>
          <a:xfrm>
            <a:off x="608166" y="953693"/>
            <a:ext cx="362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thi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7F312-3B13-79D8-6726-0E6BAC576BA0}"/>
              </a:ext>
            </a:extLst>
          </p:cNvPr>
          <p:cNvSpPr txBox="1"/>
          <p:nvPr/>
        </p:nvSpPr>
        <p:spPr>
          <a:xfrm>
            <a:off x="689621" y="2426557"/>
            <a:ext cx="362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n-lt"/>
              </a:rPr>
              <a:t>Thái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độ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nghiêm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kính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tôn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quí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7359E-0764-4A52-AC83-60EB513D76F1}"/>
              </a:ext>
            </a:extLst>
          </p:cNvPr>
          <p:cNvSpPr txBox="1"/>
          <p:nvPr/>
        </p:nvSpPr>
        <p:spPr>
          <a:xfrm>
            <a:off x="689621" y="4519312"/>
            <a:ext cx="32137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+mn-lt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giọng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điệu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E67591-7EAC-08A4-AD2F-C5DBAAF260B8}"/>
              </a:ext>
            </a:extLst>
          </p:cNvPr>
          <p:cNvSpPr txBox="1"/>
          <p:nvPr/>
        </p:nvSpPr>
        <p:spPr>
          <a:xfrm>
            <a:off x="4444673" y="1933284"/>
            <a:ext cx="68630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phục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hào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khát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vọng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ý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chí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lĩnh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sức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mạnh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phi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Thương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tiếc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nhưng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vẫn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hi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vọng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tái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chàng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cộng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71E32-3C89-AF4C-3162-2A70AFC7215E}"/>
              </a:ext>
            </a:extLst>
          </p:cNvPr>
          <p:cNvSpPr txBox="1"/>
          <p:nvPr/>
        </p:nvSpPr>
        <p:spPr>
          <a:xfrm>
            <a:off x="4557909" y="4678918"/>
            <a:ext cx="6749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hết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rậm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núi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cỏ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xé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gai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mây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đâm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chân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,…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Đăm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Săn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lún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rừng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5044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4714881" y="-2044553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709A4-8B3C-5C84-9053-DE3E3820A5FE}"/>
              </a:ext>
            </a:extLst>
          </p:cNvPr>
          <p:cNvSpPr txBox="1"/>
          <p:nvPr/>
        </p:nvSpPr>
        <p:spPr>
          <a:xfrm>
            <a:off x="3278654" y="306556"/>
            <a:ext cx="4031069" cy="890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41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kumimoji="0" lang="en-US" sz="4400" b="1" i="0" u="none" strike="noStrike" kern="1200" cap="none" spc="41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41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</a:t>
            </a:r>
            <a:endParaRPr kumimoji="0" lang="en-US" sz="4400" b="1" i="0" u="none" strike="noStrike" kern="1200" cap="none" spc="41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D7FC884B-6B6F-C7F6-1CC9-FE42562B70C2}"/>
              </a:ext>
            </a:extLst>
          </p:cNvPr>
          <p:cNvSpPr/>
          <p:nvPr/>
        </p:nvSpPr>
        <p:spPr>
          <a:xfrm>
            <a:off x="2903858" y="1368846"/>
            <a:ext cx="3396974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45FBE1F-AB08-F7CB-740F-06DDFFA158CB}"/>
              </a:ext>
            </a:extLst>
          </p:cNvPr>
          <p:cNvGrpSpPr/>
          <p:nvPr/>
        </p:nvGrpSpPr>
        <p:grpSpPr>
          <a:xfrm>
            <a:off x="2590401" y="1768718"/>
            <a:ext cx="8624770" cy="2121577"/>
            <a:chOff x="0" y="0"/>
            <a:chExt cx="1991924" cy="636049"/>
          </a:xfrm>
          <a:solidFill>
            <a:schemeClr val="bg2">
              <a:lumMod val="50000"/>
            </a:schemeClr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A69E4AFE-094C-8DEC-44F9-44779FC42BDF}"/>
                </a:ext>
              </a:extLst>
            </p:cNvPr>
            <p:cNvSpPr/>
            <p:nvPr/>
          </p:nvSpPr>
          <p:spPr>
            <a:xfrm>
              <a:off x="0" y="0"/>
              <a:ext cx="1991924" cy="636049"/>
            </a:xfrm>
            <a:custGeom>
              <a:avLst/>
              <a:gdLst/>
              <a:ahLst/>
              <a:cxnLst/>
              <a:rect l="l" t="t" r="r" b="b"/>
              <a:pathLst>
                <a:path w="1991924" h="664528">
                  <a:moveTo>
                    <a:pt x="1867464" y="664528"/>
                  </a:moveTo>
                  <a:lnTo>
                    <a:pt x="124460" y="664528"/>
                  </a:lnTo>
                  <a:cubicBezTo>
                    <a:pt x="55880" y="664528"/>
                    <a:pt x="0" y="608648"/>
                    <a:pt x="0" y="540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7464" y="0"/>
                  </a:lnTo>
                  <a:cubicBezTo>
                    <a:pt x="1936044" y="0"/>
                    <a:pt x="1991924" y="55880"/>
                    <a:pt x="1991924" y="124460"/>
                  </a:cubicBezTo>
                  <a:lnTo>
                    <a:pt x="1991924" y="540068"/>
                  </a:lnTo>
                  <a:cubicBezTo>
                    <a:pt x="1991924" y="608648"/>
                    <a:pt x="1936044" y="664528"/>
                    <a:pt x="1867464" y="66452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7A79AC5-4477-645C-E1A3-C2B1EA99C29B}"/>
              </a:ext>
            </a:extLst>
          </p:cNvPr>
          <p:cNvSpPr txBox="1"/>
          <p:nvPr/>
        </p:nvSpPr>
        <p:spPr>
          <a:xfrm>
            <a:off x="2814324" y="1804001"/>
            <a:ext cx="793813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-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dung: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cuối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lĩnh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mạn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id="{4BBE31CA-985B-1FEF-FE58-33D8694DE8C1}"/>
              </a:ext>
            </a:extLst>
          </p:cNvPr>
          <p:cNvGrpSpPr/>
          <p:nvPr/>
        </p:nvGrpSpPr>
        <p:grpSpPr>
          <a:xfrm>
            <a:off x="2561318" y="4144464"/>
            <a:ext cx="8653853" cy="2017016"/>
            <a:chOff x="0" y="0"/>
            <a:chExt cx="1991924" cy="636049"/>
          </a:xfrm>
          <a:solidFill>
            <a:schemeClr val="bg2">
              <a:lumMod val="50000"/>
            </a:schemeClr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B9410B91-CBA3-D953-12A0-F5BAF6CEF841}"/>
                </a:ext>
              </a:extLst>
            </p:cNvPr>
            <p:cNvSpPr/>
            <p:nvPr/>
          </p:nvSpPr>
          <p:spPr>
            <a:xfrm>
              <a:off x="0" y="0"/>
              <a:ext cx="1991924" cy="636049"/>
            </a:xfrm>
            <a:custGeom>
              <a:avLst/>
              <a:gdLst/>
              <a:ahLst/>
              <a:cxnLst/>
              <a:rect l="l" t="t" r="r" b="b"/>
              <a:pathLst>
                <a:path w="1991924" h="664528">
                  <a:moveTo>
                    <a:pt x="1867464" y="664528"/>
                  </a:moveTo>
                  <a:lnTo>
                    <a:pt x="124460" y="664528"/>
                  </a:lnTo>
                  <a:cubicBezTo>
                    <a:pt x="55880" y="664528"/>
                    <a:pt x="0" y="608648"/>
                    <a:pt x="0" y="5400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7464" y="0"/>
                  </a:lnTo>
                  <a:cubicBezTo>
                    <a:pt x="1936044" y="0"/>
                    <a:pt x="1991924" y="55880"/>
                    <a:pt x="1991924" y="124460"/>
                  </a:cubicBezTo>
                  <a:lnTo>
                    <a:pt x="1991924" y="540068"/>
                  </a:lnTo>
                  <a:cubicBezTo>
                    <a:pt x="1991924" y="608648"/>
                    <a:pt x="1936044" y="664528"/>
                    <a:pt x="1867464" y="66452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208A622-3914-8E7E-7BA0-37B7B3FA1111}"/>
              </a:ext>
            </a:extLst>
          </p:cNvPr>
          <p:cNvSpPr txBox="1"/>
          <p:nvPr/>
        </p:nvSpPr>
        <p:spPr>
          <a:xfrm>
            <a:off x="2633036" y="4117400"/>
            <a:ext cx="83663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+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thuật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khoa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,…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ấn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57E09E8B-9AB7-E82A-1059-BA3584FCB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7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1800" y="5642205"/>
            <a:ext cx="2972477" cy="533206"/>
            <a:chOff x="0" y="0"/>
            <a:chExt cx="5944953" cy="106641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" cy="1066412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08000" y="622972"/>
              <a:ext cx="5436953" cy="44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"/>
                  <a:ea typeface="+mn-ea"/>
                  <a:cs typeface="Arial"/>
                  <a:sym typeface="Arial"/>
                </a:rPr>
                <a:t>NGỮ VĂN 10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181626" y="5952067"/>
            <a:ext cx="1324574" cy="22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Trng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09270C-E5DC-E6A1-7393-2DF9D0823E1E}"/>
              </a:ext>
            </a:extLst>
          </p:cNvPr>
          <p:cNvSpPr txBox="1"/>
          <p:nvPr/>
        </p:nvSpPr>
        <p:spPr>
          <a:xfrm>
            <a:off x="2824521" y="2345204"/>
            <a:ext cx="6534150" cy="2167592"/>
          </a:xfrm>
          <a:prstGeom prst="horizontalScroll">
            <a:avLst/>
          </a:prstGeom>
          <a:solidFill>
            <a:srgbClr val="00206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HOẠT ĐỘNG 3         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361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1800" y="5642205"/>
            <a:ext cx="2972477" cy="533206"/>
            <a:chOff x="0" y="0"/>
            <a:chExt cx="5944953" cy="106641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" cy="1066412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08000" y="622972"/>
              <a:ext cx="5436953" cy="44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"/>
                  <a:ea typeface="+mn-ea"/>
                  <a:cs typeface="Arial"/>
                  <a:sym typeface="Arial"/>
                </a:rPr>
                <a:t>NGỮ VĂN 10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181626" y="5952067"/>
            <a:ext cx="1324574" cy="22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Trng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 2</a:t>
            </a:r>
          </a:p>
        </p:txBody>
      </p:sp>
      <p:sp>
        <p:nvSpPr>
          <p:cNvPr id="24" name="TextBox 23">
            <a:extLst/>
          </p:cNvPr>
          <p:cNvSpPr txBox="1"/>
          <p:nvPr/>
        </p:nvSpPr>
        <p:spPr>
          <a:xfrm>
            <a:off x="924804" y="1520721"/>
            <a:ext cx="10024152" cy="2821960"/>
          </a:xfrm>
          <a:prstGeom prst="horizontalScroll">
            <a:avLst/>
          </a:prstGeom>
          <a:solidFill>
            <a:srgbClr val="00206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    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089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85803" y="5525475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85803" y="1131256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0800" y="2785450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8" y="1112988"/>
            <a:ext cx="5858211" cy="2516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7" y="2768850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A41A8-B516-A5A4-5679-6F1656682BEF}"/>
              </a:ext>
            </a:extLst>
          </p:cNvPr>
          <p:cNvSpPr txBox="1"/>
          <p:nvPr/>
        </p:nvSpPr>
        <p:spPr>
          <a:xfrm>
            <a:off x="3200400" y="2768601"/>
            <a:ext cx="6908800" cy="1397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SÁNG TẠO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CE9995A-134D-CC52-3583-E11167414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6713700" y="4566783"/>
            <a:ext cx="4792493" cy="978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57" y="1267478"/>
            <a:ext cx="1823822" cy="182382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67C5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72498" y="1750806"/>
            <a:ext cx="5869841" cy="4342324"/>
            <a:chOff x="0" y="0"/>
            <a:chExt cx="7334298" cy="3976232"/>
          </a:xfrm>
        </p:grpSpPr>
        <p:sp>
          <p:nvSpPr>
            <p:cNvPr id="6" name="Freeform 6"/>
            <p:cNvSpPr/>
            <p:nvPr/>
          </p:nvSpPr>
          <p:spPr>
            <a:xfrm>
              <a:off x="5638650" y="1624192"/>
              <a:ext cx="1695648" cy="2352040"/>
            </a:xfrm>
            <a:custGeom>
              <a:avLst/>
              <a:gdLst/>
              <a:ahLst/>
              <a:cxnLst/>
              <a:rect l="l" t="t" r="r" b="b"/>
              <a:pathLst>
                <a:path w="1483360" h="2352040">
                  <a:moveTo>
                    <a:pt x="0" y="0"/>
                  </a:moveTo>
                  <a:lnTo>
                    <a:pt x="1483360" y="0"/>
                  </a:lnTo>
                  <a:lnTo>
                    <a:pt x="1483360" y="2352040"/>
                  </a:lnTo>
                  <a:lnTo>
                    <a:pt x="0" y="2352040"/>
                  </a:lnTo>
                  <a:close/>
                </a:path>
              </a:pathLst>
            </a:custGeom>
            <a:blipFill>
              <a:blip r:embed="rId2"/>
              <a:stretch>
                <a:fillRect l="-50" r="-5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064833" cy="3606800"/>
            </a:xfrm>
            <a:custGeom>
              <a:avLst/>
              <a:gdLst/>
              <a:ahLst/>
              <a:cxnLst/>
              <a:rect l="l" t="t" r="r" b="b"/>
              <a:pathLst>
                <a:path w="8177530" h="3606800">
                  <a:moveTo>
                    <a:pt x="0" y="0"/>
                  </a:moveTo>
                  <a:lnTo>
                    <a:pt x="8177530" y="0"/>
                  </a:lnTo>
                  <a:lnTo>
                    <a:pt x="8177530" y="3606800"/>
                  </a:lnTo>
                  <a:lnTo>
                    <a:pt x="0" y="3606800"/>
                  </a:lnTo>
                  <a:close/>
                </a:path>
              </a:pathLst>
            </a:custGeom>
            <a:blipFill>
              <a:blip r:embed="rId3"/>
              <a:stretch>
                <a:fillRect t="-9434" b="-943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721794" y="1570593"/>
            <a:ext cx="3501174" cy="396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634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lang="en-US" sz="4000" kern="1200" noProof="0" dirty="0" err="1">
                <a:solidFill>
                  <a:srgbClr val="F79646">
                    <a:lumMod val="50000"/>
                  </a:srgbClr>
                </a:solidFill>
                <a:latin typeface="UTM Alexander"/>
                <a:ea typeface="+mn-ea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bức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dựng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cảnh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Alexander"/>
                <a:ea typeface="+mn-ea"/>
                <a:sym typeface="Arial"/>
              </a:rPr>
              <a:t>,...</a:t>
            </a: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70B376D9-25BE-B90E-96F2-66A3B5EEEE3F}"/>
              </a:ext>
            </a:extLst>
          </p:cNvPr>
          <p:cNvSpPr/>
          <p:nvPr/>
        </p:nvSpPr>
        <p:spPr>
          <a:xfrm rot="2017" flipV="1">
            <a:off x="4537496" y="994418"/>
            <a:ext cx="6778923" cy="8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00EAA8-EF42-D023-52A3-61E0641DD67A}"/>
              </a:ext>
            </a:extLst>
          </p:cNvPr>
          <p:cNvSpPr txBox="1"/>
          <p:nvPr/>
        </p:nvSpPr>
        <p:spPr>
          <a:xfrm>
            <a:off x="4649169" y="-155736"/>
            <a:ext cx="6391924" cy="11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>
                <a:solidFill>
                  <a:srgbClr val="1F497D">
                    <a:lumMod val="50000"/>
                  </a:srgbClr>
                </a:solidFill>
                <a:latin typeface="#9Slide06 SVNLast Paradise" pitchFamily="2" charset="0"/>
                <a:ea typeface="+mn-ea"/>
              </a:rPr>
              <a:t>VỀ HÌNH TƯỢNG MẶT 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#9Slide06 SVNLast Paradise" pitchFamily="2" charset="0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80" y="505368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1800" y="5642205"/>
            <a:ext cx="2972477" cy="533206"/>
            <a:chOff x="0" y="0"/>
            <a:chExt cx="5944953" cy="106641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" cy="1066412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08000" y="622972"/>
              <a:ext cx="5436953" cy="44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"/>
                  <a:ea typeface="+mn-ea"/>
                  <a:cs typeface="Arial"/>
                  <a:sym typeface="Arial"/>
                </a:rPr>
                <a:t>NGỮ VĂN 10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181626" y="5952067"/>
            <a:ext cx="1324574" cy="22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Trng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 2</a:t>
            </a:r>
          </a:p>
        </p:txBody>
      </p:sp>
      <p:sp>
        <p:nvSpPr>
          <p:cNvPr id="22" name="TextBox 21">
            <a:extLst/>
          </p:cNvPr>
          <p:cNvSpPr txBox="1"/>
          <p:nvPr/>
        </p:nvSpPr>
        <p:spPr>
          <a:xfrm>
            <a:off x="924804" y="1520721"/>
            <a:ext cx="10024152" cy="2821960"/>
          </a:xfrm>
          <a:prstGeom prst="horizontalScroll">
            <a:avLst/>
          </a:prstGeom>
          <a:solidFill>
            <a:srgbClr val="00206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    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ĐỘNG </a:t>
            </a:r>
            <a:r>
              <a:rPr lang="en-US" sz="7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8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85803" y="5525475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85803" y="1131256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0787" y="2889270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8" y="1112988"/>
            <a:ext cx="5902279" cy="2516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7" y="2768850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A41A8-B516-A5A4-5679-6F1656682BEF}"/>
              </a:ext>
            </a:extLst>
          </p:cNvPr>
          <p:cNvSpPr txBox="1"/>
          <p:nvPr/>
        </p:nvSpPr>
        <p:spPr>
          <a:xfrm>
            <a:off x="3200400" y="2768601"/>
            <a:ext cx="6908800" cy="1397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VẬN DỤNG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13D2B10F-12FD-0865-5797-5C085086CD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800000">
            <a:off x="6713699" y="4550183"/>
            <a:ext cx="4792493" cy="9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4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4714881" y="-2044553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3E22E810-A490-02C0-D49C-6B576D27E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5177" y="1973800"/>
            <a:ext cx="1390861" cy="113343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C5D3F7E7-3FFD-38BD-3319-7D803C2AB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33007">
            <a:off x="1127265" y="2005610"/>
            <a:ext cx="709541" cy="1067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259C3-D85F-C033-7FE7-33ABF48CED3A}"/>
              </a:ext>
            </a:extLst>
          </p:cNvPr>
          <p:cNvSpPr txBox="1"/>
          <p:nvPr/>
        </p:nvSpPr>
        <p:spPr>
          <a:xfrm>
            <a:off x="2814221" y="2573932"/>
            <a:ext cx="854031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Đăm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  <a:p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7E79D8FB-3768-27F4-8C19-28F9744EFF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rcRect/>
          <a:stretch>
            <a:fillRect/>
          </a:stretch>
        </p:blipFill>
        <p:spPr>
          <a:xfrm>
            <a:off x="1266940" y="3009664"/>
            <a:ext cx="1138758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0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1" y="1731244"/>
            <a:ext cx="3696111" cy="1135491"/>
            <a:chOff x="0" y="0"/>
            <a:chExt cx="69302092" cy="39198763"/>
          </a:xfrm>
        </p:grpSpPr>
        <p:sp>
          <p:nvSpPr>
            <p:cNvPr id="5" name="Freeform 5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1" y="3174522"/>
            <a:ext cx="3696111" cy="2997680"/>
            <a:chOff x="0" y="0"/>
            <a:chExt cx="69302092" cy="39198763"/>
          </a:xfrm>
        </p:grpSpPr>
        <p:sp>
          <p:nvSpPr>
            <p:cNvPr id="7" name="Freeform 7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619376" y="1731244"/>
            <a:ext cx="3696111" cy="1135491"/>
            <a:chOff x="0" y="0"/>
            <a:chExt cx="69302092" cy="39198763"/>
          </a:xfrm>
        </p:grpSpPr>
        <p:sp>
          <p:nvSpPr>
            <p:cNvPr id="9" name="Freeform 9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619376" y="3172580"/>
            <a:ext cx="3696111" cy="2999622"/>
            <a:chOff x="0" y="0"/>
            <a:chExt cx="69302092" cy="39198763"/>
          </a:xfrm>
        </p:grpSpPr>
        <p:sp>
          <p:nvSpPr>
            <p:cNvPr id="11" name="Freeform 11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519005" y="1731244"/>
            <a:ext cx="2987195" cy="4440957"/>
            <a:chOff x="0" y="0"/>
            <a:chExt cx="56009901" cy="83267943"/>
          </a:xfrm>
        </p:grpSpPr>
        <p:sp>
          <p:nvSpPr>
            <p:cNvPr id="13" name="Freeform 13"/>
            <p:cNvSpPr/>
            <p:nvPr/>
          </p:nvSpPr>
          <p:spPr>
            <a:xfrm>
              <a:off x="-12700" y="-12700"/>
              <a:ext cx="56035302" cy="83293341"/>
            </a:xfrm>
            <a:custGeom>
              <a:avLst/>
              <a:gdLst/>
              <a:ahLst/>
              <a:cxnLst/>
              <a:rect l="l" t="t" r="r" b="b"/>
              <a:pathLst>
                <a:path w="56035302" h="83293341">
                  <a:moveTo>
                    <a:pt x="5517297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82431012"/>
                  </a:lnTo>
                  <a:cubicBezTo>
                    <a:pt x="0" y="82903454"/>
                    <a:pt x="389890" y="83293341"/>
                    <a:pt x="862330" y="83293341"/>
                  </a:cubicBezTo>
                  <a:lnTo>
                    <a:pt x="55172973" y="83293341"/>
                  </a:lnTo>
                  <a:cubicBezTo>
                    <a:pt x="55645410" y="83293341"/>
                    <a:pt x="56035302" y="82903454"/>
                    <a:pt x="56035302" y="82431012"/>
                  </a:cubicBezTo>
                  <a:lnTo>
                    <a:pt x="56035302" y="862330"/>
                  </a:lnTo>
                  <a:cubicBezTo>
                    <a:pt x="56035302" y="389890"/>
                    <a:pt x="55645410" y="0"/>
                    <a:pt x="55172973" y="0"/>
                  </a:cubicBezTo>
                  <a:close/>
                  <a:moveTo>
                    <a:pt x="55844802" y="927100"/>
                  </a:moveTo>
                  <a:lnTo>
                    <a:pt x="55844802" y="82431012"/>
                  </a:lnTo>
                  <a:cubicBezTo>
                    <a:pt x="55844802" y="82798041"/>
                    <a:pt x="55540002" y="83102841"/>
                    <a:pt x="55172973" y="83102841"/>
                  </a:cubicBezTo>
                  <a:lnTo>
                    <a:pt x="862330" y="83102841"/>
                  </a:lnTo>
                  <a:cubicBezTo>
                    <a:pt x="495300" y="83102841"/>
                    <a:pt x="190500" y="82798041"/>
                    <a:pt x="190500" y="8243101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55172973" y="190500"/>
                  </a:lnTo>
                  <a:cubicBezTo>
                    <a:pt x="55540002" y="190500"/>
                    <a:pt x="55844802" y="495300"/>
                    <a:pt x="55844802" y="862330"/>
                  </a:cubicBezTo>
                  <a:lnTo>
                    <a:pt x="55844802" y="927100"/>
                  </a:lnTo>
                  <a:close/>
                </a:path>
              </a:pathLst>
            </a:custGeom>
            <a:solidFill>
              <a:srgbClr val="1FC667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968886" y="1891698"/>
            <a:ext cx="3030309" cy="81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533" kern="1200" spc="-75" dirty="0" err="1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Đồng</a:t>
            </a:r>
            <a:r>
              <a:rPr lang="en-US" sz="2533" kern="1200" spc="-75" dirty="0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 ý </a:t>
            </a:r>
          </a:p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533" kern="1200" spc="-75" dirty="0" err="1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với</a:t>
            </a:r>
            <a:r>
              <a:rPr lang="en-US" sz="2533" kern="1200" spc="-75" dirty="0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 </a:t>
            </a:r>
            <a:r>
              <a:rPr lang="en-US" sz="2533" kern="1200" spc="-75" dirty="0" err="1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nhận</a:t>
            </a:r>
            <a:r>
              <a:rPr lang="en-US" sz="2533" kern="1200" spc="-75" dirty="0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 </a:t>
            </a:r>
            <a:r>
              <a:rPr lang="en-US" sz="2533" kern="1200" spc="-75" dirty="0" err="1">
                <a:solidFill>
                  <a:srgbClr val="191919"/>
                </a:solidFill>
                <a:latin typeface="Blacker Sans Display" panose="020B0604020202020204" charset="0"/>
                <a:ea typeface="+mn-ea"/>
              </a:rPr>
              <a:t>định</a:t>
            </a:r>
            <a:endParaRPr kumimoji="0" lang="en-US" sz="2533" b="0" i="0" u="none" strike="noStrike" kern="1200" cap="none" spc="-75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777475" y="1909781"/>
            <a:ext cx="3213013" cy="81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Không</a:t>
            </a:r>
            <a:r>
              <a:rPr kumimoji="0" lang="en-US" sz="2533" b="0" i="0" u="none" strike="noStrike" kern="1200" cap="none" spc="-75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đồng</a:t>
            </a:r>
            <a:r>
              <a:rPr kumimoji="0" lang="en-US" sz="2533" b="0" i="0" u="none" strike="noStrike" kern="1200" cap="none" spc="-75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ý </a:t>
            </a:r>
          </a:p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với</a:t>
            </a:r>
            <a:r>
              <a:rPr kumimoji="0" lang="en-US" sz="2533" b="0" i="0" u="none" strike="noStrike" kern="1200" cap="none" spc="-75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nhận</a:t>
            </a:r>
            <a:r>
              <a:rPr kumimoji="0" lang="en-US" sz="2533" b="0" i="0" u="none" strike="noStrike" kern="1200" cap="none" spc="-75" normalizeH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định</a:t>
            </a:r>
            <a:endParaRPr kumimoji="0" lang="en-US" sz="2533" b="0" i="0" u="none" strike="noStrike" kern="1200" cap="none" spc="-75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744528" y="3654908"/>
            <a:ext cx="3157268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…………………………………………………………………………………..........................................................................</a:t>
            </a: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97EFF06C-013F-5789-F9F3-73633B50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78554" y="-473135"/>
            <a:ext cx="3278038" cy="1833043"/>
          </a:xfrm>
          <a:prstGeom prst="rect">
            <a:avLst/>
          </a:prstGeom>
        </p:spPr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2C2CDFDF-10A4-2D4B-C423-EA33FEC56F3F}"/>
              </a:ext>
            </a:extLst>
          </p:cNvPr>
          <p:cNvGrpSpPr/>
          <p:nvPr/>
        </p:nvGrpSpPr>
        <p:grpSpPr>
          <a:xfrm>
            <a:off x="685800" y="854333"/>
            <a:ext cx="10820400" cy="687791"/>
            <a:chOff x="0" y="0"/>
            <a:chExt cx="10389482" cy="6604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C71AE09C-FD21-C1FB-0D10-DC34A2D3D4A3}"/>
                </a:ext>
              </a:extLst>
            </p:cNvPr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684A15"/>
            </a:solidFill>
          </p:spPr>
        </p:sp>
      </p:grpSp>
      <p:sp>
        <p:nvSpPr>
          <p:cNvPr id="30" name="TextBox 22">
            <a:extLst>
              <a:ext uri="{FF2B5EF4-FFF2-40B4-BE49-F238E27FC236}">
                <a16:creationId xmlns:a16="http://schemas.microsoft.com/office/drawing/2014/main" id="{CC63C31F-B7DD-A982-6566-BE80AEB47018}"/>
              </a:ext>
            </a:extLst>
          </p:cNvPr>
          <p:cNvSpPr txBox="1"/>
          <p:nvPr/>
        </p:nvSpPr>
        <p:spPr>
          <a:xfrm>
            <a:off x="1509156" y="964172"/>
            <a:ext cx="8862075" cy="47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999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SUY LUẬN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1C26B6F8-68B8-C1F9-478D-4ABCB2E72CD5}"/>
              </a:ext>
            </a:extLst>
          </p:cNvPr>
          <p:cNvGrpSpPr>
            <a:grpSpLocks noChangeAspect="1"/>
          </p:cNvGrpSpPr>
          <p:nvPr/>
        </p:nvGrpSpPr>
        <p:grpSpPr>
          <a:xfrm>
            <a:off x="8558779" y="2317072"/>
            <a:ext cx="2949232" cy="3889792"/>
            <a:chOff x="0" y="488554"/>
            <a:chExt cx="8275320" cy="3240166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7CB774A-679E-E209-1276-E49FFDCC2CEE}"/>
                </a:ext>
              </a:extLst>
            </p:cNvPr>
            <p:cNvSpPr/>
            <p:nvPr/>
          </p:nvSpPr>
          <p:spPr>
            <a:xfrm>
              <a:off x="6791960" y="1376680"/>
              <a:ext cx="1483360" cy="2352040"/>
            </a:xfrm>
            <a:custGeom>
              <a:avLst/>
              <a:gdLst/>
              <a:ahLst/>
              <a:cxnLst/>
              <a:rect l="l" t="t" r="r" b="b"/>
              <a:pathLst>
                <a:path w="1483360" h="2352040">
                  <a:moveTo>
                    <a:pt x="0" y="0"/>
                  </a:moveTo>
                  <a:lnTo>
                    <a:pt x="1483360" y="0"/>
                  </a:lnTo>
                  <a:lnTo>
                    <a:pt x="1483360" y="2352040"/>
                  </a:lnTo>
                  <a:lnTo>
                    <a:pt x="0" y="235204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2758E93-C159-74C4-08FC-65C94E776EFE}"/>
                </a:ext>
              </a:extLst>
            </p:cNvPr>
            <p:cNvSpPr/>
            <p:nvPr/>
          </p:nvSpPr>
          <p:spPr>
            <a:xfrm>
              <a:off x="0" y="488554"/>
              <a:ext cx="8177528" cy="3022970"/>
            </a:xfrm>
            <a:custGeom>
              <a:avLst/>
              <a:gdLst/>
              <a:ahLst/>
              <a:cxnLst/>
              <a:rect l="l" t="t" r="r" b="b"/>
              <a:pathLst>
                <a:path w="8177530" h="3606800">
                  <a:moveTo>
                    <a:pt x="0" y="0"/>
                  </a:moveTo>
                  <a:lnTo>
                    <a:pt x="8177530" y="0"/>
                  </a:lnTo>
                  <a:lnTo>
                    <a:pt x="8177530" y="3606800"/>
                  </a:lnTo>
                  <a:lnTo>
                    <a:pt x="0" y="3606800"/>
                  </a:lnTo>
                  <a:close/>
                </a:path>
              </a:pathLst>
            </a:custGeom>
            <a:blipFill>
              <a:blip r:embed="rId4"/>
              <a:stretch>
                <a:fillRect t="-9434" b="-9434"/>
              </a:stretch>
            </a:blipFill>
          </p:spPr>
        </p:sp>
      </p:grpSp>
      <p:sp>
        <p:nvSpPr>
          <p:cNvPr id="31" name="TextBox 26">
            <a:extLst>
              <a:ext uri="{FF2B5EF4-FFF2-40B4-BE49-F238E27FC236}">
                <a16:creationId xmlns:a16="http://schemas.microsoft.com/office/drawing/2014/main" id="{E30189B0-3D78-7412-7DF1-919C5FB8CF71}"/>
              </a:ext>
            </a:extLst>
          </p:cNvPr>
          <p:cNvSpPr txBox="1"/>
          <p:nvPr/>
        </p:nvSpPr>
        <p:spPr>
          <a:xfrm>
            <a:off x="972196" y="3630311"/>
            <a:ext cx="3157268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…………………………………………………………………………………..........................................................................</a:t>
            </a:r>
          </a:p>
        </p:txBody>
      </p:sp>
      <p:pic>
        <p:nvPicPr>
          <p:cNvPr id="32" name="Picture 18">
            <a:extLst>
              <a:ext uri="{FF2B5EF4-FFF2-40B4-BE49-F238E27FC236}">
                <a16:creationId xmlns:a16="http://schemas.microsoft.com/office/drawing/2014/main" id="{5AFAACBD-A822-6209-2F87-F8274FBBC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77617">
            <a:off x="2882603" y="2812914"/>
            <a:ext cx="3316601" cy="385555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E7451ADD-9B5E-FE37-67E8-153A5EEADE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rcRect/>
          <a:stretch>
            <a:fillRect/>
          </a:stretch>
        </p:blipFill>
        <p:spPr>
          <a:xfrm>
            <a:off x="529994" y="3248591"/>
            <a:ext cx="10820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94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08165" y="6331703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08166" y="596828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653823">
            <a:off x="4714881" y="-2044553"/>
            <a:ext cx="9885405" cy="54864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2E0C2B-AB25-3FCA-8496-38DA024C3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9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7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20464" y="64680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pic>
        <p:nvPicPr>
          <p:cNvPr id="19" name="Đi tìm lời ru mặt trời - Y Moan">
            <a:hlinkClick r:id="" action="ppaction://media"/>
            <a:extLst>
              <a:ext uri="{FF2B5EF4-FFF2-40B4-BE49-F238E27FC236}">
                <a16:creationId xmlns:a16="http://schemas.microsoft.com/office/drawing/2014/main" id="{77B91446-B7A0-45DF-EF4C-11C284911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2684" y="800333"/>
            <a:ext cx="7762236" cy="52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1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A431A9C8-5C0A-987F-6636-5514D7DE1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42788" y="466761"/>
            <a:ext cx="1390861" cy="1133439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396876-6BE2-3249-57C1-FEB2185A1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33007">
            <a:off x="1021817" y="498570"/>
            <a:ext cx="709541" cy="1067289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29D2EAC-22DD-84BE-9DFC-BB37E7F3FBA2}"/>
              </a:ext>
            </a:extLst>
          </p:cNvPr>
          <p:cNvSpPr txBox="1"/>
          <p:nvPr/>
        </p:nvSpPr>
        <p:spPr>
          <a:xfrm>
            <a:off x="2269475" y="1614969"/>
            <a:ext cx="9507556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khát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vọng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layfair Display"/>
              </a:rPr>
              <a:t>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ữ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layfair Display"/>
              </a:rPr>
              <a:t>M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layfair Display"/>
              </a:rPr>
              <a:t>T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xưa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nay,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Nữ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"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nghĩ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Nữ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thần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Mặt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Trời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Playfair Display"/>
                <a:cs typeface="Arial"/>
                <a:sym typeface="Arial"/>
              </a:rPr>
              <a:t>?</a:t>
            </a:r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F0AF548D-8B86-814A-2D70-6A0D0C2292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rcRect/>
          <a:stretch>
            <a:fillRect/>
          </a:stretch>
        </p:blipFill>
        <p:spPr>
          <a:xfrm>
            <a:off x="529994" y="3248591"/>
            <a:ext cx="10820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1" y="1731244"/>
            <a:ext cx="3696111" cy="1135491"/>
            <a:chOff x="0" y="0"/>
            <a:chExt cx="69302092" cy="39198763"/>
          </a:xfrm>
        </p:grpSpPr>
        <p:sp>
          <p:nvSpPr>
            <p:cNvPr id="5" name="Freeform 5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5801" y="3174522"/>
            <a:ext cx="3696111" cy="2997680"/>
            <a:chOff x="0" y="0"/>
            <a:chExt cx="69302092" cy="39198763"/>
          </a:xfrm>
        </p:grpSpPr>
        <p:sp>
          <p:nvSpPr>
            <p:cNvPr id="7" name="Freeform 7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619376" y="1731244"/>
            <a:ext cx="3696111" cy="1135491"/>
            <a:chOff x="0" y="0"/>
            <a:chExt cx="69302092" cy="39198763"/>
          </a:xfrm>
        </p:grpSpPr>
        <p:sp>
          <p:nvSpPr>
            <p:cNvPr id="9" name="Freeform 9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619376" y="3172580"/>
            <a:ext cx="3696111" cy="2999622"/>
            <a:chOff x="0" y="0"/>
            <a:chExt cx="69302092" cy="39198763"/>
          </a:xfrm>
        </p:grpSpPr>
        <p:sp>
          <p:nvSpPr>
            <p:cNvPr id="11" name="Freeform 11"/>
            <p:cNvSpPr/>
            <p:nvPr/>
          </p:nvSpPr>
          <p:spPr>
            <a:xfrm>
              <a:off x="-12700" y="-12700"/>
              <a:ext cx="69327489" cy="39224164"/>
            </a:xfrm>
            <a:custGeom>
              <a:avLst/>
              <a:gdLst/>
              <a:ahLst/>
              <a:cxnLst/>
              <a:rect l="l" t="t" r="r" b="b"/>
              <a:pathLst>
                <a:path w="69327489" h="39224164">
                  <a:moveTo>
                    <a:pt x="6846516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38361832"/>
                  </a:lnTo>
                  <a:cubicBezTo>
                    <a:pt x="0" y="38834275"/>
                    <a:pt x="389890" y="39224164"/>
                    <a:pt x="862330" y="39224164"/>
                  </a:cubicBezTo>
                  <a:lnTo>
                    <a:pt x="68465160" y="39224164"/>
                  </a:lnTo>
                  <a:cubicBezTo>
                    <a:pt x="68937603" y="39224164"/>
                    <a:pt x="69327489" y="38834275"/>
                    <a:pt x="69327489" y="38361832"/>
                  </a:cubicBezTo>
                  <a:lnTo>
                    <a:pt x="69327489" y="862330"/>
                  </a:lnTo>
                  <a:cubicBezTo>
                    <a:pt x="69327489" y="389890"/>
                    <a:pt x="68937603" y="0"/>
                    <a:pt x="68465160" y="0"/>
                  </a:cubicBezTo>
                  <a:close/>
                  <a:moveTo>
                    <a:pt x="69136989" y="927100"/>
                  </a:moveTo>
                  <a:lnTo>
                    <a:pt x="69136989" y="38361832"/>
                  </a:lnTo>
                  <a:cubicBezTo>
                    <a:pt x="69136989" y="38728864"/>
                    <a:pt x="68832189" y="39033664"/>
                    <a:pt x="68465160" y="39033664"/>
                  </a:cubicBezTo>
                  <a:lnTo>
                    <a:pt x="862330" y="39033664"/>
                  </a:lnTo>
                  <a:cubicBezTo>
                    <a:pt x="495300" y="39033664"/>
                    <a:pt x="190500" y="38728864"/>
                    <a:pt x="190500" y="3836183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68465160" y="190500"/>
                  </a:lnTo>
                  <a:cubicBezTo>
                    <a:pt x="68832189" y="190500"/>
                    <a:pt x="69136989" y="495300"/>
                    <a:pt x="69136989" y="862330"/>
                  </a:cubicBezTo>
                  <a:lnTo>
                    <a:pt x="69136989" y="927100"/>
                  </a:lnTo>
                  <a:close/>
                </a:path>
              </a:pathLst>
            </a:custGeom>
            <a:solidFill>
              <a:srgbClr val="684A1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8519005" y="1731244"/>
            <a:ext cx="2987195" cy="4440957"/>
            <a:chOff x="0" y="0"/>
            <a:chExt cx="56009901" cy="83267943"/>
          </a:xfrm>
        </p:grpSpPr>
        <p:sp>
          <p:nvSpPr>
            <p:cNvPr id="13" name="Freeform 13"/>
            <p:cNvSpPr/>
            <p:nvPr/>
          </p:nvSpPr>
          <p:spPr>
            <a:xfrm>
              <a:off x="-12700" y="-12700"/>
              <a:ext cx="56035302" cy="83293341"/>
            </a:xfrm>
            <a:custGeom>
              <a:avLst/>
              <a:gdLst/>
              <a:ahLst/>
              <a:cxnLst/>
              <a:rect l="l" t="t" r="r" b="b"/>
              <a:pathLst>
                <a:path w="56035302" h="83293341">
                  <a:moveTo>
                    <a:pt x="55172973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82431012"/>
                  </a:lnTo>
                  <a:cubicBezTo>
                    <a:pt x="0" y="82903454"/>
                    <a:pt x="389890" y="83293341"/>
                    <a:pt x="862330" y="83293341"/>
                  </a:cubicBezTo>
                  <a:lnTo>
                    <a:pt x="55172973" y="83293341"/>
                  </a:lnTo>
                  <a:cubicBezTo>
                    <a:pt x="55645410" y="83293341"/>
                    <a:pt x="56035302" y="82903454"/>
                    <a:pt x="56035302" y="82431012"/>
                  </a:cubicBezTo>
                  <a:lnTo>
                    <a:pt x="56035302" y="862330"/>
                  </a:lnTo>
                  <a:cubicBezTo>
                    <a:pt x="56035302" y="389890"/>
                    <a:pt x="55645410" y="0"/>
                    <a:pt x="55172973" y="0"/>
                  </a:cubicBezTo>
                  <a:close/>
                  <a:moveTo>
                    <a:pt x="55844802" y="927100"/>
                  </a:moveTo>
                  <a:lnTo>
                    <a:pt x="55844802" y="82431012"/>
                  </a:lnTo>
                  <a:cubicBezTo>
                    <a:pt x="55844802" y="82798041"/>
                    <a:pt x="55540002" y="83102841"/>
                    <a:pt x="55172973" y="83102841"/>
                  </a:cubicBezTo>
                  <a:lnTo>
                    <a:pt x="862330" y="83102841"/>
                  </a:lnTo>
                  <a:cubicBezTo>
                    <a:pt x="495300" y="83102841"/>
                    <a:pt x="190500" y="82798041"/>
                    <a:pt x="190500" y="82431012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55172973" y="190500"/>
                  </a:lnTo>
                  <a:cubicBezTo>
                    <a:pt x="55540002" y="190500"/>
                    <a:pt x="55844802" y="495300"/>
                    <a:pt x="55844802" y="862330"/>
                  </a:cubicBezTo>
                  <a:lnTo>
                    <a:pt x="55844802" y="927100"/>
                  </a:lnTo>
                  <a:close/>
                </a:path>
              </a:pathLst>
            </a:custGeom>
            <a:solidFill>
              <a:srgbClr val="1FC667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144567" y="1941730"/>
            <a:ext cx="3030309" cy="81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Tưởng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tượng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Nữ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endParaRPr kumimoji="0" lang="en-US" sz="2533" b="0" i="0" u="none" strike="noStrike" kern="1200" cap="none" spc="-75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861312" y="1941730"/>
            <a:ext cx="3213013" cy="814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Suy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nghĩ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hành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trình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tìm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Nữ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533" b="0" i="0" u="none" strike="noStrike" kern="1200" cap="none" spc="-75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endParaRPr kumimoji="0" lang="en-US" sz="2533" b="0" i="0" u="none" strike="noStrike" kern="1200" cap="none" spc="-75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744528" y="3654908"/>
            <a:ext cx="3157268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…………………………………………………………………………………..........................................................................</a:t>
            </a:r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97EFF06C-013F-5789-F9F3-73633B5040C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78554" y="-473135"/>
            <a:ext cx="3278038" cy="1833043"/>
          </a:xfrm>
          <a:prstGeom prst="rect">
            <a:avLst/>
          </a:prstGeom>
        </p:spPr>
      </p:pic>
      <p:grpSp>
        <p:nvGrpSpPr>
          <p:cNvPr id="28" name="Group 2">
            <a:extLst>
              <a:ext uri="{FF2B5EF4-FFF2-40B4-BE49-F238E27FC236}">
                <a16:creationId xmlns:a16="http://schemas.microsoft.com/office/drawing/2014/main" id="{2C2CDFDF-10A4-2D4B-C423-EA33FEC56F3F}"/>
              </a:ext>
            </a:extLst>
          </p:cNvPr>
          <p:cNvGrpSpPr/>
          <p:nvPr/>
        </p:nvGrpSpPr>
        <p:grpSpPr>
          <a:xfrm>
            <a:off x="685800" y="854333"/>
            <a:ext cx="10820400" cy="687791"/>
            <a:chOff x="0" y="0"/>
            <a:chExt cx="10389482" cy="66040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C71AE09C-FD21-C1FB-0D10-DC34A2D3D4A3}"/>
                </a:ext>
              </a:extLst>
            </p:cNvPr>
            <p:cNvSpPr/>
            <p:nvPr/>
          </p:nvSpPr>
          <p:spPr>
            <a:xfrm>
              <a:off x="0" y="0"/>
              <a:ext cx="10389482" cy="660400"/>
            </a:xfrm>
            <a:custGeom>
              <a:avLst/>
              <a:gdLst/>
              <a:ahLst/>
              <a:cxnLst/>
              <a:rect l="l" t="t" r="r" b="b"/>
              <a:pathLst>
                <a:path w="10389482" h="660400">
                  <a:moveTo>
                    <a:pt x="1026502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65022" y="0"/>
                  </a:lnTo>
                  <a:cubicBezTo>
                    <a:pt x="10333603" y="0"/>
                    <a:pt x="10389482" y="55880"/>
                    <a:pt x="10389482" y="124460"/>
                  </a:cubicBezTo>
                  <a:lnTo>
                    <a:pt x="10389482" y="535940"/>
                  </a:lnTo>
                  <a:cubicBezTo>
                    <a:pt x="10389482" y="604520"/>
                    <a:pt x="10333603" y="660400"/>
                    <a:pt x="10265022" y="660400"/>
                  </a:cubicBezTo>
                  <a:close/>
                </a:path>
              </a:pathLst>
            </a:custGeom>
            <a:solidFill>
              <a:srgbClr val="684A15"/>
            </a:solidFill>
          </p:spPr>
        </p:sp>
      </p:grpSp>
      <p:sp>
        <p:nvSpPr>
          <p:cNvPr id="30" name="TextBox 22">
            <a:extLst>
              <a:ext uri="{FF2B5EF4-FFF2-40B4-BE49-F238E27FC236}">
                <a16:creationId xmlns:a16="http://schemas.microsoft.com/office/drawing/2014/main" id="{CC63C31F-B7DD-A982-6566-BE80AEB47018}"/>
              </a:ext>
            </a:extLst>
          </p:cNvPr>
          <p:cNvSpPr txBox="1"/>
          <p:nvPr/>
        </p:nvSpPr>
        <p:spPr>
          <a:xfrm>
            <a:off x="1144567" y="911878"/>
            <a:ext cx="8862075" cy="47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999" b="0" i="0" u="none" strike="noStrike" kern="1200" cap="none" spc="2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TƯỞNG TƯỢNG VÀ SUY LUẬN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1C26B6F8-68B8-C1F9-478D-4ABCB2E72CD5}"/>
              </a:ext>
            </a:extLst>
          </p:cNvPr>
          <p:cNvGrpSpPr>
            <a:grpSpLocks noChangeAspect="1"/>
          </p:cNvGrpSpPr>
          <p:nvPr/>
        </p:nvGrpSpPr>
        <p:grpSpPr>
          <a:xfrm>
            <a:off x="8558779" y="2317072"/>
            <a:ext cx="2949232" cy="3889792"/>
            <a:chOff x="0" y="488554"/>
            <a:chExt cx="8275320" cy="3240166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7CB774A-679E-E209-1276-E49FFDCC2CEE}"/>
                </a:ext>
              </a:extLst>
            </p:cNvPr>
            <p:cNvSpPr/>
            <p:nvPr/>
          </p:nvSpPr>
          <p:spPr>
            <a:xfrm>
              <a:off x="6791960" y="1376680"/>
              <a:ext cx="1483360" cy="2352040"/>
            </a:xfrm>
            <a:custGeom>
              <a:avLst/>
              <a:gdLst/>
              <a:ahLst/>
              <a:cxnLst/>
              <a:rect l="l" t="t" r="r" b="b"/>
              <a:pathLst>
                <a:path w="1483360" h="2352040">
                  <a:moveTo>
                    <a:pt x="0" y="0"/>
                  </a:moveTo>
                  <a:lnTo>
                    <a:pt x="1483360" y="0"/>
                  </a:lnTo>
                  <a:lnTo>
                    <a:pt x="1483360" y="2352040"/>
                  </a:lnTo>
                  <a:lnTo>
                    <a:pt x="0" y="2352040"/>
                  </a:lnTo>
                  <a:close/>
                </a:path>
              </a:pathLst>
            </a:custGeom>
            <a:blipFill>
              <a:blip r:embed="rId3"/>
              <a:stretch>
                <a:fillRect l="-50" r="-50"/>
              </a:stretch>
            </a:blipFill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62758E93-C159-74C4-08FC-65C94E776EFE}"/>
                </a:ext>
              </a:extLst>
            </p:cNvPr>
            <p:cNvSpPr/>
            <p:nvPr/>
          </p:nvSpPr>
          <p:spPr>
            <a:xfrm>
              <a:off x="0" y="488554"/>
              <a:ext cx="8177528" cy="3022970"/>
            </a:xfrm>
            <a:custGeom>
              <a:avLst/>
              <a:gdLst/>
              <a:ahLst/>
              <a:cxnLst/>
              <a:rect l="l" t="t" r="r" b="b"/>
              <a:pathLst>
                <a:path w="8177530" h="3606800">
                  <a:moveTo>
                    <a:pt x="0" y="0"/>
                  </a:moveTo>
                  <a:lnTo>
                    <a:pt x="8177530" y="0"/>
                  </a:lnTo>
                  <a:lnTo>
                    <a:pt x="8177530" y="3606800"/>
                  </a:lnTo>
                  <a:lnTo>
                    <a:pt x="0" y="3606800"/>
                  </a:lnTo>
                  <a:close/>
                </a:path>
              </a:pathLst>
            </a:custGeom>
            <a:blipFill>
              <a:blip r:embed="rId4"/>
              <a:stretch>
                <a:fillRect t="-9434" b="-9434"/>
              </a:stretch>
            </a:blipFill>
          </p:spPr>
        </p:sp>
      </p:grpSp>
      <p:sp>
        <p:nvSpPr>
          <p:cNvPr id="31" name="TextBox 26">
            <a:extLst>
              <a:ext uri="{FF2B5EF4-FFF2-40B4-BE49-F238E27FC236}">
                <a16:creationId xmlns:a16="http://schemas.microsoft.com/office/drawing/2014/main" id="{E30189B0-3D78-7412-7DF1-919C5FB8CF71}"/>
              </a:ext>
            </a:extLst>
          </p:cNvPr>
          <p:cNvSpPr txBox="1"/>
          <p:nvPr/>
        </p:nvSpPr>
        <p:spPr>
          <a:xfrm>
            <a:off x="972196" y="3630311"/>
            <a:ext cx="3157268" cy="2084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33" b="0" i="0" u="none" strike="noStrike" kern="1200" cap="none" spc="-75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…………………………………………………………………………………..........................................................................</a:t>
            </a:r>
          </a:p>
        </p:txBody>
      </p:sp>
      <p:pic>
        <p:nvPicPr>
          <p:cNvPr id="32" name="Picture 18">
            <a:extLst>
              <a:ext uri="{FF2B5EF4-FFF2-40B4-BE49-F238E27FC236}">
                <a16:creationId xmlns:a16="http://schemas.microsoft.com/office/drawing/2014/main" id="{5AFAACBD-A822-6209-2F87-F8274FBBC8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177617">
            <a:off x="2882603" y="2812914"/>
            <a:ext cx="3316601" cy="385555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99A8D8F9-0B61-395F-12EA-AE0FF92290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rcRect/>
          <a:stretch>
            <a:fillRect/>
          </a:stretch>
        </p:blipFill>
        <p:spPr>
          <a:xfrm>
            <a:off x="529994" y="3248591"/>
            <a:ext cx="10820400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87180" y="4007657"/>
            <a:ext cx="1769417" cy="165440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5643" y="1784073"/>
            <a:ext cx="10820400" cy="199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0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B91646"/>
                </a:solidFill>
                <a:effectLst/>
                <a:uLnTx/>
                <a:uFillTx/>
                <a:latin typeface="VL Lotus Eater"/>
                <a:ea typeface="+mn-ea"/>
                <a:cs typeface="Arial"/>
                <a:sym typeface="Arial"/>
              </a:rPr>
              <a:t>ĐĂM SĂN ĐI CHINH PHỤC </a:t>
            </a:r>
          </a:p>
          <a:p>
            <a:pPr marL="0" marR="0" lvl="0" indent="0" algn="ctr" defTabSz="609630" rtl="0" eaLnBrk="1" fontAlgn="auto" latinLnBrk="0" hangingPunct="1">
              <a:lnSpc>
                <a:spcPts val="80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B91646"/>
                </a:solidFill>
                <a:effectLst/>
                <a:uLnTx/>
                <a:uFillTx/>
                <a:latin typeface="VL Lotus Eater"/>
                <a:ea typeface="+mn-ea"/>
                <a:cs typeface="Arial"/>
                <a:sym typeface="Arial"/>
              </a:rPr>
              <a:t>NỮ THẦN MẶT TRỜI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36831" y="4512325"/>
            <a:ext cx="8851280" cy="59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(</a:t>
            </a:r>
            <a:r>
              <a:rPr kumimoji="0" lang="en-US" sz="32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Trích</a:t>
            </a:r>
            <a:r>
              <a: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 </a:t>
            </a:r>
            <a:r>
              <a:rPr lang="en-US" sz="3266" kern="1200" dirty="0">
                <a:latin typeface="Dancing Script"/>
                <a:ea typeface="+mn-ea"/>
              </a:rPr>
              <a:t>s</a:t>
            </a:r>
            <a:r>
              <a: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ử </a:t>
            </a:r>
            <a:r>
              <a:rPr kumimoji="0" lang="en-US" sz="326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thi</a:t>
            </a:r>
            <a:r>
              <a: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 “</a:t>
            </a:r>
            <a:r>
              <a:rPr kumimoji="0" lang="en-US" sz="32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Đăm</a:t>
            </a:r>
            <a:r>
              <a:rPr kumimoji="0" lang="en-US" sz="32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 </a:t>
            </a:r>
            <a:r>
              <a:rPr kumimoji="0" lang="en-US" sz="3266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Săn</a:t>
            </a:r>
            <a:r>
              <a:rPr kumimoji="0" lang="en-US" sz="3266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”</a:t>
            </a:r>
            <a:r>
              <a:rPr kumimoji="0" lang="en-US" sz="326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ncing Script"/>
                <a:ea typeface="+mn-ea"/>
                <a:cs typeface="Arial"/>
                <a:sym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4565" y="155805"/>
            <a:ext cx="726948" cy="5486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28327"/>
            <a:ext cx="2133601" cy="34841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49A30E-3A77-10A8-A2CB-99CC0382A351}"/>
              </a:ext>
            </a:extLst>
          </p:cNvPr>
          <p:cNvSpPr/>
          <p:nvPr/>
        </p:nvSpPr>
        <p:spPr>
          <a:xfrm>
            <a:off x="3403427" y="1568458"/>
            <a:ext cx="7203443" cy="557111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/>
                <a:sym typeface="Arial"/>
              </a:rPr>
              <a:t>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MỤC TIÊU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0AA5F-3925-3B5B-A46C-4606BF279F04}"/>
              </a:ext>
            </a:extLst>
          </p:cNvPr>
          <p:cNvSpPr txBox="1"/>
          <p:nvPr/>
        </p:nvSpPr>
        <p:spPr>
          <a:xfrm>
            <a:off x="3375444" y="2257921"/>
            <a:ext cx="725940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marR="0" lvl="0" indent="-342917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Hiểu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sâu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rộng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hơn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thể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loại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342917" marR="0" lvl="0" indent="-342917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Tạo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thói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quen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đọc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các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tác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phẩm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văn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cùng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thể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loại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363BE8-51B5-D9E5-6873-F7E9CA4EC5B6}"/>
              </a:ext>
            </a:extLst>
          </p:cNvPr>
          <p:cNvSpPr/>
          <p:nvPr/>
        </p:nvSpPr>
        <p:spPr>
          <a:xfrm>
            <a:off x="3335266" y="3375885"/>
            <a:ext cx="7203443" cy="47853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II. NỘI DUNG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CA3FA-E441-E5E7-86E0-E14E1D0A82DC}"/>
              </a:ext>
            </a:extLst>
          </p:cNvPr>
          <p:cNvSpPr txBox="1"/>
          <p:nvPr/>
        </p:nvSpPr>
        <p:spPr>
          <a:xfrm>
            <a:off x="3484792" y="3990248"/>
            <a:ext cx="750494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marR="0" lvl="0" indent="-342917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Đặc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điểm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cốt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truyện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thi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342917" marR="0" lvl="0" indent="-342917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Đặc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điểm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nhân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vật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sử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thi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342917" marR="0" lvl="0" indent="-342917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Tình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xúc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người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kể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chuyện</a:t>
            </a:r>
            <a:endParaRPr kumimoji="0" lang="en-US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9950B612-3635-7DDD-6C1B-BA6FCB916D6C}"/>
              </a:ext>
            </a:extLst>
          </p:cNvPr>
          <p:cNvSpPr txBox="1"/>
          <p:nvPr/>
        </p:nvSpPr>
        <p:spPr>
          <a:xfrm>
            <a:off x="152400" y="387307"/>
            <a:ext cx="11887200" cy="484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7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Săn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chinh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phục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Nữ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thần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Mặt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lacker Sans Display" panose="020B0604020202020204" charset="0"/>
                <a:ea typeface="+mn-ea"/>
                <a:cs typeface="Arial"/>
                <a:sym typeface="Arial"/>
              </a:rPr>
              <a:t>Trời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lacker Sans Display" panose="020B060402020202020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CAAE063-3775-09DC-D538-9B834200E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62113" y="-1928426"/>
            <a:ext cx="4007242" cy="415869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79ADC79-CA2C-CF1A-2E83-74AC843A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1422">
            <a:off x="4138823" y="-1871593"/>
            <a:ext cx="9885405" cy="54864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035DADCE-16A2-9CF9-AEE4-F637BECE58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</a:blip>
          <a:srcRect/>
          <a:stretch>
            <a:fillRect/>
          </a:stretch>
        </p:blipFill>
        <p:spPr>
          <a:xfrm>
            <a:off x="529994" y="3248591"/>
            <a:ext cx="10820400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1087" y="2209800"/>
            <a:ext cx="2353544" cy="2327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130579" y="321177"/>
            <a:ext cx="15770421" cy="5736491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2017">
            <a:off x="685803" y="562633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2017">
            <a:off x="692832" y="1025620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1321249" y="747663"/>
            <a:ext cx="184951" cy="1849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050331" y="747663"/>
            <a:ext cx="184951" cy="1849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779413" y="747663"/>
            <a:ext cx="184951" cy="18495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1800" y="5642205"/>
            <a:ext cx="2972477" cy="533206"/>
            <a:chOff x="0" y="0"/>
            <a:chExt cx="5944953" cy="106641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08000" cy="1066412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508000" y="622972"/>
              <a:ext cx="5436953" cy="442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86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layfair Display"/>
                  <a:ea typeface="+mn-ea"/>
                  <a:cs typeface="Arial"/>
                  <a:sym typeface="Arial"/>
                </a:rPr>
                <a:t>NGỮ VĂN 10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465"/>
            <a:ext cx="2051286" cy="1018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78278" y="1041496"/>
            <a:ext cx="4415109" cy="44151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2473" y="321178"/>
            <a:ext cx="2353544" cy="232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8039" y="3762468"/>
            <a:ext cx="1249691" cy="107239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181626" y="5952067"/>
            <a:ext cx="1324574" cy="221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Trng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fair Display"/>
                <a:ea typeface="+mn-ea"/>
                <a:cs typeface="Arial"/>
                <a:sym typeface="Arial"/>
              </a:rPr>
              <a:t>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09270C-E5DC-E6A1-7393-2DF9D0823E1E}"/>
              </a:ext>
            </a:extLst>
          </p:cNvPr>
          <p:cNvSpPr txBox="1"/>
          <p:nvPr/>
        </p:nvSpPr>
        <p:spPr>
          <a:xfrm>
            <a:off x="1191977" y="1774436"/>
            <a:ext cx="10321257" cy="2085796"/>
          </a:xfrm>
          <a:prstGeom prst="horizontalScroll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    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72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537945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017">
            <a:off x="685803" y="5525475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2017">
            <a:off x="685803" y="1131256"/>
            <a:ext cx="1082040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0802" y="2779101"/>
            <a:ext cx="9885405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8" y="1112988"/>
            <a:ext cx="6175275" cy="25164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7181213" y="4533583"/>
            <a:ext cx="4792493" cy="9784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7" y="2768850"/>
            <a:ext cx="2743200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A41A8-B516-A5A4-5679-6F1656682BEF}"/>
              </a:ext>
            </a:extLst>
          </p:cNvPr>
          <p:cNvSpPr txBox="1"/>
          <p:nvPr/>
        </p:nvSpPr>
        <p:spPr>
          <a:xfrm>
            <a:off x="3200400" y="2768601"/>
            <a:ext cx="6908800" cy="1397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0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67" b="0" i="0" u="none" strike="noStrike" kern="1200" cap="none" spc="0" normalizeH="0" baseline="0" noProof="0" dirty="0">
                <a:ln>
                  <a:noFill/>
                </a:ln>
                <a:solidFill>
                  <a:srgbClr val="8D0463"/>
                </a:solidFill>
                <a:effectLst/>
                <a:uLnTx/>
                <a:uFillTx/>
                <a:latin typeface="#9Slide06 SVNLast Paradise" pitchFamily="2" charset="0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81783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929</Words>
  <Application>Microsoft Office PowerPoint</Application>
  <PresentationFormat>Widescreen</PresentationFormat>
  <Paragraphs>151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.VnTime</vt:lpstr>
      <vt:lpstr>Playfair Display</vt:lpstr>
      <vt:lpstr>Calibri</vt:lpstr>
      <vt:lpstr>微软雅黑</vt:lpstr>
      <vt:lpstr>#9Slide06 SVNLast Paradise</vt:lpstr>
      <vt:lpstr>Cambria</vt:lpstr>
      <vt:lpstr>Calibri Light</vt:lpstr>
      <vt:lpstr>UTM Alexander</vt:lpstr>
      <vt:lpstr>Dancing Script</vt:lpstr>
      <vt:lpstr>Times New Roman</vt:lpstr>
      <vt:lpstr>Agency FB</vt:lpstr>
      <vt:lpstr>Blacker Sans Display</vt:lpstr>
      <vt:lpstr>VL Lotus Eater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 Minh Them Do</dc:creator>
  <cp:lastModifiedBy>Admin</cp:lastModifiedBy>
  <cp:revision>68</cp:revision>
  <dcterms:modified xsi:type="dcterms:W3CDTF">2022-08-25T11:17:51Z</dcterms:modified>
</cp:coreProperties>
</file>