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media/audio3.wav" ContentType="audio/wav"/>
  <Override PartName="/ppt/media/audio4.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0" r:id="rId2"/>
    <p:sldMasterId id="2147483747" r:id="rId3"/>
  </p:sldMasterIdLst>
  <p:notesMasterIdLst>
    <p:notesMasterId r:id="rId48"/>
  </p:notesMasterIdLst>
  <p:sldIdLst>
    <p:sldId id="371" r:id="rId4"/>
    <p:sldId id="256" r:id="rId5"/>
    <p:sldId id="501" r:id="rId6"/>
    <p:sldId id="267" r:id="rId7"/>
    <p:sldId id="270" r:id="rId8"/>
    <p:sldId id="502" r:id="rId9"/>
    <p:sldId id="503" r:id="rId10"/>
    <p:sldId id="271" r:id="rId11"/>
    <p:sldId id="272" r:id="rId12"/>
    <p:sldId id="273" r:id="rId13"/>
    <p:sldId id="265" r:id="rId14"/>
    <p:sldId id="294" r:id="rId15"/>
    <p:sldId id="257" r:id="rId16"/>
    <p:sldId id="373" r:id="rId17"/>
    <p:sldId id="260" r:id="rId18"/>
    <p:sldId id="293" r:id="rId19"/>
    <p:sldId id="263" r:id="rId20"/>
    <p:sldId id="298" r:id="rId21"/>
    <p:sldId id="377" r:id="rId22"/>
    <p:sldId id="375" r:id="rId23"/>
    <p:sldId id="376" r:id="rId24"/>
    <p:sldId id="378" r:id="rId25"/>
    <p:sldId id="379" r:id="rId26"/>
    <p:sldId id="380" r:id="rId27"/>
    <p:sldId id="299" r:id="rId28"/>
    <p:sldId id="300" r:id="rId29"/>
    <p:sldId id="381" r:id="rId30"/>
    <p:sldId id="387" r:id="rId31"/>
    <p:sldId id="388" r:id="rId32"/>
    <p:sldId id="301" r:id="rId33"/>
    <p:sldId id="302" r:id="rId34"/>
    <p:sldId id="303" r:id="rId35"/>
    <p:sldId id="364" r:id="rId36"/>
    <p:sldId id="323" r:id="rId37"/>
    <p:sldId id="258" r:id="rId38"/>
    <p:sldId id="329" r:id="rId39"/>
    <p:sldId id="330" r:id="rId40"/>
    <p:sldId id="331" r:id="rId41"/>
    <p:sldId id="332" r:id="rId42"/>
    <p:sldId id="268" r:id="rId43"/>
    <p:sldId id="369" r:id="rId44"/>
    <p:sldId id="370" r:id="rId45"/>
    <p:sldId id="269" r:id="rId46"/>
    <p:sldId id="389"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ECFBFE"/>
    <a:srgbClr val="4088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9" d="100"/>
          <a:sy n="99" d="100"/>
        </p:scale>
        <p:origin x="21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7AD784-46A6-4F37-8BC8-6CD4DB35150E}" type="datetimeFigureOut">
              <a:rPr lang="en-US" smtClean="0"/>
              <a:t>9/29/2022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2D64C5-8427-4A12-842D-65C7A68597B9}" type="slidenum">
              <a:rPr lang="en-US" smtClean="0"/>
              <a:t>‹#›</a:t>
            </a:fld>
            <a:endParaRPr lang="en-US"/>
          </a:p>
        </p:txBody>
      </p:sp>
    </p:spTree>
    <p:extLst>
      <p:ext uri="{BB962C8B-B14F-4D97-AF65-F5344CB8AC3E}">
        <p14:creationId xmlns:p14="http://schemas.microsoft.com/office/powerpoint/2010/main" val="4068974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671098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A3C073D-86E4-40D3-8074-60634C70E27D}" type="datetimeFigureOut">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CDD738-445B-459F-A90F-341EF06E9103}" type="slidenum">
              <a:rPr lang="en-US" smtClean="0"/>
              <a:t>‹#›</a:t>
            </a:fld>
            <a:endParaRPr lang="en-US"/>
          </a:p>
        </p:txBody>
      </p:sp>
    </p:spTree>
    <p:extLst>
      <p:ext uri="{BB962C8B-B14F-4D97-AF65-F5344CB8AC3E}">
        <p14:creationId xmlns:p14="http://schemas.microsoft.com/office/powerpoint/2010/main" val="3075554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3C073D-86E4-40D3-8074-60634C70E27D}" type="datetimeFigureOut">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CDD738-445B-459F-A90F-341EF06E9103}" type="slidenum">
              <a:rPr lang="en-US" smtClean="0"/>
              <a:t>‹#›</a:t>
            </a:fld>
            <a:endParaRPr lang="en-US"/>
          </a:p>
        </p:txBody>
      </p:sp>
    </p:spTree>
    <p:extLst>
      <p:ext uri="{BB962C8B-B14F-4D97-AF65-F5344CB8AC3E}">
        <p14:creationId xmlns:p14="http://schemas.microsoft.com/office/powerpoint/2010/main" val="2636200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3C073D-86E4-40D3-8074-60634C70E27D}" type="datetimeFigureOut">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CDD738-445B-459F-A90F-341EF06E9103}" type="slidenum">
              <a:rPr lang="en-US" smtClean="0"/>
              <a:t>‹#›</a:t>
            </a:fld>
            <a:endParaRPr lang="en-US"/>
          </a:p>
        </p:txBody>
      </p:sp>
    </p:spTree>
    <p:extLst>
      <p:ext uri="{BB962C8B-B14F-4D97-AF65-F5344CB8AC3E}">
        <p14:creationId xmlns:p14="http://schemas.microsoft.com/office/powerpoint/2010/main" val="962127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0" y="1812783"/>
            <a:ext cx="5293773" cy="1628853"/>
          </a:xfrm>
          <a:noFill/>
          <a:effectLst>
            <a:outerShdw blurRad="50800" dist="38100" dir="2700000" algn="tl" rotWithShape="0">
              <a:prstClr val="black">
                <a:alpha val="40000"/>
              </a:prstClr>
            </a:outerShdw>
          </a:effectLst>
        </p:spPr>
        <p:txBody>
          <a:bodyPr>
            <a:normAutofit/>
          </a:bodyPr>
          <a:lstStyle>
            <a:lvl1pPr algn="r">
              <a:defRPr sz="4800">
                <a:solidFill>
                  <a:schemeClr val="bg1"/>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3245507" y="4243427"/>
            <a:ext cx="8144267" cy="814427"/>
          </a:xfrm>
        </p:spPr>
        <p:txBody>
          <a:bodyPr>
            <a:normAutofit/>
          </a:bodyPr>
          <a:lstStyle>
            <a:lvl1pPr marL="0" indent="0" algn="r">
              <a:buNone/>
              <a:defRPr sz="3733" b="0" i="0">
                <a:solidFill>
                  <a:schemeClr val="accent2">
                    <a:lumMod val="50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53074F12-AA26-4AC8-9962-C36BB8F32554}" type="datetimeFigureOut">
              <a:rPr lang="en-US" smtClean="0"/>
              <a:pPr/>
              <a:t>9/29/2022</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575977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8620" y="374900"/>
            <a:ext cx="10994760" cy="814427"/>
          </a:xfrm>
        </p:spPr>
        <p:txBody>
          <a:bodyPr>
            <a:normAutofit/>
          </a:bodyPr>
          <a:lstStyle>
            <a:lvl1pPr algn="r">
              <a:defRPr sz="4800" baseline="0">
                <a:solidFill>
                  <a:schemeClr val="bg1"/>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598621" y="1596541"/>
            <a:ext cx="10994760" cy="4682945"/>
          </a:xfrm>
        </p:spPr>
        <p:txBody>
          <a:bodyPr/>
          <a:lstStyle>
            <a:lvl1pPr algn="l">
              <a:defRPr sz="3733">
                <a:solidFill>
                  <a:schemeClr val="accent2">
                    <a:lumMod val="50000"/>
                  </a:schemeClr>
                </a:solidFill>
              </a:defRPr>
            </a:lvl1pPr>
            <a:lvl2pPr algn="l">
              <a:defRPr>
                <a:solidFill>
                  <a:schemeClr val="accent2">
                    <a:lumMod val="50000"/>
                  </a:schemeClr>
                </a:solidFill>
              </a:defRPr>
            </a:lvl2pPr>
            <a:lvl3pPr algn="l">
              <a:defRPr>
                <a:solidFill>
                  <a:schemeClr val="accent2">
                    <a:lumMod val="50000"/>
                  </a:schemeClr>
                </a:solidFill>
              </a:defRPr>
            </a:lvl3pPr>
            <a:lvl4pPr algn="l">
              <a:defRPr>
                <a:solidFill>
                  <a:schemeClr val="accent2">
                    <a:lumMod val="50000"/>
                  </a:schemeClr>
                </a:solidFill>
              </a:defRPr>
            </a:lvl4pPr>
            <a:lvl5pPr algn="l">
              <a:defRPr>
                <a:solidFill>
                  <a:schemeClr val="accent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0913403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1900" y="578507"/>
            <a:ext cx="7737053" cy="763525"/>
          </a:xfrm>
        </p:spPr>
        <p:txBody>
          <a:bodyPr>
            <a:normAutofit/>
          </a:bodyPr>
          <a:lstStyle>
            <a:lvl1pPr algn="l">
              <a:defRPr sz="4800">
                <a:solidFill>
                  <a:srgbClr val="C0000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3041900" y="1598079"/>
            <a:ext cx="7737053" cy="4681415"/>
          </a:xfrm>
        </p:spPr>
        <p:txBody>
          <a:bodyPr/>
          <a:lstStyle>
            <a:lvl1pPr>
              <a:defRPr sz="3733">
                <a:solidFill>
                  <a:schemeClr val="accent2">
                    <a:lumMod val="50000"/>
                  </a:schemeClr>
                </a:solidFill>
              </a:defRPr>
            </a:lvl1pPr>
            <a:lvl2pPr>
              <a:defRPr>
                <a:solidFill>
                  <a:schemeClr val="accent2">
                    <a:lumMod val="50000"/>
                  </a:schemeClr>
                </a:solidFill>
              </a:defRPr>
            </a:lvl2pPr>
            <a:lvl3pPr>
              <a:defRPr>
                <a:solidFill>
                  <a:schemeClr val="accent2">
                    <a:lumMod val="50000"/>
                  </a:schemeClr>
                </a:solidFill>
              </a:defRPr>
            </a:lvl3pPr>
            <a:lvl4pPr>
              <a:defRPr>
                <a:solidFill>
                  <a:schemeClr val="accent2">
                    <a:lumMod val="50000"/>
                  </a:schemeClr>
                </a:solidFill>
              </a:defRPr>
            </a:lvl4pPr>
            <a:lvl5pPr>
              <a:defRPr>
                <a:solidFill>
                  <a:schemeClr val="accent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9/29/2022</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9729096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7680560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pPr/>
              <a:t>9/29/2022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8343479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98620" y="578507"/>
            <a:ext cx="10994761" cy="814427"/>
          </a:xfrm>
        </p:spPr>
        <p:txBody>
          <a:bodyPr>
            <a:normAutofit/>
          </a:bodyPr>
          <a:lstStyle>
            <a:lvl1pPr algn="r">
              <a:defRPr sz="4800" baseline="0">
                <a:solidFill>
                  <a:schemeClr val="bg1"/>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Text Placeholder 2"/>
          <p:cNvSpPr>
            <a:spLocks noGrp="1"/>
          </p:cNvSpPr>
          <p:nvPr>
            <p:ph type="body" idx="1"/>
          </p:nvPr>
        </p:nvSpPr>
        <p:spPr>
          <a:xfrm>
            <a:off x="715839" y="2003753"/>
            <a:ext cx="5386917" cy="639763"/>
          </a:xfrm>
        </p:spPr>
        <p:txBody>
          <a:bodyPr anchor="b"/>
          <a:lstStyle>
            <a:lvl1pPr marL="0" indent="0" algn="ctr">
              <a:buNone/>
              <a:defRPr sz="3200" b="1">
                <a:solidFill>
                  <a:schemeClr val="accent2">
                    <a:lumMod val="50000"/>
                  </a:schemeClr>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715839" y="2579114"/>
            <a:ext cx="5386917" cy="2850495"/>
          </a:xfrm>
        </p:spPr>
        <p:txBody>
          <a:bodyPr/>
          <a:lstStyle>
            <a:lvl1pPr algn="ctr">
              <a:defRPr sz="3200">
                <a:solidFill>
                  <a:schemeClr val="accent2">
                    <a:lumMod val="50000"/>
                  </a:schemeClr>
                </a:solidFill>
              </a:defRPr>
            </a:lvl1pPr>
            <a:lvl2pPr algn="ctr">
              <a:defRPr sz="2667">
                <a:solidFill>
                  <a:schemeClr val="accent2">
                    <a:lumMod val="50000"/>
                  </a:schemeClr>
                </a:solidFill>
              </a:defRPr>
            </a:lvl2pPr>
            <a:lvl3pPr algn="ctr">
              <a:defRPr sz="2400">
                <a:solidFill>
                  <a:schemeClr val="accent2">
                    <a:lumMod val="50000"/>
                  </a:schemeClr>
                </a:solidFill>
              </a:defRPr>
            </a:lvl3pPr>
            <a:lvl4pPr algn="ctr">
              <a:defRPr sz="2133">
                <a:solidFill>
                  <a:schemeClr val="accent2">
                    <a:lumMod val="50000"/>
                  </a:schemeClr>
                </a:solidFill>
              </a:defRPr>
            </a:lvl4pPr>
            <a:lvl5pPr algn="ctr">
              <a:defRPr sz="2133">
                <a:solidFill>
                  <a:schemeClr val="accent2">
                    <a:lumMod val="50000"/>
                  </a:schemeClr>
                </a:solidFill>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096001" y="2003753"/>
            <a:ext cx="5389033" cy="639763"/>
          </a:xfrm>
        </p:spPr>
        <p:txBody>
          <a:bodyPr anchor="b"/>
          <a:lstStyle>
            <a:lvl1pPr marL="0" indent="0" algn="ctr">
              <a:buNone/>
              <a:defRPr sz="3200" b="1">
                <a:solidFill>
                  <a:schemeClr val="accent2">
                    <a:lumMod val="50000"/>
                  </a:schemeClr>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096001" y="2579114"/>
            <a:ext cx="5389033" cy="2850495"/>
          </a:xfrm>
        </p:spPr>
        <p:txBody>
          <a:bodyPr/>
          <a:lstStyle>
            <a:lvl1pPr algn="ctr">
              <a:defRPr sz="3200">
                <a:solidFill>
                  <a:schemeClr val="accent2">
                    <a:lumMod val="50000"/>
                  </a:schemeClr>
                </a:solidFill>
              </a:defRPr>
            </a:lvl1pPr>
            <a:lvl2pPr algn="ctr">
              <a:defRPr sz="2667">
                <a:solidFill>
                  <a:schemeClr val="accent2">
                    <a:lumMod val="50000"/>
                  </a:schemeClr>
                </a:solidFill>
              </a:defRPr>
            </a:lvl2pPr>
            <a:lvl3pPr algn="ctr">
              <a:defRPr sz="2400">
                <a:solidFill>
                  <a:schemeClr val="accent2">
                    <a:lumMod val="50000"/>
                  </a:schemeClr>
                </a:solidFill>
              </a:defRPr>
            </a:lvl3pPr>
            <a:lvl4pPr algn="ctr">
              <a:defRPr sz="2133">
                <a:solidFill>
                  <a:schemeClr val="accent2">
                    <a:lumMod val="50000"/>
                  </a:schemeClr>
                </a:solidFill>
              </a:defRPr>
            </a:lvl4pPr>
            <a:lvl5pPr algn="ctr">
              <a:defRPr sz="2133">
                <a:solidFill>
                  <a:schemeClr val="accent2">
                    <a:lumMod val="50000"/>
                  </a:schemeClr>
                </a:solidFill>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3074F12-AA26-4AC8-9962-C36BB8F32554}" type="datetimeFigureOut">
              <a:rPr lang="en-US" smtClean="0"/>
              <a:pPr/>
              <a:t>9/29/2022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569916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74F12-AA26-4AC8-9962-C36BB8F32554}" type="datetimeFigureOut">
              <a:rPr lang="en-US" smtClean="0"/>
              <a:pPr/>
              <a:t>9/29/2022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174504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9/29/2022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049852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3C073D-86E4-40D3-8074-60634C70E27D}" type="datetimeFigureOut">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CDD738-445B-459F-A90F-341EF06E9103}" type="slidenum">
              <a:rPr lang="en-US" smtClean="0"/>
              <a:t>‹#›</a:t>
            </a:fld>
            <a:endParaRPr lang="en-US"/>
          </a:p>
        </p:txBody>
      </p:sp>
    </p:spTree>
    <p:extLst>
      <p:ext uri="{BB962C8B-B14F-4D97-AF65-F5344CB8AC3E}">
        <p14:creationId xmlns:p14="http://schemas.microsoft.com/office/powerpoint/2010/main" val="11160420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9/29/2022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920371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9/29/2022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703562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6138498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pic>
        <p:nvPicPr>
          <p:cNvPr id="7" name="Picture 6" descr="E:\websites\free-power-point-templates\2012\logos.png">
            <a:extLst>
              <a:ext uri="{FF2B5EF4-FFF2-40B4-BE49-F238E27FC236}">
                <a16:creationId xmlns:a16="http://schemas.microsoft.com/office/drawing/2014/main" id="{9978F3B5-C1BB-4004-968A-3E3E8A691AF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5224408" y="3101618"/>
            <a:ext cx="1951712" cy="70261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935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3188791"/>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520" y="6356351"/>
            <a:ext cx="2845224" cy="365125"/>
          </a:xfrm>
          <a:prstGeom prst="rect">
            <a:avLst/>
          </a:prstGeom>
        </p:spPr>
        <p:txBody>
          <a:bodyPr lIns="45711" tIns="22855" rIns="45711" bIns="22855"/>
          <a:lstStyle>
            <a:lvl1pPr defTabSz="1088394" fontAlgn="auto">
              <a:spcBef>
                <a:spcPts val="0"/>
              </a:spcBef>
              <a:spcAft>
                <a:spcPts val="0"/>
              </a:spcAft>
              <a:defRPr>
                <a:latin typeface="+mn-lt"/>
                <a:cs typeface="+mn-cs"/>
              </a:defRPr>
            </a:lvl1pPr>
          </a:lstStyle>
          <a:p>
            <a:pPr>
              <a:defRPr/>
            </a:pPr>
            <a:fld id="{BEE31856-7122-464A-9B2E-AEBA2AF92B0D}" type="datetimeFigureOut">
              <a:rPr lang="en-US"/>
              <a:pPr>
                <a:defRPr/>
              </a:pPr>
              <a:t>9/29/2022</a:t>
            </a:fld>
            <a:endParaRPr lang="en-US"/>
          </a:p>
        </p:txBody>
      </p:sp>
      <p:sp>
        <p:nvSpPr>
          <p:cNvPr id="3" name="Footer Placeholder 4"/>
          <p:cNvSpPr>
            <a:spLocks noGrp="1"/>
          </p:cNvSpPr>
          <p:nvPr>
            <p:ph type="ftr" sz="quarter" idx="11"/>
          </p:nvPr>
        </p:nvSpPr>
        <p:spPr>
          <a:xfrm>
            <a:off x="4165853" y="6356351"/>
            <a:ext cx="3860297" cy="365125"/>
          </a:xfrm>
          <a:prstGeom prst="rect">
            <a:avLst/>
          </a:prstGeom>
        </p:spPr>
        <p:txBody>
          <a:bodyPr lIns="45711" tIns="22855" rIns="45711" bIns="22855"/>
          <a:lstStyle>
            <a:lvl1pPr defTabSz="1088394" fontAlgn="auto">
              <a:spcBef>
                <a:spcPts val="0"/>
              </a:spcBef>
              <a:spcAft>
                <a:spcPts val="0"/>
              </a:spcAft>
              <a:defRPr>
                <a:latin typeface="+mn-lt"/>
                <a:cs typeface="+mn-cs"/>
              </a:defRPr>
            </a:lvl1pPr>
          </a:lstStyle>
          <a:p>
            <a:pPr>
              <a:defRPr/>
            </a:pPr>
            <a:endParaRPr lang="en-US"/>
          </a:p>
        </p:txBody>
      </p:sp>
      <p:sp>
        <p:nvSpPr>
          <p:cNvPr id="4" name="Slide Number Placeholder 5"/>
          <p:cNvSpPr>
            <a:spLocks noGrp="1"/>
          </p:cNvSpPr>
          <p:nvPr>
            <p:ph type="sldNum" sz="quarter" idx="12"/>
          </p:nvPr>
        </p:nvSpPr>
        <p:spPr>
          <a:xfrm>
            <a:off x="8737258" y="6356351"/>
            <a:ext cx="2845223" cy="365125"/>
          </a:xfrm>
          <a:prstGeom prst="rect">
            <a:avLst/>
          </a:prstGeom>
        </p:spPr>
        <p:txBody>
          <a:bodyPr lIns="45711" tIns="22855" rIns="45711" bIns="22855"/>
          <a:lstStyle>
            <a:lvl1pPr defTabSz="1088394" fontAlgn="auto">
              <a:spcBef>
                <a:spcPts val="0"/>
              </a:spcBef>
              <a:spcAft>
                <a:spcPts val="0"/>
              </a:spcAft>
              <a:defRPr>
                <a:latin typeface="+mn-lt"/>
                <a:cs typeface="+mn-cs"/>
              </a:defRPr>
            </a:lvl1pPr>
          </a:lstStyle>
          <a:p>
            <a:pPr>
              <a:defRPr/>
            </a:pPr>
            <a:fld id="{92CF152F-62A2-44E0-9B49-515995CCAEB7}" type="slidenum">
              <a:rPr lang="en-US"/>
              <a:pPr>
                <a:defRPr/>
              </a:pPr>
              <a:t>‹#›</a:t>
            </a:fld>
            <a:endParaRPr lang="en-US"/>
          </a:p>
        </p:txBody>
      </p:sp>
    </p:spTree>
    <p:extLst>
      <p:ext uri="{BB962C8B-B14F-4D97-AF65-F5344CB8AC3E}">
        <p14:creationId xmlns:p14="http://schemas.microsoft.com/office/powerpoint/2010/main" val="41958747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41"/>
        <p:cNvGrpSpPr/>
        <p:nvPr/>
      </p:nvGrpSpPr>
      <p:grpSpPr>
        <a:xfrm>
          <a:off x="0" y="0"/>
          <a:ext cx="0" cy="0"/>
          <a:chOff x="0" y="0"/>
          <a:chExt cx="0" cy="0"/>
        </a:xfrm>
      </p:grpSpPr>
      <p:sp>
        <p:nvSpPr>
          <p:cNvPr id="342" name="Google Shape;342;p34"/>
          <p:cNvSpPr/>
          <p:nvPr/>
        </p:nvSpPr>
        <p:spPr>
          <a:xfrm flipH="1">
            <a:off x="1" y="6170972"/>
            <a:ext cx="12192071" cy="732360"/>
          </a:xfrm>
          <a:custGeom>
            <a:avLst/>
            <a:gdLst/>
            <a:ahLst/>
            <a:cxnLst/>
            <a:rect l="l" t="t" r="r" b="b"/>
            <a:pathLst>
              <a:path w="225029" h="17433" extrusionOk="0">
                <a:moveTo>
                  <a:pt x="56591" y="10265"/>
                </a:moveTo>
                <a:cubicBezTo>
                  <a:pt x="56817" y="10265"/>
                  <a:pt x="56817" y="10599"/>
                  <a:pt x="56591" y="10599"/>
                </a:cubicBezTo>
                <a:cubicBezTo>
                  <a:pt x="56365" y="10599"/>
                  <a:pt x="56365" y="10265"/>
                  <a:pt x="56591" y="10265"/>
                </a:cubicBezTo>
                <a:close/>
                <a:moveTo>
                  <a:pt x="35214" y="1"/>
                </a:moveTo>
                <a:cubicBezTo>
                  <a:pt x="13075" y="1"/>
                  <a:pt x="2142" y="438"/>
                  <a:pt x="1" y="538"/>
                </a:cubicBezTo>
                <a:lnTo>
                  <a:pt x="1" y="17433"/>
                </a:lnTo>
                <a:lnTo>
                  <a:pt x="225029" y="17433"/>
                </a:lnTo>
                <a:lnTo>
                  <a:pt x="225029" y="7944"/>
                </a:lnTo>
                <a:cubicBezTo>
                  <a:pt x="204967" y="6193"/>
                  <a:pt x="163938" y="2919"/>
                  <a:pt x="124897" y="1657"/>
                </a:cubicBezTo>
                <a:cubicBezTo>
                  <a:pt x="84586" y="361"/>
                  <a:pt x="55292" y="1"/>
                  <a:pt x="3521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3" name="Google Shape;343;p34"/>
          <p:cNvGrpSpPr/>
          <p:nvPr/>
        </p:nvGrpSpPr>
        <p:grpSpPr>
          <a:xfrm flipH="1">
            <a:off x="1" y="6144445"/>
            <a:ext cx="12192071" cy="847169"/>
            <a:chOff x="0" y="4104450"/>
            <a:chExt cx="9144053" cy="1139486"/>
          </a:xfrm>
        </p:grpSpPr>
        <p:grpSp>
          <p:nvGrpSpPr>
            <p:cNvPr id="344" name="Google Shape;344;p34"/>
            <p:cNvGrpSpPr/>
            <p:nvPr/>
          </p:nvGrpSpPr>
          <p:grpSpPr>
            <a:xfrm>
              <a:off x="0" y="4104450"/>
              <a:ext cx="9144053" cy="1139486"/>
              <a:chOff x="0" y="4104450"/>
              <a:chExt cx="9144053" cy="1139486"/>
            </a:xfrm>
          </p:grpSpPr>
          <p:sp>
            <p:nvSpPr>
              <p:cNvPr id="345" name="Google Shape;345;p34"/>
              <p:cNvSpPr/>
              <p:nvPr/>
            </p:nvSpPr>
            <p:spPr>
              <a:xfrm>
                <a:off x="0" y="4104450"/>
                <a:ext cx="9144053" cy="1139486"/>
              </a:xfrm>
              <a:custGeom>
                <a:avLst/>
                <a:gdLst/>
                <a:ahLst/>
                <a:cxnLst/>
                <a:rect l="l" t="t" r="r" b="b"/>
                <a:pathLst>
                  <a:path w="225029" h="20167" extrusionOk="0">
                    <a:moveTo>
                      <a:pt x="56591" y="10891"/>
                    </a:moveTo>
                    <a:cubicBezTo>
                      <a:pt x="56817" y="10891"/>
                      <a:pt x="56817" y="11225"/>
                      <a:pt x="56591" y="11225"/>
                    </a:cubicBezTo>
                    <a:cubicBezTo>
                      <a:pt x="56377" y="11225"/>
                      <a:pt x="56377" y="10891"/>
                      <a:pt x="56591" y="10891"/>
                    </a:cubicBezTo>
                    <a:close/>
                    <a:moveTo>
                      <a:pt x="180637" y="1"/>
                    </a:moveTo>
                    <a:cubicBezTo>
                      <a:pt x="126455" y="1"/>
                      <a:pt x="49679" y="3512"/>
                      <a:pt x="1" y="14261"/>
                    </a:cubicBezTo>
                    <a:lnTo>
                      <a:pt x="1" y="18190"/>
                    </a:lnTo>
                    <a:lnTo>
                      <a:pt x="225029" y="20166"/>
                    </a:lnTo>
                    <a:lnTo>
                      <a:pt x="225029" y="1009"/>
                    </a:lnTo>
                    <a:cubicBezTo>
                      <a:pt x="213862" y="381"/>
                      <a:pt x="198474" y="1"/>
                      <a:pt x="180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4"/>
              <p:cNvSpPr/>
              <p:nvPr/>
            </p:nvSpPr>
            <p:spPr>
              <a:xfrm>
                <a:off x="2285400" y="4713300"/>
                <a:ext cx="27300" cy="381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34"/>
            <p:cNvSpPr/>
            <p:nvPr/>
          </p:nvSpPr>
          <p:spPr>
            <a:xfrm>
              <a:off x="2286400" y="4717050"/>
              <a:ext cx="35700" cy="43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348" name="Google Shape;348;p34"/>
          <p:cNvPicPr preferRelativeResize="0"/>
          <p:nvPr/>
        </p:nvPicPr>
        <p:blipFill>
          <a:blip r:embed="rId2">
            <a:alphaModFix amt="48000"/>
          </a:blip>
          <a:stretch>
            <a:fillRect/>
          </a:stretch>
        </p:blipFill>
        <p:spPr>
          <a:xfrm>
            <a:off x="50765" y="1143901"/>
            <a:ext cx="2068467" cy="941967"/>
          </a:xfrm>
          <a:prstGeom prst="rect">
            <a:avLst/>
          </a:prstGeom>
          <a:noFill/>
          <a:ln>
            <a:noFill/>
          </a:ln>
        </p:spPr>
      </p:pic>
      <p:pic>
        <p:nvPicPr>
          <p:cNvPr id="349" name="Google Shape;349;p34"/>
          <p:cNvPicPr preferRelativeResize="0"/>
          <p:nvPr/>
        </p:nvPicPr>
        <p:blipFill>
          <a:blip r:embed="rId2">
            <a:alphaModFix amt="48000"/>
          </a:blip>
          <a:stretch>
            <a:fillRect/>
          </a:stretch>
        </p:blipFill>
        <p:spPr>
          <a:xfrm>
            <a:off x="9458665" y="504185"/>
            <a:ext cx="2068467" cy="941967"/>
          </a:xfrm>
          <a:prstGeom prst="rect">
            <a:avLst/>
          </a:prstGeom>
          <a:noFill/>
          <a:ln>
            <a:noFill/>
          </a:ln>
        </p:spPr>
      </p:pic>
      <p:pic>
        <p:nvPicPr>
          <p:cNvPr id="350" name="Google Shape;350;p34"/>
          <p:cNvPicPr preferRelativeResize="0"/>
          <p:nvPr/>
        </p:nvPicPr>
        <p:blipFill>
          <a:blip r:embed="rId2">
            <a:alphaModFix amt="48000"/>
          </a:blip>
          <a:stretch>
            <a:fillRect/>
          </a:stretch>
        </p:blipFill>
        <p:spPr>
          <a:xfrm>
            <a:off x="10590899" y="1723834"/>
            <a:ext cx="2068467" cy="941967"/>
          </a:xfrm>
          <a:prstGeom prst="rect">
            <a:avLst/>
          </a:prstGeom>
          <a:noFill/>
          <a:ln>
            <a:noFill/>
          </a:ln>
        </p:spPr>
      </p:pic>
    </p:spTree>
    <p:extLst>
      <p:ext uri="{BB962C8B-B14F-4D97-AF65-F5344CB8AC3E}">
        <p14:creationId xmlns:p14="http://schemas.microsoft.com/office/powerpoint/2010/main" val="9016185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8"/>
        <p:cNvGrpSpPr/>
        <p:nvPr/>
      </p:nvGrpSpPr>
      <p:grpSpPr>
        <a:xfrm>
          <a:off x="0" y="0"/>
          <a:ext cx="0" cy="0"/>
          <a:chOff x="0" y="0"/>
          <a:chExt cx="0" cy="0"/>
        </a:xfrm>
      </p:grpSpPr>
      <p:sp>
        <p:nvSpPr>
          <p:cNvPr id="69" name="Google Shape;69;p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0" name="Google Shape;70;p7"/>
          <p:cNvSpPr txBox="1">
            <a:spLocks noGrp="1"/>
          </p:cNvSpPr>
          <p:nvPr>
            <p:ph type="body" idx="1"/>
          </p:nvPr>
        </p:nvSpPr>
        <p:spPr>
          <a:xfrm>
            <a:off x="1567567" y="1650033"/>
            <a:ext cx="5695600" cy="3386400"/>
          </a:xfrm>
          <a:prstGeom prst="rect">
            <a:avLst/>
          </a:prstGeom>
        </p:spPr>
        <p:txBody>
          <a:bodyPr spcFirstLastPara="1" wrap="square" lIns="91425" tIns="91425" rIns="91425" bIns="91425" anchor="ctr" anchorCtr="0">
            <a:noAutofit/>
          </a:bodyPr>
          <a:lstStyle>
            <a:lvl1pPr marL="609585" lvl="0" indent="-389457" rtl="0">
              <a:spcBef>
                <a:spcPts val="0"/>
              </a:spcBef>
              <a:spcAft>
                <a:spcPts val="0"/>
              </a:spcAft>
              <a:buSzPts val="1000"/>
              <a:buFont typeface="Anaheim"/>
              <a:buChar char="●"/>
              <a:defRPr sz="2133">
                <a:solidFill>
                  <a:srgbClr val="434343"/>
                </a:solidFill>
              </a:defRPr>
            </a:lvl1pPr>
            <a:lvl2pPr marL="1219170" lvl="1" indent="-423323" rtl="0">
              <a:lnSpc>
                <a:spcPct val="115000"/>
              </a:lnSpc>
              <a:spcBef>
                <a:spcPts val="0"/>
              </a:spcBef>
              <a:spcAft>
                <a:spcPts val="0"/>
              </a:spcAft>
              <a:buSzPts val="1400"/>
              <a:buFont typeface="Anaheim"/>
              <a:buChar char="○"/>
              <a:defRPr>
                <a:solidFill>
                  <a:srgbClr val="434343"/>
                </a:solidFill>
              </a:defRPr>
            </a:lvl2pPr>
            <a:lvl3pPr marL="1828754" lvl="2" indent="-423323" rtl="0">
              <a:lnSpc>
                <a:spcPct val="115000"/>
              </a:lnSpc>
              <a:spcBef>
                <a:spcPts val="0"/>
              </a:spcBef>
              <a:spcAft>
                <a:spcPts val="0"/>
              </a:spcAft>
              <a:buSzPts val="1400"/>
              <a:buFont typeface="Anaheim"/>
              <a:buChar char="■"/>
              <a:defRPr>
                <a:solidFill>
                  <a:srgbClr val="434343"/>
                </a:solidFill>
              </a:defRPr>
            </a:lvl3pPr>
            <a:lvl4pPr marL="2438339" lvl="3" indent="-423323" rtl="0">
              <a:lnSpc>
                <a:spcPct val="115000"/>
              </a:lnSpc>
              <a:spcBef>
                <a:spcPts val="0"/>
              </a:spcBef>
              <a:spcAft>
                <a:spcPts val="0"/>
              </a:spcAft>
              <a:buSzPts val="1400"/>
              <a:buFont typeface="Anaheim"/>
              <a:buChar char="●"/>
              <a:defRPr>
                <a:solidFill>
                  <a:srgbClr val="434343"/>
                </a:solidFill>
              </a:defRPr>
            </a:lvl4pPr>
            <a:lvl5pPr marL="3047924" lvl="4" indent="-423323" rtl="0">
              <a:lnSpc>
                <a:spcPct val="115000"/>
              </a:lnSpc>
              <a:spcBef>
                <a:spcPts val="0"/>
              </a:spcBef>
              <a:spcAft>
                <a:spcPts val="0"/>
              </a:spcAft>
              <a:buSzPts val="1400"/>
              <a:buFont typeface="Anaheim"/>
              <a:buChar char="○"/>
              <a:defRPr>
                <a:solidFill>
                  <a:srgbClr val="434343"/>
                </a:solidFill>
              </a:defRPr>
            </a:lvl5pPr>
            <a:lvl6pPr marL="3657509" lvl="5" indent="-423323" rtl="0">
              <a:lnSpc>
                <a:spcPct val="115000"/>
              </a:lnSpc>
              <a:spcBef>
                <a:spcPts val="0"/>
              </a:spcBef>
              <a:spcAft>
                <a:spcPts val="0"/>
              </a:spcAft>
              <a:buSzPts val="1400"/>
              <a:buFont typeface="Anaheim"/>
              <a:buChar char="■"/>
              <a:defRPr>
                <a:solidFill>
                  <a:srgbClr val="434343"/>
                </a:solidFill>
              </a:defRPr>
            </a:lvl6pPr>
            <a:lvl7pPr marL="4267093" lvl="6" indent="-423323" rtl="0">
              <a:lnSpc>
                <a:spcPct val="115000"/>
              </a:lnSpc>
              <a:spcBef>
                <a:spcPts val="0"/>
              </a:spcBef>
              <a:spcAft>
                <a:spcPts val="0"/>
              </a:spcAft>
              <a:buSzPts val="1400"/>
              <a:buFont typeface="Anaheim"/>
              <a:buChar char="●"/>
              <a:defRPr>
                <a:solidFill>
                  <a:srgbClr val="434343"/>
                </a:solidFill>
              </a:defRPr>
            </a:lvl7pPr>
            <a:lvl8pPr marL="4876678" lvl="7" indent="-423323" rtl="0">
              <a:lnSpc>
                <a:spcPct val="115000"/>
              </a:lnSpc>
              <a:spcBef>
                <a:spcPts val="0"/>
              </a:spcBef>
              <a:spcAft>
                <a:spcPts val="0"/>
              </a:spcAft>
              <a:buSzPts val="1400"/>
              <a:buFont typeface="Anaheim"/>
              <a:buChar char="○"/>
              <a:defRPr>
                <a:solidFill>
                  <a:srgbClr val="434343"/>
                </a:solidFill>
              </a:defRPr>
            </a:lvl8pPr>
            <a:lvl9pPr marL="5486263" lvl="8" indent="-423323" rtl="0">
              <a:lnSpc>
                <a:spcPct val="115000"/>
              </a:lnSpc>
              <a:spcBef>
                <a:spcPts val="0"/>
              </a:spcBef>
              <a:spcAft>
                <a:spcPts val="0"/>
              </a:spcAft>
              <a:buSzPts val="1400"/>
              <a:buFont typeface="Anaheim"/>
              <a:buChar char="■"/>
              <a:defRPr>
                <a:solidFill>
                  <a:srgbClr val="434343"/>
                </a:solidFill>
              </a:defRPr>
            </a:lvl9pPr>
          </a:lstStyle>
          <a:p>
            <a:endParaRPr/>
          </a:p>
        </p:txBody>
      </p:sp>
      <p:sp>
        <p:nvSpPr>
          <p:cNvPr id="71" name="Google Shape;71;p7"/>
          <p:cNvSpPr/>
          <p:nvPr/>
        </p:nvSpPr>
        <p:spPr>
          <a:xfrm>
            <a:off x="1" y="5435883"/>
            <a:ext cx="12192071" cy="1403299"/>
          </a:xfrm>
          <a:custGeom>
            <a:avLst/>
            <a:gdLst/>
            <a:ahLst/>
            <a:cxnLst/>
            <a:rect l="l" t="t" r="r" b="b"/>
            <a:pathLst>
              <a:path w="225029" h="17433" extrusionOk="0">
                <a:moveTo>
                  <a:pt x="56591" y="10265"/>
                </a:moveTo>
                <a:cubicBezTo>
                  <a:pt x="56817" y="10265"/>
                  <a:pt x="56817" y="10599"/>
                  <a:pt x="56591" y="10599"/>
                </a:cubicBezTo>
                <a:cubicBezTo>
                  <a:pt x="56365" y="10599"/>
                  <a:pt x="56365" y="10265"/>
                  <a:pt x="56591" y="10265"/>
                </a:cubicBezTo>
                <a:close/>
                <a:moveTo>
                  <a:pt x="35214" y="1"/>
                </a:moveTo>
                <a:cubicBezTo>
                  <a:pt x="13075" y="1"/>
                  <a:pt x="2142" y="438"/>
                  <a:pt x="1" y="538"/>
                </a:cubicBezTo>
                <a:lnTo>
                  <a:pt x="1" y="17433"/>
                </a:lnTo>
                <a:lnTo>
                  <a:pt x="225029" y="17433"/>
                </a:lnTo>
                <a:lnTo>
                  <a:pt x="225029" y="7944"/>
                </a:lnTo>
                <a:cubicBezTo>
                  <a:pt x="204967" y="6193"/>
                  <a:pt x="163938" y="2919"/>
                  <a:pt x="124897" y="1657"/>
                </a:cubicBezTo>
                <a:cubicBezTo>
                  <a:pt x="84586" y="361"/>
                  <a:pt x="55292" y="1"/>
                  <a:pt x="3521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2" name="Google Shape;72;p7"/>
          <p:cNvGrpSpPr/>
          <p:nvPr/>
        </p:nvGrpSpPr>
        <p:grpSpPr>
          <a:xfrm>
            <a:off x="1" y="5422869"/>
            <a:ext cx="12192071" cy="1623388"/>
            <a:chOff x="0" y="4104450"/>
            <a:chExt cx="9144053" cy="1139486"/>
          </a:xfrm>
        </p:grpSpPr>
        <p:grpSp>
          <p:nvGrpSpPr>
            <p:cNvPr id="73" name="Google Shape;73;p7"/>
            <p:cNvGrpSpPr/>
            <p:nvPr/>
          </p:nvGrpSpPr>
          <p:grpSpPr>
            <a:xfrm>
              <a:off x="0" y="4104450"/>
              <a:ext cx="9144053" cy="1139486"/>
              <a:chOff x="0" y="4104450"/>
              <a:chExt cx="9144053" cy="1139486"/>
            </a:xfrm>
          </p:grpSpPr>
          <p:sp>
            <p:nvSpPr>
              <p:cNvPr id="74" name="Google Shape;74;p7"/>
              <p:cNvSpPr/>
              <p:nvPr/>
            </p:nvSpPr>
            <p:spPr>
              <a:xfrm>
                <a:off x="0" y="4104450"/>
                <a:ext cx="9144053" cy="1139486"/>
              </a:xfrm>
              <a:custGeom>
                <a:avLst/>
                <a:gdLst/>
                <a:ahLst/>
                <a:cxnLst/>
                <a:rect l="l" t="t" r="r" b="b"/>
                <a:pathLst>
                  <a:path w="225029" h="20167" extrusionOk="0">
                    <a:moveTo>
                      <a:pt x="56591" y="10891"/>
                    </a:moveTo>
                    <a:cubicBezTo>
                      <a:pt x="56817" y="10891"/>
                      <a:pt x="56817" y="11225"/>
                      <a:pt x="56591" y="11225"/>
                    </a:cubicBezTo>
                    <a:cubicBezTo>
                      <a:pt x="56377" y="11225"/>
                      <a:pt x="56377" y="10891"/>
                      <a:pt x="56591" y="10891"/>
                    </a:cubicBezTo>
                    <a:close/>
                    <a:moveTo>
                      <a:pt x="180637" y="1"/>
                    </a:moveTo>
                    <a:cubicBezTo>
                      <a:pt x="126455" y="1"/>
                      <a:pt x="49679" y="3512"/>
                      <a:pt x="1" y="14261"/>
                    </a:cubicBezTo>
                    <a:lnTo>
                      <a:pt x="1" y="18190"/>
                    </a:lnTo>
                    <a:lnTo>
                      <a:pt x="225029" y="20166"/>
                    </a:lnTo>
                    <a:lnTo>
                      <a:pt x="225029" y="1009"/>
                    </a:lnTo>
                    <a:cubicBezTo>
                      <a:pt x="213862" y="381"/>
                      <a:pt x="198474" y="1"/>
                      <a:pt x="180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7"/>
              <p:cNvSpPr/>
              <p:nvPr/>
            </p:nvSpPr>
            <p:spPr>
              <a:xfrm>
                <a:off x="2285400" y="4713300"/>
                <a:ext cx="27300" cy="381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6" name="Google Shape;76;p7"/>
            <p:cNvSpPr/>
            <p:nvPr/>
          </p:nvSpPr>
          <p:spPr>
            <a:xfrm>
              <a:off x="2286400" y="4717050"/>
              <a:ext cx="35700" cy="43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192186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7"/>
        <p:cNvGrpSpPr/>
        <p:nvPr/>
      </p:nvGrpSpPr>
      <p:grpSpPr>
        <a:xfrm>
          <a:off x="0" y="0"/>
          <a:ext cx="0" cy="0"/>
          <a:chOff x="0" y="0"/>
          <a:chExt cx="0" cy="0"/>
        </a:xfrm>
      </p:grpSpPr>
      <p:sp>
        <p:nvSpPr>
          <p:cNvPr id="78" name="Google Shape;78;p8"/>
          <p:cNvSpPr txBox="1">
            <a:spLocks noGrp="1"/>
          </p:cNvSpPr>
          <p:nvPr>
            <p:ph type="title"/>
          </p:nvPr>
        </p:nvSpPr>
        <p:spPr>
          <a:xfrm>
            <a:off x="5011667" y="1206333"/>
            <a:ext cx="5625200" cy="20832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12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40621473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3"/>
        <p:cNvGrpSpPr/>
        <p:nvPr/>
      </p:nvGrpSpPr>
      <p:grpSpPr>
        <a:xfrm>
          <a:off x="0" y="0"/>
          <a:ext cx="0" cy="0"/>
          <a:chOff x="0" y="0"/>
          <a:chExt cx="0" cy="0"/>
        </a:xfrm>
      </p:grpSpPr>
      <p:sp>
        <p:nvSpPr>
          <p:cNvPr id="304" name="Google Shape;304;p31"/>
          <p:cNvSpPr txBox="1">
            <a:spLocks noGrp="1"/>
          </p:cNvSpPr>
          <p:nvPr>
            <p:ph type="title" hasCustomPrompt="1"/>
          </p:nvPr>
        </p:nvSpPr>
        <p:spPr>
          <a:xfrm>
            <a:off x="953467" y="713333"/>
            <a:ext cx="4763200" cy="110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05" name="Google Shape;305;p31"/>
          <p:cNvSpPr txBox="1">
            <a:spLocks noGrp="1"/>
          </p:cNvSpPr>
          <p:nvPr>
            <p:ph type="subTitle" idx="1"/>
          </p:nvPr>
        </p:nvSpPr>
        <p:spPr>
          <a:xfrm>
            <a:off x="953467" y="1716137"/>
            <a:ext cx="4763200" cy="593600"/>
          </a:xfrm>
          <a:prstGeom prst="rect">
            <a:avLst/>
          </a:prstGeom>
          <a:solidFill>
            <a:schemeClr val="dk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6" name="Google Shape;306;p31"/>
          <p:cNvSpPr txBox="1">
            <a:spLocks noGrp="1"/>
          </p:cNvSpPr>
          <p:nvPr>
            <p:ph type="title" idx="2" hasCustomPrompt="1"/>
          </p:nvPr>
        </p:nvSpPr>
        <p:spPr>
          <a:xfrm>
            <a:off x="953467" y="2424256"/>
            <a:ext cx="4763200" cy="110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07" name="Google Shape;307;p31"/>
          <p:cNvSpPr txBox="1">
            <a:spLocks noGrp="1"/>
          </p:cNvSpPr>
          <p:nvPr>
            <p:ph type="subTitle" idx="3"/>
          </p:nvPr>
        </p:nvSpPr>
        <p:spPr>
          <a:xfrm>
            <a:off x="953467" y="3427060"/>
            <a:ext cx="4763200" cy="593600"/>
          </a:xfrm>
          <a:prstGeom prst="rect">
            <a:avLst/>
          </a:prstGeom>
          <a:solidFill>
            <a:schemeClr val="dk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8" name="Google Shape;308;p31"/>
          <p:cNvSpPr txBox="1">
            <a:spLocks noGrp="1"/>
          </p:cNvSpPr>
          <p:nvPr>
            <p:ph type="title" idx="4" hasCustomPrompt="1"/>
          </p:nvPr>
        </p:nvSpPr>
        <p:spPr>
          <a:xfrm>
            <a:off x="953467" y="4135196"/>
            <a:ext cx="4763200" cy="110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09" name="Google Shape;309;p31"/>
          <p:cNvSpPr txBox="1">
            <a:spLocks noGrp="1"/>
          </p:cNvSpPr>
          <p:nvPr>
            <p:ph type="subTitle" idx="5"/>
          </p:nvPr>
        </p:nvSpPr>
        <p:spPr>
          <a:xfrm>
            <a:off x="953467" y="5138000"/>
            <a:ext cx="4763200" cy="593600"/>
          </a:xfrm>
          <a:prstGeom prst="rect">
            <a:avLst/>
          </a:prstGeom>
          <a:solidFill>
            <a:schemeClr val="dk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29639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A3C073D-86E4-40D3-8074-60634C70E27D}" type="datetimeFigureOut">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CDD738-445B-459F-A90F-341EF06E9103}" type="slidenum">
              <a:rPr lang="en-US" smtClean="0"/>
              <a:t>‹#›</a:t>
            </a:fld>
            <a:endParaRPr lang="en-US"/>
          </a:p>
        </p:txBody>
      </p:sp>
    </p:spTree>
    <p:extLst>
      <p:ext uri="{BB962C8B-B14F-4D97-AF65-F5344CB8AC3E}">
        <p14:creationId xmlns:p14="http://schemas.microsoft.com/office/powerpoint/2010/main" val="3589021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72"/>
        <p:cNvGrpSpPr/>
        <p:nvPr/>
      </p:nvGrpSpPr>
      <p:grpSpPr>
        <a:xfrm>
          <a:off x="0" y="0"/>
          <a:ext cx="0" cy="0"/>
          <a:chOff x="0" y="0"/>
          <a:chExt cx="0" cy="0"/>
        </a:xfrm>
      </p:grpSpPr>
      <p:sp>
        <p:nvSpPr>
          <p:cNvPr id="173" name="Google Shape;173;p21"/>
          <p:cNvSpPr txBox="1">
            <a:spLocks noGrp="1"/>
          </p:cNvSpPr>
          <p:nvPr>
            <p:ph type="title"/>
          </p:nvPr>
        </p:nvSpPr>
        <p:spPr>
          <a:xfrm>
            <a:off x="2002300" y="2464000"/>
            <a:ext cx="4818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174" name="Google Shape;174;p21"/>
          <p:cNvSpPr txBox="1">
            <a:spLocks noGrp="1"/>
          </p:cNvSpPr>
          <p:nvPr>
            <p:ph type="title" idx="2" hasCustomPrompt="1"/>
          </p:nvPr>
        </p:nvSpPr>
        <p:spPr>
          <a:xfrm>
            <a:off x="3735967" y="1042367"/>
            <a:ext cx="1351600" cy="12416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175" name="Google Shape;175;p21"/>
          <p:cNvSpPr txBox="1">
            <a:spLocks noGrp="1"/>
          </p:cNvSpPr>
          <p:nvPr>
            <p:ph type="subTitle" idx="1"/>
          </p:nvPr>
        </p:nvSpPr>
        <p:spPr>
          <a:xfrm>
            <a:off x="2002367" y="3766400"/>
            <a:ext cx="4818800" cy="591200"/>
          </a:xfrm>
          <a:prstGeom prst="rect">
            <a:avLst/>
          </a:prstGeom>
          <a:solidFill>
            <a:schemeClr val="dk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6" name="Google Shape;176;p21"/>
          <p:cNvSpPr/>
          <p:nvPr/>
        </p:nvSpPr>
        <p:spPr>
          <a:xfrm>
            <a:off x="1" y="5029721"/>
            <a:ext cx="12192071" cy="1773227"/>
          </a:xfrm>
          <a:custGeom>
            <a:avLst/>
            <a:gdLst/>
            <a:ahLst/>
            <a:cxnLst/>
            <a:rect l="l" t="t" r="r" b="b"/>
            <a:pathLst>
              <a:path w="225029" h="17433" extrusionOk="0">
                <a:moveTo>
                  <a:pt x="56591" y="10265"/>
                </a:moveTo>
                <a:cubicBezTo>
                  <a:pt x="56817" y="10265"/>
                  <a:pt x="56817" y="10599"/>
                  <a:pt x="56591" y="10599"/>
                </a:cubicBezTo>
                <a:cubicBezTo>
                  <a:pt x="56365" y="10599"/>
                  <a:pt x="56365" y="10265"/>
                  <a:pt x="56591" y="10265"/>
                </a:cubicBezTo>
                <a:close/>
                <a:moveTo>
                  <a:pt x="35214" y="1"/>
                </a:moveTo>
                <a:cubicBezTo>
                  <a:pt x="13075" y="1"/>
                  <a:pt x="2142" y="438"/>
                  <a:pt x="1" y="538"/>
                </a:cubicBezTo>
                <a:lnTo>
                  <a:pt x="1" y="17433"/>
                </a:lnTo>
                <a:lnTo>
                  <a:pt x="225029" y="17433"/>
                </a:lnTo>
                <a:lnTo>
                  <a:pt x="225029" y="7944"/>
                </a:lnTo>
                <a:cubicBezTo>
                  <a:pt x="204967" y="6193"/>
                  <a:pt x="163938" y="2919"/>
                  <a:pt x="124897" y="1657"/>
                </a:cubicBezTo>
                <a:cubicBezTo>
                  <a:pt x="84586" y="361"/>
                  <a:pt x="55292" y="1"/>
                  <a:pt x="3521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7" name="Google Shape;177;p21"/>
          <p:cNvGrpSpPr/>
          <p:nvPr/>
        </p:nvGrpSpPr>
        <p:grpSpPr>
          <a:xfrm>
            <a:off x="1" y="5014376"/>
            <a:ext cx="12192071" cy="2051531"/>
            <a:chOff x="0" y="4104450"/>
            <a:chExt cx="9144053" cy="1139486"/>
          </a:xfrm>
        </p:grpSpPr>
        <p:grpSp>
          <p:nvGrpSpPr>
            <p:cNvPr id="178" name="Google Shape;178;p21"/>
            <p:cNvGrpSpPr/>
            <p:nvPr/>
          </p:nvGrpSpPr>
          <p:grpSpPr>
            <a:xfrm>
              <a:off x="0" y="4104450"/>
              <a:ext cx="9144053" cy="1139486"/>
              <a:chOff x="0" y="4104450"/>
              <a:chExt cx="9144053" cy="1139486"/>
            </a:xfrm>
          </p:grpSpPr>
          <p:sp>
            <p:nvSpPr>
              <p:cNvPr id="179" name="Google Shape;179;p21"/>
              <p:cNvSpPr/>
              <p:nvPr/>
            </p:nvSpPr>
            <p:spPr>
              <a:xfrm>
                <a:off x="0" y="4104450"/>
                <a:ext cx="9144053" cy="1139486"/>
              </a:xfrm>
              <a:custGeom>
                <a:avLst/>
                <a:gdLst/>
                <a:ahLst/>
                <a:cxnLst/>
                <a:rect l="l" t="t" r="r" b="b"/>
                <a:pathLst>
                  <a:path w="225029" h="20167" extrusionOk="0">
                    <a:moveTo>
                      <a:pt x="56591" y="10891"/>
                    </a:moveTo>
                    <a:cubicBezTo>
                      <a:pt x="56817" y="10891"/>
                      <a:pt x="56817" y="11225"/>
                      <a:pt x="56591" y="11225"/>
                    </a:cubicBezTo>
                    <a:cubicBezTo>
                      <a:pt x="56377" y="11225"/>
                      <a:pt x="56377" y="10891"/>
                      <a:pt x="56591" y="10891"/>
                    </a:cubicBezTo>
                    <a:close/>
                    <a:moveTo>
                      <a:pt x="180637" y="1"/>
                    </a:moveTo>
                    <a:cubicBezTo>
                      <a:pt x="126455" y="1"/>
                      <a:pt x="49679" y="3512"/>
                      <a:pt x="1" y="14261"/>
                    </a:cubicBezTo>
                    <a:lnTo>
                      <a:pt x="1" y="18190"/>
                    </a:lnTo>
                    <a:lnTo>
                      <a:pt x="225029" y="20166"/>
                    </a:lnTo>
                    <a:lnTo>
                      <a:pt x="225029" y="1009"/>
                    </a:lnTo>
                    <a:cubicBezTo>
                      <a:pt x="213862" y="381"/>
                      <a:pt x="198474" y="1"/>
                      <a:pt x="180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1"/>
              <p:cNvSpPr/>
              <p:nvPr/>
            </p:nvSpPr>
            <p:spPr>
              <a:xfrm>
                <a:off x="2285400" y="4713300"/>
                <a:ext cx="27300" cy="381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1" name="Google Shape;181;p21"/>
            <p:cNvSpPr/>
            <p:nvPr/>
          </p:nvSpPr>
          <p:spPr>
            <a:xfrm>
              <a:off x="2286400" y="4717050"/>
              <a:ext cx="35700" cy="43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335246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2"/>
        <p:cNvGrpSpPr/>
        <p:nvPr/>
      </p:nvGrpSpPr>
      <p:grpSpPr>
        <a:xfrm>
          <a:off x="0" y="0"/>
          <a:ext cx="0" cy="0"/>
          <a:chOff x="0" y="0"/>
          <a:chExt cx="0" cy="0"/>
        </a:xfrm>
      </p:grpSpPr>
      <p:sp>
        <p:nvSpPr>
          <p:cNvPr id="43" name="Google Shape;43;p5"/>
          <p:cNvSpPr txBox="1">
            <a:spLocks noGrp="1"/>
          </p:cNvSpPr>
          <p:nvPr>
            <p:ph type="subTitle" idx="1"/>
          </p:nvPr>
        </p:nvSpPr>
        <p:spPr>
          <a:xfrm>
            <a:off x="1922051" y="2958933"/>
            <a:ext cx="3372400" cy="7636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4000">
                <a:solidFill>
                  <a:schemeClr val="dk1"/>
                </a:solidFill>
                <a:latin typeface="Bahianita"/>
                <a:ea typeface="Bahianita"/>
                <a:cs typeface="Bahianita"/>
                <a:sym typeface="Bahianita"/>
              </a:defRPr>
            </a:lvl1pPr>
            <a:lvl2pPr lvl="1"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44" name="Google Shape;44;p5"/>
          <p:cNvSpPr txBox="1">
            <a:spLocks noGrp="1"/>
          </p:cNvSpPr>
          <p:nvPr>
            <p:ph type="subTitle" idx="2"/>
          </p:nvPr>
        </p:nvSpPr>
        <p:spPr>
          <a:xfrm>
            <a:off x="6897467" y="2958933"/>
            <a:ext cx="3372400" cy="763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4000">
                <a:solidFill>
                  <a:schemeClr val="dk1"/>
                </a:solidFill>
                <a:latin typeface="Bahianita"/>
                <a:ea typeface="Bahianita"/>
                <a:cs typeface="Bahianita"/>
                <a:sym typeface="Bahianita"/>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45" name="Google Shape;45;p5"/>
          <p:cNvSpPr txBox="1">
            <a:spLocks noGrp="1"/>
          </p:cNvSpPr>
          <p:nvPr>
            <p:ph type="subTitle" idx="3"/>
          </p:nvPr>
        </p:nvSpPr>
        <p:spPr>
          <a:xfrm>
            <a:off x="1922067" y="3620933"/>
            <a:ext cx="3372400" cy="155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 name="Google Shape;46;p5"/>
          <p:cNvSpPr txBox="1">
            <a:spLocks noGrp="1"/>
          </p:cNvSpPr>
          <p:nvPr>
            <p:ph type="subTitle" idx="4"/>
          </p:nvPr>
        </p:nvSpPr>
        <p:spPr>
          <a:xfrm>
            <a:off x="6897464" y="3620933"/>
            <a:ext cx="3372400" cy="155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 name="Google Shape;47;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 name="Google Shape;48;p5"/>
          <p:cNvSpPr/>
          <p:nvPr/>
        </p:nvSpPr>
        <p:spPr>
          <a:xfrm flipH="1">
            <a:off x="-4" y="5388753"/>
            <a:ext cx="12192071" cy="1311195"/>
          </a:xfrm>
          <a:custGeom>
            <a:avLst/>
            <a:gdLst/>
            <a:ahLst/>
            <a:cxnLst/>
            <a:rect l="l" t="t" r="r" b="b"/>
            <a:pathLst>
              <a:path w="225029" h="17433" extrusionOk="0">
                <a:moveTo>
                  <a:pt x="56591" y="10265"/>
                </a:moveTo>
                <a:cubicBezTo>
                  <a:pt x="56817" y="10265"/>
                  <a:pt x="56817" y="10599"/>
                  <a:pt x="56591" y="10599"/>
                </a:cubicBezTo>
                <a:cubicBezTo>
                  <a:pt x="56365" y="10599"/>
                  <a:pt x="56365" y="10265"/>
                  <a:pt x="56591" y="10265"/>
                </a:cubicBezTo>
                <a:close/>
                <a:moveTo>
                  <a:pt x="35214" y="1"/>
                </a:moveTo>
                <a:cubicBezTo>
                  <a:pt x="13075" y="1"/>
                  <a:pt x="2142" y="438"/>
                  <a:pt x="1" y="538"/>
                </a:cubicBezTo>
                <a:lnTo>
                  <a:pt x="1" y="17433"/>
                </a:lnTo>
                <a:lnTo>
                  <a:pt x="225029" y="17433"/>
                </a:lnTo>
                <a:lnTo>
                  <a:pt x="225029" y="7944"/>
                </a:lnTo>
                <a:cubicBezTo>
                  <a:pt x="204967" y="6193"/>
                  <a:pt x="163938" y="2919"/>
                  <a:pt x="124897" y="1657"/>
                </a:cubicBezTo>
                <a:cubicBezTo>
                  <a:pt x="84586" y="361"/>
                  <a:pt x="55292" y="1"/>
                  <a:pt x="3521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9" name="Google Shape;49;p5"/>
          <p:cNvPicPr preferRelativeResize="0"/>
          <p:nvPr/>
        </p:nvPicPr>
        <p:blipFill>
          <a:blip r:embed="rId2">
            <a:alphaModFix/>
          </a:blip>
          <a:stretch>
            <a:fillRect/>
          </a:stretch>
        </p:blipFill>
        <p:spPr>
          <a:xfrm>
            <a:off x="11112250" y="1777767"/>
            <a:ext cx="760233" cy="4633764"/>
          </a:xfrm>
          <a:prstGeom prst="rect">
            <a:avLst/>
          </a:prstGeom>
          <a:noFill/>
          <a:ln>
            <a:noFill/>
          </a:ln>
        </p:spPr>
      </p:pic>
      <p:pic>
        <p:nvPicPr>
          <p:cNvPr id="50" name="Google Shape;50;p5"/>
          <p:cNvPicPr preferRelativeResize="0"/>
          <p:nvPr/>
        </p:nvPicPr>
        <p:blipFill>
          <a:blip r:embed="rId2">
            <a:alphaModFix/>
          </a:blip>
          <a:stretch>
            <a:fillRect/>
          </a:stretch>
        </p:blipFill>
        <p:spPr>
          <a:xfrm>
            <a:off x="319550" y="1777767"/>
            <a:ext cx="760233" cy="4633764"/>
          </a:xfrm>
          <a:prstGeom prst="rect">
            <a:avLst/>
          </a:prstGeom>
          <a:noFill/>
          <a:ln>
            <a:noFill/>
          </a:ln>
        </p:spPr>
      </p:pic>
      <p:grpSp>
        <p:nvGrpSpPr>
          <p:cNvPr id="51" name="Google Shape;51;p5"/>
          <p:cNvGrpSpPr/>
          <p:nvPr/>
        </p:nvGrpSpPr>
        <p:grpSpPr>
          <a:xfrm flipH="1">
            <a:off x="-4" y="5341253"/>
            <a:ext cx="12192071" cy="1516732"/>
            <a:chOff x="0" y="4104450"/>
            <a:chExt cx="9144053" cy="1139486"/>
          </a:xfrm>
        </p:grpSpPr>
        <p:grpSp>
          <p:nvGrpSpPr>
            <p:cNvPr id="52" name="Google Shape;52;p5"/>
            <p:cNvGrpSpPr/>
            <p:nvPr/>
          </p:nvGrpSpPr>
          <p:grpSpPr>
            <a:xfrm>
              <a:off x="0" y="4104450"/>
              <a:ext cx="9144053" cy="1139486"/>
              <a:chOff x="0" y="4104450"/>
              <a:chExt cx="9144053" cy="1139486"/>
            </a:xfrm>
          </p:grpSpPr>
          <p:sp>
            <p:nvSpPr>
              <p:cNvPr id="53" name="Google Shape;53;p5"/>
              <p:cNvSpPr/>
              <p:nvPr/>
            </p:nvSpPr>
            <p:spPr>
              <a:xfrm>
                <a:off x="0" y="4104450"/>
                <a:ext cx="9144053" cy="1139486"/>
              </a:xfrm>
              <a:custGeom>
                <a:avLst/>
                <a:gdLst/>
                <a:ahLst/>
                <a:cxnLst/>
                <a:rect l="l" t="t" r="r" b="b"/>
                <a:pathLst>
                  <a:path w="225029" h="20167" extrusionOk="0">
                    <a:moveTo>
                      <a:pt x="56591" y="10891"/>
                    </a:moveTo>
                    <a:cubicBezTo>
                      <a:pt x="56817" y="10891"/>
                      <a:pt x="56817" y="11225"/>
                      <a:pt x="56591" y="11225"/>
                    </a:cubicBezTo>
                    <a:cubicBezTo>
                      <a:pt x="56377" y="11225"/>
                      <a:pt x="56377" y="10891"/>
                      <a:pt x="56591" y="10891"/>
                    </a:cubicBezTo>
                    <a:close/>
                    <a:moveTo>
                      <a:pt x="180637" y="1"/>
                    </a:moveTo>
                    <a:cubicBezTo>
                      <a:pt x="126455" y="1"/>
                      <a:pt x="49679" y="3512"/>
                      <a:pt x="1" y="14261"/>
                    </a:cubicBezTo>
                    <a:lnTo>
                      <a:pt x="1" y="18190"/>
                    </a:lnTo>
                    <a:lnTo>
                      <a:pt x="225029" y="20166"/>
                    </a:lnTo>
                    <a:lnTo>
                      <a:pt x="225029" y="1009"/>
                    </a:lnTo>
                    <a:cubicBezTo>
                      <a:pt x="213862" y="381"/>
                      <a:pt x="198474" y="1"/>
                      <a:pt x="180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2285400" y="4713300"/>
                <a:ext cx="27300" cy="381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 name="Google Shape;55;p5"/>
            <p:cNvSpPr/>
            <p:nvPr/>
          </p:nvSpPr>
          <p:spPr>
            <a:xfrm>
              <a:off x="2286400" y="4717050"/>
              <a:ext cx="35700" cy="43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44365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92771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92093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46616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3344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82155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3235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31DBE-756F-6CD2-2F6C-00FDD0BE04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BD1DDB-26D6-EB12-9D64-120DDCFCBE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958C72-2F21-DD46-3A30-47A5A2D64B64}"/>
              </a:ext>
            </a:extLst>
          </p:cNvPr>
          <p:cNvSpPr>
            <a:spLocks noGrp="1"/>
          </p:cNvSpPr>
          <p:nvPr>
            <p:ph type="dt" sz="half" idx="10"/>
          </p:nvPr>
        </p:nvSpPr>
        <p:spPr/>
        <p:txBody>
          <a:bodyPr/>
          <a:lstStyle/>
          <a:p>
            <a:fld id="{4B753529-F1B7-4BA1-9E41-831B06494F1C}" type="datetimeFigureOut">
              <a:rPr lang="en-US" smtClean="0"/>
              <a:t>9/29/2022</a:t>
            </a:fld>
            <a:endParaRPr lang="en-US"/>
          </a:p>
        </p:txBody>
      </p:sp>
      <p:sp>
        <p:nvSpPr>
          <p:cNvPr id="5" name="Footer Placeholder 4">
            <a:extLst>
              <a:ext uri="{FF2B5EF4-FFF2-40B4-BE49-F238E27FC236}">
                <a16:creationId xmlns:a16="http://schemas.microsoft.com/office/drawing/2014/main" id="{9932CC36-F6B7-3B35-4F78-612019F1A2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E79710-4E6E-DC82-450C-EACD5C193494}"/>
              </a:ext>
            </a:extLst>
          </p:cNvPr>
          <p:cNvSpPr>
            <a:spLocks noGrp="1"/>
          </p:cNvSpPr>
          <p:nvPr>
            <p:ph type="sldNum" sz="quarter" idx="12"/>
          </p:nvPr>
        </p:nvSpPr>
        <p:spPr/>
        <p:txBody>
          <a:bodyPr/>
          <a:lstStyle/>
          <a:p>
            <a:fld id="{4E594F59-CFFF-4888-975B-3D183CA01493}" type="slidenum">
              <a:rPr lang="en-US" smtClean="0"/>
              <a:t>‹#›</a:t>
            </a:fld>
            <a:endParaRPr lang="en-US"/>
          </a:p>
        </p:txBody>
      </p:sp>
    </p:spTree>
    <p:extLst>
      <p:ext uri="{BB962C8B-B14F-4D97-AF65-F5344CB8AC3E}">
        <p14:creationId xmlns:p14="http://schemas.microsoft.com/office/powerpoint/2010/main" val="14557610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6BDD0-59C3-BE67-7A9F-47D7DEAE86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94A9C3-B933-64DA-6859-8C18197ABA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2F9BAA-1715-B69F-348F-3869B40520F8}"/>
              </a:ext>
            </a:extLst>
          </p:cNvPr>
          <p:cNvSpPr>
            <a:spLocks noGrp="1"/>
          </p:cNvSpPr>
          <p:nvPr>
            <p:ph type="dt" sz="half" idx="10"/>
          </p:nvPr>
        </p:nvSpPr>
        <p:spPr/>
        <p:txBody>
          <a:bodyPr/>
          <a:lstStyle/>
          <a:p>
            <a:fld id="{4B753529-F1B7-4BA1-9E41-831B06494F1C}" type="datetimeFigureOut">
              <a:rPr lang="en-US" smtClean="0"/>
              <a:t>9/29/2022</a:t>
            </a:fld>
            <a:endParaRPr lang="en-US"/>
          </a:p>
        </p:txBody>
      </p:sp>
      <p:sp>
        <p:nvSpPr>
          <p:cNvPr id="5" name="Footer Placeholder 4">
            <a:extLst>
              <a:ext uri="{FF2B5EF4-FFF2-40B4-BE49-F238E27FC236}">
                <a16:creationId xmlns:a16="http://schemas.microsoft.com/office/drawing/2014/main" id="{497728B4-3650-9509-FD02-B3B247B294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817AFC-A711-4702-0D21-0DF32197B788}"/>
              </a:ext>
            </a:extLst>
          </p:cNvPr>
          <p:cNvSpPr>
            <a:spLocks noGrp="1"/>
          </p:cNvSpPr>
          <p:nvPr>
            <p:ph type="sldNum" sz="quarter" idx="12"/>
          </p:nvPr>
        </p:nvSpPr>
        <p:spPr/>
        <p:txBody>
          <a:bodyPr/>
          <a:lstStyle/>
          <a:p>
            <a:fld id="{4E594F59-CFFF-4888-975B-3D183CA01493}" type="slidenum">
              <a:rPr lang="en-US" smtClean="0"/>
              <a:t>‹#›</a:t>
            </a:fld>
            <a:endParaRPr lang="en-US"/>
          </a:p>
        </p:txBody>
      </p:sp>
    </p:spTree>
    <p:extLst>
      <p:ext uri="{BB962C8B-B14F-4D97-AF65-F5344CB8AC3E}">
        <p14:creationId xmlns:p14="http://schemas.microsoft.com/office/powerpoint/2010/main" val="1184178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A3C073D-86E4-40D3-8074-60634C70E27D}" type="datetimeFigureOut">
              <a:rPr lang="en-US" smtClean="0"/>
              <a:t>9/29/2022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CDD738-445B-459F-A90F-341EF06E9103}" type="slidenum">
              <a:rPr lang="en-US" smtClean="0"/>
              <a:t>‹#›</a:t>
            </a:fld>
            <a:endParaRPr lang="en-US"/>
          </a:p>
        </p:txBody>
      </p:sp>
    </p:spTree>
    <p:extLst>
      <p:ext uri="{BB962C8B-B14F-4D97-AF65-F5344CB8AC3E}">
        <p14:creationId xmlns:p14="http://schemas.microsoft.com/office/powerpoint/2010/main" val="202216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019CE-56F1-CAA8-7BD7-B1EC511714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382DDD-DBD4-6774-0943-2753559633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3D0F32-4F72-3510-7DFC-3CD752AEEF3B}"/>
              </a:ext>
            </a:extLst>
          </p:cNvPr>
          <p:cNvSpPr>
            <a:spLocks noGrp="1"/>
          </p:cNvSpPr>
          <p:nvPr>
            <p:ph type="dt" sz="half" idx="10"/>
          </p:nvPr>
        </p:nvSpPr>
        <p:spPr/>
        <p:txBody>
          <a:bodyPr/>
          <a:lstStyle/>
          <a:p>
            <a:fld id="{4B753529-F1B7-4BA1-9E41-831B06494F1C}" type="datetimeFigureOut">
              <a:rPr lang="en-US" smtClean="0"/>
              <a:t>9/29/2022</a:t>
            </a:fld>
            <a:endParaRPr lang="en-US"/>
          </a:p>
        </p:txBody>
      </p:sp>
      <p:sp>
        <p:nvSpPr>
          <p:cNvPr id="5" name="Footer Placeholder 4">
            <a:extLst>
              <a:ext uri="{FF2B5EF4-FFF2-40B4-BE49-F238E27FC236}">
                <a16:creationId xmlns:a16="http://schemas.microsoft.com/office/drawing/2014/main" id="{87D05AE5-317F-8091-6FFC-FE1311B6A4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B985E2-9FF6-133C-C2B7-0ED76DC05901}"/>
              </a:ext>
            </a:extLst>
          </p:cNvPr>
          <p:cNvSpPr>
            <a:spLocks noGrp="1"/>
          </p:cNvSpPr>
          <p:nvPr>
            <p:ph type="sldNum" sz="quarter" idx="12"/>
          </p:nvPr>
        </p:nvSpPr>
        <p:spPr/>
        <p:txBody>
          <a:bodyPr/>
          <a:lstStyle/>
          <a:p>
            <a:fld id="{4E594F59-CFFF-4888-975B-3D183CA01493}" type="slidenum">
              <a:rPr lang="en-US" smtClean="0"/>
              <a:t>‹#›</a:t>
            </a:fld>
            <a:endParaRPr lang="en-US"/>
          </a:p>
        </p:txBody>
      </p:sp>
    </p:spTree>
    <p:extLst>
      <p:ext uri="{BB962C8B-B14F-4D97-AF65-F5344CB8AC3E}">
        <p14:creationId xmlns:p14="http://schemas.microsoft.com/office/powerpoint/2010/main" val="29987989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39484-25D1-5635-87B7-A23A3613F1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C11753-54D3-14F5-66D1-0D1E15F8E3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F56E9F-38DB-4764-A3AD-5D0BE03661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12737C-9748-F856-B007-2D35505E0A97}"/>
              </a:ext>
            </a:extLst>
          </p:cNvPr>
          <p:cNvSpPr>
            <a:spLocks noGrp="1"/>
          </p:cNvSpPr>
          <p:nvPr>
            <p:ph type="dt" sz="half" idx="10"/>
          </p:nvPr>
        </p:nvSpPr>
        <p:spPr/>
        <p:txBody>
          <a:bodyPr/>
          <a:lstStyle/>
          <a:p>
            <a:fld id="{4B753529-F1B7-4BA1-9E41-831B06494F1C}" type="datetimeFigureOut">
              <a:rPr lang="en-US" smtClean="0"/>
              <a:t>9/29/2022</a:t>
            </a:fld>
            <a:endParaRPr lang="en-US"/>
          </a:p>
        </p:txBody>
      </p:sp>
      <p:sp>
        <p:nvSpPr>
          <p:cNvPr id="6" name="Footer Placeholder 5">
            <a:extLst>
              <a:ext uri="{FF2B5EF4-FFF2-40B4-BE49-F238E27FC236}">
                <a16:creationId xmlns:a16="http://schemas.microsoft.com/office/drawing/2014/main" id="{26328213-1F5D-85B1-F0C4-41D0AB946E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E31115-8E58-59EB-B30C-8C51C3C8651A}"/>
              </a:ext>
            </a:extLst>
          </p:cNvPr>
          <p:cNvSpPr>
            <a:spLocks noGrp="1"/>
          </p:cNvSpPr>
          <p:nvPr>
            <p:ph type="sldNum" sz="quarter" idx="12"/>
          </p:nvPr>
        </p:nvSpPr>
        <p:spPr/>
        <p:txBody>
          <a:bodyPr/>
          <a:lstStyle/>
          <a:p>
            <a:fld id="{4E594F59-CFFF-4888-975B-3D183CA01493}" type="slidenum">
              <a:rPr lang="en-US" smtClean="0"/>
              <a:t>‹#›</a:t>
            </a:fld>
            <a:endParaRPr lang="en-US"/>
          </a:p>
        </p:txBody>
      </p:sp>
    </p:spTree>
    <p:extLst>
      <p:ext uri="{BB962C8B-B14F-4D97-AF65-F5344CB8AC3E}">
        <p14:creationId xmlns:p14="http://schemas.microsoft.com/office/powerpoint/2010/main" val="33884690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E0EA0-20EE-67C7-DD40-D5AF435DAC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A2397E-52D6-1458-DEBE-45E3E7F42A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53A866-FC03-C31B-DF48-128579059B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5C0A31-E913-7FE9-5464-75A6419CAB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6BAA84-6E3F-92D0-C619-840FE3E1FD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56E081-4CF6-268F-619D-E60FD2A6418A}"/>
              </a:ext>
            </a:extLst>
          </p:cNvPr>
          <p:cNvSpPr>
            <a:spLocks noGrp="1"/>
          </p:cNvSpPr>
          <p:nvPr>
            <p:ph type="dt" sz="half" idx="10"/>
          </p:nvPr>
        </p:nvSpPr>
        <p:spPr/>
        <p:txBody>
          <a:bodyPr/>
          <a:lstStyle/>
          <a:p>
            <a:fld id="{4B753529-F1B7-4BA1-9E41-831B06494F1C}" type="datetimeFigureOut">
              <a:rPr lang="en-US" smtClean="0"/>
              <a:t>9/29/2022</a:t>
            </a:fld>
            <a:endParaRPr lang="en-US"/>
          </a:p>
        </p:txBody>
      </p:sp>
      <p:sp>
        <p:nvSpPr>
          <p:cNvPr id="8" name="Footer Placeholder 7">
            <a:extLst>
              <a:ext uri="{FF2B5EF4-FFF2-40B4-BE49-F238E27FC236}">
                <a16:creationId xmlns:a16="http://schemas.microsoft.com/office/drawing/2014/main" id="{B2A9030B-3F14-D6CA-F74F-7F344A4C66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CEE2D3-1EEF-2195-ABD5-081C7A01CC72}"/>
              </a:ext>
            </a:extLst>
          </p:cNvPr>
          <p:cNvSpPr>
            <a:spLocks noGrp="1"/>
          </p:cNvSpPr>
          <p:nvPr>
            <p:ph type="sldNum" sz="quarter" idx="12"/>
          </p:nvPr>
        </p:nvSpPr>
        <p:spPr/>
        <p:txBody>
          <a:bodyPr/>
          <a:lstStyle/>
          <a:p>
            <a:fld id="{4E594F59-CFFF-4888-975B-3D183CA01493}" type="slidenum">
              <a:rPr lang="en-US" smtClean="0"/>
              <a:t>‹#›</a:t>
            </a:fld>
            <a:endParaRPr lang="en-US"/>
          </a:p>
        </p:txBody>
      </p:sp>
    </p:spTree>
    <p:extLst>
      <p:ext uri="{BB962C8B-B14F-4D97-AF65-F5344CB8AC3E}">
        <p14:creationId xmlns:p14="http://schemas.microsoft.com/office/powerpoint/2010/main" val="39941573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1807F-C085-83CF-F339-8F1E5106B7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B5A621-7F2E-7EAC-5D38-E62E21106732}"/>
              </a:ext>
            </a:extLst>
          </p:cNvPr>
          <p:cNvSpPr>
            <a:spLocks noGrp="1"/>
          </p:cNvSpPr>
          <p:nvPr>
            <p:ph type="dt" sz="half" idx="10"/>
          </p:nvPr>
        </p:nvSpPr>
        <p:spPr/>
        <p:txBody>
          <a:bodyPr/>
          <a:lstStyle/>
          <a:p>
            <a:fld id="{4B753529-F1B7-4BA1-9E41-831B06494F1C}" type="datetimeFigureOut">
              <a:rPr lang="en-US" smtClean="0"/>
              <a:t>9/29/2022</a:t>
            </a:fld>
            <a:endParaRPr lang="en-US"/>
          </a:p>
        </p:txBody>
      </p:sp>
      <p:sp>
        <p:nvSpPr>
          <p:cNvPr id="4" name="Footer Placeholder 3">
            <a:extLst>
              <a:ext uri="{FF2B5EF4-FFF2-40B4-BE49-F238E27FC236}">
                <a16:creationId xmlns:a16="http://schemas.microsoft.com/office/drawing/2014/main" id="{874E87D2-E0E2-60CE-5CD8-4CFAA09DC1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621029-90F5-F246-3CA4-78A25A0055AE}"/>
              </a:ext>
            </a:extLst>
          </p:cNvPr>
          <p:cNvSpPr>
            <a:spLocks noGrp="1"/>
          </p:cNvSpPr>
          <p:nvPr>
            <p:ph type="sldNum" sz="quarter" idx="12"/>
          </p:nvPr>
        </p:nvSpPr>
        <p:spPr/>
        <p:txBody>
          <a:bodyPr/>
          <a:lstStyle/>
          <a:p>
            <a:fld id="{4E594F59-CFFF-4888-975B-3D183CA01493}" type="slidenum">
              <a:rPr lang="en-US" smtClean="0"/>
              <a:t>‹#›</a:t>
            </a:fld>
            <a:endParaRPr lang="en-US"/>
          </a:p>
        </p:txBody>
      </p:sp>
    </p:spTree>
    <p:extLst>
      <p:ext uri="{BB962C8B-B14F-4D97-AF65-F5344CB8AC3E}">
        <p14:creationId xmlns:p14="http://schemas.microsoft.com/office/powerpoint/2010/main" val="673954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2C65BA-9AD6-AE26-3914-9D91E3A641FC}"/>
              </a:ext>
            </a:extLst>
          </p:cNvPr>
          <p:cNvSpPr>
            <a:spLocks noGrp="1"/>
          </p:cNvSpPr>
          <p:nvPr>
            <p:ph type="dt" sz="half" idx="10"/>
          </p:nvPr>
        </p:nvSpPr>
        <p:spPr/>
        <p:txBody>
          <a:bodyPr/>
          <a:lstStyle/>
          <a:p>
            <a:fld id="{4B753529-F1B7-4BA1-9E41-831B06494F1C}" type="datetimeFigureOut">
              <a:rPr lang="en-US" smtClean="0"/>
              <a:t>9/29/2022</a:t>
            </a:fld>
            <a:endParaRPr lang="en-US"/>
          </a:p>
        </p:txBody>
      </p:sp>
      <p:sp>
        <p:nvSpPr>
          <p:cNvPr id="3" name="Footer Placeholder 2">
            <a:extLst>
              <a:ext uri="{FF2B5EF4-FFF2-40B4-BE49-F238E27FC236}">
                <a16:creationId xmlns:a16="http://schemas.microsoft.com/office/drawing/2014/main" id="{3012E42D-991B-37F6-2015-EC7C694D90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4C6083-9A52-9926-4ED9-B2496C688035}"/>
              </a:ext>
            </a:extLst>
          </p:cNvPr>
          <p:cNvSpPr>
            <a:spLocks noGrp="1"/>
          </p:cNvSpPr>
          <p:nvPr>
            <p:ph type="sldNum" sz="quarter" idx="12"/>
          </p:nvPr>
        </p:nvSpPr>
        <p:spPr/>
        <p:txBody>
          <a:bodyPr/>
          <a:lstStyle/>
          <a:p>
            <a:fld id="{4E594F59-CFFF-4888-975B-3D183CA01493}" type="slidenum">
              <a:rPr lang="en-US" smtClean="0"/>
              <a:t>‹#›</a:t>
            </a:fld>
            <a:endParaRPr lang="en-US"/>
          </a:p>
        </p:txBody>
      </p:sp>
    </p:spTree>
    <p:extLst>
      <p:ext uri="{BB962C8B-B14F-4D97-AF65-F5344CB8AC3E}">
        <p14:creationId xmlns:p14="http://schemas.microsoft.com/office/powerpoint/2010/main" val="15079357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60E3-1E31-D204-28DA-20D25FBC5B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EBFD40-216B-CD4F-B1FC-CEEA3D4085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7E7077-DE2E-54BC-5FFA-44456F6D84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94E19A-2EAC-5289-3FFD-DA50A25B7510}"/>
              </a:ext>
            </a:extLst>
          </p:cNvPr>
          <p:cNvSpPr>
            <a:spLocks noGrp="1"/>
          </p:cNvSpPr>
          <p:nvPr>
            <p:ph type="dt" sz="half" idx="10"/>
          </p:nvPr>
        </p:nvSpPr>
        <p:spPr/>
        <p:txBody>
          <a:bodyPr/>
          <a:lstStyle/>
          <a:p>
            <a:fld id="{4B753529-F1B7-4BA1-9E41-831B06494F1C}" type="datetimeFigureOut">
              <a:rPr lang="en-US" smtClean="0"/>
              <a:t>9/29/2022</a:t>
            </a:fld>
            <a:endParaRPr lang="en-US"/>
          </a:p>
        </p:txBody>
      </p:sp>
      <p:sp>
        <p:nvSpPr>
          <p:cNvPr id="6" name="Footer Placeholder 5">
            <a:extLst>
              <a:ext uri="{FF2B5EF4-FFF2-40B4-BE49-F238E27FC236}">
                <a16:creationId xmlns:a16="http://schemas.microsoft.com/office/drawing/2014/main" id="{918DAA8B-CB08-6199-8903-611ED69C8B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AAF022-3560-8690-A318-B647DC6F31FC}"/>
              </a:ext>
            </a:extLst>
          </p:cNvPr>
          <p:cNvSpPr>
            <a:spLocks noGrp="1"/>
          </p:cNvSpPr>
          <p:nvPr>
            <p:ph type="sldNum" sz="quarter" idx="12"/>
          </p:nvPr>
        </p:nvSpPr>
        <p:spPr/>
        <p:txBody>
          <a:bodyPr/>
          <a:lstStyle/>
          <a:p>
            <a:fld id="{4E594F59-CFFF-4888-975B-3D183CA01493}" type="slidenum">
              <a:rPr lang="en-US" smtClean="0"/>
              <a:t>‹#›</a:t>
            </a:fld>
            <a:endParaRPr lang="en-US"/>
          </a:p>
        </p:txBody>
      </p:sp>
    </p:spTree>
    <p:extLst>
      <p:ext uri="{BB962C8B-B14F-4D97-AF65-F5344CB8AC3E}">
        <p14:creationId xmlns:p14="http://schemas.microsoft.com/office/powerpoint/2010/main" val="31614588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FCF62-A915-16CD-8C21-95CC51C198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50F8F02-7F6B-1C33-4BA2-85B48E54D0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4001274-BECF-3179-9FC3-7363E50494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FB42AF-71B1-F075-097C-1BB175C96BD0}"/>
              </a:ext>
            </a:extLst>
          </p:cNvPr>
          <p:cNvSpPr>
            <a:spLocks noGrp="1"/>
          </p:cNvSpPr>
          <p:nvPr>
            <p:ph type="dt" sz="half" idx="10"/>
          </p:nvPr>
        </p:nvSpPr>
        <p:spPr/>
        <p:txBody>
          <a:bodyPr/>
          <a:lstStyle/>
          <a:p>
            <a:fld id="{4B753529-F1B7-4BA1-9E41-831B06494F1C}" type="datetimeFigureOut">
              <a:rPr lang="en-US" smtClean="0"/>
              <a:t>9/29/2022</a:t>
            </a:fld>
            <a:endParaRPr lang="en-US"/>
          </a:p>
        </p:txBody>
      </p:sp>
      <p:sp>
        <p:nvSpPr>
          <p:cNvPr id="6" name="Footer Placeholder 5">
            <a:extLst>
              <a:ext uri="{FF2B5EF4-FFF2-40B4-BE49-F238E27FC236}">
                <a16:creationId xmlns:a16="http://schemas.microsoft.com/office/drawing/2014/main" id="{3036E520-D1E1-F9E7-28C5-70D4DDB029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F775B7-3C42-9FAA-9F65-A7B66C66E9DC}"/>
              </a:ext>
            </a:extLst>
          </p:cNvPr>
          <p:cNvSpPr>
            <a:spLocks noGrp="1"/>
          </p:cNvSpPr>
          <p:nvPr>
            <p:ph type="sldNum" sz="quarter" idx="12"/>
          </p:nvPr>
        </p:nvSpPr>
        <p:spPr/>
        <p:txBody>
          <a:bodyPr/>
          <a:lstStyle/>
          <a:p>
            <a:fld id="{4E594F59-CFFF-4888-975B-3D183CA01493}" type="slidenum">
              <a:rPr lang="en-US" smtClean="0"/>
              <a:t>‹#›</a:t>
            </a:fld>
            <a:endParaRPr lang="en-US"/>
          </a:p>
        </p:txBody>
      </p:sp>
    </p:spTree>
    <p:extLst>
      <p:ext uri="{BB962C8B-B14F-4D97-AF65-F5344CB8AC3E}">
        <p14:creationId xmlns:p14="http://schemas.microsoft.com/office/powerpoint/2010/main" val="20072664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6FF87-49BC-DF88-81D9-E0684934D9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2F66FA-E317-004D-44D0-451D80DC99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A6F353-80D4-9685-268E-64F8AA15C2F6}"/>
              </a:ext>
            </a:extLst>
          </p:cNvPr>
          <p:cNvSpPr>
            <a:spLocks noGrp="1"/>
          </p:cNvSpPr>
          <p:nvPr>
            <p:ph type="dt" sz="half" idx="10"/>
          </p:nvPr>
        </p:nvSpPr>
        <p:spPr/>
        <p:txBody>
          <a:bodyPr/>
          <a:lstStyle/>
          <a:p>
            <a:fld id="{4B753529-F1B7-4BA1-9E41-831B06494F1C}" type="datetimeFigureOut">
              <a:rPr lang="en-US" smtClean="0"/>
              <a:t>9/29/2022</a:t>
            </a:fld>
            <a:endParaRPr lang="en-US"/>
          </a:p>
        </p:txBody>
      </p:sp>
      <p:sp>
        <p:nvSpPr>
          <p:cNvPr id="5" name="Footer Placeholder 4">
            <a:extLst>
              <a:ext uri="{FF2B5EF4-FFF2-40B4-BE49-F238E27FC236}">
                <a16:creationId xmlns:a16="http://schemas.microsoft.com/office/drawing/2014/main" id="{3B9FAEE7-B488-60A2-E092-AD65E02F44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4766FD-4ACF-72F2-C0F8-2CCE2AACABE3}"/>
              </a:ext>
            </a:extLst>
          </p:cNvPr>
          <p:cNvSpPr>
            <a:spLocks noGrp="1"/>
          </p:cNvSpPr>
          <p:nvPr>
            <p:ph type="sldNum" sz="quarter" idx="12"/>
          </p:nvPr>
        </p:nvSpPr>
        <p:spPr/>
        <p:txBody>
          <a:bodyPr/>
          <a:lstStyle/>
          <a:p>
            <a:fld id="{4E594F59-CFFF-4888-975B-3D183CA01493}" type="slidenum">
              <a:rPr lang="en-US" smtClean="0"/>
              <a:t>‹#›</a:t>
            </a:fld>
            <a:endParaRPr lang="en-US"/>
          </a:p>
        </p:txBody>
      </p:sp>
    </p:spTree>
    <p:extLst>
      <p:ext uri="{BB962C8B-B14F-4D97-AF65-F5344CB8AC3E}">
        <p14:creationId xmlns:p14="http://schemas.microsoft.com/office/powerpoint/2010/main" val="42425918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E5A4E4-B0D9-318C-BDBD-8DDFF30EAE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BF78F1-AEB3-2C9D-CB9A-EB507FDF63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04DC25-D8EA-4FF7-6D77-C68633E96926}"/>
              </a:ext>
            </a:extLst>
          </p:cNvPr>
          <p:cNvSpPr>
            <a:spLocks noGrp="1"/>
          </p:cNvSpPr>
          <p:nvPr>
            <p:ph type="dt" sz="half" idx="10"/>
          </p:nvPr>
        </p:nvSpPr>
        <p:spPr/>
        <p:txBody>
          <a:bodyPr/>
          <a:lstStyle/>
          <a:p>
            <a:fld id="{4B753529-F1B7-4BA1-9E41-831B06494F1C}" type="datetimeFigureOut">
              <a:rPr lang="en-US" smtClean="0"/>
              <a:t>9/29/2022</a:t>
            </a:fld>
            <a:endParaRPr lang="en-US"/>
          </a:p>
        </p:txBody>
      </p:sp>
      <p:sp>
        <p:nvSpPr>
          <p:cNvPr id="5" name="Footer Placeholder 4">
            <a:extLst>
              <a:ext uri="{FF2B5EF4-FFF2-40B4-BE49-F238E27FC236}">
                <a16:creationId xmlns:a16="http://schemas.microsoft.com/office/drawing/2014/main" id="{F48117A1-F5F6-F311-1323-458E0FCB78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8F875A-07E0-F8B8-3117-FF1AD1697FC6}"/>
              </a:ext>
            </a:extLst>
          </p:cNvPr>
          <p:cNvSpPr>
            <a:spLocks noGrp="1"/>
          </p:cNvSpPr>
          <p:nvPr>
            <p:ph type="sldNum" sz="quarter" idx="12"/>
          </p:nvPr>
        </p:nvSpPr>
        <p:spPr/>
        <p:txBody>
          <a:bodyPr/>
          <a:lstStyle/>
          <a:p>
            <a:fld id="{4E594F59-CFFF-4888-975B-3D183CA01493}" type="slidenum">
              <a:rPr lang="en-US" smtClean="0"/>
              <a:t>‹#›</a:t>
            </a:fld>
            <a:endParaRPr lang="en-US"/>
          </a:p>
        </p:txBody>
      </p:sp>
    </p:spTree>
    <p:extLst>
      <p:ext uri="{BB962C8B-B14F-4D97-AF65-F5344CB8AC3E}">
        <p14:creationId xmlns:p14="http://schemas.microsoft.com/office/powerpoint/2010/main" val="1496534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A3C073D-86E4-40D3-8074-60634C70E27D}" type="datetimeFigureOut">
              <a:rPr lang="en-US" smtClean="0"/>
              <a:t>9/29/2022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CDD738-445B-459F-A90F-341EF06E9103}" type="slidenum">
              <a:rPr lang="en-US" smtClean="0"/>
              <a:t>‹#›</a:t>
            </a:fld>
            <a:endParaRPr lang="en-US"/>
          </a:p>
        </p:txBody>
      </p:sp>
    </p:spTree>
    <p:extLst>
      <p:ext uri="{BB962C8B-B14F-4D97-AF65-F5344CB8AC3E}">
        <p14:creationId xmlns:p14="http://schemas.microsoft.com/office/powerpoint/2010/main" val="2146674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A3C073D-86E4-40D3-8074-60634C70E27D}" type="datetimeFigureOut">
              <a:rPr lang="en-US" smtClean="0"/>
              <a:t>9/29/2022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CDD738-445B-459F-A90F-341EF06E9103}" type="slidenum">
              <a:rPr lang="en-US" smtClean="0"/>
              <a:t>‹#›</a:t>
            </a:fld>
            <a:endParaRPr lang="en-US"/>
          </a:p>
        </p:txBody>
      </p:sp>
    </p:spTree>
    <p:extLst>
      <p:ext uri="{BB962C8B-B14F-4D97-AF65-F5344CB8AC3E}">
        <p14:creationId xmlns:p14="http://schemas.microsoft.com/office/powerpoint/2010/main" val="749565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3C073D-86E4-40D3-8074-60634C70E27D}" type="datetimeFigureOut">
              <a:rPr lang="en-US" smtClean="0"/>
              <a:t>9/29/2022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CDD738-445B-459F-A90F-341EF06E9103}" type="slidenum">
              <a:rPr lang="en-US" smtClean="0"/>
              <a:t>‹#›</a:t>
            </a:fld>
            <a:endParaRPr lang="en-US"/>
          </a:p>
        </p:txBody>
      </p:sp>
    </p:spTree>
    <p:extLst>
      <p:ext uri="{BB962C8B-B14F-4D97-AF65-F5344CB8AC3E}">
        <p14:creationId xmlns:p14="http://schemas.microsoft.com/office/powerpoint/2010/main" val="1062208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A3C073D-86E4-40D3-8074-60634C70E27D}" type="datetimeFigureOut">
              <a:rPr lang="en-US" smtClean="0"/>
              <a:t>9/29/2022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CDD738-445B-459F-A90F-341EF06E9103}" type="slidenum">
              <a:rPr lang="en-US" smtClean="0"/>
              <a:t>‹#›</a:t>
            </a:fld>
            <a:endParaRPr lang="en-US"/>
          </a:p>
        </p:txBody>
      </p:sp>
    </p:spTree>
    <p:extLst>
      <p:ext uri="{BB962C8B-B14F-4D97-AF65-F5344CB8AC3E}">
        <p14:creationId xmlns:p14="http://schemas.microsoft.com/office/powerpoint/2010/main" val="2259569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A3C073D-86E4-40D3-8074-60634C70E27D}" type="datetimeFigureOut">
              <a:rPr lang="en-US" smtClean="0"/>
              <a:t>9/29/2022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CDD738-445B-459F-A90F-341EF06E9103}" type="slidenum">
              <a:rPr lang="en-US" smtClean="0"/>
              <a:t>‹#›</a:t>
            </a:fld>
            <a:endParaRPr lang="en-US"/>
          </a:p>
        </p:txBody>
      </p:sp>
    </p:spTree>
    <p:extLst>
      <p:ext uri="{BB962C8B-B14F-4D97-AF65-F5344CB8AC3E}">
        <p14:creationId xmlns:p14="http://schemas.microsoft.com/office/powerpoint/2010/main" val="1688782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image" Target="../media/image1.jpe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3C073D-86E4-40D3-8074-60634C70E27D}" type="datetimeFigureOut">
              <a:rPr lang="en-US" smtClean="0"/>
              <a:t>9/29/2022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CDD738-445B-459F-A90F-341EF06E9103}" type="slidenum">
              <a:rPr lang="en-US" smtClean="0"/>
              <a:t>‹#›</a:t>
            </a:fld>
            <a:endParaRPr lang="en-US"/>
          </a:p>
        </p:txBody>
      </p:sp>
    </p:spTree>
    <p:extLst>
      <p:ext uri="{BB962C8B-B14F-4D97-AF65-F5344CB8AC3E}">
        <p14:creationId xmlns:p14="http://schemas.microsoft.com/office/powerpoint/2010/main" val="180921954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3074F12-AA26-4AC8-9962-C36BB8F32554}" type="datetimeFigureOut">
              <a:rPr lang="en-US" smtClean="0"/>
              <a:pPr/>
              <a:t>9/29/2022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82CCC60-E8CD-4174-8B1A-7DF615B22EEF}" type="slidenum">
              <a:rPr lang="en-US" smtClean="0"/>
              <a:pPr/>
              <a:t>‹#›</a:t>
            </a:fld>
            <a:endParaRPr lang="en-US"/>
          </a:p>
        </p:txBody>
      </p:sp>
      <p:sp>
        <p:nvSpPr>
          <p:cNvPr id="7" name="TextBox 6">
            <a:extLst>
              <a:ext uri="{FF2B5EF4-FFF2-40B4-BE49-F238E27FC236}">
                <a16:creationId xmlns:a16="http://schemas.microsoft.com/office/drawing/2014/main" id="{7B364F1B-2610-4915-B5CD-C31AECC93816}"/>
              </a:ext>
            </a:extLst>
          </p:cNvPr>
          <p:cNvSpPr txBox="1"/>
          <p:nvPr userDrawn="1"/>
        </p:nvSpPr>
        <p:spPr>
          <a:xfrm>
            <a:off x="-12200" y="6951663"/>
            <a:ext cx="11186167" cy="666977"/>
          </a:xfrm>
          <a:prstGeom prst="rect">
            <a:avLst/>
          </a:prstGeom>
          <a:noFill/>
        </p:spPr>
        <p:txBody>
          <a:bodyPr wrap="square" rtlCol="0">
            <a:spAutoFit/>
          </a:bodyPr>
          <a:lstStyle/>
          <a:p>
            <a:r>
              <a:rPr lang="en-US" sz="1867">
                <a:solidFill>
                  <a:schemeClr val="bg1">
                    <a:lumMod val="65000"/>
                  </a:schemeClr>
                </a:solidFill>
              </a:rPr>
              <a:t>This presentation uses a free template provided by FPPT.com</a:t>
            </a:r>
          </a:p>
          <a:p>
            <a:r>
              <a:rPr lang="en-US" sz="1867">
                <a:solidFill>
                  <a:schemeClr val="bg1">
                    <a:lumMod val="65000"/>
                  </a:schemeClr>
                </a:solidFill>
              </a:rPr>
              <a:t>www.free-power-point-templates.com</a:t>
            </a:r>
          </a:p>
        </p:txBody>
      </p:sp>
    </p:spTree>
    <p:extLst>
      <p:ext uri="{BB962C8B-B14F-4D97-AF65-F5344CB8AC3E}">
        <p14:creationId xmlns:p14="http://schemas.microsoft.com/office/powerpoint/2010/main" val="270130939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 id="2147483745" r:id="rId25"/>
    <p:sldLayoutId id="2147483746" r:id="rId26"/>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748885-339F-5C9A-33DB-730D43FC4C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64E259-D6AF-8BA0-E89B-B42EBA6DBD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EC337E-B914-5B10-282D-7C525D8E25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753529-F1B7-4BA1-9E41-831B06494F1C}" type="datetimeFigureOut">
              <a:rPr lang="en-US" smtClean="0"/>
              <a:t>9/29/2022</a:t>
            </a:fld>
            <a:endParaRPr lang="en-US"/>
          </a:p>
        </p:txBody>
      </p:sp>
      <p:sp>
        <p:nvSpPr>
          <p:cNvPr id="5" name="Footer Placeholder 4">
            <a:extLst>
              <a:ext uri="{FF2B5EF4-FFF2-40B4-BE49-F238E27FC236}">
                <a16:creationId xmlns:a16="http://schemas.microsoft.com/office/drawing/2014/main" id="{FE9F60EC-2449-362A-765D-33827C851E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9852F3-E00F-C412-C6A0-A1EC630640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594F59-CFFF-4888-975B-3D183CA01493}" type="slidenum">
              <a:rPr lang="en-US" smtClean="0"/>
              <a:t>‹#›</a:t>
            </a:fld>
            <a:endParaRPr lang="en-US"/>
          </a:p>
        </p:txBody>
      </p:sp>
    </p:spTree>
    <p:extLst>
      <p:ext uri="{BB962C8B-B14F-4D97-AF65-F5344CB8AC3E}">
        <p14:creationId xmlns:p14="http://schemas.microsoft.com/office/powerpoint/2010/main" val="79592555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jfif"/></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39.xml"/><Relationship Id="rId6" Type="http://schemas.openxmlformats.org/officeDocument/2006/relationships/image" Target="../media/image16.jpeg"/><Relationship Id="rId5" Type="http://schemas.microsoft.com/office/2007/relationships/hdphoto" Target="../media/hdphoto2.wdp"/><Relationship Id="rId4" Type="http://schemas.openxmlformats.org/officeDocument/2006/relationships/image" Target="../media/image15.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41.jfi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microsoft.com/office/2007/relationships/hdphoto" Target="../media/hdphoto1.wdp"/><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57.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57.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57.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39.xml"/><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2" Type="http://schemas.openxmlformats.org/officeDocument/2006/relationships/image" Target="../media/image58.jfi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39.xml"/><Relationship Id="rId6" Type="http://schemas.openxmlformats.org/officeDocument/2006/relationships/image" Target="../media/image16.jpeg"/><Relationship Id="rId5" Type="http://schemas.microsoft.com/office/2007/relationships/hdphoto" Target="../media/hdphoto2.wdp"/><Relationship Id="rId4" Type="http://schemas.openxmlformats.org/officeDocument/2006/relationships/image" Target="../media/image15.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39.xml"/><Relationship Id="rId6" Type="http://schemas.openxmlformats.org/officeDocument/2006/relationships/image" Target="../media/image16.jpeg"/><Relationship Id="rId5" Type="http://schemas.microsoft.com/office/2007/relationships/hdphoto" Target="../media/hdphoto2.wdp"/><Relationship Id="rId4" Type="http://schemas.openxmlformats.org/officeDocument/2006/relationships/image" Target="../media/image15.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39.xml"/><Relationship Id="rId6" Type="http://schemas.openxmlformats.org/officeDocument/2006/relationships/image" Target="../media/image16.jpeg"/><Relationship Id="rId5" Type="http://schemas.microsoft.com/office/2007/relationships/hdphoto" Target="../media/hdphoto2.wdp"/><Relationship Id="rId4" Type="http://schemas.openxmlformats.org/officeDocument/2006/relationships/image" Target="../media/image15.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39.xml"/><Relationship Id="rId6" Type="http://schemas.openxmlformats.org/officeDocument/2006/relationships/image" Target="../media/image16.jpeg"/><Relationship Id="rId5" Type="http://schemas.microsoft.com/office/2007/relationships/hdphoto" Target="../media/hdphoto2.wdp"/><Relationship Id="rId4" Type="http://schemas.openxmlformats.org/officeDocument/2006/relationships/image" Target="../media/image15.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audio" Target="../media/audio2.wav"/><Relationship Id="rId1" Type="http://schemas.openxmlformats.org/officeDocument/2006/relationships/slideLayout" Target="../slideLayouts/slideLayout39.xml"/><Relationship Id="rId6" Type="http://schemas.openxmlformats.org/officeDocument/2006/relationships/image" Target="../media/image26.png"/><Relationship Id="rId5" Type="http://schemas.openxmlformats.org/officeDocument/2006/relationships/image" Target="../media/image16.jpe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362729" y="335902"/>
            <a:ext cx="4636438" cy="6251510"/>
          </a:xfrm>
          <a:prstGeom prst="rect">
            <a:avLst/>
          </a:prstGeom>
        </p:spPr>
      </p:pic>
      <p:sp>
        <p:nvSpPr>
          <p:cNvPr id="9" name="Rectangle 8"/>
          <p:cNvSpPr/>
          <p:nvPr/>
        </p:nvSpPr>
        <p:spPr>
          <a:xfrm>
            <a:off x="1828799" y="508494"/>
            <a:ext cx="3221501" cy="808619"/>
          </a:xfrm>
          <a:prstGeom prst="rect">
            <a:avLst/>
          </a:prstGeom>
        </p:spPr>
        <p:txBody>
          <a:bodyPr wrap="square">
            <a:spAutoFit/>
          </a:bodyPr>
          <a:lstStyle/>
          <a:p>
            <a:pPr algn="ctr">
              <a:lnSpc>
                <a:spcPct val="115000"/>
              </a:lnSpc>
              <a:spcBef>
                <a:spcPts val="600"/>
              </a:spcBef>
            </a:pPr>
            <a:r>
              <a:rPr lang="en-US" sz="4400" b="1" dirty="0" err="1">
                <a:latin typeface="Times New Roman" panose="02020603050405020304" pitchFamily="18" charset="0"/>
                <a:ea typeface="Segoe UI" panose="020B0502040204020203" pitchFamily="34" charset="0"/>
              </a:rPr>
              <a:t>Văn</a:t>
            </a:r>
            <a:r>
              <a:rPr lang="en-US" sz="4400" b="1" dirty="0">
                <a:latin typeface="Times New Roman" panose="02020603050405020304" pitchFamily="18" charset="0"/>
                <a:ea typeface="Segoe UI" panose="020B0502040204020203" pitchFamily="34" charset="0"/>
              </a:rPr>
              <a:t> </a:t>
            </a:r>
            <a:r>
              <a:rPr lang="en-US" sz="4400" b="1" dirty="0" err="1">
                <a:latin typeface="Times New Roman" panose="02020603050405020304" pitchFamily="18" charset="0"/>
                <a:ea typeface="Segoe UI" panose="020B0502040204020203" pitchFamily="34" charset="0"/>
              </a:rPr>
              <a:t>bản</a:t>
            </a:r>
            <a:r>
              <a:rPr lang="en-US" sz="4400" b="1" dirty="0">
                <a:latin typeface="Times New Roman" panose="02020603050405020304" pitchFamily="18" charset="0"/>
                <a:ea typeface="Segoe UI" panose="020B0502040204020203" pitchFamily="34" charset="0"/>
              </a:rPr>
              <a:t>: </a:t>
            </a:r>
          </a:p>
        </p:txBody>
      </p:sp>
      <p:sp>
        <p:nvSpPr>
          <p:cNvPr id="10" name="Rectangle 9"/>
          <p:cNvSpPr/>
          <p:nvPr/>
        </p:nvSpPr>
        <p:spPr>
          <a:xfrm>
            <a:off x="537729" y="1613003"/>
            <a:ext cx="5542384" cy="2537169"/>
          </a:xfrm>
          <a:prstGeom prst="rect">
            <a:avLst/>
          </a:prstGeom>
        </p:spPr>
        <p:txBody>
          <a:bodyPr wrap="square">
            <a:spAutoFit/>
          </a:bodyPr>
          <a:lstStyle/>
          <a:p>
            <a:pPr algn="ctr">
              <a:lnSpc>
                <a:spcPct val="115000"/>
              </a:lnSpc>
              <a:spcBef>
                <a:spcPts val="600"/>
              </a:spcBef>
            </a:pPr>
            <a:r>
              <a:rPr lang="en-US" sz="7200" b="1" dirty="0" err="1">
                <a:solidFill>
                  <a:schemeClr val="accent2">
                    <a:lumMod val="75000"/>
                  </a:schemeClr>
                </a:solidFill>
                <a:latin typeface="Times New Roman" panose="02020603050405020304" pitchFamily="18" charset="0"/>
                <a:ea typeface="Segoe UI" panose="020B0502040204020203" pitchFamily="34" charset="0"/>
              </a:rPr>
              <a:t>GẶP</a:t>
            </a:r>
            <a:r>
              <a:rPr lang="en-US" sz="7200" b="1" dirty="0">
                <a:solidFill>
                  <a:schemeClr val="accent2">
                    <a:lumMod val="75000"/>
                  </a:schemeClr>
                </a:solidFill>
                <a:latin typeface="Times New Roman" panose="02020603050405020304" pitchFamily="18" charset="0"/>
                <a:ea typeface="Segoe UI" panose="020B0502040204020203" pitchFamily="34" charset="0"/>
              </a:rPr>
              <a:t> </a:t>
            </a:r>
            <a:r>
              <a:rPr lang="en-US" sz="7200" b="1" dirty="0" err="1">
                <a:solidFill>
                  <a:schemeClr val="accent2">
                    <a:lumMod val="75000"/>
                  </a:schemeClr>
                </a:solidFill>
                <a:latin typeface="Times New Roman" panose="02020603050405020304" pitchFamily="18" charset="0"/>
                <a:ea typeface="Segoe UI" panose="020B0502040204020203" pitchFamily="34" charset="0"/>
              </a:rPr>
              <a:t>KA-RÍP</a:t>
            </a:r>
            <a:r>
              <a:rPr lang="en-US" sz="7200" b="1" dirty="0">
                <a:solidFill>
                  <a:schemeClr val="accent2">
                    <a:lumMod val="75000"/>
                  </a:schemeClr>
                </a:solidFill>
                <a:latin typeface="Times New Roman" panose="02020603050405020304" pitchFamily="18" charset="0"/>
                <a:ea typeface="Segoe UI" panose="020B0502040204020203" pitchFamily="34" charset="0"/>
              </a:rPr>
              <a:t> </a:t>
            </a:r>
            <a:r>
              <a:rPr lang="en-US" sz="7200" b="1" dirty="0" err="1">
                <a:solidFill>
                  <a:schemeClr val="accent2">
                    <a:lumMod val="75000"/>
                  </a:schemeClr>
                </a:solidFill>
                <a:latin typeface="Times New Roman" panose="02020603050405020304" pitchFamily="18" charset="0"/>
                <a:ea typeface="Segoe UI" panose="020B0502040204020203" pitchFamily="34" charset="0"/>
              </a:rPr>
              <a:t>VÀ</a:t>
            </a:r>
            <a:r>
              <a:rPr lang="en-US" sz="7200" b="1" dirty="0">
                <a:solidFill>
                  <a:schemeClr val="accent2">
                    <a:lumMod val="75000"/>
                  </a:schemeClr>
                </a:solidFill>
                <a:latin typeface="Times New Roman" panose="02020603050405020304" pitchFamily="18" charset="0"/>
                <a:ea typeface="Segoe UI" panose="020B0502040204020203" pitchFamily="34" charset="0"/>
              </a:rPr>
              <a:t> XI-LA</a:t>
            </a:r>
            <a:endParaRPr lang="en-US" sz="7200" b="1" dirty="0">
              <a:solidFill>
                <a:schemeClr val="accent2">
                  <a:lumMod val="75000"/>
                </a:schemeClr>
              </a:solidFill>
              <a:latin typeface="Segoe UI" panose="020B0502040204020203" pitchFamily="34" charset="0"/>
              <a:ea typeface="Segoe UI" panose="020B0502040204020203" pitchFamily="34" charset="0"/>
            </a:endParaRPr>
          </a:p>
        </p:txBody>
      </p:sp>
      <p:sp>
        <p:nvSpPr>
          <p:cNvPr id="11" name="TextBox 10"/>
          <p:cNvSpPr txBox="1"/>
          <p:nvPr/>
        </p:nvSpPr>
        <p:spPr>
          <a:xfrm>
            <a:off x="-112127" y="4124884"/>
            <a:ext cx="7474856" cy="646331"/>
          </a:xfrm>
          <a:prstGeom prst="rect">
            <a:avLst/>
          </a:prstGeom>
          <a:noFill/>
        </p:spPr>
        <p:txBody>
          <a:bodyPr wrap="square">
            <a:spAutoFit/>
          </a:bodyPr>
          <a:lstStyle/>
          <a:p>
            <a:r>
              <a:rPr lang="en-US" sz="3600" b="1" dirty="0">
                <a:solidFill>
                  <a:srgbClr val="002060"/>
                </a:solidFill>
                <a:effectLst/>
                <a:latin typeface="Times New Roman" panose="02020603050405020304" pitchFamily="18" charset="0"/>
                <a:ea typeface="Calibri" panose="020F0502020204030204" pitchFamily="34" charset="0"/>
              </a:rPr>
              <a:t>(</a:t>
            </a:r>
            <a:r>
              <a:rPr lang="en-US" sz="3200" b="1" dirty="0" err="1">
                <a:solidFill>
                  <a:srgbClr val="002060"/>
                </a:solidFill>
                <a:effectLst/>
                <a:latin typeface="Times New Roman" panose="02020603050405020304" pitchFamily="18" charset="0"/>
                <a:ea typeface="Calibri" panose="020F0502020204030204" pitchFamily="34" charset="0"/>
              </a:rPr>
              <a:t>Trích</a:t>
            </a:r>
            <a:r>
              <a:rPr lang="en-US" sz="3200" b="1" dirty="0">
                <a:solidFill>
                  <a:srgbClr val="002060"/>
                </a:solidFill>
                <a:effectLst/>
                <a:latin typeface="Times New Roman" panose="02020603050405020304" pitchFamily="18" charset="0"/>
                <a:ea typeface="Calibri" panose="020F0502020204030204" pitchFamily="34" charset="0"/>
              </a:rPr>
              <a:t> </a:t>
            </a:r>
            <a:r>
              <a:rPr lang="en-US" sz="3200" b="1" i="1" dirty="0">
                <a:solidFill>
                  <a:srgbClr val="002060"/>
                </a:solidFill>
                <a:effectLst/>
                <a:latin typeface="Times New Roman" panose="02020603050405020304" pitchFamily="18" charset="0"/>
                <a:ea typeface="Calibri" panose="020F0502020204030204" pitchFamily="34" charset="0"/>
              </a:rPr>
              <a:t>Ô-</a:t>
            </a:r>
            <a:r>
              <a:rPr lang="en-US" sz="3200" b="1" i="1" dirty="0" err="1">
                <a:solidFill>
                  <a:srgbClr val="002060"/>
                </a:solidFill>
                <a:effectLst/>
                <a:latin typeface="Times New Roman" panose="02020603050405020304" pitchFamily="18" charset="0"/>
                <a:ea typeface="Calibri" panose="020F0502020204030204" pitchFamily="34" charset="0"/>
              </a:rPr>
              <a:t>đi</a:t>
            </a:r>
            <a:r>
              <a:rPr lang="en-US" sz="3200" b="1" i="1" dirty="0">
                <a:solidFill>
                  <a:srgbClr val="002060"/>
                </a:solidFill>
                <a:effectLst/>
                <a:latin typeface="Times New Roman" panose="02020603050405020304" pitchFamily="18" charset="0"/>
                <a:ea typeface="Calibri" panose="020F0502020204030204" pitchFamily="34" charset="0"/>
              </a:rPr>
              <a:t>-</a:t>
            </a:r>
            <a:r>
              <a:rPr lang="en-US" sz="3200" b="1" i="1" dirty="0" err="1">
                <a:solidFill>
                  <a:srgbClr val="002060"/>
                </a:solidFill>
                <a:effectLst/>
                <a:latin typeface="Times New Roman" panose="02020603050405020304" pitchFamily="18" charset="0"/>
                <a:ea typeface="Calibri" panose="020F0502020204030204" pitchFamily="34" charset="0"/>
              </a:rPr>
              <a:t>xê</a:t>
            </a:r>
            <a:r>
              <a:rPr lang="en-US" sz="3200" b="1" i="1" dirty="0">
                <a:solidFill>
                  <a:srgbClr val="002060"/>
                </a:solidFill>
                <a:effectLst/>
                <a:latin typeface="Times New Roman" panose="02020603050405020304" pitchFamily="18" charset="0"/>
                <a:ea typeface="Calibri" panose="020F0502020204030204" pitchFamily="34" charset="0"/>
              </a:rPr>
              <a:t>, </a:t>
            </a:r>
            <a:r>
              <a:rPr lang="en-US" sz="3200" b="1" dirty="0" err="1">
                <a:solidFill>
                  <a:srgbClr val="002060"/>
                </a:solidFill>
                <a:effectLst/>
                <a:latin typeface="Times New Roman" panose="02020603050405020304" pitchFamily="18" charset="0"/>
                <a:ea typeface="Calibri" panose="020F0502020204030204" pitchFamily="34" charset="0"/>
              </a:rPr>
              <a:t>Sử</a:t>
            </a:r>
            <a:r>
              <a:rPr lang="en-US" sz="3200" b="1" dirty="0">
                <a:solidFill>
                  <a:srgbClr val="002060"/>
                </a:solidFill>
                <a:effectLst/>
                <a:latin typeface="Times New Roman" panose="02020603050405020304" pitchFamily="18" charset="0"/>
                <a:ea typeface="Calibri" panose="020F0502020204030204" pitchFamily="34" charset="0"/>
              </a:rPr>
              <a:t> </a:t>
            </a:r>
            <a:r>
              <a:rPr lang="en-US" sz="3200" b="1" dirty="0" err="1">
                <a:solidFill>
                  <a:srgbClr val="002060"/>
                </a:solidFill>
                <a:effectLst/>
                <a:latin typeface="Times New Roman" panose="02020603050405020304" pitchFamily="18" charset="0"/>
                <a:ea typeface="Calibri" panose="020F0502020204030204" pitchFamily="34" charset="0"/>
              </a:rPr>
              <a:t>thi</a:t>
            </a:r>
            <a:r>
              <a:rPr lang="en-US" sz="3200" b="1" dirty="0">
                <a:solidFill>
                  <a:srgbClr val="002060"/>
                </a:solidFill>
                <a:effectLst/>
                <a:latin typeface="Times New Roman" panose="02020603050405020304" pitchFamily="18" charset="0"/>
                <a:ea typeface="Calibri" panose="020F0502020204030204" pitchFamily="34" charset="0"/>
              </a:rPr>
              <a:t> Hi </a:t>
            </a:r>
            <a:r>
              <a:rPr lang="en-US" sz="3200" b="1" dirty="0" err="1">
                <a:solidFill>
                  <a:srgbClr val="002060"/>
                </a:solidFill>
                <a:effectLst/>
                <a:latin typeface="Times New Roman" panose="02020603050405020304" pitchFamily="18" charset="0"/>
                <a:ea typeface="Calibri" panose="020F0502020204030204" pitchFamily="34" charset="0"/>
              </a:rPr>
              <a:t>Lạp</a:t>
            </a:r>
            <a:r>
              <a:rPr lang="en-US" sz="3200" b="1" dirty="0">
                <a:solidFill>
                  <a:srgbClr val="002060"/>
                </a:solidFill>
                <a:latin typeface="Times New Roman" panose="02020603050405020304" pitchFamily="18" charset="0"/>
                <a:ea typeface="Calibri" panose="020F0502020204030204" pitchFamily="34" charset="0"/>
              </a:rPr>
              <a:t>- </a:t>
            </a:r>
            <a:r>
              <a:rPr lang="en-US" sz="3200" b="1" dirty="0" err="1">
                <a:solidFill>
                  <a:srgbClr val="002060"/>
                </a:solidFill>
                <a:effectLst/>
                <a:latin typeface="Times New Roman" panose="02020603050405020304" pitchFamily="18" charset="0"/>
                <a:ea typeface="Calibri" panose="020F0502020204030204" pitchFamily="34" charset="0"/>
              </a:rPr>
              <a:t>Hô</a:t>
            </a:r>
            <a:r>
              <a:rPr lang="en-US" sz="3200" b="1" dirty="0">
                <a:solidFill>
                  <a:srgbClr val="002060"/>
                </a:solidFill>
                <a:effectLst/>
                <a:latin typeface="Times New Roman" panose="02020603050405020304" pitchFamily="18" charset="0"/>
                <a:ea typeface="Calibri" panose="020F0502020204030204" pitchFamily="34" charset="0"/>
              </a:rPr>
              <a:t>-me-re)</a:t>
            </a:r>
            <a:endParaRPr lang="en-US" sz="3200" b="1" dirty="0">
              <a:solidFill>
                <a:srgbClr val="002060"/>
              </a:solidFill>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580" y="4954154"/>
            <a:ext cx="3172408" cy="1903846"/>
          </a:xfrm>
          <a:prstGeom prst="rect">
            <a:avLst/>
          </a:prstGeom>
        </p:spPr>
      </p:pic>
      <p:pic>
        <p:nvPicPr>
          <p:cNvPr id="13" name="Picture Placeholder 27"/>
          <p:cNvPicPr>
            <a:picLocks noChangeAspect="1"/>
          </p:cNvPicPr>
          <p:nvPr/>
        </p:nvPicPr>
        <p:blipFill>
          <a:blip r:embed="rId5"/>
          <a:srcRect l="17570" r="17570"/>
          <a:stretch>
            <a:fillRect/>
          </a:stretch>
        </p:blipFill>
        <p:spPr>
          <a:xfrm>
            <a:off x="3750907" y="4954154"/>
            <a:ext cx="3153746" cy="1959841"/>
          </a:xfrm>
          <a:prstGeom prst="rect">
            <a:avLst/>
          </a:prstGeom>
        </p:spPr>
      </p:pic>
    </p:spTree>
    <p:extLst>
      <p:ext uri="{BB962C8B-B14F-4D97-AF65-F5344CB8AC3E}">
        <p14:creationId xmlns:p14="http://schemas.microsoft.com/office/powerpoint/2010/main" val="27404383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40A06F-C044-A292-815D-03A10C65A2CE}"/>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Lst>
          </a:blip>
          <a:stretch>
            <a:fillRect/>
          </a:stretch>
        </p:blipFill>
        <p:spPr>
          <a:xfrm>
            <a:off x="0" y="0"/>
            <a:ext cx="12192000" cy="6858000"/>
          </a:xfrm>
          <a:prstGeom prst="rect">
            <a:avLst/>
          </a:prstGeom>
          <a:blipFill>
            <a:blip r:embed="rId6"/>
            <a:tile tx="0" ty="0" sx="100000" sy="100000" flip="none" algn="tl"/>
          </a:blipFill>
        </p:spPr>
      </p:pic>
      <p:pic>
        <p:nvPicPr>
          <p:cNvPr id="10" name="Picture 9">
            <a:extLst>
              <a:ext uri="{FF2B5EF4-FFF2-40B4-BE49-F238E27FC236}">
                <a16:creationId xmlns:a16="http://schemas.microsoft.com/office/drawing/2014/main" id="{1CA23FAB-5B33-4D06-D533-FB38843B941D}"/>
              </a:ext>
            </a:extLst>
          </p:cNvPr>
          <p:cNvPicPr>
            <a:picLocks noChangeAspect="1"/>
          </p:cNvPicPr>
          <p:nvPr/>
        </p:nvPicPr>
        <p:blipFill>
          <a:blip r:embed="rId7"/>
          <a:stretch>
            <a:fillRect/>
          </a:stretch>
        </p:blipFill>
        <p:spPr>
          <a:xfrm>
            <a:off x="1451719" y="0"/>
            <a:ext cx="8858256" cy="4462659"/>
          </a:xfrm>
          <a:prstGeom prst="rect">
            <a:avLst/>
          </a:prstGeom>
        </p:spPr>
      </p:pic>
      <p:pic>
        <p:nvPicPr>
          <p:cNvPr id="11" name="Picture 10">
            <a:extLst>
              <a:ext uri="{FF2B5EF4-FFF2-40B4-BE49-F238E27FC236}">
                <a16:creationId xmlns:a16="http://schemas.microsoft.com/office/drawing/2014/main" id="{615E67FB-F9D4-6CA3-101E-4FDC4F8B5001}"/>
              </a:ext>
            </a:extLst>
          </p:cNvPr>
          <p:cNvPicPr>
            <a:picLocks noChangeAspect="1"/>
          </p:cNvPicPr>
          <p:nvPr/>
        </p:nvPicPr>
        <p:blipFill>
          <a:blip r:embed="rId8"/>
          <a:stretch>
            <a:fillRect/>
          </a:stretch>
        </p:blipFill>
        <p:spPr>
          <a:xfrm>
            <a:off x="1410041" y="4701389"/>
            <a:ext cx="2469094" cy="1859441"/>
          </a:xfrm>
          <a:prstGeom prst="rect">
            <a:avLst/>
          </a:prstGeom>
        </p:spPr>
      </p:pic>
      <p:sp>
        <p:nvSpPr>
          <p:cNvPr id="12" name="TextBox 11">
            <a:extLst>
              <a:ext uri="{FF2B5EF4-FFF2-40B4-BE49-F238E27FC236}">
                <a16:creationId xmlns:a16="http://schemas.microsoft.com/office/drawing/2014/main" id="{E405EB29-DD3F-DCD8-EED4-B5421B21EA94}"/>
              </a:ext>
            </a:extLst>
          </p:cNvPr>
          <p:cNvSpPr txBox="1"/>
          <p:nvPr/>
        </p:nvSpPr>
        <p:spPr>
          <a:xfrm>
            <a:off x="4284446" y="5667780"/>
            <a:ext cx="5442259"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Phạm</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Ngũ</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Lão</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845C1F76-8BD5-8F3C-038C-12F6A7201572}"/>
              </a:ext>
            </a:extLst>
          </p:cNvPr>
          <p:cNvPicPr>
            <a:picLocks noChangeAspect="1"/>
          </p:cNvPicPr>
          <p:nvPr/>
        </p:nvPicPr>
        <p:blipFill>
          <a:blip r:embed="rId9"/>
          <a:stretch>
            <a:fillRect/>
          </a:stretch>
        </p:blipFill>
        <p:spPr>
          <a:xfrm>
            <a:off x="1451719" y="46143"/>
            <a:ext cx="8858256" cy="4535881"/>
          </a:xfrm>
          <a:prstGeom prst="rect">
            <a:avLst/>
          </a:prstGeom>
        </p:spPr>
      </p:pic>
    </p:spTree>
    <p:extLst>
      <p:ext uri="{BB962C8B-B14F-4D97-AF65-F5344CB8AC3E}">
        <p14:creationId xmlns:p14="http://schemas.microsoft.com/office/powerpoint/2010/main" val="1700535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par>
                                <p:cTn id="25" presetID="53" presetClass="entr" presetSubtype="16"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1"/>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图片 7"/>
          <p:cNvPicPr>
            <a:picLocks noChangeAspect="1"/>
          </p:cNvPicPr>
          <p:nvPr/>
        </p:nvPicPr>
        <p:blipFill rotWithShape="1">
          <a:blip r:embed="rId3" cstate="print">
            <a:extLst>
              <a:ext uri="{28A0092B-C50C-407E-A947-70E740481C1C}">
                <a14:useLocalDpi xmlns:a14="http://schemas.microsoft.com/office/drawing/2010/main" val="0"/>
              </a:ext>
            </a:extLst>
          </a:blip>
          <a:srcRect t="23557" r="83809"/>
          <a:stretch/>
        </p:blipFill>
        <p:spPr>
          <a:xfrm>
            <a:off x="0" y="3739917"/>
            <a:ext cx="1320800" cy="3118083"/>
          </a:xfrm>
          <a:prstGeom prst="rect">
            <a:avLst/>
          </a:prstGeom>
          <a:effectLst>
            <a:outerShdw blurRad="50800" dist="38100" dir="2700000" algn="tl" rotWithShape="0">
              <a:prstClr val="black">
                <a:alpha val="40000"/>
              </a:prstClr>
            </a:outerShdw>
          </a:effectLst>
        </p:spPr>
      </p:pic>
      <p:pic>
        <p:nvPicPr>
          <p:cNvPr id="14" name="图片 16"/>
          <p:cNvPicPr>
            <a:picLocks noChangeAspect="1"/>
          </p:cNvPicPr>
          <p:nvPr/>
        </p:nvPicPr>
        <p:blipFill rotWithShape="1">
          <a:blip r:embed="rId4" cstate="print">
            <a:extLst>
              <a:ext uri="{28A0092B-C50C-407E-A947-70E740481C1C}">
                <a14:useLocalDpi xmlns:a14="http://schemas.microsoft.com/office/drawing/2010/main" val="0"/>
              </a:ext>
            </a:extLst>
          </a:blip>
          <a:srcRect l="12880" t="15103" r="12789" b="7237"/>
          <a:stretch/>
        </p:blipFill>
        <p:spPr>
          <a:xfrm>
            <a:off x="9369287" y="119270"/>
            <a:ext cx="3101009" cy="3909391"/>
          </a:xfrm>
          <a:prstGeom prst="rect">
            <a:avLst/>
          </a:prstGeom>
        </p:spPr>
      </p:pic>
      <p:pic>
        <p:nvPicPr>
          <p:cNvPr id="15" name="图片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67891">
            <a:off x="2463588" y="-13826"/>
            <a:ext cx="7798930" cy="7483291"/>
          </a:xfrm>
          <a:prstGeom prst="rect">
            <a:avLst/>
          </a:prstGeom>
        </p:spPr>
      </p:pic>
      <p:sp>
        <p:nvSpPr>
          <p:cNvPr id="16" name="Rectangle 15"/>
          <p:cNvSpPr/>
          <p:nvPr/>
        </p:nvSpPr>
        <p:spPr>
          <a:xfrm>
            <a:off x="2869809" y="1805805"/>
            <a:ext cx="6499478" cy="3477875"/>
          </a:xfrm>
          <a:prstGeom prst="rect">
            <a:avLst/>
          </a:prstGeom>
        </p:spPr>
        <p:txBody>
          <a:bodyPr wrap="square">
            <a:spAutoFit/>
          </a:bodyPr>
          <a:lstStyle/>
          <a:p>
            <a:pPr algn="ctr"/>
            <a:r>
              <a:rPr lang="en-US" sz="4400" i="1" dirty="0">
                <a:solidFill>
                  <a:schemeClr val="bg1"/>
                </a:solidFill>
                <a:latin typeface="Times New Roman" panose="02020603050405020304" pitchFamily="18" charset="0"/>
                <a:cs typeface="Times New Roman" panose="02020603050405020304" pitchFamily="18" charset="0"/>
              </a:rPr>
              <a:t>Theo </a:t>
            </a:r>
            <a:r>
              <a:rPr lang="en-US" sz="4400" i="1" dirty="0" err="1">
                <a:solidFill>
                  <a:schemeClr val="bg1"/>
                </a:solidFill>
                <a:latin typeface="Times New Roman" panose="02020603050405020304" pitchFamily="18" charset="0"/>
                <a:cs typeface="Times New Roman" panose="02020603050405020304" pitchFamily="18" charset="0"/>
              </a:rPr>
              <a:t>em</a:t>
            </a:r>
            <a:r>
              <a:rPr lang="en-US" sz="4400" i="1" dirty="0">
                <a:solidFill>
                  <a:schemeClr val="bg1"/>
                </a:solidFill>
                <a:latin typeface="Times New Roman" panose="02020603050405020304" pitchFamily="18" charset="0"/>
                <a:cs typeface="Times New Roman" panose="02020603050405020304" pitchFamily="18" charset="0"/>
              </a:rPr>
              <a:t>, </a:t>
            </a:r>
            <a:r>
              <a:rPr lang="en-US" sz="4400" i="1" dirty="0" err="1">
                <a:solidFill>
                  <a:schemeClr val="bg1"/>
                </a:solidFill>
                <a:latin typeface="Times New Roman" panose="02020603050405020304" pitchFamily="18" charset="0"/>
                <a:cs typeface="Times New Roman" panose="02020603050405020304" pitchFamily="18" charset="0"/>
              </a:rPr>
              <a:t>người</a:t>
            </a:r>
            <a:r>
              <a:rPr lang="en-US" sz="4400" i="1" dirty="0">
                <a:solidFill>
                  <a:schemeClr val="bg1"/>
                </a:solidFill>
                <a:latin typeface="Times New Roman" panose="02020603050405020304" pitchFamily="18" charset="0"/>
                <a:cs typeface="Times New Roman" panose="02020603050405020304" pitchFamily="18" charset="0"/>
              </a:rPr>
              <a:t> </a:t>
            </a:r>
            <a:r>
              <a:rPr lang="en-US" sz="4400" i="1" dirty="0" err="1">
                <a:solidFill>
                  <a:schemeClr val="bg1"/>
                </a:solidFill>
                <a:latin typeface="Times New Roman" panose="02020603050405020304" pitchFamily="18" charset="0"/>
                <a:cs typeface="Times New Roman" panose="02020603050405020304" pitchFamily="18" charset="0"/>
              </a:rPr>
              <a:t>giữ</a:t>
            </a:r>
            <a:r>
              <a:rPr lang="en-US" sz="4400" i="1" dirty="0">
                <a:solidFill>
                  <a:schemeClr val="bg1"/>
                </a:solidFill>
                <a:latin typeface="Times New Roman" panose="02020603050405020304" pitchFamily="18" charset="0"/>
                <a:cs typeface="Times New Roman" panose="02020603050405020304" pitchFamily="18" charset="0"/>
              </a:rPr>
              <a:t> </a:t>
            </a:r>
            <a:r>
              <a:rPr lang="en-US" sz="4400" i="1" dirty="0" err="1">
                <a:solidFill>
                  <a:schemeClr val="bg1"/>
                </a:solidFill>
                <a:latin typeface="Times New Roman" panose="02020603050405020304" pitchFamily="18" charset="0"/>
                <a:cs typeface="Times New Roman" panose="02020603050405020304" pitchFamily="18" charset="0"/>
              </a:rPr>
              <a:t>vai</a:t>
            </a:r>
            <a:r>
              <a:rPr lang="en-US" sz="4400" i="1" dirty="0">
                <a:solidFill>
                  <a:schemeClr val="bg1"/>
                </a:solidFill>
                <a:latin typeface="Times New Roman" panose="02020603050405020304" pitchFamily="18" charset="0"/>
                <a:cs typeface="Times New Roman" panose="02020603050405020304" pitchFamily="18" charset="0"/>
              </a:rPr>
              <a:t> </a:t>
            </a:r>
            <a:r>
              <a:rPr lang="en-US" sz="4400" i="1" dirty="0" err="1">
                <a:solidFill>
                  <a:schemeClr val="bg1"/>
                </a:solidFill>
                <a:latin typeface="Times New Roman" panose="02020603050405020304" pitchFamily="18" charset="0"/>
                <a:cs typeface="Times New Roman" panose="02020603050405020304" pitchFamily="18" charset="0"/>
              </a:rPr>
              <a:t>trò</a:t>
            </a:r>
            <a:r>
              <a:rPr lang="en-US" sz="4400" i="1" dirty="0">
                <a:solidFill>
                  <a:schemeClr val="bg1"/>
                </a:solidFill>
                <a:latin typeface="Times New Roman" panose="02020603050405020304" pitchFamily="18" charset="0"/>
                <a:cs typeface="Times New Roman" panose="02020603050405020304" pitchFamily="18" charset="0"/>
              </a:rPr>
              <a:t> </a:t>
            </a:r>
            <a:r>
              <a:rPr lang="en-US" sz="4400" i="1" dirty="0" err="1">
                <a:solidFill>
                  <a:schemeClr val="bg1"/>
                </a:solidFill>
                <a:latin typeface="Times New Roman" panose="02020603050405020304" pitchFamily="18" charset="0"/>
                <a:cs typeface="Times New Roman" panose="02020603050405020304" pitchFamily="18" charset="0"/>
              </a:rPr>
              <a:t>đứng</a:t>
            </a:r>
            <a:r>
              <a:rPr lang="en-US" sz="4400" i="1" dirty="0">
                <a:solidFill>
                  <a:schemeClr val="bg1"/>
                </a:solidFill>
                <a:latin typeface="Times New Roman" panose="02020603050405020304" pitchFamily="18" charset="0"/>
                <a:cs typeface="Times New Roman" panose="02020603050405020304" pitchFamily="18" charset="0"/>
              </a:rPr>
              <a:t> </a:t>
            </a:r>
            <a:r>
              <a:rPr lang="en-US" sz="4400" i="1" dirty="0" err="1">
                <a:solidFill>
                  <a:schemeClr val="bg1"/>
                </a:solidFill>
                <a:latin typeface="Times New Roman" panose="02020603050405020304" pitchFamily="18" charset="0"/>
                <a:cs typeface="Times New Roman" panose="02020603050405020304" pitchFamily="18" charset="0"/>
              </a:rPr>
              <a:t>đầu</a:t>
            </a:r>
            <a:r>
              <a:rPr lang="en-US" sz="4400" i="1" dirty="0">
                <a:solidFill>
                  <a:schemeClr val="bg1"/>
                </a:solidFill>
                <a:latin typeface="Times New Roman" panose="02020603050405020304" pitchFamily="18" charset="0"/>
                <a:cs typeface="Times New Roman" panose="02020603050405020304" pitchFamily="18" charset="0"/>
              </a:rPr>
              <a:t>, </a:t>
            </a:r>
            <a:r>
              <a:rPr lang="en-US" sz="4400" i="1" dirty="0" err="1">
                <a:solidFill>
                  <a:schemeClr val="bg1"/>
                </a:solidFill>
                <a:latin typeface="Times New Roman" panose="02020603050405020304" pitchFamily="18" charset="0"/>
                <a:cs typeface="Times New Roman" panose="02020603050405020304" pitchFamily="18" charset="0"/>
              </a:rPr>
              <a:t>lãnh</a:t>
            </a:r>
            <a:r>
              <a:rPr lang="en-US" sz="4400" i="1" dirty="0">
                <a:solidFill>
                  <a:schemeClr val="bg1"/>
                </a:solidFill>
                <a:latin typeface="Times New Roman" panose="02020603050405020304" pitchFamily="18" charset="0"/>
                <a:cs typeface="Times New Roman" panose="02020603050405020304" pitchFamily="18" charset="0"/>
              </a:rPr>
              <a:t> </a:t>
            </a:r>
            <a:r>
              <a:rPr lang="en-US" sz="4400" i="1" dirty="0" err="1">
                <a:solidFill>
                  <a:schemeClr val="bg1"/>
                </a:solidFill>
                <a:latin typeface="Times New Roman" panose="02020603050405020304" pitchFamily="18" charset="0"/>
                <a:cs typeface="Times New Roman" panose="02020603050405020304" pitchFamily="18" charset="0"/>
              </a:rPr>
              <a:t>đạo</a:t>
            </a:r>
            <a:r>
              <a:rPr lang="en-US" sz="4400" i="1" dirty="0">
                <a:solidFill>
                  <a:schemeClr val="bg1"/>
                </a:solidFill>
                <a:latin typeface="Times New Roman" panose="02020603050405020304" pitchFamily="18" charset="0"/>
                <a:cs typeface="Times New Roman" panose="02020603050405020304" pitchFamily="18" charset="0"/>
              </a:rPr>
              <a:t> </a:t>
            </a:r>
            <a:r>
              <a:rPr lang="en-US" sz="4400" i="1" dirty="0" err="1">
                <a:solidFill>
                  <a:schemeClr val="bg1"/>
                </a:solidFill>
                <a:latin typeface="Times New Roman" panose="02020603050405020304" pitchFamily="18" charset="0"/>
                <a:cs typeface="Times New Roman" panose="02020603050405020304" pitchFamily="18" charset="0"/>
              </a:rPr>
              <a:t>một</a:t>
            </a:r>
            <a:r>
              <a:rPr lang="en-US" sz="4400" i="1" dirty="0">
                <a:solidFill>
                  <a:schemeClr val="bg1"/>
                </a:solidFill>
                <a:latin typeface="Times New Roman" panose="02020603050405020304" pitchFamily="18" charset="0"/>
                <a:cs typeface="Times New Roman" panose="02020603050405020304" pitchFamily="18" charset="0"/>
              </a:rPr>
              <a:t> </a:t>
            </a:r>
            <a:r>
              <a:rPr lang="en-US" sz="4400" i="1" dirty="0" err="1">
                <a:solidFill>
                  <a:schemeClr val="bg1"/>
                </a:solidFill>
                <a:latin typeface="Times New Roman" panose="02020603050405020304" pitchFamily="18" charset="0"/>
                <a:cs typeface="Times New Roman" panose="02020603050405020304" pitchFamily="18" charset="0"/>
              </a:rPr>
              <a:t>tập</a:t>
            </a:r>
            <a:r>
              <a:rPr lang="en-US" sz="4400" i="1" dirty="0">
                <a:solidFill>
                  <a:schemeClr val="bg1"/>
                </a:solidFill>
                <a:latin typeface="Times New Roman" panose="02020603050405020304" pitchFamily="18" charset="0"/>
                <a:cs typeface="Times New Roman" panose="02020603050405020304" pitchFamily="18" charset="0"/>
              </a:rPr>
              <a:t> </a:t>
            </a:r>
            <a:r>
              <a:rPr lang="en-US" sz="4400" i="1" dirty="0" err="1">
                <a:solidFill>
                  <a:schemeClr val="bg1"/>
                </a:solidFill>
                <a:latin typeface="Times New Roman" panose="02020603050405020304" pitchFamily="18" charset="0"/>
                <a:cs typeface="Times New Roman" panose="02020603050405020304" pitchFamily="18" charset="0"/>
              </a:rPr>
              <a:t>thể</a:t>
            </a:r>
            <a:r>
              <a:rPr lang="en-US" sz="4400" i="1" dirty="0">
                <a:solidFill>
                  <a:schemeClr val="bg1"/>
                </a:solidFill>
                <a:latin typeface="Times New Roman" panose="02020603050405020304" pitchFamily="18" charset="0"/>
                <a:cs typeface="Times New Roman" panose="02020603050405020304" pitchFamily="18" charset="0"/>
              </a:rPr>
              <a:t> </a:t>
            </a:r>
            <a:r>
              <a:rPr lang="en-US" sz="4400" i="1" dirty="0" err="1">
                <a:solidFill>
                  <a:schemeClr val="bg1"/>
                </a:solidFill>
                <a:latin typeface="Times New Roman" panose="02020603050405020304" pitchFamily="18" charset="0"/>
                <a:cs typeface="Times New Roman" panose="02020603050405020304" pitchFamily="18" charset="0"/>
              </a:rPr>
              <a:t>cần</a:t>
            </a:r>
            <a:r>
              <a:rPr lang="en-US" sz="4400" i="1" dirty="0">
                <a:solidFill>
                  <a:schemeClr val="bg1"/>
                </a:solidFill>
                <a:latin typeface="Times New Roman" panose="02020603050405020304" pitchFamily="18" charset="0"/>
                <a:cs typeface="Times New Roman" panose="02020603050405020304" pitchFamily="18" charset="0"/>
              </a:rPr>
              <a:t> </a:t>
            </a:r>
            <a:r>
              <a:rPr lang="en-US" sz="4400" i="1" dirty="0" err="1">
                <a:solidFill>
                  <a:schemeClr val="bg1"/>
                </a:solidFill>
                <a:latin typeface="Times New Roman" panose="02020603050405020304" pitchFamily="18" charset="0"/>
                <a:cs typeface="Times New Roman" panose="02020603050405020304" pitchFamily="18" charset="0"/>
              </a:rPr>
              <a:t>phải</a:t>
            </a:r>
            <a:r>
              <a:rPr lang="en-US" sz="4400" i="1" dirty="0">
                <a:solidFill>
                  <a:schemeClr val="bg1"/>
                </a:solidFill>
                <a:latin typeface="Times New Roman" panose="02020603050405020304" pitchFamily="18" charset="0"/>
                <a:cs typeface="Times New Roman" panose="02020603050405020304" pitchFamily="18" charset="0"/>
              </a:rPr>
              <a:t> </a:t>
            </a:r>
            <a:r>
              <a:rPr lang="en-US" sz="4400" i="1" dirty="0" err="1">
                <a:solidFill>
                  <a:schemeClr val="bg1"/>
                </a:solidFill>
                <a:latin typeface="Times New Roman" panose="02020603050405020304" pitchFamily="18" charset="0"/>
                <a:cs typeface="Times New Roman" panose="02020603050405020304" pitchFamily="18" charset="0"/>
              </a:rPr>
              <a:t>có</a:t>
            </a:r>
            <a:r>
              <a:rPr lang="en-US" sz="4400" i="1" dirty="0">
                <a:solidFill>
                  <a:schemeClr val="bg1"/>
                </a:solidFill>
                <a:latin typeface="Times New Roman" panose="02020603050405020304" pitchFamily="18" charset="0"/>
                <a:cs typeface="Times New Roman" panose="02020603050405020304" pitchFamily="18" charset="0"/>
              </a:rPr>
              <a:t> </a:t>
            </a:r>
            <a:r>
              <a:rPr lang="en-US" sz="4400" i="1" dirty="0" err="1">
                <a:solidFill>
                  <a:schemeClr val="bg1"/>
                </a:solidFill>
                <a:latin typeface="Times New Roman" panose="02020603050405020304" pitchFamily="18" charset="0"/>
                <a:cs typeface="Times New Roman" panose="02020603050405020304" pitchFamily="18" charset="0"/>
              </a:rPr>
              <a:t>những</a:t>
            </a:r>
            <a:r>
              <a:rPr lang="en-US" sz="4400" i="1" dirty="0">
                <a:solidFill>
                  <a:schemeClr val="bg1"/>
                </a:solidFill>
                <a:latin typeface="Times New Roman" panose="02020603050405020304" pitchFamily="18" charset="0"/>
                <a:cs typeface="Times New Roman" panose="02020603050405020304" pitchFamily="18" charset="0"/>
              </a:rPr>
              <a:t> </a:t>
            </a:r>
            <a:r>
              <a:rPr lang="en-US" sz="4400" i="1" dirty="0" err="1">
                <a:solidFill>
                  <a:schemeClr val="bg1"/>
                </a:solidFill>
                <a:latin typeface="Times New Roman" panose="02020603050405020304" pitchFamily="18" charset="0"/>
                <a:cs typeface="Times New Roman" panose="02020603050405020304" pitchFamily="18" charset="0"/>
              </a:rPr>
              <a:t>điểm</a:t>
            </a:r>
            <a:r>
              <a:rPr lang="en-US" sz="4400" i="1" dirty="0">
                <a:solidFill>
                  <a:schemeClr val="bg1"/>
                </a:solidFill>
                <a:latin typeface="Times New Roman" panose="02020603050405020304" pitchFamily="18" charset="0"/>
                <a:cs typeface="Times New Roman" panose="02020603050405020304" pitchFamily="18" charset="0"/>
              </a:rPr>
              <a:t> </a:t>
            </a:r>
            <a:r>
              <a:rPr lang="en-US" sz="4400" i="1" dirty="0" err="1">
                <a:solidFill>
                  <a:schemeClr val="bg1"/>
                </a:solidFill>
                <a:latin typeface="Times New Roman" panose="02020603050405020304" pitchFamily="18" charset="0"/>
                <a:cs typeface="Times New Roman" panose="02020603050405020304" pitchFamily="18" charset="0"/>
              </a:rPr>
              <a:t>ưu</a:t>
            </a:r>
            <a:r>
              <a:rPr lang="en-US" sz="4400" i="1" dirty="0">
                <a:solidFill>
                  <a:schemeClr val="bg1"/>
                </a:solidFill>
                <a:latin typeface="Times New Roman" panose="02020603050405020304" pitchFamily="18" charset="0"/>
                <a:cs typeface="Times New Roman" panose="02020603050405020304" pitchFamily="18" charset="0"/>
              </a:rPr>
              <a:t> </a:t>
            </a:r>
            <a:r>
              <a:rPr lang="en-US" sz="4400" i="1" dirty="0" err="1">
                <a:solidFill>
                  <a:schemeClr val="bg1"/>
                </a:solidFill>
                <a:latin typeface="Times New Roman" panose="02020603050405020304" pitchFamily="18" charset="0"/>
                <a:cs typeface="Times New Roman" panose="02020603050405020304" pitchFamily="18" charset="0"/>
              </a:rPr>
              <a:t>trội</a:t>
            </a:r>
            <a:r>
              <a:rPr lang="en-US" sz="4400" i="1" dirty="0">
                <a:solidFill>
                  <a:schemeClr val="bg1"/>
                </a:solidFill>
                <a:latin typeface="Times New Roman" panose="02020603050405020304" pitchFamily="18" charset="0"/>
                <a:cs typeface="Times New Roman" panose="02020603050405020304" pitchFamily="18" charset="0"/>
              </a:rPr>
              <a:t> </a:t>
            </a:r>
            <a:r>
              <a:rPr lang="en-US" sz="4400" i="1" dirty="0" err="1">
                <a:solidFill>
                  <a:schemeClr val="bg1"/>
                </a:solidFill>
                <a:latin typeface="Times New Roman" panose="02020603050405020304" pitchFamily="18" charset="0"/>
                <a:cs typeface="Times New Roman" panose="02020603050405020304" pitchFamily="18" charset="0"/>
              </a:rPr>
              <a:t>nào</a:t>
            </a:r>
            <a:r>
              <a:rPr lang="en-US" sz="4400" i="1" dirty="0">
                <a:solidFill>
                  <a:schemeClr val="bg1"/>
                </a:solidFill>
                <a:latin typeface="Times New Roman" panose="02020603050405020304" pitchFamily="18" charset="0"/>
                <a:cs typeface="Times New Roman" panose="02020603050405020304" pitchFamily="18" charset="0"/>
              </a:rPr>
              <a:t> </a:t>
            </a:r>
            <a:r>
              <a:rPr lang="en-US" sz="4400" i="1" dirty="0" err="1">
                <a:solidFill>
                  <a:schemeClr val="bg1"/>
                </a:solidFill>
                <a:latin typeface="Times New Roman" panose="02020603050405020304" pitchFamily="18" charset="0"/>
                <a:cs typeface="Times New Roman" panose="02020603050405020304" pitchFamily="18" charset="0"/>
              </a:rPr>
              <a:t>về</a:t>
            </a:r>
            <a:r>
              <a:rPr lang="en-US" sz="4400" i="1" dirty="0">
                <a:solidFill>
                  <a:schemeClr val="bg1"/>
                </a:solidFill>
                <a:latin typeface="Times New Roman" panose="02020603050405020304" pitchFamily="18" charset="0"/>
                <a:cs typeface="Times New Roman" panose="02020603050405020304" pitchFamily="18" charset="0"/>
              </a:rPr>
              <a:t> </a:t>
            </a:r>
            <a:r>
              <a:rPr lang="en-US" sz="4400" i="1" dirty="0" err="1">
                <a:solidFill>
                  <a:schemeClr val="bg1"/>
                </a:solidFill>
                <a:latin typeface="Times New Roman" panose="02020603050405020304" pitchFamily="18" charset="0"/>
                <a:cs typeface="Times New Roman" panose="02020603050405020304" pitchFamily="18" charset="0"/>
              </a:rPr>
              <a:t>phẩm</a:t>
            </a:r>
            <a:r>
              <a:rPr lang="en-US" sz="4400" i="1" dirty="0">
                <a:solidFill>
                  <a:schemeClr val="bg1"/>
                </a:solidFill>
                <a:latin typeface="Times New Roman" panose="02020603050405020304" pitchFamily="18" charset="0"/>
                <a:cs typeface="Times New Roman" panose="02020603050405020304" pitchFamily="18" charset="0"/>
              </a:rPr>
              <a:t> </a:t>
            </a:r>
            <a:r>
              <a:rPr lang="en-US" sz="4400" i="1" dirty="0" err="1">
                <a:solidFill>
                  <a:schemeClr val="bg1"/>
                </a:solidFill>
                <a:latin typeface="Times New Roman" panose="02020603050405020304" pitchFamily="18" charset="0"/>
                <a:cs typeface="Times New Roman" panose="02020603050405020304" pitchFamily="18" charset="0"/>
              </a:rPr>
              <a:t>chất</a:t>
            </a:r>
            <a:r>
              <a:rPr lang="en-US" sz="4400" i="1" dirty="0">
                <a:solidFill>
                  <a:schemeClr val="bg1"/>
                </a:solidFill>
                <a:latin typeface="Times New Roman" panose="02020603050405020304" pitchFamily="18" charset="0"/>
                <a:cs typeface="Times New Roman" panose="02020603050405020304" pitchFamily="18" charset="0"/>
              </a:rPr>
              <a:t> </a:t>
            </a:r>
            <a:r>
              <a:rPr lang="en-US" sz="4400" i="1" dirty="0" err="1">
                <a:solidFill>
                  <a:schemeClr val="bg1"/>
                </a:solidFill>
                <a:latin typeface="Times New Roman" panose="02020603050405020304" pitchFamily="18" charset="0"/>
                <a:cs typeface="Times New Roman" panose="02020603050405020304" pitchFamily="18" charset="0"/>
              </a:rPr>
              <a:t>và</a:t>
            </a:r>
            <a:r>
              <a:rPr lang="en-US" sz="4400" i="1" dirty="0">
                <a:solidFill>
                  <a:schemeClr val="bg1"/>
                </a:solidFill>
                <a:latin typeface="Times New Roman" panose="02020603050405020304" pitchFamily="18" charset="0"/>
                <a:cs typeface="Times New Roman" panose="02020603050405020304" pitchFamily="18" charset="0"/>
              </a:rPr>
              <a:t> </a:t>
            </a:r>
            <a:r>
              <a:rPr lang="en-US" sz="4400" i="1" dirty="0" err="1">
                <a:solidFill>
                  <a:schemeClr val="bg1"/>
                </a:solidFill>
                <a:latin typeface="Times New Roman" panose="02020603050405020304" pitchFamily="18" charset="0"/>
                <a:cs typeface="Times New Roman" panose="02020603050405020304" pitchFamily="18" charset="0"/>
              </a:rPr>
              <a:t>năng</a:t>
            </a:r>
            <a:r>
              <a:rPr lang="en-US" sz="4400" i="1" dirty="0">
                <a:solidFill>
                  <a:schemeClr val="bg1"/>
                </a:solidFill>
                <a:latin typeface="Times New Roman" panose="02020603050405020304" pitchFamily="18" charset="0"/>
                <a:cs typeface="Times New Roman" panose="02020603050405020304" pitchFamily="18" charset="0"/>
              </a:rPr>
              <a:t> </a:t>
            </a:r>
            <a:r>
              <a:rPr lang="en-US" sz="4400" i="1" dirty="0" err="1">
                <a:solidFill>
                  <a:schemeClr val="bg1"/>
                </a:solidFill>
                <a:latin typeface="Times New Roman" panose="02020603050405020304" pitchFamily="18" charset="0"/>
                <a:cs typeface="Times New Roman" panose="02020603050405020304" pitchFamily="18" charset="0"/>
              </a:rPr>
              <a:t>lực</a:t>
            </a:r>
            <a:r>
              <a:rPr lang="en-US" sz="4400" i="1" dirty="0">
                <a:solidFill>
                  <a:schemeClr val="bg1"/>
                </a:solidFill>
                <a:latin typeface="Times New Roman" panose="02020603050405020304" pitchFamily="18" charset="0"/>
                <a:cs typeface="Times New Roman" panose="02020603050405020304" pitchFamily="18" charset="0"/>
              </a:rPr>
              <a:t>?</a:t>
            </a:r>
            <a:r>
              <a:rPr lang="en-US" sz="44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38757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Rectangle 1"/>
          <p:cNvSpPr/>
          <p:nvPr/>
        </p:nvSpPr>
        <p:spPr>
          <a:xfrm>
            <a:off x="3024562" y="531453"/>
            <a:ext cx="5880294" cy="830997"/>
          </a:xfrm>
          <a:prstGeom prst="rect">
            <a:avLst/>
          </a:prstGeom>
          <a:noFill/>
          <a:ln>
            <a:noFill/>
          </a:ln>
        </p:spPr>
        <p:txBody>
          <a:bodyPr wrap="square">
            <a:spAutoFit/>
          </a:bodyPr>
          <a:lstStyle/>
          <a:p>
            <a:pPr marL="431800">
              <a:spcBef>
                <a:spcPts val="705"/>
              </a:spcBef>
            </a:pPr>
            <a:r>
              <a:rPr lang="vi-VN" sz="2400" b="1" dirty="0">
                <a:solidFill>
                  <a:srgbClr val="C00000"/>
                </a:solidFill>
                <a:latin typeface="Times New Roman" panose="02020603050405020304" pitchFamily="18" charset="0"/>
                <a:ea typeface="Times New Roman" panose="02020603050405020304" pitchFamily="18" charset="0"/>
              </a:rPr>
              <a:t>Là</a:t>
            </a:r>
            <a:r>
              <a:rPr lang="vi-VN" sz="2400" b="1" spc="-10" dirty="0">
                <a:solidFill>
                  <a:srgbClr val="C00000"/>
                </a:solidFill>
                <a:latin typeface="Times New Roman" panose="02020603050405020304" pitchFamily="18" charset="0"/>
                <a:ea typeface="Times New Roman" panose="02020603050405020304" pitchFamily="18" charset="0"/>
              </a:rPr>
              <a:t> </a:t>
            </a:r>
            <a:r>
              <a:rPr lang="vi-VN" sz="2400" b="1" dirty="0">
                <a:solidFill>
                  <a:srgbClr val="C00000"/>
                </a:solidFill>
                <a:latin typeface="Times New Roman" panose="02020603050405020304" pitchFamily="18" charset="0"/>
                <a:ea typeface="Times New Roman" panose="02020603050405020304" pitchFamily="18" charset="0"/>
              </a:rPr>
              <a:t>một người</a:t>
            </a:r>
            <a:r>
              <a:rPr lang="vi-VN" sz="2400" b="1" spc="-5" dirty="0">
                <a:solidFill>
                  <a:srgbClr val="C00000"/>
                </a:solidFill>
                <a:latin typeface="Times New Roman" panose="02020603050405020304" pitchFamily="18" charset="0"/>
                <a:ea typeface="Times New Roman" panose="02020603050405020304" pitchFamily="18" charset="0"/>
              </a:rPr>
              <a:t> </a:t>
            </a:r>
            <a:r>
              <a:rPr lang="vi-VN" sz="2400" b="1" dirty="0">
                <a:solidFill>
                  <a:srgbClr val="C00000"/>
                </a:solidFill>
                <a:latin typeface="Times New Roman" panose="02020603050405020304" pitchFamily="18" charset="0"/>
                <a:ea typeface="Times New Roman" panose="02020603050405020304" pitchFamily="18" charset="0"/>
              </a:rPr>
              <a:t>chính</a:t>
            </a:r>
            <a:r>
              <a:rPr lang="vi-VN" sz="2400" b="1" spc="-5" dirty="0">
                <a:solidFill>
                  <a:srgbClr val="C00000"/>
                </a:solidFill>
                <a:latin typeface="Times New Roman" panose="02020603050405020304" pitchFamily="18" charset="0"/>
                <a:ea typeface="Times New Roman" panose="02020603050405020304" pitchFamily="18" charset="0"/>
              </a:rPr>
              <a:t> </a:t>
            </a:r>
            <a:r>
              <a:rPr lang="vi-VN" sz="2400" b="1" dirty="0">
                <a:solidFill>
                  <a:srgbClr val="C00000"/>
                </a:solidFill>
                <a:latin typeface="Times New Roman" panose="02020603050405020304" pitchFamily="18" charset="0"/>
                <a:ea typeface="Times New Roman" panose="02020603050405020304" pitchFamily="18" charset="0"/>
              </a:rPr>
              <a:t>trực, dũng</a:t>
            </a:r>
            <a:r>
              <a:rPr lang="vi-VN" sz="2400" b="1" spc="-5" dirty="0">
                <a:solidFill>
                  <a:srgbClr val="C00000"/>
                </a:solidFill>
                <a:latin typeface="Times New Roman" panose="02020603050405020304" pitchFamily="18" charset="0"/>
                <a:ea typeface="Times New Roman" panose="02020603050405020304" pitchFamily="18" charset="0"/>
              </a:rPr>
              <a:t> </a:t>
            </a:r>
            <a:r>
              <a:rPr lang="vi-VN" sz="2400" b="1" dirty="0">
                <a:solidFill>
                  <a:srgbClr val="C00000"/>
                </a:solidFill>
                <a:latin typeface="Times New Roman" panose="02020603050405020304" pitchFamily="18" charset="0"/>
                <a:ea typeface="Times New Roman" panose="02020603050405020304" pitchFamily="18" charset="0"/>
              </a:rPr>
              <a:t>cảm,</a:t>
            </a:r>
            <a:r>
              <a:rPr lang="vi-VN" sz="2400" b="1" spc="-5" dirty="0">
                <a:solidFill>
                  <a:srgbClr val="C00000"/>
                </a:solidFill>
                <a:latin typeface="Times New Roman" panose="02020603050405020304" pitchFamily="18" charset="0"/>
                <a:ea typeface="Times New Roman" panose="02020603050405020304" pitchFamily="18" charset="0"/>
              </a:rPr>
              <a:t> </a:t>
            </a:r>
            <a:r>
              <a:rPr lang="vi-VN" sz="2400" b="1" dirty="0">
                <a:solidFill>
                  <a:srgbClr val="C00000"/>
                </a:solidFill>
                <a:latin typeface="Times New Roman" panose="02020603050405020304" pitchFamily="18" charset="0"/>
                <a:ea typeface="Times New Roman" panose="02020603050405020304" pitchFamily="18" charset="0"/>
              </a:rPr>
              <a:t>tốt bụng,</a:t>
            </a:r>
            <a:r>
              <a:rPr lang="vi-VN" sz="2400" b="1" spc="-5" dirty="0">
                <a:solidFill>
                  <a:srgbClr val="C00000"/>
                </a:solidFill>
                <a:latin typeface="Times New Roman" panose="02020603050405020304" pitchFamily="18" charset="0"/>
                <a:ea typeface="Times New Roman" panose="02020603050405020304" pitchFamily="18" charset="0"/>
              </a:rPr>
              <a:t> </a:t>
            </a:r>
            <a:r>
              <a:rPr lang="vi-VN" sz="2400" b="1" dirty="0">
                <a:solidFill>
                  <a:srgbClr val="C00000"/>
                </a:solidFill>
                <a:latin typeface="Times New Roman" panose="02020603050405020304" pitchFamily="18" charset="0"/>
                <a:ea typeface="Times New Roman" panose="02020603050405020304" pitchFamily="18" charset="0"/>
              </a:rPr>
              <a:t>có lòng</a:t>
            </a:r>
            <a:r>
              <a:rPr lang="vi-VN" sz="2400" b="1" spc="-5" dirty="0">
                <a:solidFill>
                  <a:srgbClr val="C00000"/>
                </a:solidFill>
                <a:latin typeface="Times New Roman" panose="02020603050405020304" pitchFamily="18" charset="0"/>
                <a:ea typeface="Times New Roman" panose="02020603050405020304" pitchFamily="18" charset="0"/>
              </a:rPr>
              <a:t> </a:t>
            </a:r>
            <a:r>
              <a:rPr lang="vi-VN" sz="2400" b="1" dirty="0">
                <a:solidFill>
                  <a:srgbClr val="C00000"/>
                </a:solidFill>
                <a:latin typeface="Times New Roman" panose="02020603050405020304" pitchFamily="18" charset="0"/>
                <a:ea typeface="Times New Roman" panose="02020603050405020304" pitchFamily="18" charset="0"/>
              </a:rPr>
              <a:t>bao</a:t>
            </a:r>
            <a:r>
              <a:rPr lang="vi-VN" sz="2400" b="1" spc="-5" dirty="0">
                <a:solidFill>
                  <a:srgbClr val="C00000"/>
                </a:solidFill>
                <a:latin typeface="Times New Roman" panose="02020603050405020304" pitchFamily="18" charset="0"/>
                <a:ea typeface="Times New Roman" panose="02020603050405020304" pitchFamily="18" charset="0"/>
              </a:rPr>
              <a:t> </a:t>
            </a:r>
            <a:r>
              <a:rPr lang="vi-VN" sz="2400" b="1" dirty="0">
                <a:solidFill>
                  <a:srgbClr val="C00000"/>
                </a:solidFill>
                <a:latin typeface="Times New Roman" panose="02020603050405020304" pitchFamily="18" charset="0"/>
                <a:ea typeface="Times New Roman" panose="02020603050405020304" pitchFamily="18" charset="0"/>
              </a:rPr>
              <a:t>dung</a:t>
            </a:r>
            <a:r>
              <a:rPr lang="vi-VN" sz="2400" b="1" dirty="0">
                <a:latin typeface="Times New Roman" panose="02020603050405020304" pitchFamily="18" charset="0"/>
                <a:ea typeface="Times New Roman" panose="02020603050405020304" pitchFamily="18" charset="0"/>
              </a:rPr>
              <a:t>.</a:t>
            </a:r>
            <a:endParaRPr lang="en-US" sz="2400" b="1" dirty="0">
              <a:latin typeface="Times New Roman" panose="02020603050405020304" pitchFamily="18" charset="0"/>
              <a:ea typeface="Times New Roman" panose="02020603050405020304" pitchFamily="18" charset="0"/>
            </a:endParaRPr>
          </a:p>
        </p:txBody>
      </p:sp>
      <p:sp>
        <p:nvSpPr>
          <p:cNvPr id="3" name="Rectangle 2"/>
          <p:cNvSpPr/>
          <p:nvPr/>
        </p:nvSpPr>
        <p:spPr>
          <a:xfrm>
            <a:off x="3024562" y="1600599"/>
            <a:ext cx="5753100" cy="830997"/>
          </a:xfrm>
          <a:prstGeom prst="rect">
            <a:avLst/>
          </a:prstGeom>
          <a:noFill/>
          <a:ln>
            <a:noFill/>
          </a:ln>
        </p:spPr>
        <p:txBody>
          <a:bodyPr wrap="square">
            <a:spAutoFit/>
          </a:bodyPr>
          <a:lstStyle/>
          <a:p>
            <a:pPr marL="431800">
              <a:spcBef>
                <a:spcPts val="805"/>
              </a:spcBef>
            </a:pPr>
            <a:r>
              <a:rPr lang="vi-VN" sz="2400" b="1" dirty="0">
                <a:solidFill>
                  <a:srgbClr val="00B050"/>
                </a:solidFill>
                <a:latin typeface="Times New Roman" panose="02020603050405020304" pitchFamily="18" charset="0"/>
                <a:ea typeface="Times New Roman" panose="02020603050405020304" pitchFamily="18" charset="0"/>
              </a:rPr>
              <a:t>Có</a:t>
            </a:r>
            <a:r>
              <a:rPr lang="vi-VN" sz="2400" b="1" spc="-5" dirty="0">
                <a:solidFill>
                  <a:srgbClr val="00B050"/>
                </a:solidFill>
                <a:latin typeface="Times New Roman" panose="02020603050405020304" pitchFamily="18" charset="0"/>
                <a:ea typeface="Times New Roman" panose="02020603050405020304" pitchFamily="18" charset="0"/>
              </a:rPr>
              <a:t> </a:t>
            </a:r>
            <a:r>
              <a:rPr lang="vi-VN" sz="2400" b="1" dirty="0">
                <a:solidFill>
                  <a:srgbClr val="00B050"/>
                </a:solidFill>
                <a:latin typeface="Times New Roman" panose="02020603050405020304" pitchFamily="18" charset="0"/>
                <a:ea typeface="Times New Roman" panose="02020603050405020304" pitchFamily="18" charset="0"/>
              </a:rPr>
              <a:t>trái tim</a:t>
            </a:r>
            <a:r>
              <a:rPr lang="vi-VN" sz="2400" b="1" spc="-5" dirty="0">
                <a:solidFill>
                  <a:srgbClr val="00B050"/>
                </a:solidFill>
                <a:latin typeface="Times New Roman" panose="02020603050405020304" pitchFamily="18" charset="0"/>
                <a:ea typeface="Times New Roman" panose="02020603050405020304" pitchFamily="18" charset="0"/>
              </a:rPr>
              <a:t> </a:t>
            </a:r>
            <a:r>
              <a:rPr lang="vi-VN" sz="2400" b="1" dirty="0">
                <a:solidFill>
                  <a:srgbClr val="00B050"/>
                </a:solidFill>
                <a:latin typeface="Times New Roman" panose="02020603050405020304" pitchFamily="18" charset="0"/>
                <a:ea typeface="Times New Roman" panose="02020603050405020304" pitchFamily="18" charset="0"/>
              </a:rPr>
              <a:t>yêu thương,</a:t>
            </a:r>
            <a:r>
              <a:rPr lang="vi-VN" sz="2400" b="1" spc="-5" dirty="0">
                <a:solidFill>
                  <a:srgbClr val="00B050"/>
                </a:solidFill>
                <a:latin typeface="Times New Roman" panose="02020603050405020304" pitchFamily="18" charset="0"/>
                <a:ea typeface="Times New Roman" panose="02020603050405020304" pitchFamily="18" charset="0"/>
              </a:rPr>
              <a:t> </a:t>
            </a:r>
            <a:r>
              <a:rPr lang="vi-VN" sz="2400" b="1" dirty="0">
                <a:solidFill>
                  <a:srgbClr val="00B050"/>
                </a:solidFill>
                <a:latin typeface="Times New Roman" panose="02020603050405020304" pitchFamily="18" charset="0"/>
                <a:ea typeface="Times New Roman" panose="02020603050405020304" pitchFamily="18" charset="0"/>
              </a:rPr>
              <a:t>sẵn sàng</a:t>
            </a:r>
            <a:r>
              <a:rPr lang="vi-VN" sz="2400" b="1" spc="-5" dirty="0">
                <a:solidFill>
                  <a:srgbClr val="00B050"/>
                </a:solidFill>
                <a:latin typeface="Times New Roman" panose="02020603050405020304" pitchFamily="18" charset="0"/>
                <a:ea typeface="Times New Roman" panose="02020603050405020304" pitchFamily="18" charset="0"/>
              </a:rPr>
              <a:t> </a:t>
            </a:r>
            <a:r>
              <a:rPr lang="vi-VN" sz="2400" b="1" dirty="0">
                <a:solidFill>
                  <a:srgbClr val="00B050"/>
                </a:solidFill>
                <a:latin typeface="Times New Roman" panose="02020603050405020304" pitchFamily="18" charset="0"/>
                <a:ea typeface="Times New Roman" panose="02020603050405020304" pitchFamily="18" charset="0"/>
              </a:rPr>
              <a:t>giúp đỡ</a:t>
            </a:r>
            <a:r>
              <a:rPr lang="vi-VN" sz="2400" b="1" spc="-10" dirty="0">
                <a:solidFill>
                  <a:srgbClr val="00B050"/>
                </a:solidFill>
                <a:latin typeface="Times New Roman" panose="02020603050405020304" pitchFamily="18" charset="0"/>
                <a:ea typeface="Times New Roman" panose="02020603050405020304" pitchFamily="18" charset="0"/>
              </a:rPr>
              <a:t> </a:t>
            </a:r>
            <a:r>
              <a:rPr lang="vi-VN" sz="2400" b="1" dirty="0">
                <a:solidFill>
                  <a:srgbClr val="00B050"/>
                </a:solidFill>
                <a:latin typeface="Times New Roman" panose="02020603050405020304" pitchFamily="18" charset="0"/>
                <a:ea typeface="Times New Roman" panose="02020603050405020304" pitchFamily="18" charset="0"/>
              </a:rPr>
              <a:t>mọi người</a:t>
            </a:r>
            <a:r>
              <a:rPr lang="vi-VN" sz="2400" b="1" spc="-5" dirty="0">
                <a:solidFill>
                  <a:srgbClr val="00B050"/>
                </a:solidFill>
                <a:latin typeface="Times New Roman" panose="02020603050405020304" pitchFamily="18" charset="0"/>
                <a:ea typeface="Times New Roman" panose="02020603050405020304" pitchFamily="18" charset="0"/>
              </a:rPr>
              <a:t> </a:t>
            </a:r>
            <a:r>
              <a:rPr lang="vi-VN" sz="2400" b="1" dirty="0">
                <a:solidFill>
                  <a:srgbClr val="00B050"/>
                </a:solidFill>
                <a:latin typeface="Times New Roman" panose="02020603050405020304" pitchFamily="18" charset="0"/>
                <a:ea typeface="Times New Roman" panose="02020603050405020304" pitchFamily="18" charset="0"/>
              </a:rPr>
              <a:t>khi</a:t>
            </a:r>
            <a:r>
              <a:rPr lang="vi-VN" sz="2400" b="1" spc="-5" dirty="0">
                <a:solidFill>
                  <a:srgbClr val="00B050"/>
                </a:solidFill>
                <a:latin typeface="Times New Roman" panose="02020603050405020304" pitchFamily="18" charset="0"/>
                <a:ea typeface="Times New Roman" panose="02020603050405020304" pitchFamily="18" charset="0"/>
              </a:rPr>
              <a:t> </a:t>
            </a:r>
            <a:r>
              <a:rPr lang="vi-VN" sz="2400" b="1" dirty="0">
                <a:solidFill>
                  <a:srgbClr val="00B050"/>
                </a:solidFill>
                <a:latin typeface="Times New Roman" panose="02020603050405020304" pitchFamily="18" charset="0"/>
                <a:ea typeface="Times New Roman" panose="02020603050405020304" pitchFamily="18" charset="0"/>
              </a:rPr>
              <a:t>họ</a:t>
            </a:r>
            <a:r>
              <a:rPr lang="vi-VN" sz="2400" b="1" spc="-5" dirty="0">
                <a:solidFill>
                  <a:srgbClr val="00B050"/>
                </a:solidFill>
                <a:latin typeface="Times New Roman" panose="02020603050405020304" pitchFamily="18" charset="0"/>
                <a:ea typeface="Times New Roman" panose="02020603050405020304" pitchFamily="18" charset="0"/>
              </a:rPr>
              <a:t> </a:t>
            </a:r>
            <a:r>
              <a:rPr lang="vi-VN" sz="2400" b="1" dirty="0">
                <a:solidFill>
                  <a:srgbClr val="00B050"/>
                </a:solidFill>
                <a:latin typeface="Times New Roman" panose="02020603050405020304" pitchFamily="18" charset="0"/>
                <a:ea typeface="Times New Roman" panose="02020603050405020304" pitchFamily="18" charset="0"/>
              </a:rPr>
              <a:t>gặp khó</a:t>
            </a:r>
            <a:r>
              <a:rPr lang="vi-VN" sz="2400" b="1" spc="-5" dirty="0">
                <a:solidFill>
                  <a:srgbClr val="00B050"/>
                </a:solidFill>
                <a:latin typeface="Times New Roman" panose="02020603050405020304" pitchFamily="18" charset="0"/>
                <a:ea typeface="Times New Roman" panose="02020603050405020304" pitchFamily="18" charset="0"/>
              </a:rPr>
              <a:t> </a:t>
            </a:r>
            <a:r>
              <a:rPr lang="vi-VN" sz="2400" b="1" dirty="0">
                <a:solidFill>
                  <a:srgbClr val="00B050"/>
                </a:solidFill>
                <a:latin typeface="Times New Roman" panose="02020603050405020304" pitchFamily="18" charset="0"/>
                <a:ea typeface="Times New Roman" panose="02020603050405020304" pitchFamily="18" charset="0"/>
              </a:rPr>
              <a:t>khăn.</a:t>
            </a:r>
            <a:endParaRPr lang="en-US" sz="2400" b="1" dirty="0">
              <a:solidFill>
                <a:srgbClr val="00B050"/>
              </a:solidFill>
              <a:latin typeface="Times New Roman" panose="02020603050405020304" pitchFamily="18" charset="0"/>
              <a:ea typeface="Times New Roman" panose="02020603050405020304" pitchFamily="18" charset="0"/>
            </a:endParaRPr>
          </a:p>
        </p:txBody>
      </p:sp>
      <p:sp>
        <p:nvSpPr>
          <p:cNvPr id="5" name="Rectangle 4"/>
          <p:cNvSpPr/>
          <p:nvPr/>
        </p:nvSpPr>
        <p:spPr>
          <a:xfrm>
            <a:off x="3024562" y="2620349"/>
            <a:ext cx="5880294" cy="830997"/>
          </a:xfrm>
          <a:prstGeom prst="rect">
            <a:avLst/>
          </a:prstGeom>
          <a:noFill/>
          <a:ln>
            <a:noFill/>
          </a:ln>
        </p:spPr>
        <p:txBody>
          <a:bodyPr wrap="square">
            <a:spAutoFit/>
          </a:bodyPr>
          <a:lstStyle/>
          <a:p>
            <a:pPr marL="431800">
              <a:spcBef>
                <a:spcPts val="805"/>
              </a:spcBef>
            </a:pPr>
            <a:r>
              <a:rPr lang="vi-VN" sz="2400" b="1" dirty="0">
                <a:latin typeface="Times New Roman" panose="02020603050405020304" pitchFamily="18" charset="0"/>
                <a:ea typeface="Times New Roman" panose="02020603050405020304" pitchFamily="18" charset="0"/>
              </a:rPr>
              <a:t>Nghị lực</a:t>
            </a:r>
            <a:r>
              <a:rPr lang="vi-VN" sz="2400" b="1" spc="-10" dirty="0">
                <a:latin typeface="Times New Roman" panose="02020603050405020304" pitchFamily="18" charset="0"/>
                <a:ea typeface="Times New Roman" panose="02020603050405020304" pitchFamily="18" charset="0"/>
              </a:rPr>
              <a:t> </a:t>
            </a:r>
            <a:r>
              <a:rPr lang="vi-VN" sz="2400" b="1" dirty="0">
                <a:latin typeface="Times New Roman" panose="02020603050405020304" pitchFamily="18" charset="0"/>
                <a:ea typeface="Times New Roman" panose="02020603050405020304" pitchFamily="18" charset="0"/>
              </a:rPr>
              <a:t>sống mạnh mẽ,</a:t>
            </a:r>
            <a:r>
              <a:rPr lang="vi-VN" sz="2400" b="1" spc="-5" dirty="0">
                <a:latin typeface="Times New Roman" panose="02020603050405020304" pitchFamily="18" charset="0"/>
                <a:ea typeface="Times New Roman" panose="02020603050405020304" pitchFamily="18" charset="0"/>
              </a:rPr>
              <a:t> </a:t>
            </a:r>
            <a:r>
              <a:rPr lang="vi-VN" sz="2400" b="1" dirty="0">
                <a:latin typeface="Times New Roman" panose="02020603050405020304" pitchFamily="18" charset="0"/>
                <a:ea typeface="Times New Roman" panose="02020603050405020304" pitchFamily="18" charset="0"/>
              </a:rPr>
              <a:t>luôn hướng tới</a:t>
            </a:r>
            <a:r>
              <a:rPr lang="vi-VN" sz="2400" b="1" spc="-5" dirty="0">
                <a:latin typeface="Times New Roman" panose="02020603050405020304" pitchFamily="18" charset="0"/>
                <a:ea typeface="Times New Roman" panose="02020603050405020304" pitchFamily="18" charset="0"/>
              </a:rPr>
              <a:t> </a:t>
            </a:r>
            <a:r>
              <a:rPr lang="vi-VN" sz="2400" b="1" dirty="0">
                <a:latin typeface="Times New Roman" panose="02020603050405020304" pitchFamily="18" charset="0"/>
                <a:ea typeface="Times New Roman" panose="02020603050405020304" pitchFamily="18" charset="0"/>
              </a:rPr>
              <a:t>cộng đồng.</a:t>
            </a:r>
            <a:endParaRPr lang="en-US" sz="2400" b="1" dirty="0">
              <a:latin typeface="Times New Roman" panose="02020603050405020304" pitchFamily="18" charset="0"/>
              <a:ea typeface="Times New Roman" panose="02020603050405020304" pitchFamily="18" charset="0"/>
            </a:endParaRPr>
          </a:p>
        </p:txBody>
      </p:sp>
      <p:sp>
        <p:nvSpPr>
          <p:cNvPr id="7" name="Rectangle 6"/>
          <p:cNvSpPr/>
          <p:nvPr/>
        </p:nvSpPr>
        <p:spPr>
          <a:xfrm>
            <a:off x="2943330" y="3891445"/>
            <a:ext cx="5061194" cy="461665"/>
          </a:xfrm>
          <a:prstGeom prst="rect">
            <a:avLst/>
          </a:prstGeom>
        </p:spPr>
        <p:txBody>
          <a:bodyPr wrap="square">
            <a:spAutoFit/>
          </a:bodyPr>
          <a:lstStyle/>
          <a:p>
            <a:pPr marL="431800">
              <a:spcBef>
                <a:spcPts val="805"/>
              </a:spcBef>
            </a:pPr>
            <a:r>
              <a:rPr lang="vi-VN" sz="2400" b="1" dirty="0">
                <a:solidFill>
                  <a:schemeClr val="accent5">
                    <a:lumMod val="50000"/>
                  </a:schemeClr>
                </a:solidFill>
                <a:latin typeface="Times New Roman" panose="02020603050405020304" pitchFamily="18" charset="0"/>
                <a:ea typeface="Times New Roman" panose="02020603050405020304" pitchFamily="18" charset="0"/>
              </a:rPr>
              <a:t>Người có sức khỏe, có trí tuệ.</a:t>
            </a:r>
            <a:endParaRPr lang="en-US" sz="2400" b="1" dirty="0">
              <a:solidFill>
                <a:schemeClr val="accent5">
                  <a:lumMod val="50000"/>
                </a:schemeClr>
              </a:solidFill>
              <a:latin typeface="Times New Roman" panose="02020603050405020304" pitchFamily="18" charset="0"/>
              <a:ea typeface="Times New Roman" panose="02020603050405020304" pitchFamily="18" charset="0"/>
            </a:endParaRPr>
          </a:p>
        </p:txBody>
      </p:sp>
      <p:sp>
        <p:nvSpPr>
          <p:cNvPr id="8" name="Rectangle 7"/>
          <p:cNvSpPr/>
          <p:nvPr/>
        </p:nvSpPr>
        <p:spPr>
          <a:xfrm>
            <a:off x="2954222" y="4763644"/>
            <a:ext cx="5782244" cy="830997"/>
          </a:xfrm>
          <a:prstGeom prst="rect">
            <a:avLst/>
          </a:prstGeom>
        </p:spPr>
        <p:txBody>
          <a:bodyPr wrap="square">
            <a:spAutoFit/>
          </a:bodyPr>
          <a:lstStyle/>
          <a:p>
            <a:pPr marL="431800">
              <a:spcBef>
                <a:spcPts val="805"/>
              </a:spcBef>
            </a:pPr>
            <a:r>
              <a:rPr lang="vi-VN" sz="2400" b="1" dirty="0">
                <a:latin typeface="Times New Roman" panose="02020603050405020304" pitchFamily="18" charset="0"/>
                <a:ea typeface="Times New Roman" panose="02020603050405020304" pitchFamily="18" charset="0"/>
              </a:rPr>
              <a:t>Có khả năng giải quyết những vấn đề trong cộng đồng.</a:t>
            </a:r>
            <a:endParaRPr lang="en-US" sz="2400" b="1" dirty="0">
              <a:latin typeface="Times New Roman" panose="02020603050405020304" pitchFamily="18" charset="0"/>
              <a:ea typeface="Times New Roman" panose="02020603050405020304" pitchFamily="18" charset="0"/>
            </a:endParaRPr>
          </a:p>
        </p:txBody>
      </p:sp>
      <p:sp>
        <p:nvSpPr>
          <p:cNvPr id="9" name="Rectangle 8"/>
          <p:cNvSpPr/>
          <p:nvPr/>
        </p:nvSpPr>
        <p:spPr>
          <a:xfrm>
            <a:off x="2921399" y="6011242"/>
            <a:ext cx="5815067" cy="461665"/>
          </a:xfrm>
          <a:prstGeom prst="rect">
            <a:avLst/>
          </a:prstGeom>
        </p:spPr>
        <p:txBody>
          <a:bodyPr wrap="square">
            <a:spAutoFit/>
          </a:bodyPr>
          <a:lstStyle/>
          <a:p>
            <a:pPr marL="431800">
              <a:spcBef>
                <a:spcPts val="805"/>
              </a:spcBef>
            </a:pPr>
            <a:r>
              <a:rPr lang="vi-VN" sz="2400" b="1" dirty="0">
                <a:solidFill>
                  <a:srgbClr val="00B050"/>
                </a:solidFill>
                <a:latin typeface="Times New Roman" panose="02020603050405020304" pitchFamily="18" charset="0"/>
                <a:ea typeface="Times New Roman" panose="02020603050405020304" pitchFamily="18" charset="0"/>
              </a:rPr>
              <a:t>Nhạy bén, công bằng trong mọi việc.</a:t>
            </a:r>
            <a:endParaRPr lang="en-US" sz="2400" b="1" dirty="0">
              <a:solidFill>
                <a:srgbClr val="00B050"/>
              </a:solidFill>
              <a:latin typeface="Times New Roman" panose="02020603050405020304" pitchFamily="18" charset="0"/>
              <a:ea typeface="Times New Roman" panose="02020603050405020304" pitchFamily="18" charset="0"/>
            </a:endParaRPr>
          </a:p>
        </p:txBody>
      </p:sp>
      <p:cxnSp>
        <p:nvCxnSpPr>
          <p:cNvPr id="11" name="Straight Arrow Connector 10"/>
          <p:cNvCxnSpPr/>
          <p:nvPr/>
        </p:nvCxnSpPr>
        <p:spPr>
          <a:xfrm flipV="1">
            <a:off x="2715070" y="745589"/>
            <a:ext cx="478301" cy="798735"/>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715070" y="1544323"/>
            <a:ext cx="576775" cy="256342"/>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715070" y="1544323"/>
            <a:ext cx="647114" cy="1297351"/>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9242449" y="2470650"/>
            <a:ext cx="2630683" cy="2226250"/>
          </a:xfrm>
          <a:prstGeom prst="rect">
            <a:avLst/>
          </a:prstGeom>
        </p:spPr>
        <p:txBody>
          <a:bodyPr wrap="square">
            <a:spAutoFit/>
          </a:bodyPr>
          <a:lstStyle/>
          <a:p>
            <a:pPr marL="431800" algn="ctr">
              <a:spcBef>
                <a:spcPts val="805"/>
              </a:spcBef>
            </a:pPr>
            <a:r>
              <a:rPr lang="en-US" sz="6600" b="1" dirty="0" err="1">
                <a:solidFill>
                  <a:srgbClr val="FF0000"/>
                </a:solidFill>
                <a:latin typeface="Times New Roman" panose="02020603050405020304" pitchFamily="18" charset="0"/>
                <a:ea typeface="Times New Roman" panose="02020603050405020304" pitchFamily="18" charset="0"/>
              </a:rPr>
              <a:t>ĐỨC</a:t>
            </a:r>
            <a:endParaRPr lang="en-US" sz="6600" b="1" dirty="0">
              <a:solidFill>
                <a:srgbClr val="FF0000"/>
              </a:solidFill>
              <a:latin typeface="Times New Roman" panose="02020603050405020304" pitchFamily="18" charset="0"/>
              <a:ea typeface="Times New Roman" panose="02020603050405020304" pitchFamily="18" charset="0"/>
            </a:endParaRPr>
          </a:p>
          <a:p>
            <a:pPr marL="431800" algn="ctr">
              <a:spcBef>
                <a:spcPts val="805"/>
              </a:spcBef>
            </a:pPr>
            <a:r>
              <a:rPr lang="en-US" sz="6600" b="1" dirty="0" err="1">
                <a:solidFill>
                  <a:srgbClr val="FF0000"/>
                </a:solidFill>
                <a:latin typeface="Times New Roman" panose="02020603050405020304" pitchFamily="18" charset="0"/>
                <a:ea typeface="Times New Roman" panose="02020603050405020304" pitchFamily="18" charset="0"/>
              </a:rPr>
              <a:t>TÀI</a:t>
            </a:r>
            <a:endParaRPr lang="en-US" sz="6600" b="1" dirty="0">
              <a:solidFill>
                <a:srgbClr val="FF0000"/>
              </a:solidFill>
              <a:latin typeface="Times New Roman" panose="02020603050405020304" pitchFamily="18" charset="0"/>
              <a:ea typeface="Times New Roman" panose="02020603050405020304" pitchFamily="18" charset="0"/>
            </a:endParaRPr>
          </a:p>
        </p:txBody>
      </p:sp>
      <p:cxnSp>
        <p:nvCxnSpPr>
          <p:cNvPr id="21" name="Straight Arrow Connector 20"/>
          <p:cNvCxnSpPr/>
          <p:nvPr/>
        </p:nvCxnSpPr>
        <p:spPr>
          <a:xfrm flipV="1">
            <a:off x="2586116" y="4154039"/>
            <a:ext cx="743174" cy="609443"/>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586116" y="4763480"/>
            <a:ext cx="576775" cy="256342"/>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586116" y="4763480"/>
            <a:ext cx="647114" cy="1297351"/>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Arrow: Right 24"/>
          <p:cNvSpPr/>
          <p:nvPr/>
        </p:nvSpPr>
        <p:spPr>
          <a:xfrm>
            <a:off x="9059594" y="1913206"/>
            <a:ext cx="647114" cy="3681435"/>
          </a:xfrm>
          <a:prstGeom prst="rightArrow">
            <a:avLst/>
          </a:prstGeom>
          <a:solidFill>
            <a:srgbClr val="C0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p:cNvSpPr/>
          <p:nvPr/>
        </p:nvSpPr>
        <p:spPr>
          <a:xfrm>
            <a:off x="334856" y="808133"/>
            <a:ext cx="2110154" cy="155939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p:cNvSpPr/>
          <p:nvPr/>
        </p:nvSpPr>
        <p:spPr>
          <a:xfrm>
            <a:off x="130729" y="615617"/>
            <a:ext cx="2128469" cy="1564633"/>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31800" marR="0" algn="ctr">
              <a:spcBef>
                <a:spcPts val="385"/>
              </a:spcBef>
              <a:spcAft>
                <a:spcPts val="0"/>
              </a:spcAft>
            </a:pPr>
            <a:r>
              <a:rPr lang="vi-VN" sz="2400" b="1" kern="0" dirty="0">
                <a:solidFill>
                  <a:schemeClr val="tx1"/>
                </a:solidFill>
                <a:latin typeface="Times New Roman" panose="02020603050405020304" pitchFamily="18" charset="0"/>
                <a:ea typeface="Times New Roman" panose="02020603050405020304" pitchFamily="18" charset="0"/>
              </a:rPr>
              <a:t>Về</a:t>
            </a:r>
            <a:r>
              <a:rPr lang="vi-VN" sz="2400" b="1" kern="0" spc="-5" dirty="0">
                <a:solidFill>
                  <a:schemeClr val="tx1"/>
                </a:solidFill>
                <a:latin typeface="Times New Roman" panose="02020603050405020304" pitchFamily="18" charset="0"/>
                <a:ea typeface="Times New Roman" panose="02020603050405020304" pitchFamily="18" charset="0"/>
              </a:rPr>
              <a:t> </a:t>
            </a:r>
            <a:r>
              <a:rPr lang="vi-VN" sz="2400" b="1" kern="0" dirty="0">
                <a:solidFill>
                  <a:schemeClr val="tx1"/>
                </a:solidFill>
                <a:latin typeface="Times New Roman" panose="02020603050405020304" pitchFamily="18" charset="0"/>
                <a:ea typeface="Times New Roman" panose="02020603050405020304" pitchFamily="18" charset="0"/>
              </a:rPr>
              <a:t>phẩm chất</a:t>
            </a:r>
            <a:endParaRPr lang="en-US" sz="2400" b="1" kern="0" dirty="0">
              <a:solidFill>
                <a:schemeClr val="tx1"/>
              </a:solidFill>
              <a:latin typeface="Times New Roman" panose="02020603050405020304" pitchFamily="18" charset="0"/>
              <a:ea typeface="Times New Roman" panose="02020603050405020304" pitchFamily="18" charset="0"/>
            </a:endParaRPr>
          </a:p>
        </p:txBody>
      </p:sp>
      <p:sp>
        <p:nvSpPr>
          <p:cNvPr id="29" name="Rectangle: Rounded Corners 28"/>
          <p:cNvSpPr/>
          <p:nvPr/>
        </p:nvSpPr>
        <p:spPr>
          <a:xfrm>
            <a:off x="370431" y="4196345"/>
            <a:ext cx="2007004" cy="155939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p:cNvSpPr/>
          <p:nvPr/>
        </p:nvSpPr>
        <p:spPr>
          <a:xfrm>
            <a:off x="165878" y="4003829"/>
            <a:ext cx="2024424" cy="1564633"/>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31800" marR="0" algn="ctr">
              <a:spcBef>
                <a:spcPts val="385"/>
              </a:spcBef>
              <a:spcAft>
                <a:spcPts val="0"/>
              </a:spcAft>
            </a:pPr>
            <a:r>
              <a:rPr lang="vi-VN" sz="2400" b="1" kern="0" dirty="0">
                <a:solidFill>
                  <a:schemeClr val="tx1"/>
                </a:solidFill>
                <a:latin typeface="Times New Roman" panose="02020603050405020304" pitchFamily="18" charset="0"/>
                <a:ea typeface="Times New Roman" panose="02020603050405020304" pitchFamily="18" charset="0"/>
              </a:rPr>
              <a:t>Về</a:t>
            </a:r>
            <a:r>
              <a:rPr lang="vi-VN" sz="2400" b="1" kern="0" spc="-5" dirty="0">
                <a:solidFill>
                  <a:schemeClr val="tx1"/>
                </a:solidFill>
                <a:latin typeface="Times New Roman" panose="02020603050405020304" pitchFamily="18" charset="0"/>
                <a:ea typeface="Times New Roman" panose="02020603050405020304" pitchFamily="18" charset="0"/>
              </a:rPr>
              <a:t> </a:t>
            </a:r>
            <a:r>
              <a:rPr lang="en-US" sz="2400" b="1" kern="0" dirty="0" err="1">
                <a:solidFill>
                  <a:schemeClr val="tx1"/>
                </a:solidFill>
                <a:latin typeface="Times New Roman" panose="02020603050405020304" pitchFamily="18" charset="0"/>
                <a:ea typeface="Times New Roman" panose="02020603050405020304" pitchFamily="18" charset="0"/>
              </a:rPr>
              <a:t>năng</a:t>
            </a:r>
            <a:r>
              <a:rPr lang="en-US" sz="2400" b="1" kern="0" dirty="0">
                <a:solidFill>
                  <a:schemeClr val="tx1"/>
                </a:solidFill>
                <a:latin typeface="Times New Roman" panose="02020603050405020304" pitchFamily="18" charset="0"/>
                <a:ea typeface="Times New Roman" panose="02020603050405020304" pitchFamily="18" charset="0"/>
              </a:rPr>
              <a:t> </a:t>
            </a:r>
            <a:r>
              <a:rPr lang="en-US" sz="2400" b="1" kern="0" dirty="0" err="1">
                <a:solidFill>
                  <a:schemeClr val="tx1"/>
                </a:solidFill>
                <a:latin typeface="Times New Roman" panose="02020603050405020304" pitchFamily="18" charset="0"/>
                <a:ea typeface="Times New Roman" panose="02020603050405020304" pitchFamily="18" charset="0"/>
              </a:rPr>
              <a:t>lực</a:t>
            </a:r>
            <a:endParaRPr lang="en-US" sz="2400" b="1" kern="0" dirty="0">
              <a:solidFill>
                <a:schemeClr val="tx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1546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16" presetClass="entr" presetSubtype="21"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par>
                                <p:cTn id="42" presetID="16" presetClass="entr" presetSubtype="21"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arn(inVertical)">
                                      <p:cBhvr>
                                        <p:cTn id="44" dur="500"/>
                                        <p:tgtEl>
                                          <p:spTgt spid="22"/>
                                        </p:tgtEl>
                                      </p:cBhvr>
                                    </p:animEffect>
                                  </p:childTnLst>
                                </p:cTn>
                              </p:par>
                              <p:par>
                                <p:cTn id="45" presetID="16" presetClass="entr" presetSubtype="21"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barn(inVertical)">
                                      <p:cBhvr>
                                        <p:cTn id="50" dur="500"/>
                                        <p:tgtEl>
                                          <p:spTgt spid="7"/>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barn(inVertical)">
                                      <p:cBhvr>
                                        <p:cTn id="53" dur="500"/>
                                        <p:tgtEl>
                                          <p:spTgt spid="8"/>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barn(inVertical)">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circle(in)">
                                      <p:cBhvr>
                                        <p:cTn id="61" dur="2000"/>
                                        <p:tgtEl>
                                          <p:spTgt spid="25"/>
                                        </p:tgtEl>
                                      </p:cBhvr>
                                    </p:animEffect>
                                  </p:childTnLst>
                                </p:cTn>
                              </p:par>
                              <p:par>
                                <p:cTn id="62" presetID="6" presetClass="entr" presetSubtype="16"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circle(in)">
                                      <p:cBhvr>
                                        <p:cTn id="64"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7" grpId="0"/>
      <p:bldP spid="8" grpId="0"/>
      <p:bldP spid="9" grpId="0"/>
      <p:bldP spid="20" grpId="0"/>
      <p:bldP spid="25" grpId="0" animBg="1"/>
      <p:bldP spid="28" grpId="0" animBg="1"/>
      <p:bldP spid="27" grpId="0" animBg="1"/>
      <p:bldP spid="29" grpId="0" animBg="1"/>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p:cNvSpPr/>
          <p:nvPr/>
        </p:nvSpPr>
        <p:spPr>
          <a:xfrm>
            <a:off x="1575583" y="1434905"/>
            <a:ext cx="8947052" cy="3854547"/>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err="1">
                <a:solidFill>
                  <a:schemeClr val="tx2">
                    <a:lumMod val="50000"/>
                  </a:schemeClr>
                </a:solidFill>
                <a:latin typeface="Times New Roman" panose="02020603050405020304" pitchFamily="18" charset="0"/>
                <a:cs typeface="Times New Roman" panose="02020603050405020304" pitchFamily="18" charset="0"/>
              </a:rPr>
              <a:t>HÌNH</a:t>
            </a:r>
            <a:r>
              <a:rPr lang="en-US" sz="9600" b="1" dirty="0">
                <a:solidFill>
                  <a:schemeClr val="tx2">
                    <a:lumMod val="50000"/>
                  </a:schemeClr>
                </a:solidFill>
                <a:latin typeface="Times New Roman" panose="02020603050405020304" pitchFamily="18" charset="0"/>
                <a:cs typeface="Times New Roman" panose="02020603050405020304" pitchFamily="18" charset="0"/>
              </a:rPr>
              <a:t> </a:t>
            </a:r>
            <a:r>
              <a:rPr lang="en-US" sz="9600" b="1" dirty="0" err="1">
                <a:solidFill>
                  <a:schemeClr val="tx2">
                    <a:lumMod val="50000"/>
                  </a:schemeClr>
                </a:solidFill>
                <a:latin typeface="Times New Roman" panose="02020603050405020304" pitchFamily="18" charset="0"/>
                <a:cs typeface="Times New Roman" panose="02020603050405020304" pitchFamily="18" charset="0"/>
              </a:rPr>
              <a:t>THÀNH</a:t>
            </a:r>
            <a:r>
              <a:rPr lang="en-US" sz="9600" b="1" dirty="0">
                <a:solidFill>
                  <a:schemeClr val="tx2">
                    <a:lumMod val="50000"/>
                  </a:schemeClr>
                </a:solidFill>
                <a:latin typeface="Times New Roman" panose="02020603050405020304" pitchFamily="18" charset="0"/>
                <a:cs typeface="Times New Roman" panose="02020603050405020304" pitchFamily="18" charset="0"/>
              </a:rPr>
              <a:t> </a:t>
            </a:r>
            <a:r>
              <a:rPr lang="en-US" sz="9600" b="1" dirty="0" err="1">
                <a:solidFill>
                  <a:schemeClr val="tx2">
                    <a:lumMod val="50000"/>
                  </a:schemeClr>
                </a:solidFill>
                <a:latin typeface="Times New Roman" panose="02020603050405020304" pitchFamily="18" charset="0"/>
                <a:cs typeface="Times New Roman" panose="02020603050405020304" pitchFamily="18" charset="0"/>
              </a:rPr>
              <a:t>KIẾN</a:t>
            </a:r>
            <a:r>
              <a:rPr lang="en-US" sz="9600" b="1" dirty="0">
                <a:solidFill>
                  <a:schemeClr val="tx2">
                    <a:lumMod val="50000"/>
                  </a:schemeClr>
                </a:solidFill>
                <a:latin typeface="Times New Roman" panose="02020603050405020304" pitchFamily="18" charset="0"/>
                <a:cs typeface="Times New Roman" panose="02020603050405020304" pitchFamily="18" charset="0"/>
              </a:rPr>
              <a:t> </a:t>
            </a:r>
            <a:r>
              <a:rPr lang="en-US" sz="9600" b="1" dirty="0" err="1">
                <a:solidFill>
                  <a:schemeClr val="tx2">
                    <a:lumMod val="50000"/>
                  </a:schemeClr>
                </a:solidFill>
                <a:latin typeface="Times New Roman" panose="02020603050405020304" pitchFamily="18" charset="0"/>
                <a:cs typeface="Times New Roman" panose="02020603050405020304" pitchFamily="18" charset="0"/>
              </a:rPr>
              <a:t>THỨC</a:t>
            </a:r>
            <a:endParaRPr lang="en-US" sz="9600" b="1" dirty="0">
              <a:solidFill>
                <a:schemeClr val="tx2">
                  <a:lumMod val="50000"/>
                </a:schemeClr>
              </a:solidFill>
              <a:latin typeface="Times New Roman" panose="02020603050405020304" pitchFamily="18" charset="0"/>
              <a:cs typeface="Times New Roman" panose="02020603050405020304" pitchFamily="18" charset="0"/>
            </a:endParaRPr>
          </a:p>
        </p:txBody>
      </p:sp>
      <p:pic>
        <p:nvPicPr>
          <p:cNvPr id="2" name="Picture 2" descr="Dolch Sight Words | Sight Words Activ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74" y="1663504"/>
            <a:ext cx="1575583" cy="3397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63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Rectangle 4"/>
          <p:cNvSpPr/>
          <p:nvPr/>
        </p:nvSpPr>
        <p:spPr>
          <a:xfrm>
            <a:off x="1" y="0"/>
            <a:ext cx="12192000" cy="64711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Bef>
                <a:spcPts val="600"/>
              </a:spcBef>
            </a:pPr>
            <a:r>
              <a:rPr lang="en-US" sz="4000" b="1" dirty="0">
                <a:solidFill>
                  <a:schemeClr val="accent2">
                    <a:lumMod val="75000"/>
                  </a:schemeClr>
                </a:solidFill>
                <a:latin typeface="Times New Roman" panose="02020603050405020304" pitchFamily="18" charset="0"/>
                <a:ea typeface="Segoe UI" panose="020B0502040204020203" pitchFamily="34" charset="0"/>
              </a:rPr>
              <a:t>                 </a:t>
            </a:r>
            <a:r>
              <a:rPr lang="en-US" sz="4000" b="1" dirty="0" err="1">
                <a:solidFill>
                  <a:schemeClr val="accent2">
                    <a:lumMod val="75000"/>
                  </a:schemeClr>
                </a:solidFill>
                <a:latin typeface="Times New Roman" panose="02020603050405020304" pitchFamily="18" charset="0"/>
                <a:ea typeface="Segoe UI" panose="020B0502040204020203" pitchFamily="34" charset="0"/>
              </a:rPr>
              <a:t>GẶP</a:t>
            </a:r>
            <a:r>
              <a:rPr lang="en-US" sz="4000" b="1" dirty="0">
                <a:solidFill>
                  <a:schemeClr val="accent2">
                    <a:lumMod val="75000"/>
                  </a:schemeClr>
                </a:solidFill>
                <a:latin typeface="Times New Roman" panose="02020603050405020304" pitchFamily="18" charset="0"/>
                <a:ea typeface="Segoe UI" panose="020B0502040204020203" pitchFamily="34" charset="0"/>
              </a:rPr>
              <a:t> </a:t>
            </a:r>
            <a:r>
              <a:rPr lang="en-US" sz="4000" b="1" dirty="0" err="1">
                <a:solidFill>
                  <a:schemeClr val="accent2">
                    <a:lumMod val="75000"/>
                  </a:schemeClr>
                </a:solidFill>
                <a:latin typeface="Times New Roman" panose="02020603050405020304" pitchFamily="18" charset="0"/>
                <a:ea typeface="Segoe UI" panose="020B0502040204020203" pitchFamily="34" charset="0"/>
              </a:rPr>
              <a:t>KA-RÍP</a:t>
            </a:r>
            <a:r>
              <a:rPr lang="en-US" sz="4000" b="1" dirty="0">
                <a:solidFill>
                  <a:schemeClr val="accent2">
                    <a:lumMod val="75000"/>
                  </a:schemeClr>
                </a:solidFill>
                <a:latin typeface="Times New Roman" panose="02020603050405020304" pitchFamily="18" charset="0"/>
                <a:ea typeface="Segoe UI" panose="020B0502040204020203" pitchFamily="34" charset="0"/>
              </a:rPr>
              <a:t> </a:t>
            </a:r>
            <a:r>
              <a:rPr lang="en-US" sz="4000" b="1" dirty="0" err="1">
                <a:solidFill>
                  <a:schemeClr val="accent2">
                    <a:lumMod val="75000"/>
                  </a:schemeClr>
                </a:solidFill>
                <a:latin typeface="Times New Roman" panose="02020603050405020304" pitchFamily="18" charset="0"/>
                <a:ea typeface="Segoe UI" panose="020B0502040204020203" pitchFamily="34" charset="0"/>
              </a:rPr>
              <a:t>VÀ</a:t>
            </a:r>
            <a:r>
              <a:rPr lang="en-US" sz="4000" b="1" dirty="0">
                <a:solidFill>
                  <a:schemeClr val="accent2">
                    <a:lumMod val="75000"/>
                  </a:schemeClr>
                </a:solidFill>
                <a:latin typeface="Times New Roman" panose="02020603050405020304" pitchFamily="18" charset="0"/>
                <a:ea typeface="Segoe UI" panose="020B0502040204020203" pitchFamily="34" charset="0"/>
              </a:rPr>
              <a:t> XI-LA</a:t>
            </a:r>
            <a:endParaRPr lang="en-US" sz="4000" b="1" dirty="0">
              <a:solidFill>
                <a:schemeClr val="accent2">
                  <a:lumMod val="75000"/>
                </a:schemeClr>
              </a:solidFill>
              <a:latin typeface="Segoe UI" panose="020B0502040204020203" pitchFamily="34" charset="0"/>
              <a:ea typeface="Segoe UI" panose="020B0502040204020203" pitchFamily="34" charset="0"/>
            </a:endParaRPr>
          </a:p>
        </p:txBody>
      </p:sp>
      <p:sp>
        <p:nvSpPr>
          <p:cNvPr id="6" name="Rectangle 5"/>
          <p:cNvSpPr/>
          <p:nvPr/>
        </p:nvSpPr>
        <p:spPr>
          <a:xfrm>
            <a:off x="1" y="0"/>
            <a:ext cx="2067950" cy="64711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err="1">
                <a:solidFill>
                  <a:srgbClr val="002060"/>
                </a:solidFill>
                <a:latin typeface="Times New Roman" panose="02020603050405020304" pitchFamily="18" charset="0"/>
                <a:cs typeface="Times New Roman" panose="02020603050405020304" pitchFamily="18" charset="0"/>
              </a:rPr>
              <a:t>V10-CHÂN</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TRỜI</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SÁNG</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TẠO</a:t>
            </a:r>
            <a:endParaRPr lang="en-US" b="1" u="sng" dirty="0">
              <a:solidFill>
                <a:srgbClr val="002060"/>
              </a:solidFill>
              <a:latin typeface="Times New Roman" panose="02020603050405020304" pitchFamily="18" charset="0"/>
              <a:cs typeface="Times New Roman" panose="02020603050405020304" pitchFamily="18" charset="0"/>
            </a:endParaRPr>
          </a:p>
        </p:txBody>
      </p:sp>
      <p:sp>
        <p:nvSpPr>
          <p:cNvPr id="7" name="Rectangle 6"/>
          <p:cNvSpPr/>
          <p:nvPr/>
        </p:nvSpPr>
        <p:spPr>
          <a:xfrm>
            <a:off x="7666896" y="168812"/>
            <a:ext cx="4642336" cy="4783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002060"/>
                </a:solidFill>
                <a:effectLst/>
                <a:latin typeface="Times New Roman" panose="02020603050405020304" pitchFamily="18" charset="0"/>
                <a:ea typeface="Calibri" panose="020F0502020204030204" pitchFamily="34" charset="0"/>
              </a:rPr>
              <a:t>(</a:t>
            </a:r>
            <a:r>
              <a:rPr lang="en-US" sz="2000" b="1" dirty="0" err="1">
                <a:solidFill>
                  <a:srgbClr val="002060"/>
                </a:solidFill>
                <a:latin typeface="Times New Roman" panose="02020603050405020304" pitchFamily="18" charset="0"/>
                <a:ea typeface="Calibri" panose="020F0502020204030204" pitchFamily="34" charset="0"/>
              </a:rPr>
              <a:t>Trích</a:t>
            </a:r>
            <a:r>
              <a:rPr lang="en-US" sz="2000" b="1" dirty="0">
                <a:solidFill>
                  <a:srgbClr val="002060"/>
                </a:solidFill>
                <a:latin typeface="Times New Roman" panose="02020603050405020304" pitchFamily="18" charset="0"/>
                <a:ea typeface="Calibri" panose="020F0502020204030204" pitchFamily="34" charset="0"/>
              </a:rPr>
              <a:t> </a:t>
            </a:r>
            <a:r>
              <a:rPr lang="en-US" sz="2000" b="1" i="1" dirty="0">
                <a:solidFill>
                  <a:srgbClr val="002060"/>
                </a:solidFill>
                <a:latin typeface="Times New Roman" panose="02020603050405020304" pitchFamily="18" charset="0"/>
                <a:ea typeface="Calibri" panose="020F0502020204030204" pitchFamily="34" charset="0"/>
              </a:rPr>
              <a:t>Ô-</a:t>
            </a:r>
            <a:r>
              <a:rPr lang="en-US" sz="2000" b="1" i="1" dirty="0" err="1">
                <a:solidFill>
                  <a:srgbClr val="002060"/>
                </a:solidFill>
                <a:latin typeface="Times New Roman" panose="02020603050405020304" pitchFamily="18" charset="0"/>
                <a:ea typeface="Calibri" panose="020F0502020204030204" pitchFamily="34" charset="0"/>
              </a:rPr>
              <a:t>đi</a:t>
            </a:r>
            <a:r>
              <a:rPr lang="en-US" sz="2000" b="1" i="1" dirty="0">
                <a:solidFill>
                  <a:srgbClr val="002060"/>
                </a:solidFill>
                <a:latin typeface="Times New Roman" panose="02020603050405020304" pitchFamily="18" charset="0"/>
                <a:ea typeface="Calibri" panose="020F0502020204030204" pitchFamily="34" charset="0"/>
              </a:rPr>
              <a:t>-</a:t>
            </a:r>
            <a:r>
              <a:rPr lang="en-US" sz="2000" b="1" i="1" dirty="0" err="1">
                <a:solidFill>
                  <a:srgbClr val="002060"/>
                </a:solidFill>
                <a:latin typeface="Times New Roman" panose="02020603050405020304" pitchFamily="18" charset="0"/>
                <a:ea typeface="Calibri" panose="020F0502020204030204" pitchFamily="34" charset="0"/>
              </a:rPr>
              <a:t>xê</a:t>
            </a:r>
            <a:r>
              <a:rPr lang="en-US" sz="2000" b="1" i="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Sử</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thi</a:t>
            </a:r>
            <a:r>
              <a:rPr lang="en-US" sz="2000" b="1" dirty="0">
                <a:solidFill>
                  <a:srgbClr val="002060"/>
                </a:solidFill>
                <a:latin typeface="Times New Roman" panose="02020603050405020304" pitchFamily="18" charset="0"/>
                <a:ea typeface="Calibri" panose="020F0502020204030204" pitchFamily="34" charset="0"/>
              </a:rPr>
              <a:t> Hi </a:t>
            </a:r>
            <a:r>
              <a:rPr lang="en-US" sz="2000" b="1" dirty="0" err="1">
                <a:solidFill>
                  <a:srgbClr val="002060"/>
                </a:solidFill>
                <a:latin typeface="Times New Roman" panose="02020603050405020304" pitchFamily="18" charset="0"/>
                <a:ea typeface="Calibri" panose="020F0502020204030204" pitchFamily="34" charset="0"/>
              </a:rPr>
              <a:t>Lạp</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Hô</a:t>
            </a:r>
            <a:r>
              <a:rPr lang="en-US" sz="2000" b="1" dirty="0">
                <a:solidFill>
                  <a:srgbClr val="002060"/>
                </a:solidFill>
                <a:latin typeface="Times New Roman" panose="02020603050405020304" pitchFamily="18" charset="0"/>
                <a:ea typeface="Calibri" panose="020F0502020204030204" pitchFamily="34" charset="0"/>
              </a:rPr>
              <a:t>-me-re)</a:t>
            </a:r>
            <a:endParaRPr lang="en-US" sz="2000" b="1" dirty="0">
              <a:solidFill>
                <a:srgbClr val="002060"/>
              </a:solidFill>
            </a:endParaRPr>
          </a:p>
        </p:txBody>
      </p:sp>
      <p:pic>
        <p:nvPicPr>
          <p:cNvPr id="10" name="Picture 9"/>
          <p:cNvPicPr>
            <a:picLocks noChangeAspect="1"/>
          </p:cNvPicPr>
          <p:nvPr/>
        </p:nvPicPr>
        <p:blipFill>
          <a:blip r:embed="rId3"/>
          <a:stretch>
            <a:fillRect/>
          </a:stretch>
        </p:blipFill>
        <p:spPr>
          <a:xfrm>
            <a:off x="1" y="647114"/>
            <a:ext cx="6386731" cy="6058486"/>
          </a:xfrm>
          <a:prstGeom prst="rect">
            <a:avLst/>
          </a:prstGeom>
        </p:spPr>
      </p:pic>
      <p:sp>
        <p:nvSpPr>
          <p:cNvPr id="12" name="Rectangle 11"/>
          <p:cNvSpPr/>
          <p:nvPr/>
        </p:nvSpPr>
        <p:spPr>
          <a:xfrm>
            <a:off x="7877907" y="1172634"/>
            <a:ext cx="3151164" cy="4793941"/>
          </a:xfrm>
          <a:prstGeom prst="rect">
            <a:avLst/>
          </a:prstGeom>
        </p:spPr>
        <p:txBody>
          <a:bodyPr wrap="square">
            <a:spAutoFit/>
          </a:bodyPr>
          <a:lstStyle/>
          <a:p>
            <a:pPr algn="ctr">
              <a:lnSpc>
                <a:spcPct val="115000"/>
              </a:lnSpc>
              <a:spcAft>
                <a:spcPts val="1000"/>
              </a:spcAft>
            </a:pPr>
            <a:r>
              <a:rPr lang="en-US" sz="5400" b="1"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I. </a:t>
            </a:r>
            <a:r>
              <a:rPr lang="en-US" sz="5400" b="1" dirty="0" err="1">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TRẢI</a:t>
            </a:r>
            <a:r>
              <a:rPr lang="en-US" sz="5400" b="1"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NGHIỆM</a:t>
            </a:r>
            <a:r>
              <a:rPr lang="en-US" sz="5400" b="1"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CÙNG</a:t>
            </a:r>
            <a:r>
              <a:rPr lang="en-US" sz="5400" b="1"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VĂN</a:t>
            </a:r>
            <a:r>
              <a:rPr lang="en-US" sz="5400" b="1"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HỌC</a:t>
            </a:r>
            <a:endParaRPr lang="en-US" sz="54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51313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08039" y="1655515"/>
            <a:ext cx="6096000" cy="548099"/>
          </a:xfrm>
          <a:prstGeom prst="rect">
            <a:avLst/>
          </a:prstGeom>
        </p:spPr>
        <p:txBody>
          <a:bodyPr>
            <a:spAutoFit/>
          </a:bodyPr>
          <a:lstStyle/>
          <a:p>
            <a:pPr>
              <a:lnSpc>
                <a:spcPct val="115000"/>
              </a:lnSpc>
              <a:spcAft>
                <a:spcPts val="1000"/>
              </a:spcAft>
            </a:pPr>
            <a:r>
              <a:rPr lang="en-US" sz="2800" b="1" dirty="0">
                <a:solidFill>
                  <a:srgbClr val="0D0D0D"/>
                </a:solidFill>
                <a:latin typeface="Times New Roman" panose="02020603050405020304" pitchFamily="18" charset="0"/>
                <a:ea typeface="MS Mincho"/>
                <a:cs typeface="Times New Roman" panose="02020603050405020304" pitchFamily="18" charset="0"/>
              </a:rPr>
              <a:t>1. </a:t>
            </a:r>
            <a:r>
              <a:rPr lang="en-US" sz="2800" b="1" dirty="0" err="1">
                <a:solidFill>
                  <a:srgbClr val="0D0D0D"/>
                </a:solidFill>
                <a:latin typeface="Times New Roman" panose="02020603050405020304" pitchFamily="18" charset="0"/>
                <a:ea typeface="MS Mincho"/>
                <a:cs typeface="Times New Roman" panose="02020603050405020304" pitchFamily="18" charset="0"/>
              </a:rPr>
              <a:t>Tác</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giả</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Hô</a:t>
            </a:r>
            <a:r>
              <a:rPr lang="en-US" sz="2800" b="1" dirty="0">
                <a:solidFill>
                  <a:srgbClr val="0D0D0D"/>
                </a:solidFill>
                <a:latin typeface="Times New Roman" panose="02020603050405020304" pitchFamily="18" charset="0"/>
                <a:ea typeface="MS Mincho"/>
                <a:cs typeface="Times New Roman" panose="02020603050405020304" pitchFamily="18" charset="0"/>
              </a:rPr>
              <a:t>-me-</a:t>
            </a:r>
            <a:r>
              <a:rPr lang="en-US" sz="2800" b="1" dirty="0" err="1">
                <a:solidFill>
                  <a:srgbClr val="0D0D0D"/>
                </a:solidFill>
                <a:latin typeface="Times New Roman" panose="02020603050405020304" pitchFamily="18" charset="0"/>
                <a:ea typeface="MS Mincho"/>
                <a:cs typeface="Times New Roman" panose="02020603050405020304" pitchFamily="18" charset="0"/>
              </a:rPr>
              <a:t>rơ</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p:nvPr/>
        </p:nvPicPr>
        <p:blipFill>
          <a:blip r:embed="rId3">
            <a:extLst>
              <a:ext uri="{28A0092B-C50C-407E-A947-70E740481C1C}">
                <a14:useLocalDpi xmlns:a14="http://schemas.microsoft.com/office/drawing/2010/main" val="0"/>
              </a:ext>
            </a:extLst>
          </a:blip>
          <a:stretch>
            <a:fillRect/>
          </a:stretch>
        </p:blipFill>
        <p:spPr>
          <a:xfrm>
            <a:off x="328888" y="2475914"/>
            <a:ext cx="3314643" cy="40037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Rectangle 7"/>
          <p:cNvSpPr/>
          <p:nvPr/>
        </p:nvSpPr>
        <p:spPr>
          <a:xfrm>
            <a:off x="1" y="0"/>
            <a:ext cx="12192000" cy="64711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Bef>
                <a:spcPts val="600"/>
              </a:spcBef>
            </a:pPr>
            <a:r>
              <a:rPr lang="en-US" sz="4000" b="1" dirty="0">
                <a:solidFill>
                  <a:schemeClr val="accent2">
                    <a:lumMod val="75000"/>
                  </a:schemeClr>
                </a:solidFill>
                <a:latin typeface="Times New Roman" panose="02020603050405020304" pitchFamily="18" charset="0"/>
                <a:ea typeface="Segoe UI" panose="020B0502040204020203" pitchFamily="34" charset="0"/>
              </a:rPr>
              <a:t>                 </a:t>
            </a:r>
            <a:r>
              <a:rPr lang="en-US" sz="4000" b="1" dirty="0" err="1">
                <a:solidFill>
                  <a:schemeClr val="accent2">
                    <a:lumMod val="75000"/>
                  </a:schemeClr>
                </a:solidFill>
                <a:latin typeface="Times New Roman" panose="02020603050405020304" pitchFamily="18" charset="0"/>
                <a:ea typeface="Segoe UI" panose="020B0502040204020203" pitchFamily="34" charset="0"/>
              </a:rPr>
              <a:t>GẶP</a:t>
            </a:r>
            <a:r>
              <a:rPr lang="en-US" sz="4000" b="1" dirty="0">
                <a:solidFill>
                  <a:schemeClr val="accent2">
                    <a:lumMod val="75000"/>
                  </a:schemeClr>
                </a:solidFill>
                <a:latin typeface="Times New Roman" panose="02020603050405020304" pitchFamily="18" charset="0"/>
                <a:ea typeface="Segoe UI" panose="020B0502040204020203" pitchFamily="34" charset="0"/>
              </a:rPr>
              <a:t> </a:t>
            </a:r>
            <a:r>
              <a:rPr lang="en-US" sz="4000" b="1" dirty="0" err="1">
                <a:solidFill>
                  <a:schemeClr val="accent2">
                    <a:lumMod val="75000"/>
                  </a:schemeClr>
                </a:solidFill>
                <a:latin typeface="Times New Roman" panose="02020603050405020304" pitchFamily="18" charset="0"/>
                <a:ea typeface="Segoe UI" panose="020B0502040204020203" pitchFamily="34" charset="0"/>
              </a:rPr>
              <a:t>KA-RÍP</a:t>
            </a:r>
            <a:r>
              <a:rPr lang="en-US" sz="4000" b="1" dirty="0">
                <a:solidFill>
                  <a:schemeClr val="accent2">
                    <a:lumMod val="75000"/>
                  </a:schemeClr>
                </a:solidFill>
                <a:latin typeface="Times New Roman" panose="02020603050405020304" pitchFamily="18" charset="0"/>
                <a:ea typeface="Segoe UI" panose="020B0502040204020203" pitchFamily="34" charset="0"/>
              </a:rPr>
              <a:t> </a:t>
            </a:r>
            <a:r>
              <a:rPr lang="en-US" sz="4000" b="1" dirty="0" err="1">
                <a:solidFill>
                  <a:schemeClr val="accent2">
                    <a:lumMod val="75000"/>
                  </a:schemeClr>
                </a:solidFill>
                <a:latin typeface="Times New Roman" panose="02020603050405020304" pitchFamily="18" charset="0"/>
                <a:ea typeface="Segoe UI" panose="020B0502040204020203" pitchFamily="34" charset="0"/>
              </a:rPr>
              <a:t>VÀ</a:t>
            </a:r>
            <a:r>
              <a:rPr lang="en-US" sz="4000" b="1" dirty="0">
                <a:solidFill>
                  <a:schemeClr val="accent2">
                    <a:lumMod val="75000"/>
                  </a:schemeClr>
                </a:solidFill>
                <a:latin typeface="Times New Roman" panose="02020603050405020304" pitchFamily="18" charset="0"/>
                <a:ea typeface="Segoe UI" panose="020B0502040204020203" pitchFamily="34" charset="0"/>
              </a:rPr>
              <a:t> XI-LA</a:t>
            </a:r>
            <a:endParaRPr lang="en-US" sz="4000" b="1" dirty="0">
              <a:solidFill>
                <a:schemeClr val="accent2">
                  <a:lumMod val="75000"/>
                </a:schemeClr>
              </a:solidFill>
              <a:latin typeface="Segoe UI" panose="020B0502040204020203" pitchFamily="34" charset="0"/>
              <a:ea typeface="Segoe UI" panose="020B0502040204020203" pitchFamily="34" charset="0"/>
            </a:endParaRPr>
          </a:p>
        </p:txBody>
      </p:sp>
      <p:sp>
        <p:nvSpPr>
          <p:cNvPr id="9" name="Rectangle 8"/>
          <p:cNvSpPr/>
          <p:nvPr/>
        </p:nvSpPr>
        <p:spPr>
          <a:xfrm>
            <a:off x="1" y="0"/>
            <a:ext cx="2067950" cy="64711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err="1">
                <a:solidFill>
                  <a:srgbClr val="002060"/>
                </a:solidFill>
                <a:latin typeface="Times New Roman" panose="02020603050405020304" pitchFamily="18" charset="0"/>
                <a:cs typeface="Times New Roman" panose="02020603050405020304" pitchFamily="18" charset="0"/>
              </a:rPr>
              <a:t>V10-CHÂN</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TRỜI</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SÁNG</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TẠO</a:t>
            </a:r>
            <a:endParaRPr lang="en-US" b="1" u="sng" dirty="0">
              <a:solidFill>
                <a:srgbClr val="00206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7666896" y="168812"/>
            <a:ext cx="4642336" cy="4783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002060"/>
                </a:solidFill>
                <a:effectLst/>
                <a:latin typeface="Times New Roman" panose="02020603050405020304" pitchFamily="18" charset="0"/>
                <a:ea typeface="Calibri" panose="020F0502020204030204" pitchFamily="34" charset="0"/>
              </a:rPr>
              <a:t>(</a:t>
            </a:r>
            <a:r>
              <a:rPr lang="en-US" sz="2000" b="1" dirty="0" err="1">
                <a:solidFill>
                  <a:srgbClr val="002060"/>
                </a:solidFill>
                <a:latin typeface="Times New Roman" panose="02020603050405020304" pitchFamily="18" charset="0"/>
                <a:ea typeface="Calibri" panose="020F0502020204030204" pitchFamily="34" charset="0"/>
              </a:rPr>
              <a:t>Trích</a:t>
            </a:r>
            <a:r>
              <a:rPr lang="en-US" sz="2000" b="1" dirty="0">
                <a:solidFill>
                  <a:srgbClr val="002060"/>
                </a:solidFill>
                <a:latin typeface="Times New Roman" panose="02020603050405020304" pitchFamily="18" charset="0"/>
                <a:ea typeface="Calibri" panose="020F0502020204030204" pitchFamily="34" charset="0"/>
              </a:rPr>
              <a:t> </a:t>
            </a:r>
            <a:r>
              <a:rPr lang="en-US" sz="2000" b="1" i="1" dirty="0">
                <a:solidFill>
                  <a:srgbClr val="002060"/>
                </a:solidFill>
                <a:latin typeface="Times New Roman" panose="02020603050405020304" pitchFamily="18" charset="0"/>
                <a:ea typeface="Calibri" panose="020F0502020204030204" pitchFamily="34" charset="0"/>
              </a:rPr>
              <a:t>Ô-</a:t>
            </a:r>
            <a:r>
              <a:rPr lang="en-US" sz="2000" b="1" i="1" dirty="0" err="1">
                <a:solidFill>
                  <a:srgbClr val="002060"/>
                </a:solidFill>
                <a:latin typeface="Times New Roman" panose="02020603050405020304" pitchFamily="18" charset="0"/>
                <a:ea typeface="Calibri" panose="020F0502020204030204" pitchFamily="34" charset="0"/>
              </a:rPr>
              <a:t>đi</a:t>
            </a:r>
            <a:r>
              <a:rPr lang="en-US" sz="2000" b="1" i="1" dirty="0">
                <a:solidFill>
                  <a:srgbClr val="002060"/>
                </a:solidFill>
                <a:latin typeface="Times New Roman" panose="02020603050405020304" pitchFamily="18" charset="0"/>
                <a:ea typeface="Calibri" panose="020F0502020204030204" pitchFamily="34" charset="0"/>
              </a:rPr>
              <a:t>-</a:t>
            </a:r>
            <a:r>
              <a:rPr lang="en-US" sz="2000" b="1" i="1" dirty="0" err="1">
                <a:solidFill>
                  <a:srgbClr val="002060"/>
                </a:solidFill>
                <a:latin typeface="Times New Roman" panose="02020603050405020304" pitchFamily="18" charset="0"/>
                <a:ea typeface="Calibri" panose="020F0502020204030204" pitchFamily="34" charset="0"/>
              </a:rPr>
              <a:t>xê</a:t>
            </a:r>
            <a:r>
              <a:rPr lang="en-US" sz="2000" b="1" i="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Sử</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thi</a:t>
            </a:r>
            <a:r>
              <a:rPr lang="en-US" sz="2000" b="1" dirty="0">
                <a:solidFill>
                  <a:srgbClr val="002060"/>
                </a:solidFill>
                <a:latin typeface="Times New Roman" panose="02020603050405020304" pitchFamily="18" charset="0"/>
                <a:ea typeface="Calibri" panose="020F0502020204030204" pitchFamily="34" charset="0"/>
              </a:rPr>
              <a:t> Hi </a:t>
            </a:r>
            <a:r>
              <a:rPr lang="en-US" sz="2000" b="1" dirty="0" err="1">
                <a:solidFill>
                  <a:srgbClr val="002060"/>
                </a:solidFill>
                <a:latin typeface="Times New Roman" panose="02020603050405020304" pitchFamily="18" charset="0"/>
                <a:ea typeface="Calibri" panose="020F0502020204030204" pitchFamily="34" charset="0"/>
              </a:rPr>
              <a:t>Lạp</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Hô</a:t>
            </a:r>
            <a:r>
              <a:rPr lang="en-US" sz="2000" b="1" dirty="0">
                <a:solidFill>
                  <a:srgbClr val="002060"/>
                </a:solidFill>
                <a:latin typeface="Times New Roman" panose="02020603050405020304" pitchFamily="18" charset="0"/>
                <a:ea typeface="Calibri" panose="020F0502020204030204" pitchFamily="34" charset="0"/>
              </a:rPr>
              <a:t>-me-re)</a:t>
            </a:r>
            <a:endParaRPr lang="en-US" sz="2000" b="1" dirty="0">
              <a:solidFill>
                <a:srgbClr val="002060"/>
              </a:solidFill>
            </a:endParaRPr>
          </a:p>
        </p:txBody>
      </p:sp>
      <p:sp>
        <p:nvSpPr>
          <p:cNvPr id="13" name="Rectangle 12"/>
          <p:cNvSpPr/>
          <p:nvPr/>
        </p:nvSpPr>
        <p:spPr>
          <a:xfrm>
            <a:off x="1" y="919415"/>
            <a:ext cx="6473558" cy="548099"/>
          </a:xfrm>
          <a:prstGeom prst="rect">
            <a:avLst/>
          </a:prstGeom>
        </p:spPr>
        <p:txBody>
          <a:bodyPr wrap="square">
            <a:spAutoFit/>
          </a:bodyPr>
          <a:lstStyle/>
          <a:p>
            <a:pPr>
              <a:lnSpc>
                <a:spcPct val="115000"/>
              </a:lnSpc>
              <a:spcAft>
                <a:spcPts val="1000"/>
              </a:spcAft>
            </a:pP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TÌM</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CHUNG</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2104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47796" y="927630"/>
            <a:ext cx="6096000" cy="548099"/>
          </a:xfrm>
          <a:prstGeom prst="rect">
            <a:avLst/>
          </a:prstGeom>
        </p:spPr>
        <p:txBody>
          <a:bodyPr>
            <a:spAutoFit/>
          </a:bodyPr>
          <a:lstStyle/>
          <a:p>
            <a:pPr>
              <a:lnSpc>
                <a:spcPct val="115000"/>
              </a:lnSpc>
              <a:spcAft>
                <a:spcPts val="1000"/>
              </a:spcAft>
            </a:pPr>
            <a:r>
              <a:rPr lang="en-US" sz="2800" b="1" dirty="0">
                <a:solidFill>
                  <a:srgbClr val="0D0D0D"/>
                </a:solidFill>
                <a:latin typeface="Times New Roman" panose="02020603050405020304" pitchFamily="18" charset="0"/>
                <a:ea typeface="MS Mincho"/>
                <a:cs typeface="Times New Roman" panose="02020603050405020304" pitchFamily="18" charset="0"/>
              </a:rPr>
              <a:t>1. </a:t>
            </a:r>
            <a:r>
              <a:rPr lang="en-US" sz="2800" b="1" dirty="0" err="1">
                <a:solidFill>
                  <a:srgbClr val="0D0D0D"/>
                </a:solidFill>
                <a:latin typeface="Times New Roman" panose="02020603050405020304" pitchFamily="18" charset="0"/>
                <a:ea typeface="MS Mincho"/>
                <a:cs typeface="Times New Roman" panose="02020603050405020304" pitchFamily="18" charset="0"/>
              </a:rPr>
              <a:t>Tác</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giả</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Hô</a:t>
            </a:r>
            <a:r>
              <a:rPr lang="en-US" sz="2800" b="1" dirty="0">
                <a:solidFill>
                  <a:srgbClr val="0D0D0D"/>
                </a:solidFill>
                <a:latin typeface="Times New Roman" panose="02020603050405020304" pitchFamily="18" charset="0"/>
                <a:ea typeface="MS Mincho"/>
                <a:cs typeface="Times New Roman" panose="02020603050405020304" pitchFamily="18" charset="0"/>
              </a:rPr>
              <a:t>-me-</a:t>
            </a:r>
            <a:r>
              <a:rPr lang="en-US" sz="2800" b="1" dirty="0" err="1">
                <a:solidFill>
                  <a:srgbClr val="0D0D0D"/>
                </a:solidFill>
                <a:latin typeface="Times New Roman" panose="02020603050405020304" pitchFamily="18" charset="0"/>
                <a:ea typeface="MS Mincho"/>
                <a:cs typeface="Times New Roman" panose="02020603050405020304" pitchFamily="18" charset="0"/>
              </a:rPr>
              <a:t>rơ</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p:nvPr/>
        </p:nvPicPr>
        <p:blipFill>
          <a:blip r:embed="rId3">
            <a:extLst>
              <a:ext uri="{28A0092B-C50C-407E-A947-70E740481C1C}">
                <a14:useLocalDpi xmlns:a14="http://schemas.microsoft.com/office/drawing/2010/main" val="0"/>
              </a:ext>
            </a:extLst>
          </a:blip>
          <a:stretch>
            <a:fillRect/>
          </a:stretch>
        </p:blipFill>
        <p:spPr>
          <a:xfrm>
            <a:off x="181153" y="1756245"/>
            <a:ext cx="3314643" cy="40037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Rectangle 7"/>
          <p:cNvSpPr/>
          <p:nvPr/>
        </p:nvSpPr>
        <p:spPr>
          <a:xfrm>
            <a:off x="1" y="0"/>
            <a:ext cx="12192000" cy="64711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Bef>
                <a:spcPts val="600"/>
              </a:spcBef>
            </a:pPr>
            <a:r>
              <a:rPr lang="en-US" sz="4000" b="1" dirty="0">
                <a:solidFill>
                  <a:schemeClr val="accent2">
                    <a:lumMod val="75000"/>
                  </a:schemeClr>
                </a:solidFill>
                <a:latin typeface="Times New Roman" panose="02020603050405020304" pitchFamily="18" charset="0"/>
                <a:ea typeface="Segoe UI" panose="020B0502040204020203" pitchFamily="34" charset="0"/>
              </a:rPr>
              <a:t>                 </a:t>
            </a:r>
            <a:r>
              <a:rPr lang="en-US" sz="4000" b="1" dirty="0" err="1">
                <a:solidFill>
                  <a:schemeClr val="accent2">
                    <a:lumMod val="75000"/>
                  </a:schemeClr>
                </a:solidFill>
                <a:latin typeface="Times New Roman" panose="02020603050405020304" pitchFamily="18" charset="0"/>
                <a:ea typeface="Segoe UI" panose="020B0502040204020203" pitchFamily="34" charset="0"/>
              </a:rPr>
              <a:t>GẶP</a:t>
            </a:r>
            <a:r>
              <a:rPr lang="en-US" sz="4000" b="1" dirty="0">
                <a:solidFill>
                  <a:schemeClr val="accent2">
                    <a:lumMod val="75000"/>
                  </a:schemeClr>
                </a:solidFill>
                <a:latin typeface="Times New Roman" panose="02020603050405020304" pitchFamily="18" charset="0"/>
                <a:ea typeface="Segoe UI" panose="020B0502040204020203" pitchFamily="34" charset="0"/>
              </a:rPr>
              <a:t> </a:t>
            </a:r>
            <a:r>
              <a:rPr lang="en-US" sz="4000" b="1" dirty="0" err="1">
                <a:solidFill>
                  <a:schemeClr val="accent2">
                    <a:lumMod val="75000"/>
                  </a:schemeClr>
                </a:solidFill>
                <a:latin typeface="Times New Roman" panose="02020603050405020304" pitchFamily="18" charset="0"/>
                <a:ea typeface="Segoe UI" panose="020B0502040204020203" pitchFamily="34" charset="0"/>
              </a:rPr>
              <a:t>KA-RÍP</a:t>
            </a:r>
            <a:r>
              <a:rPr lang="en-US" sz="4000" b="1" dirty="0">
                <a:solidFill>
                  <a:schemeClr val="accent2">
                    <a:lumMod val="75000"/>
                  </a:schemeClr>
                </a:solidFill>
                <a:latin typeface="Times New Roman" panose="02020603050405020304" pitchFamily="18" charset="0"/>
                <a:ea typeface="Segoe UI" panose="020B0502040204020203" pitchFamily="34" charset="0"/>
              </a:rPr>
              <a:t> </a:t>
            </a:r>
            <a:r>
              <a:rPr lang="en-US" sz="4000" b="1" dirty="0" err="1">
                <a:solidFill>
                  <a:schemeClr val="accent2">
                    <a:lumMod val="75000"/>
                  </a:schemeClr>
                </a:solidFill>
                <a:latin typeface="Times New Roman" panose="02020603050405020304" pitchFamily="18" charset="0"/>
                <a:ea typeface="Segoe UI" panose="020B0502040204020203" pitchFamily="34" charset="0"/>
              </a:rPr>
              <a:t>VÀ</a:t>
            </a:r>
            <a:r>
              <a:rPr lang="en-US" sz="4000" b="1" dirty="0">
                <a:solidFill>
                  <a:schemeClr val="accent2">
                    <a:lumMod val="75000"/>
                  </a:schemeClr>
                </a:solidFill>
                <a:latin typeface="Times New Roman" panose="02020603050405020304" pitchFamily="18" charset="0"/>
                <a:ea typeface="Segoe UI" panose="020B0502040204020203" pitchFamily="34" charset="0"/>
              </a:rPr>
              <a:t> XI-LA</a:t>
            </a:r>
            <a:endParaRPr lang="en-US" sz="4000" b="1" dirty="0">
              <a:solidFill>
                <a:schemeClr val="accent2">
                  <a:lumMod val="75000"/>
                </a:schemeClr>
              </a:solidFill>
              <a:latin typeface="Segoe UI" panose="020B0502040204020203" pitchFamily="34" charset="0"/>
              <a:ea typeface="Segoe UI" panose="020B0502040204020203" pitchFamily="34" charset="0"/>
            </a:endParaRPr>
          </a:p>
        </p:txBody>
      </p:sp>
      <p:sp>
        <p:nvSpPr>
          <p:cNvPr id="9" name="Rectangle 8"/>
          <p:cNvSpPr/>
          <p:nvPr/>
        </p:nvSpPr>
        <p:spPr>
          <a:xfrm>
            <a:off x="1" y="0"/>
            <a:ext cx="2067950" cy="64711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err="1">
                <a:solidFill>
                  <a:srgbClr val="002060"/>
                </a:solidFill>
                <a:latin typeface="Times New Roman" panose="02020603050405020304" pitchFamily="18" charset="0"/>
                <a:cs typeface="Times New Roman" panose="02020603050405020304" pitchFamily="18" charset="0"/>
              </a:rPr>
              <a:t>V10-CHÂN</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TRỜI</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SÁNG</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TẠO</a:t>
            </a:r>
            <a:endParaRPr lang="en-US" b="1" u="sng" dirty="0">
              <a:solidFill>
                <a:srgbClr val="00206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7666896" y="168812"/>
            <a:ext cx="4642336" cy="4783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002060"/>
                </a:solidFill>
                <a:effectLst/>
                <a:latin typeface="Times New Roman" panose="02020603050405020304" pitchFamily="18" charset="0"/>
                <a:ea typeface="Calibri" panose="020F0502020204030204" pitchFamily="34" charset="0"/>
              </a:rPr>
              <a:t>(</a:t>
            </a:r>
            <a:r>
              <a:rPr lang="en-US" sz="2000" b="1" dirty="0" err="1">
                <a:solidFill>
                  <a:srgbClr val="002060"/>
                </a:solidFill>
                <a:latin typeface="Times New Roman" panose="02020603050405020304" pitchFamily="18" charset="0"/>
                <a:ea typeface="Calibri" panose="020F0502020204030204" pitchFamily="34" charset="0"/>
              </a:rPr>
              <a:t>Trích</a:t>
            </a:r>
            <a:r>
              <a:rPr lang="en-US" sz="2000" b="1" dirty="0">
                <a:solidFill>
                  <a:srgbClr val="002060"/>
                </a:solidFill>
                <a:latin typeface="Times New Roman" panose="02020603050405020304" pitchFamily="18" charset="0"/>
                <a:ea typeface="Calibri" panose="020F0502020204030204" pitchFamily="34" charset="0"/>
              </a:rPr>
              <a:t> </a:t>
            </a:r>
            <a:r>
              <a:rPr lang="en-US" sz="2000" b="1" i="1" dirty="0">
                <a:solidFill>
                  <a:srgbClr val="002060"/>
                </a:solidFill>
                <a:latin typeface="Times New Roman" panose="02020603050405020304" pitchFamily="18" charset="0"/>
                <a:ea typeface="Calibri" panose="020F0502020204030204" pitchFamily="34" charset="0"/>
              </a:rPr>
              <a:t>Ô-</a:t>
            </a:r>
            <a:r>
              <a:rPr lang="en-US" sz="2000" b="1" i="1" dirty="0" err="1">
                <a:solidFill>
                  <a:srgbClr val="002060"/>
                </a:solidFill>
                <a:latin typeface="Times New Roman" panose="02020603050405020304" pitchFamily="18" charset="0"/>
                <a:ea typeface="Calibri" panose="020F0502020204030204" pitchFamily="34" charset="0"/>
              </a:rPr>
              <a:t>đi</a:t>
            </a:r>
            <a:r>
              <a:rPr lang="en-US" sz="2000" b="1" i="1" dirty="0">
                <a:solidFill>
                  <a:srgbClr val="002060"/>
                </a:solidFill>
                <a:latin typeface="Times New Roman" panose="02020603050405020304" pitchFamily="18" charset="0"/>
                <a:ea typeface="Calibri" panose="020F0502020204030204" pitchFamily="34" charset="0"/>
              </a:rPr>
              <a:t>-</a:t>
            </a:r>
            <a:r>
              <a:rPr lang="en-US" sz="2000" b="1" i="1" dirty="0" err="1">
                <a:solidFill>
                  <a:srgbClr val="002060"/>
                </a:solidFill>
                <a:latin typeface="Times New Roman" panose="02020603050405020304" pitchFamily="18" charset="0"/>
                <a:ea typeface="Calibri" panose="020F0502020204030204" pitchFamily="34" charset="0"/>
              </a:rPr>
              <a:t>xê</a:t>
            </a:r>
            <a:r>
              <a:rPr lang="en-US" sz="2000" b="1" i="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Sử</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thi</a:t>
            </a:r>
            <a:r>
              <a:rPr lang="en-US" sz="2000" b="1" dirty="0">
                <a:solidFill>
                  <a:srgbClr val="002060"/>
                </a:solidFill>
                <a:latin typeface="Times New Roman" panose="02020603050405020304" pitchFamily="18" charset="0"/>
                <a:ea typeface="Calibri" panose="020F0502020204030204" pitchFamily="34" charset="0"/>
              </a:rPr>
              <a:t> Hi </a:t>
            </a:r>
            <a:r>
              <a:rPr lang="en-US" sz="2000" b="1" dirty="0" err="1">
                <a:solidFill>
                  <a:srgbClr val="002060"/>
                </a:solidFill>
                <a:latin typeface="Times New Roman" panose="02020603050405020304" pitchFamily="18" charset="0"/>
                <a:ea typeface="Calibri" panose="020F0502020204030204" pitchFamily="34" charset="0"/>
              </a:rPr>
              <a:t>Lạp</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Hô</a:t>
            </a:r>
            <a:r>
              <a:rPr lang="en-US" sz="2000" b="1" dirty="0">
                <a:solidFill>
                  <a:srgbClr val="002060"/>
                </a:solidFill>
                <a:latin typeface="Times New Roman" panose="02020603050405020304" pitchFamily="18" charset="0"/>
                <a:ea typeface="Calibri" panose="020F0502020204030204" pitchFamily="34" charset="0"/>
              </a:rPr>
              <a:t>-me-re)</a:t>
            </a:r>
            <a:endParaRPr lang="en-US" sz="2000" b="1" dirty="0">
              <a:solidFill>
                <a:srgbClr val="002060"/>
              </a:solidFill>
            </a:endParaRPr>
          </a:p>
        </p:txBody>
      </p:sp>
      <p:sp>
        <p:nvSpPr>
          <p:cNvPr id="13" name="Rectangle 12"/>
          <p:cNvSpPr/>
          <p:nvPr/>
        </p:nvSpPr>
        <p:spPr>
          <a:xfrm>
            <a:off x="3671108" y="2647484"/>
            <a:ext cx="7755169" cy="1366528"/>
          </a:xfrm>
          <a:prstGeom prst="rect">
            <a:avLst/>
          </a:prstGeom>
        </p:spPr>
        <p:txBody>
          <a:bodyPr wrap="square">
            <a:spAutoFit/>
          </a:bodyPr>
          <a:lstStyle/>
          <a:p>
            <a:pPr>
              <a:lnSpc>
                <a:spcPct val="115000"/>
              </a:lnSpc>
              <a:spcAft>
                <a:spcPts val="1000"/>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a:t>
            </a:r>
            <a:r>
              <a:rPr lang="en-US" sz="3600" dirty="0" err="1">
                <a:latin typeface="Times New Roman" panose="02020603050405020304" pitchFamily="18" charset="0"/>
                <a:ea typeface="Calibri" panose="020F0502020204030204" pitchFamily="34" charset="0"/>
                <a:cs typeface="Times New Roman" panose="02020603050405020304" pitchFamily="18" charset="0"/>
              </a:rPr>
              <a:t>Khoảng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thế</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kỉ</a:t>
            </a:r>
            <a:r>
              <a:rPr lang="en-US" sz="3600" dirty="0">
                <a:latin typeface="Times New Roman" panose="02020603050405020304" pitchFamily="18" charset="0"/>
                <a:ea typeface="Calibri" panose="020F0502020204030204" pitchFamily="34" charset="0"/>
                <a:cs typeface="Times New Roman" panose="02020603050405020304" pitchFamily="18" charset="0"/>
              </a:rPr>
              <a:t> VIII - VII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TCN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là</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a:latin typeface="Times New Roman" panose="02020603050405020304" pitchFamily="18" charset="0"/>
                <a:ea typeface="Calibri" panose="020F0502020204030204" pitchFamily="34" charset="0"/>
                <a:cs typeface="Times New Roman" panose="02020603050405020304" pitchFamily="18" charset="0"/>
              </a:rPr>
              <a:t>ca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sĩ</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hát</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rong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nhà</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thơ</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mù</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tài</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hoa</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4058500" y="4457882"/>
            <a:ext cx="7367777" cy="1692771"/>
          </a:xfrm>
          <a:prstGeom prst="rect">
            <a:avLst/>
          </a:prstGeom>
        </p:spPr>
        <p:txBody>
          <a:bodyPr wrap="square">
            <a:spAutoFit/>
          </a:bodyPr>
          <a:lstStyle/>
          <a:p>
            <a:r>
              <a:rPr lang="en-US" sz="6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11</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4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phố</a:t>
            </a:r>
            <a:r>
              <a:rPr lang="en-US" sz="4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ở Hi </a:t>
            </a:r>
            <a:r>
              <a:rPr lang="en-US" sz="44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Lạp</a:t>
            </a:r>
            <a:r>
              <a:rPr lang="en-US" sz="4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đều</a:t>
            </a:r>
            <a:r>
              <a:rPr lang="en-US" sz="4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tự</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quê</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hương</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ông</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4400" dirty="0">
              <a:solidFill>
                <a:srgbClr val="C00000"/>
              </a:solidFill>
            </a:endParaRPr>
          </a:p>
        </p:txBody>
      </p:sp>
    </p:spTree>
    <p:extLst>
      <p:ext uri="{BB962C8B-B14F-4D97-AF65-F5344CB8AC3E}">
        <p14:creationId xmlns:p14="http://schemas.microsoft.com/office/powerpoint/2010/main" val="115225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12192000" cy="64711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Bef>
                <a:spcPts val="600"/>
              </a:spcBef>
            </a:pPr>
            <a:r>
              <a:rPr lang="en-US" sz="4000" b="1" dirty="0">
                <a:solidFill>
                  <a:schemeClr val="accent2">
                    <a:lumMod val="75000"/>
                  </a:schemeClr>
                </a:solidFill>
                <a:latin typeface="Times New Roman" panose="02020603050405020304" pitchFamily="18" charset="0"/>
                <a:ea typeface="Segoe UI" panose="020B0502040204020203" pitchFamily="34" charset="0"/>
              </a:rPr>
              <a:t>                 </a:t>
            </a:r>
            <a:r>
              <a:rPr lang="en-US" sz="4000" b="1" dirty="0" err="1">
                <a:solidFill>
                  <a:schemeClr val="accent2">
                    <a:lumMod val="75000"/>
                  </a:schemeClr>
                </a:solidFill>
                <a:latin typeface="Times New Roman" panose="02020603050405020304" pitchFamily="18" charset="0"/>
                <a:ea typeface="Segoe UI" panose="020B0502040204020203" pitchFamily="34" charset="0"/>
              </a:rPr>
              <a:t>GẶP</a:t>
            </a:r>
            <a:r>
              <a:rPr lang="en-US" sz="4000" b="1" dirty="0">
                <a:solidFill>
                  <a:schemeClr val="accent2">
                    <a:lumMod val="75000"/>
                  </a:schemeClr>
                </a:solidFill>
                <a:latin typeface="Times New Roman" panose="02020603050405020304" pitchFamily="18" charset="0"/>
                <a:ea typeface="Segoe UI" panose="020B0502040204020203" pitchFamily="34" charset="0"/>
              </a:rPr>
              <a:t> </a:t>
            </a:r>
            <a:r>
              <a:rPr lang="en-US" sz="4000" b="1" dirty="0" err="1">
                <a:solidFill>
                  <a:schemeClr val="accent2">
                    <a:lumMod val="75000"/>
                  </a:schemeClr>
                </a:solidFill>
                <a:latin typeface="Times New Roman" panose="02020603050405020304" pitchFamily="18" charset="0"/>
                <a:ea typeface="Segoe UI" panose="020B0502040204020203" pitchFamily="34" charset="0"/>
              </a:rPr>
              <a:t>KA-RÍP</a:t>
            </a:r>
            <a:r>
              <a:rPr lang="en-US" sz="4000" b="1" dirty="0">
                <a:solidFill>
                  <a:schemeClr val="accent2">
                    <a:lumMod val="75000"/>
                  </a:schemeClr>
                </a:solidFill>
                <a:latin typeface="Times New Roman" panose="02020603050405020304" pitchFamily="18" charset="0"/>
                <a:ea typeface="Segoe UI" panose="020B0502040204020203" pitchFamily="34" charset="0"/>
              </a:rPr>
              <a:t> </a:t>
            </a:r>
            <a:r>
              <a:rPr lang="en-US" sz="4000" b="1" dirty="0" err="1">
                <a:solidFill>
                  <a:schemeClr val="accent2">
                    <a:lumMod val="75000"/>
                  </a:schemeClr>
                </a:solidFill>
                <a:latin typeface="Times New Roman" panose="02020603050405020304" pitchFamily="18" charset="0"/>
                <a:ea typeface="Segoe UI" panose="020B0502040204020203" pitchFamily="34" charset="0"/>
              </a:rPr>
              <a:t>VÀ</a:t>
            </a:r>
            <a:r>
              <a:rPr lang="en-US" sz="4000" b="1" dirty="0">
                <a:solidFill>
                  <a:schemeClr val="accent2">
                    <a:lumMod val="75000"/>
                  </a:schemeClr>
                </a:solidFill>
                <a:latin typeface="Times New Roman" panose="02020603050405020304" pitchFamily="18" charset="0"/>
                <a:ea typeface="Segoe UI" panose="020B0502040204020203" pitchFamily="34" charset="0"/>
              </a:rPr>
              <a:t> XI-LA</a:t>
            </a:r>
            <a:endParaRPr lang="en-US" sz="4000" b="1" dirty="0">
              <a:solidFill>
                <a:schemeClr val="accent2">
                  <a:lumMod val="75000"/>
                </a:schemeClr>
              </a:solidFill>
              <a:latin typeface="Segoe UI" panose="020B0502040204020203" pitchFamily="34" charset="0"/>
              <a:ea typeface="Segoe UI" panose="020B0502040204020203" pitchFamily="34" charset="0"/>
            </a:endParaRPr>
          </a:p>
        </p:txBody>
      </p:sp>
      <p:sp>
        <p:nvSpPr>
          <p:cNvPr id="3" name="Rectangle 2"/>
          <p:cNvSpPr/>
          <p:nvPr/>
        </p:nvSpPr>
        <p:spPr>
          <a:xfrm>
            <a:off x="1" y="0"/>
            <a:ext cx="2067950" cy="64711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err="1">
                <a:solidFill>
                  <a:srgbClr val="002060"/>
                </a:solidFill>
                <a:latin typeface="Times New Roman" panose="02020603050405020304" pitchFamily="18" charset="0"/>
                <a:cs typeface="Times New Roman" panose="02020603050405020304" pitchFamily="18" charset="0"/>
              </a:rPr>
              <a:t>V10-CHÂN</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TRỜI</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SÁNG</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TẠO</a:t>
            </a:r>
            <a:endParaRPr lang="en-US" b="1" u="sng" dirty="0">
              <a:solidFill>
                <a:srgbClr val="002060"/>
              </a:solidFill>
              <a:latin typeface="Times New Roman" panose="02020603050405020304" pitchFamily="18" charset="0"/>
              <a:cs typeface="Times New Roman" panose="02020603050405020304" pitchFamily="18" charset="0"/>
            </a:endParaRPr>
          </a:p>
        </p:txBody>
      </p:sp>
      <p:sp>
        <p:nvSpPr>
          <p:cNvPr id="4" name="Rectangle 3"/>
          <p:cNvSpPr/>
          <p:nvPr/>
        </p:nvSpPr>
        <p:spPr>
          <a:xfrm>
            <a:off x="7666896" y="168812"/>
            <a:ext cx="4642336" cy="4783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002060"/>
                </a:solidFill>
                <a:effectLst/>
                <a:latin typeface="Times New Roman" panose="02020603050405020304" pitchFamily="18" charset="0"/>
                <a:ea typeface="Calibri" panose="020F0502020204030204" pitchFamily="34" charset="0"/>
              </a:rPr>
              <a:t>(</a:t>
            </a:r>
            <a:r>
              <a:rPr lang="en-US" sz="2000" b="1" dirty="0" err="1">
                <a:solidFill>
                  <a:srgbClr val="002060"/>
                </a:solidFill>
                <a:latin typeface="Times New Roman" panose="02020603050405020304" pitchFamily="18" charset="0"/>
                <a:ea typeface="Calibri" panose="020F0502020204030204" pitchFamily="34" charset="0"/>
              </a:rPr>
              <a:t>Trích</a:t>
            </a:r>
            <a:r>
              <a:rPr lang="en-US" sz="2000" b="1" dirty="0">
                <a:solidFill>
                  <a:srgbClr val="002060"/>
                </a:solidFill>
                <a:latin typeface="Times New Roman" panose="02020603050405020304" pitchFamily="18" charset="0"/>
                <a:ea typeface="Calibri" panose="020F0502020204030204" pitchFamily="34" charset="0"/>
              </a:rPr>
              <a:t> </a:t>
            </a:r>
            <a:r>
              <a:rPr lang="en-US" sz="2000" b="1" i="1" dirty="0">
                <a:solidFill>
                  <a:srgbClr val="002060"/>
                </a:solidFill>
                <a:latin typeface="Times New Roman" panose="02020603050405020304" pitchFamily="18" charset="0"/>
                <a:ea typeface="Calibri" panose="020F0502020204030204" pitchFamily="34" charset="0"/>
              </a:rPr>
              <a:t>Ô-</a:t>
            </a:r>
            <a:r>
              <a:rPr lang="en-US" sz="2000" b="1" i="1" dirty="0" err="1">
                <a:solidFill>
                  <a:srgbClr val="002060"/>
                </a:solidFill>
                <a:latin typeface="Times New Roman" panose="02020603050405020304" pitchFamily="18" charset="0"/>
                <a:ea typeface="Calibri" panose="020F0502020204030204" pitchFamily="34" charset="0"/>
              </a:rPr>
              <a:t>đi</a:t>
            </a:r>
            <a:r>
              <a:rPr lang="en-US" sz="2000" b="1" i="1" dirty="0">
                <a:solidFill>
                  <a:srgbClr val="002060"/>
                </a:solidFill>
                <a:latin typeface="Times New Roman" panose="02020603050405020304" pitchFamily="18" charset="0"/>
                <a:ea typeface="Calibri" panose="020F0502020204030204" pitchFamily="34" charset="0"/>
              </a:rPr>
              <a:t>-</a:t>
            </a:r>
            <a:r>
              <a:rPr lang="en-US" sz="2000" b="1" i="1" dirty="0" err="1">
                <a:solidFill>
                  <a:srgbClr val="002060"/>
                </a:solidFill>
                <a:latin typeface="Times New Roman" panose="02020603050405020304" pitchFamily="18" charset="0"/>
                <a:ea typeface="Calibri" panose="020F0502020204030204" pitchFamily="34" charset="0"/>
              </a:rPr>
              <a:t>xê</a:t>
            </a:r>
            <a:r>
              <a:rPr lang="en-US" sz="2000" b="1" i="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Sử</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thi</a:t>
            </a:r>
            <a:r>
              <a:rPr lang="en-US" sz="2000" b="1" dirty="0">
                <a:solidFill>
                  <a:srgbClr val="002060"/>
                </a:solidFill>
                <a:latin typeface="Times New Roman" panose="02020603050405020304" pitchFamily="18" charset="0"/>
                <a:ea typeface="Calibri" panose="020F0502020204030204" pitchFamily="34" charset="0"/>
              </a:rPr>
              <a:t> Hi </a:t>
            </a:r>
            <a:r>
              <a:rPr lang="en-US" sz="2000" b="1" dirty="0" err="1">
                <a:solidFill>
                  <a:srgbClr val="002060"/>
                </a:solidFill>
                <a:latin typeface="Times New Roman" panose="02020603050405020304" pitchFamily="18" charset="0"/>
                <a:ea typeface="Calibri" panose="020F0502020204030204" pitchFamily="34" charset="0"/>
              </a:rPr>
              <a:t>Lạp</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Hô</a:t>
            </a:r>
            <a:r>
              <a:rPr lang="en-US" sz="2000" b="1" dirty="0">
                <a:solidFill>
                  <a:srgbClr val="002060"/>
                </a:solidFill>
                <a:latin typeface="Times New Roman" panose="02020603050405020304" pitchFamily="18" charset="0"/>
                <a:ea typeface="Calibri" panose="020F0502020204030204" pitchFamily="34" charset="0"/>
              </a:rPr>
              <a:t>-me-re)</a:t>
            </a:r>
            <a:endParaRPr lang="en-US" sz="2000" b="1" dirty="0">
              <a:solidFill>
                <a:srgbClr val="002060"/>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7044" y="1054057"/>
            <a:ext cx="6229644" cy="2876843"/>
          </a:xfrm>
          <a:prstGeom prst="rect">
            <a:avLst/>
          </a:prstGeom>
        </p:spPr>
      </p:pic>
      <p:sp>
        <p:nvSpPr>
          <p:cNvPr id="8" name="Rectangle 7"/>
          <p:cNvSpPr/>
          <p:nvPr/>
        </p:nvSpPr>
        <p:spPr>
          <a:xfrm>
            <a:off x="4618896" y="4696096"/>
            <a:ext cx="6096000" cy="1569660"/>
          </a:xfrm>
          <a:prstGeom prst="rect">
            <a:avLst/>
          </a:prstGeom>
        </p:spPr>
        <p:txBody>
          <a:bodyPr>
            <a:spAutoFit/>
          </a:bodyPr>
          <a:lstStyle/>
          <a:p>
            <a:r>
              <a:rPr lang="en-US" sz="3200" dirty="0" err="1">
                <a:latin typeface="Times New Roman" panose="02020603050405020304" pitchFamily="18" charset="0"/>
                <a:ea typeface="Calibri" panose="020F0502020204030204" pitchFamily="34" charset="0"/>
                <a:cs typeface="Times New Roman" panose="02020603050405020304" pitchFamily="18" charset="0"/>
              </a:rPr>
              <a:t>Là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i="1" dirty="0">
                <a:latin typeface="Times New Roman" panose="02020603050405020304" pitchFamily="18" charset="0"/>
                <a:ea typeface="Calibri" panose="020F0502020204030204" pitchFamily="34" charset="0"/>
                <a:cs typeface="Times New Roman" panose="02020603050405020304" pitchFamily="18" charset="0"/>
              </a:rPr>
              <a:t>I-li-</a:t>
            </a:r>
            <a:r>
              <a:rPr lang="en-US" sz="3200" i="1" dirty="0" err="1">
                <a:latin typeface="Times New Roman" panose="02020603050405020304" pitchFamily="18" charset="0"/>
                <a:ea typeface="Calibri" panose="020F0502020204030204" pitchFamily="34" charset="0"/>
                <a:cs typeface="Times New Roman" panose="02020603050405020304" pitchFamily="18" charset="0"/>
              </a:rPr>
              <a:t>át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i="1" dirty="0">
                <a:latin typeface="Times New Roman" panose="02020603050405020304" pitchFamily="18" charset="0"/>
                <a:ea typeface="Calibri" panose="020F0502020204030204" pitchFamily="34" charset="0"/>
                <a:cs typeface="Times New Roman" panose="02020603050405020304" pitchFamily="18" charset="0"/>
              </a:rPr>
              <a:t>Ô-</a:t>
            </a:r>
            <a:r>
              <a:rPr lang="en-US" sz="3200" i="1" dirty="0" err="1">
                <a:latin typeface="Times New Roman" panose="02020603050405020304" pitchFamily="18" charset="0"/>
                <a:ea typeface="Calibri" panose="020F0502020204030204" pitchFamily="34" charset="0"/>
                <a:cs typeface="Times New Roman" panose="02020603050405020304" pitchFamily="18" charset="0"/>
              </a:rPr>
              <a:t>đi</a:t>
            </a:r>
            <a:r>
              <a:rPr lang="en-US" sz="3200" i="1" dirty="0">
                <a:latin typeface="Times New Roman" panose="02020603050405020304" pitchFamily="18" charset="0"/>
                <a:ea typeface="Calibri" panose="020F0502020204030204" pitchFamily="34" charset="0"/>
                <a:cs typeface="Times New Roman" panose="02020603050405020304" pitchFamily="18" charset="0"/>
              </a:rPr>
              <a:t>-</a:t>
            </a:r>
            <a:r>
              <a:rPr lang="en-US" sz="3200" i="1" dirty="0" err="1">
                <a:latin typeface="Times New Roman" panose="02020603050405020304" pitchFamily="18" charset="0"/>
                <a:ea typeface="Calibri" panose="020F0502020204030204" pitchFamily="34" charset="0"/>
                <a:cs typeface="Times New Roman" panose="02020603050405020304" pitchFamily="18" charset="0"/>
              </a:rPr>
              <a:t>xê</a:t>
            </a:r>
            <a:r>
              <a:rPr lang="en-US" sz="3200" i="1"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a:latin typeface="Times New Roman" panose="02020603050405020304" pitchFamily="18" charset="0"/>
                <a:ea typeface="Calibri" panose="020F0502020204030204" pitchFamily="34" charset="0"/>
                <a:cs typeface="Times New Roman" panose="02020603050405020304" pitchFamily="18" charset="0"/>
              </a:rPr>
              <a:t>– 2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bộ</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nổi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tiếng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mang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đầy</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đủ</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đặc</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loại</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sử</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thi</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cổ</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điển</a:t>
            </a:r>
            <a:endParaRPr lang="en-US" sz="3200" dirty="0">
              <a:solidFill>
                <a:srgbClr val="FF0000"/>
              </a:solidFill>
            </a:endParaRPr>
          </a:p>
        </p:txBody>
      </p:sp>
      <p:pic>
        <p:nvPicPr>
          <p:cNvPr id="9" name="Picture 8"/>
          <p:cNvPicPr/>
          <p:nvPr/>
        </p:nvPicPr>
        <p:blipFill>
          <a:blip r:embed="rId3">
            <a:extLst>
              <a:ext uri="{28A0092B-C50C-407E-A947-70E740481C1C}">
                <a14:useLocalDpi xmlns:a14="http://schemas.microsoft.com/office/drawing/2010/main" val="0"/>
              </a:ext>
            </a:extLst>
          </a:blip>
          <a:stretch>
            <a:fillRect/>
          </a:stretch>
        </p:blipFill>
        <p:spPr>
          <a:xfrm>
            <a:off x="447796" y="1929034"/>
            <a:ext cx="3314643" cy="40037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Rectangle 9"/>
          <p:cNvSpPr/>
          <p:nvPr/>
        </p:nvSpPr>
        <p:spPr>
          <a:xfrm>
            <a:off x="447796" y="927630"/>
            <a:ext cx="3474847" cy="587853"/>
          </a:xfrm>
          <a:prstGeom prst="rect">
            <a:avLst/>
          </a:prstGeom>
        </p:spPr>
        <p:txBody>
          <a:bodyPr wrap="square">
            <a:spAutoFit/>
          </a:bodyPr>
          <a:lstStyle/>
          <a:p>
            <a:pPr>
              <a:lnSpc>
                <a:spcPct val="115000"/>
              </a:lnSpc>
              <a:spcAft>
                <a:spcPts val="1000"/>
              </a:spcAft>
            </a:pPr>
            <a:r>
              <a:rPr lang="en-US" sz="2800" b="1" dirty="0">
                <a:solidFill>
                  <a:srgbClr val="0D0D0D"/>
                </a:solidFill>
                <a:latin typeface="Times New Roman" panose="02020603050405020304" pitchFamily="18" charset="0"/>
                <a:ea typeface="MS Mincho"/>
                <a:cs typeface="Times New Roman" panose="02020603050405020304" pitchFamily="18" charset="0"/>
              </a:rPr>
              <a:t>1. </a:t>
            </a:r>
            <a:r>
              <a:rPr lang="en-US" sz="2800" b="1" dirty="0" err="1">
                <a:solidFill>
                  <a:srgbClr val="0D0D0D"/>
                </a:solidFill>
                <a:latin typeface="Times New Roman" panose="02020603050405020304" pitchFamily="18" charset="0"/>
                <a:ea typeface="MS Mincho"/>
                <a:cs typeface="Times New Roman" panose="02020603050405020304" pitchFamily="18" charset="0"/>
              </a:rPr>
              <a:t>Tác</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giả</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Hô</a:t>
            </a:r>
            <a:r>
              <a:rPr lang="en-US" sz="2800" b="1" dirty="0">
                <a:solidFill>
                  <a:srgbClr val="0D0D0D"/>
                </a:solidFill>
                <a:latin typeface="Times New Roman" panose="02020603050405020304" pitchFamily="18" charset="0"/>
                <a:ea typeface="MS Mincho"/>
                <a:cs typeface="Times New Roman" panose="02020603050405020304" pitchFamily="18" charset="0"/>
              </a:rPr>
              <a:t>-me-</a:t>
            </a:r>
            <a:r>
              <a:rPr lang="en-US" sz="2800" b="1" dirty="0" err="1">
                <a:solidFill>
                  <a:srgbClr val="0D0D0D"/>
                </a:solidFill>
                <a:latin typeface="Times New Roman" panose="02020603050405020304" pitchFamily="18" charset="0"/>
                <a:ea typeface="MS Mincho"/>
                <a:cs typeface="Times New Roman" panose="02020603050405020304" pitchFamily="18" charset="0"/>
              </a:rPr>
              <a:t>rơ</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3838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 y="0"/>
            <a:ext cx="12192000" cy="64711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Bef>
                <a:spcPts val="600"/>
              </a:spcBef>
            </a:pPr>
            <a:r>
              <a:rPr lang="en-US" sz="4000" b="1" dirty="0">
                <a:solidFill>
                  <a:schemeClr val="accent2">
                    <a:lumMod val="75000"/>
                  </a:schemeClr>
                </a:solidFill>
                <a:latin typeface="Times New Roman" panose="02020603050405020304" pitchFamily="18" charset="0"/>
                <a:ea typeface="Segoe UI" panose="020B0502040204020203" pitchFamily="34" charset="0"/>
              </a:rPr>
              <a:t>                 </a:t>
            </a:r>
            <a:r>
              <a:rPr lang="en-US" sz="4000" b="1" dirty="0" err="1">
                <a:solidFill>
                  <a:schemeClr val="accent2">
                    <a:lumMod val="75000"/>
                  </a:schemeClr>
                </a:solidFill>
                <a:latin typeface="Times New Roman" panose="02020603050405020304" pitchFamily="18" charset="0"/>
                <a:ea typeface="Segoe UI" panose="020B0502040204020203" pitchFamily="34" charset="0"/>
              </a:rPr>
              <a:t>GẶP</a:t>
            </a:r>
            <a:r>
              <a:rPr lang="en-US" sz="4000" b="1" dirty="0">
                <a:solidFill>
                  <a:schemeClr val="accent2">
                    <a:lumMod val="75000"/>
                  </a:schemeClr>
                </a:solidFill>
                <a:latin typeface="Times New Roman" panose="02020603050405020304" pitchFamily="18" charset="0"/>
                <a:ea typeface="Segoe UI" panose="020B0502040204020203" pitchFamily="34" charset="0"/>
              </a:rPr>
              <a:t> </a:t>
            </a:r>
            <a:r>
              <a:rPr lang="en-US" sz="4000" b="1" dirty="0" err="1">
                <a:solidFill>
                  <a:schemeClr val="accent2">
                    <a:lumMod val="75000"/>
                  </a:schemeClr>
                </a:solidFill>
                <a:latin typeface="Times New Roman" panose="02020603050405020304" pitchFamily="18" charset="0"/>
                <a:ea typeface="Segoe UI" panose="020B0502040204020203" pitchFamily="34" charset="0"/>
              </a:rPr>
              <a:t>KA-RÍP</a:t>
            </a:r>
            <a:r>
              <a:rPr lang="en-US" sz="4000" b="1" dirty="0">
                <a:solidFill>
                  <a:schemeClr val="accent2">
                    <a:lumMod val="75000"/>
                  </a:schemeClr>
                </a:solidFill>
                <a:latin typeface="Times New Roman" panose="02020603050405020304" pitchFamily="18" charset="0"/>
                <a:ea typeface="Segoe UI" panose="020B0502040204020203" pitchFamily="34" charset="0"/>
              </a:rPr>
              <a:t> </a:t>
            </a:r>
            <a:r>
              <a:rPr lang="en-US" sz="4000" b="1" dirty="0" err="1">
                <a:solidFill>
                  <a:schemeClr val="accent2">
                    <a:lumMod val="75000"/>
                  </a:schemeClr>
                </a:solidFill>
                <a:latin typeface="Times New Roman" panose="02020603050405020304" pitchFamily="18" charset="0"/>
                <a:ea typeface="Segoe UI" panose="020B0502040204020203" pitchFamily="34" charset="0"/>
              </a:rPr>
              <a:t>VÀ</a:t>
            </a:r>
            <a:r>
              <a:rPr lang="en-US" sz="4000" b="1" dirty="0">
                <a:solidFill>
                  <a:schemeClr val="accent2">
                    <a:lumMod val="75000"/>
                  </a:schemeClr>
                </a:solidFill>
                <a:latin typeface="Times New Roman" panose="02020603050405020304" pitchFamily="18" charset="0"/>
                <a:ea typeface="Segoe UI" panose="020B0502040204020203" pitchFamily="34" charset="0"/>
              </a:rPr>
              <a:t> XI-LA</a:t>
            </a:r>
            <a:endParaRPr lang="en-US" sz="4000" b="1" dirty="0">
              <a:solidFill>
                <a:schemeClr val="accent2">
                  <a:lumMod val="75000"/>
                </a:schemeClr>
              </a:solidFill>
              <a:latin typeface="Segoe UI" panose="020B0502040204020203" pitchFamily="34" charset="0"/>
              <a:ea typeface="Segoe UI" panose="020B0502040204020203" pitchFamily="34" charset="0"/>
            </a:endParaRPr>
          </a:p>
        </p:txBody>
      </p:sp>
      <p:sp>
        <p:nvSpPr>
          <p:cNvPr id="3" name="Rectangle 2"/>
          <p:cNvSpPr/>
          <p:nvPr/>
        </p:nvSpPr>
        <p:spPr>
          <a:xfrm>
            <a:off x="1" y="0"/>
            <a:ext cx="2067950" cy="64711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err="1">
                <a:solidFill>
                  <a:srgbClr val="002060"/>
                </a:solidFill>
                <a:latin typeface="Times New Roman" panose="02020603050405020304" pitchFamily="18" charset="0"/>
                <a:cs typeface="Times New Roman" panose="02020603050405020304" pitchFamily="18" charset="0"/>
              </a:rPr>
              <a:t>V10-CHÂN</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TRỜI</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SÁNG</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TẠO</a:t>
            </a:r>
            <a:endParaRPr lang="en-US" b="1" u="sng" dirty="0">
              <a:solidFill>
                <a:srgbClr val="002060"/>
              </a:solidFill>
              <a:latin typeface="Times New Roman" panose="02020603050405020304" pitchFamily="18" charset="0"/>
              <a:cs typeface="Times New Roman" panose="02020603050405020304" pitchFamily="18" charset="0"/>
            </a:endParaRPr>
          </a:p>
        </p:txBody>
      </p:sp>
      <p:sp>
        <p:nvSpPr>
          <p:cNvPr id="4" name="Rectangle 3"/>
          <p:cNvSpPr/>
          <p:nvPr/>
        </p:nvSpPr>
        <p:spPr>
          <a:xfrm>
            <a:off x="7666896" y="168812"/>
            <a:ext cx="4642336" cy="4783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002060"/>
                </a:solidFill>
                <a:effectLst/>
                <a:latin typeface="Times New Roman" panose="02020603050405020304" pitchFamily="18" charset="0"/>
                <a:ea typeface="Calibri" panose="020F0502020204030204" pitchFamily="34" charset="0"/>
              </a:rPr>
              <a:t>(</a:t>
            </a:r>
            <a:r>
              <a:rPr lang="en-US" sz="2000" b="1" dirty="0" err="1">
                <a:solidFill>
                  <a:srgbClr val="002060"/>
                </a:solidFill>
                <a:latin typeface="Times New Roman" panose="02020603050405020304" pitchFamily="18" charset="0"/>
                <a:ea typeface="Calibri" panose="020F0502020204030204" pitchFamily="34" charset="0"/>
              </a:rPr>
              <a:t>Trích</a:t>
            </a:r>
            <a:r>
              <a:rPr lang="en-US" sz="2000" b="1" dirty="0">
                <a:solidFill>
                  <a:srgbClr val="002060"/>
                </a:solidFill>
                <a:latin typeface="Times New Roman" panose="02020603050405020304" pitchFamily="18" charset="0"/>
                <a:ea typeface="Calibri" panose="020F0502020204030204" pitchFamily="34" charset="0"/>
              </a:rPr>
              <a:t> </a:t>
            </a:r>
            <a:r>
              <a:rPr lang="en-US" sz="2000" b="1" i="1" dirty="0">
                <a:solidFill>
                  <a:srgbClr val="002060"/>
                </a:solidFill>
                <a:latin typeface="Times New Roman" panose="02020603050405020304" pitchFamily="18" charset="0"/>
                <a:ea typeface="Calibri" panose="020F0502020204030204" pitchFamily="34" charset="0"/>
              </a:rPr>
              <a:t>Ô-</a:t>
            </a:r>
            <a:r>
              <a:rPr lang="en-US" sz="2000" b="1" i="1" dirty="0" err="1">
                <a:solidFill>
                  <a:srgbClr val="002060"/>
                </a:solidFill>
                <a:latin typeface="Times New Roman" panose="02020603050405020304" pitchFamily="18" charset="0"/>
                <a:ea typeface="Calibri" panose="020F0502020204030204" pitchFamily="34" charset="0"/>
              </a:rPr>
              <a:t>đi</a:t>
            </a:r>
            <a:r>
              <a:rPr lang="en-US" sz="2000" b="1" i="1" dirty="0">
                <a:solidFill>
                  <a:srgbClr val="002060"/>
                </a:solidFill>
                <a:latin typeface="Times New Roman" panose="02020603050405020304" pitchFamily="18" charset="0"/>
                <a:ea typeface="Calibri" panose="020F0502020204030204" pitchFamily="34" charset="0"/>
              </a:rPr>
              <a:t>-</a:t>
            </a:r>
            <a:r>
              <a:rPr lang="en-US" sz="2000" b="1" i="1" dirty="0" err="1">
                <a:solidFill>
                  <a:srgbClr val="002060"/>
                </a:solidFill>
                <a:latin typeface="Times New Roman" panose="02020603050405020304" pitchFamily="18" charset="0"/>
                <a:ea typeface="Calibri" panose="020F0502020204030204" pitchFamily="34" charset="0"/>
              </a:rPr>
              <a:t>xê</a:t>
            </a:r>
            <a:r>
              <a:rPr lang="en-US" sz="2000" b="1" i="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Sử</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thi</a:t>
            </a:r>
            <a:r>
              <a:rPr lang="en-US" sz="2000" b="1" dirty="0">
                <a:solidFill>
                  <a:srgbClr val="002060"/>
                </a:solidFill>
                <a:latin typeface="Times New Roman" panose="02020603050405020304" pitchFamily="18" charset="0"/>
                <a:ea typeface="Calibri" panose="020F0502020204030204" pitchFamily="34" charset="0"/>
              </a:rPr>
              <a:t> Hi </a:t>
            </a:r>
            <a:r>
              <a:rPr lang="en-US" sz="2000" b="1" dirty="0" err="1">
                <a:solidFill>
                  <a:srgbClr val="002060"/>
                </a:solidFill>
                <a:latin typeface="Times New Roman" panose="02020603050405020304" pitchFamily="18" charset="0"/>
                <a:ea typeface="Calibri" panose="020F0502020204030204" pitchFamily="34" charset="0"/>
              </a:rPr>
              <a:t>Lạp</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Hô</a:t>
            </a:r>
            <a:r>
              <a:rPr lang="en-US" sz="2000" b="1" dirty="0">
                <a:solidFill>
                  <a:srgbClr val="002060"/>
                </a:solidFill>
                <a:latin typeface="Times New Roman" panose="02020603050405020304" pitchFamily="18" charset="0"/>
                <a:ea typeface="Calibri" panose="020F0502020204030204" pitchFamily="34" charset="0"/>
              </a:rPr>
              <a:t>-me-re)</a:t>
            </a:r>
            <a:endParaRPr lang="en-US" sz="2000" b="1" dirty="0">
              <a:solidFill>
                <a:srgbClr val="002060"/>
              </a:solidFill>
            </a:endParaRPr>
          </a:p>
        </p:txBody>
      </p:sp>
      <p:sp>
        <p:nvSpPr>
          <p:cNvPr id="5" name="Rectangle 4"/>
          <p:cNvSpPr/>
          <p:nvPr/>
        </p:nvSpPr>
        <p:spPr>
          <a:xfrm>
            <a:off x="447796" y="927630"/>
            <a:ext cx="9512130" cy="678327"/>
          </a:xfrm>
          <a:prstGeom prst="rect">
            <a:avLst/>
          </a:prstGeom>
        </p:spPr>
        <p:txBody>
          <a:bodyPr wrap="square">
            <a:spAutoFit/>
          </a:bodyPr>
          <a:lstStyle/>
          <a:p>
            <a:pPr>
              <a:lnSpc>
                <a:spcPct val="115000"/>
              </a:lnSpc>
              <a:spcAft>
                <a:spcPts val="1000"/>
              </a:spcAft>
            </a:pPr>
            <a:r>
              <a:rPr lang="en-US" sz="3200" b="1" dirty="0">
                <a:solidFill>
                  <a:srgbClr val="C00000"/>
                </a:solidFill>
                <a:latin typeface="Times New Roman" panose="02020603050405020304" pitchFamily="18" charset="0"/>
                <a:ea typeface="MS Mincho"/>
                <a:cs typeface="Times New Roman" panose="02020603050405020304" pitchFamily="18" charset="0"/>
              </a:rPr>
              <a:t>2. </a:t>
            </a:r>
            <a:r>
              <a:rPr lang="en-US" sz="3200" b="1" dirty="0" err="1">
                <a:solidFill>
                  <a:srgbClr val="C00000"/>
                </a:solidFill>
                <a:latin typeface="Times New Roman" panose="02020603050405020304" pitchFamily="18" charset="0"/>
                <a:ea typeface="MS Mincho"/>
                <a:cs typeface="Times New Roman" panose="02020603050405020304" pitchFamily="18" charset="0"/>
              </a:rPr>
              <a:t>Đoạn</a:t>
            </a:r>
            <a:r>
              <a:rPr lang="en-US" sz="3200" b="1" dirty="0">
                <a:solidFill>
                  <a:srgbClr val="C00000"/>
                </a:solidFill>
                <a:latin typeface="Times New Roman" panose="02020603050405020304" pitchFamily="18" charset="0"/>
                <a:ea typeface="MS Mincho"/>
                <a:cs typeface="Times New Roman" panose="02020603050405020304" pitchFamily="18" charset="0"/>
              </a:rPr>
              <a:t> </a:t>
            </a:r>
            <a:r>
              <a:rPr lang="en-US" sz="3200" b="1" dirty="0" err="1">
                <a:solidFill>
                  <a:srgbClr val="C00000"/>
                </a:solidFill>
                <a:latin typeface="Times New Roman" panose="02020603050405020304" pitchFamily="18" charset="0"/>
                <a:ea typeface="MS Mincho"/>
                <a:cs typeface="Times New Roman" panose="02020603050405020304" pitchFamily="18" charset="0"/>
              </a:rPr>
              <a:t>trích</a:t>
            </a:r>
            <a:r>
              <a:rPr lang="en-US" sz="3200" b="1" dirty="0">
                <a:solidFill>
                  <a:srgbClr val="C00000"/>
                </a:solidFill>
                <a:latin typeface="Times New Roman" panose="02020603050405020304" pitchFamily="18" charset="0"/>
                <a:ea typeface="MS Mincho"/>
                <a:cs typeface="Times New Roman" panose="02020603050405020304" pitchFamily="18" charset="0"/>
              </a:rPr>
              <a:t> “</a:t>
            </a:r>
            <a:r>
              <a:rPr lang="en-US" sz="3200" b="1" dirty="0" err="1">
                <a:solidFill>
                  <a:srgbClr val="C00000"/>
                </a:solidFill>
                <a:latin typeface="Times New Roman" panose="02020603050405020304" pitchFamily="18" charset="0"/>
                <a:ea typeface="MS Mincho"/>
                <a:cs typeface="Times New Roman" panose="02020603050405020304" pitchFamily="18" charset="0"/>
              </a:rPr>
              <a:t>Gặp</a:t>
            </a:r>
            <a:r>
              <a:rPr lang="en-US" sz="3200" b="1" dirty="0">
                <a:solidFill>
                  <a:srgbClr val="C00000"/>
                </a:solidFill>
                <a:latin typeface="Times New Roman" panose="02020603050405020304" pitchFamily="18" charset="0"/>
                <a:ea typeface="MS Mincho"/>
                <a:cs typeface="Times New Roman" panose="02020603050405020304" pitchFamily="18" charset="0"/>
              </a:rPr>
              <a:t> </a:t>
            </a:r>
            <a:r>
              <a:rPr lang="en-US" sz="3600" b="1" dirty="0">
                <a:solidFill>
                  <a:srgbClr val="C00000"/>
                </a:solidFill>
                <a:latin typeface="Times New Roman" panose="02020603050405020304" pitchFamily="18" charset="0"/>
                <a:ea typeface="MS Mincho"/>
                <a:cs typeface="Times New Roman" panose="02020603050405020304" pitchFamily="18" charset="0"/>
              </a:rPr>
              <a:t>Ka-rip</a:t>
            </a:r>
            <a:r>
              <a:rPr lang="en-US" sz="3200" b="1" dirty="0">
                <a:solidFill>
                  <a:srgbClr val="C00000"/>
                </a:solidFill>
                <a:latin typeface="Times New Roman" panose="02020603050405020304" pitchFamily="18" charset="0"/>
                <a:ea typeface="MS Mincho"/>
                <a:cs typeface="Times New Roman" panose="02020603050405020304" pitchFamily="18" charset="0"/>
              </a:rPr>
              <a:t> </a:t>
            </a:r>
            <a:r>
              <a:rPr lang="en-US" sz="3200" b="1" dirty="0" err="1">
                <a:solidFill>
                  <a:srgbClr val="C00000"/>
                </a:solidFill>
                <a:latin typeface="Times New Roman" panose="02020603050405020304" pitchFamily="18" charset="0"/>
                <a:ea typeface="MS Mincho"/>
                <a:cs typeface="Times New Roman" panose="02020603050405020304" pitchFamily="18" charset="0"/>
              </a:rPr>
              <a:t>và</a:t>
            </a:r>
            <a:r>
              <a:rPr lang="en-US" sz="3200" b="1" dirty="0">
                <a:solidFill>
                  <a:srgbClr val="C00000"/>
                </a:solidFill>
                <a:latin typeface="Times New Roman" panose="02020603050405020304" pitchFamily="18" charset="0"/>
                <a:ea typeface="MS Mincho"/>
                <a:cs typeface="Times New Roman" panose="02020603050405020304" pitchFamily="18" charset="0"/>
              </a:rPr>
              <a:t> Xi-la”</a:t>
            </a:r>
            <a:endPar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7139737" y="3662043"/>
            <a:ext cx="4044078" cy="1077218"/>
          </a:xfrm>
          <a:prstGeom prst="rect">
            <a:avLst/>
          </a:prstGeom>
        </p:spPr>
        <p:txBody>
          <a:bodyPr wrap="square">
            <a:spAutoFit/>
          </a:bodyPr>
          <a:lstStyle/>
          <a:p>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Thuộc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khúc</a:t>
            </a:r>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ca </a:t>
            </a: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thứ</a:t>
            </a:r>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XII </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“Ô-</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xê</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p>
        </p:txBody>
      </p:sp>
      <p:sp>
        <p:nvSpPr>
          <p:cNvPr id="6" name="Rectangle 5"/>
          <p:cNvSpPr/>
          <p:nvPr/>
        </p:nvSpPr>
        <p:spPr>
          <a:xfrm>
            <a:off x="5004188" y="2436871"/>
            <a:ext cx="2067951" cy="584775"/>
          </a:xfrm>
          <a:prstGeom prst="rect">
            <a:avLst/>
          </a:prstGeom>
        </p:spPr>
        <p:txBody>
          <a:bodyPr wrap="square">
            <a:spAutoFit/>
          </a:bodyPr>
          <a:lstStyle/>
          <a:p>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loại</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p>
        </p:txBody>
      </p:sp>
      <p:sp>
        <p:nvSpPr>
          <p:cNvPr id="11" name="Rectangle 10"/>
          <p:cNvSpPr/>
          <p:nvPr/>
        </p:nvSpPr>
        <p:spPr>
          <a:xfrm>
            <a:off x="7160455" y="2434760"/>
            <a:ext cx="8076532" cy="584775"/>
          </a:xfrm>
          <a:prstGeom prst="rect">
            <a:avLst/>
          </a:prstGeom>
        </p:spPr>
        <p:txBody>
          <a:bodyPr wrap="square">
            <a:spAutoFit/>
          </a:bodyPr>
          <a:lstStyle/>
          <a:p>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hùng</a:t>
            </a:r>
            <a:endParaRPr lang="en-US" sz="3200" dirty="0"/>
          </a:p>
        </p:txBody>
      </p:sp>
      <p:sp>
        <p:nvSpPr>
          <p:cNvPr id="7" name="Rectangle 6"/>
          <p:cNvSpPr/>
          <p:nvPr/>
        </p:nvSpPr>
        <p:spPr>
          <a:xfrm>
            <a:off x="5005726" y="3668651"/>
            <a:ext cx="1980029" cy="584775"/>
          </a:xfrm>
          <a:prstGeom prst="rect">
            <a:avLst/>
          </a:prstGeom>
        </p:spPr>
        <p:txBody>
          <a:bodyPr wrap="none">
            <a:spAutoFit/>
          </a:bodyPr>
          <a:lstStyle/>
          <a:p>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Xuất</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xứ</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p>
        </p:txBody>
      </p:sp>
      <p:grpSp>
        <p:nvGrpSpPr>
          <p:cNvPr id="21" name="Group 20"/>
          <p:cNvGrpSpPr/>
          <p:nvPr/>
        </p:nvGrpSpPr>
        <p:grpSpPr>
          <a:xfrm>
            <a:off x="727330" y="1886473"/>
            <a:ext cx="3662196" cy="3377998"/>
            <a:chOff x="928513" y="2749546"/>
            <a:chExt cx="3630687" cy="3384554"/>
          </a:xfrm>
        </p:grpSpPr>
        <p:pic>
          <p:nvPicPr>
            <p:cNvPr id="22" name="Picture 21"/>
            <p:cNvPicPr>
              <a:picLocks noChangeAspect="1"/>
            </p:cNvPicPr>
            <p:nvPr/>
          </p:nvPicPr>
          <p:blipFill>
            <a:blip r:embed="rId3"/>
            <a:srcRect t="-11236" b="-12126"/>
            <a:stretch>
              <a:fillRect/>
            </a:stretch>
          </p:blipFill>
          <p:spPr>
            <a:xfrm>
              <a:off x="928513" y="2749546"/>
              <a:ext cx="3630687" cy="3384554"/>
            </a:xfrm>
            <a:custGeom>
              <a:avLst/>
              <a:gdLst>
                <a:gd name="connsiteX0" fmla="*/ 776672 w 3630687"/>
                <a:gd name="connsiteY0" fmla="*/ 3051866 h 3384554"/>
                <a:gd name="connsiteX1" fmla="*/ 1616062 w 3630687"/>
                <a:gd name="connsiteY1" fmla="*/ 3051866 h 3384554"/>
                <a:gd name="connsiteX2" fmla="*/ 1688906 w 3630687"/>
                <a:gd name="connsiteY2" fmla="*/ 3062241 h 3384554"/>
                <a:gd name="connsiteX3" fmla="*/ 1839787 w 3630687"/>
                <a:gd name="connsiteY3" fmla="*/ 3069350 h 3384554"/>
                <a:gd name="connsiteX4" fmla="*/ 1990669 w 3630687"/>
                <a:gd name="connsiteY4" fmla="*/ 3062241 h 3384554"/>
                <a:gd name="connsiteX5" fmla="*/ 2063512 w 3630687"/>
                <a:gd name="connsiteY5" fmla="*/ 3051866 h 3384554"/>
                <a:gd name="connsiteX6" fmla="*/ 2902904 w 3630687"/>
                <a:gd name="connsiteY6" fmla="*/ 3051866 h 3384554"/>
                <a:gd name="connsiteX7" fmla="*/ 2841097 w 3630687"/>
                <a:gd name="connsiteY7" fmla="*/ 3095540 h 3384554"/>
                <a:gd name="connsiteX8" fmla="*/ 1839788 w 3630687"/>
                <a:gd name="connsiteY8" fmla="*/ 3384554 h 3384554"/>
                <a:gd name="connsiteX9" fmla="*/ 838480 w 3630687"/>
                <a:gd name="connsiteY9" fmla="*/ 3095540 h 3384554"/>
                <a:gd name="connsiteX10" fmla="*/ 3630686 w 3630687"/>
                <a:gd name="connsiteY10" fmla="*/ 1692296 h 3384554"/>
                <a:gd name="connsiteX11" fmla="*/ 3630686 w 3630687"/>
                <a:gd name="connsiteY11" fmla="*/ 3051866 h 3384554"/>
                <a:gd name="connsiteX12" fmla="*/ 2902904 w 3630687"/>
                <a:gd name="connsiteY12" fmla="*/ 3051866 h 3384554"/>
                <a:gd name="connsiteX13" fmla="*/ 2978966 w 3630687"/>
                <a:gd name="connsiteY13" fmla="*/ 2998121 h 3384554"/>
                <a:gd name="connsiteX14" fmla="*/ 3621441 w 3630687"/>
                <a:gd name="connsiteY14" fmla="*/ 1865303 h 3384554"/>
                <a:gd name="connsiteX15" fmla="*/ 3630686 w 3630687"/>
                <a:gd name="connsiteY15" fmla="*/ 1692258 h 3384554"/>
                <a:gd name="connsiteX16" fmla="*/ 3630687 w 3630687"/>
                <a:gd name="connsiteY16" fmla="*/ 1692277 h 3384554"/>
                <a:gd name="connsiteX17" fmla="*/ 3630686 w 3630687"/>
                <a:gd name="connsiteY17" fmla="*/ 1692296 h 3384554"/>
                <a:gd name="connsiteX18" fmla="*/ 1839787 w 3630687"/>
                <a:gd name="connsiteY18" fmla="*/ 315204 h 3384554"/>
                <a:gd name="connsiteX19" fmla="*/ 3315482 w 3630687"/>
                <a:gd name="connsiteY19" fmla="*/ 1692277 h 3384554"/>
                <a:gd name="connsiteX20" fmla="*/ 2137191 w 3630687"/>
                <a:gd name="connsiteY20" fmla="*/ 3041373 h 3384554"/>
                <a:gd name="connsiteX21" fmla="*/ 2063512 w 3630687"/>
                <a:gd name="connsiteY21" fmla="*/ 3051866 h 3384554"/>
                <a:gd name="connsiteX22" fmla="*/ 1616062 w 3630687"/>
                <a:gd name="connsiteY22" fmla="*/ 3051866 h 3384554"/>
                <a:gd name="connsiteX23" fmla="*/ 1542383 w 3630687"/>
                <a:gd name="connsiteY23" fmla="*/ 3041373 h 3384554"/>
                <a:gd name="connsiteX24" fmla="*/ 364092 w 3630687"/>
                <a:gd name="connsiteY24" fmla="*/ 1692277 h 3384554"/>
                <a:gd name="connsiteX25" fmla="*/ 1839787 w 3630687"/>
                <a:gd name="connsiteY25" fmla="*/ 315204 h 3384554"/>
                <a:gd name="connsiteX26" fmla="*/ 2868353 w 3630687"/>
                <a:gd name="connsiteY26" fmla="*/ 308274 h 3384554"/>
                <a:gd name="connsiteX27" fmla="*/ 3630686 w 3630687"/>
                <a:gd name="connsiteY27" fmla="*/ 308274 h 3384554"/>
                <a:gd name="connsiteX28" fmla="*/ 3630686 w 3630687"/>
                <a:gd name="connsiteY28" fmla="*/ 1692258 h 3384554"/>
                <a:gd name="connsiteX29" fmla="*/ 3621441 w 3630687"/>
                <a:gd name="connsiteY29" fmla="*/ 1519252 h 3384554"/>
                <a:gd name="connsiteX30" fmla="*/ 2978966 w 3630687"/>
                <a:gd name="connsiteY30" fmla="*/ 386434 h 3384554"/>
                <a:gd name="connsiteX31" fmla="*/ 0 w 3630687"/>
                <a:gd name="connsiteY31" fmla="*/ 308274 h 3384554"/>
                <a:gd name="connsiteX32" fmla="*/ 811223 w 3630687"/>
                <a:gd name="connsiteY32" fmla="*/ 308274 h 3384554"/>
                <a:gd name="connsiteX33" fmla="*/ 700610 w 3630687"/>
                <a:gd name="connsiteY33" fmla="*/ 386434 h 3384554"/>
                <a:gd name="connsiteX34" fmla="*/ 48889 w 3630687"/>
                <a:gd name="connsiteY34" fmla="*/ 1692277 h 3384554"/>
                <a:gd name="connsiteX35" fmla="*/ 700610 w 3630687"/>
                <a:gd name="connsiteY35" fmla="*/ 2998121 h 3384554"/>
                <a:gd name="connsiteX36" fmla="*/ 776672 w 3630687"/>
                <a:gd name="connsiteY36" fmla="*/ 3051866 h 3384554"/>
                <a:gd name="connsiteX37" fmla="*/ 0 w 3630687"/>
                <a:gd name="connsiteY37" fmla="*/ 3051866 h 3384554"/>
                <a:gd name="connsiteX38" fmla="*/ 1839788 w 3630687"/>
                <a:gd name="connsiteY38" fmla="*/ 0 h 3384554"/>
                <a:gd name="connsiteX39" fmla="*/ 2841097 w 3630687"/>
                <a:gd name="connsiteY39" fmla="*/ 289014 h 3384554"/>
                <a:gd name="connsiteX40" fmla="*/ 2868353 w 3630687"/>
                <a:gd name="connsiteY40" fmla="*/ 308274 h 3384554"/>
                <a:gd name="connsiteX41" fmla="*/ 811223 w 3630687"/>
                <a:gd name="connsiteY41" fmla="*/ 308274 h 3384554"/>
                <a:gd name="connsiteX42" fmla="*/ 838480 w 3630687"/>
                <a:gd name="connsiteY42" fmla="*/ 289014 h 3384554"/>
                <a:gd name="connsiteX43" fmla="*/ 1839788 w 3630687"/>
                <a:gd name="connsiteY43" fmla="*/ 0 h 3384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630687" h="3384554">
                  <a:moveTo>
                    <a:pt x="776672" y="3051866"/>
                  </a:moveTo>
                  <a:lnTo>
                    <a:pt x="1616062" y="3051866"/>
                  </a:lnTo>
                  <a:lnTo>
                    <a:pt x="1688906" y="3062241"/>
                  </a:lnTo>
                  <a:cubicBezTo>
                    <a:pt x="1738515" y="3066942"/>
                    <a:pt x="1788850" y="3069350"/>
                    <a:pt x="1839787" y="3069350"/>
                  </a:cubicBezTo>
                  <a:cubicBezTo>
                    <a:pt x="1890725" y="3069350"/>
                    <a:pt x="1941060" y="3066942"/>
                    <a:pt x="1990669" y="3062241"/>
                  </a:cubicBezTo>
                  <a:lnTo>
                    <a:pt x="2063512" y="3051866"/>
                  </a:lnTo>
                  <a:lnTo>
                    <a:pt x="2902904" y="3051866"/>
                  </a:lnTo>
                  <a:lnTo>
                    <a:pt x="2841097" y="3095540"/>
                  </a:lnTo>
                  <a:cubicBezTo>
                    <a:pt x="2555267" y="3278009"/>
                    <a:pt x="2210695" y="3384554"/>
                    <a:pt x="1839788" y="3384554"/>
                  </a:cubicBezTo>
                  <a:cubicBezTo>
                    <a:pt x="1468881" y="3384554"/>
                    <a:pt x="1124309" y="3278009"/>
                    <a:pt x="838480" y="3095540"/>
                  </a:cubicBezTo>
                  <a:close/>
                  <a:moveTo>
                    <a:pt x="3630686" y="1692296"/>
                  </a:moveTo>
                  <a:lnTo>
                    <a:pt x="3630686" y="3051866"/>
                  </a:lnTo>
                  <a:lnTo>
                    <a:pt x="2902904" y="3051866"/>
                  </a:lnTo>
                  <a:lnTo>
                    <a:pt x="2978966" y="2998121"/>
                  </a:lnTo>
                  <a:cubicBezTo>
                    <a:pt x="3332764" y="2722220"/>
                    <a:pt x="3572528" y="2320418"/>
                    <a:pt x="3621441" y="1865303"/>
                  </a:cubicBezTo>
                  <a:close/>
                  <a:moveTo>
                    <a:pt x="3630686" y="1692258"/>
                  </a:moveTo>
                  <a:lnTo>
                    <a:pt x="3630687" y="1692277"/>
                  </a:lnTo>
                  <a:lnTo>
                    <a:pt x="3630686" y="1692296"/>
                  </a:lnTo>
                  <a:close/>
                  <a:moveTo>
                    <a:pt x="1839787" y="315204"/>
                  </a:moveTo>
                  <a:cubicBezTo>
                    <a:pt x="2654791" y="315204"/>
                    <a:pt x="3315482" y="931741"/>
                    <a:pt x="3315482" y="1692277"/>
                  </a:cubicBezTo>
                  <a:cubicBezTo>
                    <a:pt x="3315482" y="2357746"/>
                    <a:pt x="2809641" y="2912966"/>
                    <a:pt x="2137191" y="3041373"/>
                  </a:cubicBezTo>
                  <a:lnTo>
                    <a:pt x="2063512" y="3051866"/>
                  </a:lnTo>
                  <a:lnTo>
                    <a:pt x="1616062" y="3051866"/>
                  </a:lnTo>
                  <a:lnTo>
                    <a:pt x="1542383" y="3041373"/>
                  </a:lnTo>
                  <a:cubicBezTo>
                    <a:pt x="869934" y="2912966"/>
                    <a:pt x="364092" y="2357746"/>
                    <a:pt x="364092" y="1692277"/>
                  </a:cubicBezTo>
                  <a:cubicBezTo>
                    <a:pt x="364092" y="931741"/>
                    <a:pt x="1024783" y="315204"/>
                    <a:pt x="1839787" y="315204"/>
                  </a:cubicBezTo>
                  <a:close/>
                  <a:moveTo>
                    <a:pt x="2868353" y="308274"/>
                  </a:moveTo>
                  <a:lnTo>
                    <a:pt x="3630686" y="308274"/>
                  </a:lnTo>
                  <a:lnTo>
                    <a:pt x="3630686" y="1692258"/>
                  </a:lnTo>
                  <a:lnTo>
                    <a:pt x="3621441" y="1519252"/>
                  </a:lnTo>
                  <a:cubicBezTo>
                    <a:pt x="3572528" y="1064136"/>
                    <a:pt x="3332764" y="662335"/>
                    <a:pt x="2978966" y="386434"/>
                  </a:cubicBezTo>
                  <a:close/>
                  <a:moveTo>
                    <a:pt x="0" y="308274"/>
                  </a:moveTo>
                  <a:lnTo>
                    <a:pt x="811223" y="308274"/>
                  </a:lnTo>
                  <a:lnTo>
                    <a:pt x="700610" y="386434"/>
                  </a:lnTo>
                  <a:cubicBezTo>
                    <a:pt x="302588" y="696822"/>
                    <a:pt x="48889" y="1166554"/>
                    <a:pt x="48889" y="1692277"/>
                  </a:cubicBezTo>
                  <a:cubicBezTo>
                    <a:pt x="48889" y="2218000"/>
                    <a:pt x="302588" y="2687732"/>
                    <a:pt x="700610" y="2998121"/>
                  </a:cubicBezTo>
                  <a:lnTo>
                    <a:pt x="776672" y="3051866"/>
                  </a:lnTo>
                  <a:lnTo>
                    <a:pt x="0" y="3051866"/>
                  </a:lnTo>
                  <a:close/>
                  <a:moveTo>
                    <a:pt x="1839788" y="0"/>
                  </a:moveTo>
                  <a:cubicBezTo>
                    <a:pt x="2210695" y="0"/>
                    <a:pt x="2555267" y="106546"/>
                    <a:pt x="2841097" y="289014"/>
                  </a:cubicBezTo>
                  <a:lnTo>
                    <a:pt x="2868353" y="308274"/>
                  </a:lnTo>
                  <a:lnTo>
                    <a:pt x="811223" y="308274"/>
                  </a:lnTo>
                  <a:lnTo>
                    <a:pt x="838480" y="289014"/>
                  </a:lnTo>
                  <a:cubicBezTo>
                    <a:pt x="1124309" y="106546"/>
                    <a:pt x="1468881" y="0"/>
                    <a:pt x="1839788" y="0"/>
                  </a:cubicBezTo>
                  <a:close/>
                </a:path>
              </a:pathLst>
            </a:custGeom>
          </p:spPr>
        </p:pic>
        <p:sp>
          <p:nvSpPr>
            <p:cNvPr id="23" name="Rectangle 22"/>
            <p:cNvSpPr/>
            <p:nvPr/>
          </p:nvSpPr>
          <p:spPr>
            <a:xfrm>
              <a:off x="928513" y="3038168"/>
              <a:ext cx="3630687" cy="2787444"/>
            </a:xfrm>
            <a:prstGeom prst="rect">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5766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11"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6091310" y="3108960"/>
            <a:ext cx="5627077" cy="3422227"/>
          </a:xfrm>
          <a:prstGeom prst="rect">
            <a:avLst/>
          </a:prstGeom>
        </p:spPr>
      </p:pic>
      <p:sp>
        <p:nvSpPr>
          <p:cNvPr id="12" name="Rectangle 11"/>
          <p:cNvSpPr/>
          <p:nvPr/>
        </p:nvSpPr>
        <p:spPr>
          <a:xfrm>
            <a:off x="5821515" y="1887129"/>
            <a:ext cx="5500801" cy="613245"/>
          </a:xfrm>
          <a:prstGeom prst="rect">
            <a:avLst/>
          </a:prstGeom>
        </p:spPr>
        <p:txBody>
          <a:bodyPr wrap="none">
            <a:spAutoFit/>
          </a:bodyPr>
          <a:lstStyle/>
          <a:p>
            <a:pPr algn="ctr">
              <a:lnSpc>
                <a:spcPct val="115000"/>
              </a:lnSpc>
              <a:spcAft>
                <a:spcPts val="1000"/>
              </a:spcAft>
            </a:pP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thức</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biểu</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đạt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Tự</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576775" y="4946759"/>
            <a:ext cx="5514535" cy="1224951"/>
          </a:xfrm>
          <a:prstGeom prst="rect">
            <a:avLst/>
          </a:prstGeom>
        </p:spPr>
        <p:txBody>
          <a:bodyPr wrap="square">
            <a:spAutoFit/>
          </a:bodyPr>
          <a:lstStyle/>
          <a:p>
            <a:pPr>
              <a:lnSpc>
                <a:spcPct val="115000"/>
              </a:lnSpc>
              <a:spcAft>
                <a:spcPts val="1000"/>
              </a:spcAft>
            </a:pP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Ngôi</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kể</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ngôi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thứ</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nhất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xưng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tôi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Ô-</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xê</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Picture 13"/>
          <p:cNvPicPr>
            <a:picLocks noChangeAspect="1"/>
          </p:cNvPicPr>
          <p:nvPr/>
        </p:nvPicPr>
        <p:blipFill>
          <a:blip r:embed="rId4"/>
          <a:srcRect r="2048"/>
          <a:stretch>
            <a:fillRect/>
          </a:stretch>
        </p:blipFill>
        <p:spPr>
          <a:xfrm>
            <a:off x="576775" y="902394"/>
            <a:ext cx="4962631" cy="3454912"/>
          </a:xfrm>
          <a:custGeom>
            <a:avLst/>
            <a:gdLst>
              <a:gd name="connsiteX0" fmla="*/ 378824 w 4962631"/>
              <a:gd name="connsiteY0" fmla="*/ 3280018 h 3454912"/>
              <a:gd name="connsiteX1" fmla="*/ 406974 w 4962631"/>
              <a:gd name="connsiteY1" fmla="*/ 3308168 h 3454912"/>
              <a:gd name="connsiteX2" fmla="*/ 596422 w 4962631"/>
              <a:gd name="connsiteY2" fmla="*/ 3335232 h 3454912"/>
              <a:gd name="connsiteX3" fmla="*/ 691962 w 4962631"/>
              <a:gd name="connsiteY3" fmla="*/ 3385656 h 3454912"/>
              <a:gd name="connsiteX4" fmla="*/ 701941 w 4962631"/>
              <a:gd name="connsiteY4" fmla="*/ 3396658 h 3454912"/>
              <a:gd name="connsiteX5" fmla="*/ 730764 w 4962631"/>
              <a:gd name="connsiteY5" fmla="*/ 3406146 h 3454912"/>
              <a:gd name="connsiteX6" fmla="*/ 730823 w 4962631"/>
              <a:gd name="connsiteY6" fmla="*/ 3406166 h 3454912"/>
              <a:gd name="connsiteX7" fmla="*/ 748237 w 4962631"/>
              <a:gd name="connsiteY7" fmla="*/ 3415357 h 3454912"/>
              <a:gd name="connsiteX8" fmla="*/ 749875 w 4962631"/>
              <a:gd name="connsiteY8" fmla="*/ 3417942 h 3454912"/>
              <a:gd name="connsiteX9" fmla="*/ 787451 w 4962631"/>
              <a:gd name="connsiteY9" fmla="*/ 3443684 h 3454912"/>
              <a:gd name="connsiteX10" fmla="*/ 807299 w 4962631"/>
              <a:gd name="connsiteY10" fmla="*/ 3454912 h 3454912"/>
              <a:gd name="connsiteX11" fmla="*/ 244862 w 4962631"/>
              <a:gd name="connsiteY11" fmla="*/ 3454912 h 3454912"/>
              <a:gd name="connsiteX12" fmla="*/ 254744 w 4962631"/>
              <a:gd name="connsiteY12" fmla="*/ 3394559 h 3454912"/>
              <a:gd name="connsiteX13" fmla="*/ 274238 w 4962631"/>
              <a:gd name="connsiteY13" fmla="*/ 3337664 h 3454912"/>
              <a:gd name="connsiteX14" fmla="*/ 377477 w 4962631"/>
              <a:gd name="connsiteY14" fmla="*/ 3293419 h 3454912"/>
              <a:gd name="connsiteX15" fmla="*/ 157569 w 4962631"/>
              <a:gd name="connsiteY15" fmla="*/ 2915737 h 3454912"/>
              <a:gd name="connsiteX16" fmla="*/ 159613 w 4962631"/>
              <a:gd name="connsiteY16" fmla="*/ 2924079 h 3454912"/>
              <a:gd name="connsiteX17" fmla="*/ 157672 w 4962631"/>
              <a:gd name="connsiteY17" fmla="*/ 2916206 h 3454912"/>
              <a:gd name="connsiteX18" fmla="*/ 2744997 w 4962631"/>
              <a:gd name="connsiteY18" fmla="*/ 0 h 3454912"/>
              <a:gd name="connsiteX19" fmla="*/ 2891611 w 4962631"/>
              <a:gd name="connsiteY19" fmla="*/ 0 h 3454912"/>
              <a:gd name="connsiteX20" fmla="*/ 2893491 w 4962631"/>
              <a:gd name="connsiteY20" fmla="*/ 5106 h 3454912"/>
              <a:gd name="connsiteX21" fmla="*/ 2914200 w 4962631"/>
              <a:gd name="connsiteY21" fmla="*/ 34026 h 3454912"/>
              <a:gd name="connsiteX22" fmla="*/ 2958445 w 4962631"/>
              <a:gd name="connsiteY22" fmla="*/ 63523 h 3454912"/>
              <a:gd name="connsiteX23" fmla="*/ 3504135 w 4962631"/>
              <a:gd name="connsiteY23" fmla="*/ 48774 h 3454912"/>
              <a:gd name="connsiteX24" fmla="*/ 3622122 w 4962631"/>
              <a:gd name="connsiteY24" fmla="*/ 19277 h 3454912"/>
              <a:gd name="connsiteX25" fmla="*/ 3754858 w 4962631"/>
              <a:gd name="connsiteY25" fmla="*/ 4529 h 3454912"/>
              <a:gd name="connsiteX26" fmla="*/ 3772974 w 4962631"/>
              <a:gd name="connsiteY26" fmla="*/ 0 h 3454912"/>
              <a:gd name="connsiteX27" fmla="*/ 4792471 w 4962631"/>
              <a:gd name="connsiteY27" fmla="*/ 0 h 3454912"/>
              <a:gd name="connsiteX28" fmla="*/ 4831490 w 4962631"/>
              <a:gd name="connsiteY28" fmla="*/ 48774 h 3454912"/>
              <a:gd name="connsiteX29" fmla="*/ 4860987 w 4962631"/>
              <a:gd name="connsiteY29" fmla="*/ 137264 h 3454912"/>
              <a:gd name="connsiteX30" fmla="*/ 4890483 w 4962631"/>
              <a:gd name="connsiteY30" fmla="*/ 196258 h 3454912"/>
              <a:gd name="connsiteX31" fmla="*/ 4934729 w 4962631"/>
              <a:gd name="connsiteY31" fmla="*/ 830439 h 3454912"/>
              <a:gd name="connsiteX32" fmla="*/ 4875735 w 4962631"/>
              <a:gd name="connsiteY32" fmla="*/ 1464619 h 3454912"/>
              <a:gd name="connsiteX33" fmla="*/ 4816741 w 4962631"/>
              <a:gd name="connsiteY33" fmla="*/ 1523613 h 3454912"/>
              <a:gd name="connsiteX34" fmla="*/ 4772496 w 4962631"/>
              <a:gd name="connsiteY34" fmla="*/ 1538361 h 3454912"/>
              <a:gd name="connsiteX35" fmla="*/ 4728251 w 4962631"/>
              <a:gd name="connsiteY35" fmla="*/ 1582606 h 3454912"/>
              <a:gd name="connsiteX36" fmla="*/ 4639761 w 4962631"/>
              <a:gd name="connsiteY36" fmla="*/ 1626852 h 3454912"/>
              <a:gd name="connsiteX37" fmla="*/ 4595516 w 4962631"/>
              <a:gd name="connsiteY37" fmla="*/ 1715342 h 3454912"/>
              <a:gd name="connsiteX38" fmla="*/ 4566019 w 4962631"/>
              <a:gd name="connsiteY38" fmla="*/ 1759587 h 3454912"/>
              <a:gd name="connsiteX39" fmla="*/ 4610264 w 4962631"/>
              <a:gd name="connsiteY39" fmla="*/ 1995561 h 3454912"/>
              <a:gd name="connsiteX40" fmla="*/ 4698754 w 4962631"/>
              <a:gd name="connsiteY40" fmla="*/ 2143045 h 3454912"/>
              <a:gd name="connsiteX41" fmla="*/ 4728251 w 4962631"/>
              <a:gd name="connsiteY41" fmla="*/ 2202039 h 3454912"/>
              <a:gd name="connsiteX42" fmla="*/ 4772496 w 4962631"/>
              <a:gd name="connsiteY42" fmla="*/ 2379019 h 3454912"/>
              <a:gd name="connsiteX43" fmla="*/ 4787245 w 4962631"/>
              <a:gd name="connsiteY43" fmla="*/ 2438013 h 3454912"/>
              <a:gd name="connsiteX44" fmla="*/ 4816741 w 4962631"/>
              <a:gd name="connsiteY44" fmla="*/ 2497006 h 3454912"/>
              <a:gd name="connsiteX45" fmla="*/ 4831490 w 4962631"/>
              <a:gd name="connsiteY45" fmla="*/ 2570748 h 3454912"/>
              <a:gd name="connsiteX46" fmla="*/ 4846238 w 4962631"/>
              <a:gd name="connsiteY46" fmla="*/ 2614994 h 3454912"/>
              <a:gd name="connsiteX47" fmla="*/ 4875735 w 4962631"/>
              <a:gd name="connsiteY47" fmla="*/ 2762477 h 3454912"/>
              <a:gd name="connsiteX48" fmla="*/ 4905232 w 4962631"/>
              <a:gd name="connsiteY48" fmla="*/ 2806723 h 3454912"/>
              <a:gd name="connsiteX49" fmla="*/ 4905232 w 4962631"/>
              <a:gd name="connsiteY49" fmla="*/ 3057445 h 3454912"/>
              <a:gd name="connsiteX50" fmla="*/ 4860987 w 4962631"/>
              <a:gd name="connsiteY50" fmla="*/ 3131187 h 3454912"/>
              <a:gd name="connsiteX51" fmla="*/ 4846238 w 4962631"/>
              <a:gd name="connsiteY51" fmla="*/ 3175432 h 3454912"/>
              <a:gd name="connsiteX52" fmla="*/ 4801993 w 4962631"/>
              <a:gd name="connsiteY52" fmla="*/ 3219677 h 3454912"/>
              <a:gd name="connsiteX53" fmla="*/ 4728251 w 4962631"/>
              <a:gd name="connsiteY53" fmla="*/ 3308168 h 3454912"/>
              <a:gd name="connsiteX54" fmla="*/ 4625012 w 4962631"/>
              <a:gd name="connsiteY54" fmla="*/ 3352413 h 3454912"/>
              <a:gd name="connsiteX55" fmla="*/ 4433283 w 4962631"/>
              <a:gd name="connsiteY55" fmla="*/ 3396658 h 3454912"/>
              <a:gd name="connsiteX56" fmla="*/ 4300548 w 4962631"/>
              <a:gd name="connsiteY56" fmla="*/ 3411406 h 3454912"/>
              <a:gd name="connsiteX57" fmla="*/ 4197139 w 4962631"/>
              <a:gd name="connsiteY57" fmla="*/ 3445468 h 3454912"/>
              <a:gd name="connsiteX58" fmla="*/ 4146283 w 4962631"/>
              <a:gd name="connsiteY58" fmla="*/ 3454912 h 3454912"/>
              <a:gd name="connsiteX59" fmla="*/ 3807829 w 4962631"/>
              <a:gd name="connsiteY59" fmla="*/ 3454912 h 3454912"/>
              <a:gd name="connsiteX60" fmla="*/ 3577852 w 4962631"/>
              <a:gd name="connsiteY60" fmla="*/ 3450121 h 3454912"/>
              <a:gd name="connsiteX61" fmla="*/ 3312406 w 4962631"/>
              <a:gd name="connsiteY61" fmla="*/ 3440903 h 3454912"/>
              <a:gd name="connsiteX62" fmla="*/ 3209167 w 4962631"/>
              <a:gd name="connsiteY62" fmla="*/ 3426155 h 3454912"/>
              <a:gd name="connsiteX63" fmla="*/ 3120677 w 4962631"/>
              <a:gd name="connsiteY63" fmla="*/ 3396658 h 3454912"/>
              <a:gd name="connsiteX64" fmla="*/ 3046935 w 4962631"/>
              <a:gd name="connsiteY64" fmla="*/ 3381910 h 3454912"/>
              <a:gd name="connsiteX65" fmla="*/ 3002690 w 4962631"/>
              <a:gd name="connsiteY65" fmla="*/ 3367161 h 3454912"/>
              <a:gd name="connsiteX66" fmla="*/ 2943696 w 4962631"/>
              <a:gd name="connsiteY66" fmla="*/ 3352413 h 3454912"/>
              <a:gd name="connsiteX67" fmla="*/ 2176780 w 4962631"/>
              <a:gd name="connsiteY67" fmla="*/ 3411406 h 3454912"/>
              <a:gd name="connsiteX68" fmla="*/ 2088290 w 4962631"/>
              <a:gd name="connsiteY68" fmla="*/ 3426155 h 3454912"/>
              <a:gd name="connsiteX69" fmla="*/ 2044374 w 4962631"/>
              <a:gd name="connsiteY69" fmla="*/ 3443066 h 3454912"/>
              <a:gd name="connsiteX70" fmla="*/ 2002421 w 4962631"/>
              <a:gd name="connsiteY70" fmla="*/ 3454912 h 3454912"/>
              <a:gd name="connsiteX71" fmla="*/ 823185 w 4962631"/>
              <a:gd name="connsiteY71" fmla="*/ 3454912 h 3454912"/>
              <a:gd name="connsiteX72" fmla="*/ 748237 w 4962631"/>
              <a:gd name="connsiteY72" fmla="*/ 3415357 h 3454912"/>
              <a:gd name="connsiteX73" fmla="*/ 747277 w 4962631"/>
              <a:gd name="connsiteY73" fmla="*/ 3413840 h 3454912"/>
              <a:gd name="connsiteX74" fmla="*/ 743845 w 4962631"/>
              <a:gd name="connsiteY74" fmla="*/ 3410480 h 3454912"/>
              <a:gd name="connsiteX75" fmla="*/ 730823 w 4962631"/>
              <a:gd name="connsiteY75" fmla="*/ 3406166 h 3454912"/>
              <a:gd name="connsiteX76" fmla="*/ 691962 w 4962631"/>
              <a:gd name="connsiteY76" fmla="*/ 3385656 h 3454912"/>
              <a:gd name="connsiteX77" fmla="*/ 680796 w 4962631"/>
              <a:gd name="connsiteY77" fmla="*/ 3373344 h 3454912"/>
              <a:gd name="connsiteX78" fmla="*/ 657696 w 4962631"/>
              <a:gd name="connsiteY78" fmla="*/ 3352413 h 3454912"/>
              <a:gd name="connsiteX79" fmla="*/ 613451 w 4962631"/>
              <a:gd name="connsiteY79" fmla="*/ 3337664 h 3454912"/>
              <a:gd name="connsiteX80" fmla="*/ 596422 w 4962631"/>
              <a:gd name="connsiteY80" fmla="*/ 3335232 h 3454912"/>
              <a:gd name="connsiteX81" fmla="*/ 377477 w 4962631"/>
              <a:gd name="connsiteY81" fmla="*/ 3219677 h 3454912"/>
              <a:gd name="connsiteX82" fmla="*/ 381108 w 4962631"/>
              <a:gd name="connsiteY82" fmla="*/ 3257294 h 3454912"/>
              <a:gd name="connsiteX83" fmla="*/ 378824 w 4962631"/>
              <a:gd name="connsiteY83" fmla="*/ 3280018 h 3454912"/>
              <a:gd name="connsiteX84" fmla="*/ 347980 w 4962631"/>
              <a:gd name="connsiteY84" fmla="*/ 3249174 h 3454912"/>
              <a:gd name="connsiteX85" fmla="*/ 322443 w 4962631"/>
              <a:gd name="connsiteY85" fmla="*/ 3208563 h 3454912"/>
              <a:gd name="connsiteX86" fmla="*/ 323341 w 4962631"/>
              <a:gd name="connsiteY86" fmla="*/ 3209424 h 3454912"/>
              <a:gd name="connsiteX87" fmla="*/ 333161 w 4962631"/>
              <a:gd name="connsiteY87" fmla="*/ 3219024 h 3454912"/>
              <a:gd name="connsiteX88" fmla="*/ 332509 w 4962631"/>
              <a:gd name="connsiteY88" fmla="*/ 3218207 h 3454912"/>
              <a:gd name="connsiteX89" fmla="*/ 323341 w 4962631"/>
              <a:gd name="connsiteY89" fmla="*/ 3209424 h 3454912"/>
              <a:gd name="connsiteX90" fmla="*/ 316403 w 4962631"/>
              <a:gd name="connsiteY90" fmla="*/ 3202641 h 3454912"/>
              <a:gd name="connsiteX91" fmla="*/ 274238 w 4962631"/>
              <a:gd name="connsiteY91" fmla="*/ 3160684 h 3454912"/>
              <a:gd name="connsiteX92" fmla="*/ 244741 w 4962631"/>
              <a:gd name="connsiteY92" fmla="*/ 3072194 h 3454912"/>
              <a:gd name="connsiteX93" fmla="*/ 229993 w 4962631"/>
              <a:gd name="connsiteY93" fmla="*/ 3027948 h 3454912"/>
              <a:gd name="connsiteX94" fmla="*/ 185748 w 4962631"/>
              <a:gd name="connsiteY94" fmla="*/ 3013200 h 3454912"/>
              <a:gd name="connsiteX95" fmla="*/ 171000 w 4962631"/>
              <a:gd name="connsiteY95" fmla="*/ 2954206 h 3454912"/>
              <a:gd name="connsiteX96" fmla="*/ 155227 w 4962631"/>
              <a:gd name="connsiteY96" fmla="*/ 2905081 h 3454912"/>
              <a:gd name="connsiteX97" fmla="*/ 157569 w 4962631"/>
              <a:gd name="connsiteY97" fmla="*/ 2915737 h 3454912"/>
              <a:gd name="connsiteX98" fmla="*/ 154273 w 4962631"/>
              <a:gd name="connsiteY98" fmla="*/ 2902282 h 3454912"/>
              <a:gd name="connsiteX99" fmla="*/ 141503 w 4962631"/>
              <a:gd name="connsiteY99" fmla="*/ 2850968 h 3454912"/>
              <a:gd name="connsiteX100" fmla="*/ 126754 w 4962631"/>
              <a:gd name="connsiteY100" fmla="*/ 2718232 h 3454912"/>
              <a:gd name="connsiteX101" fmla="*/ 112006 w 4962631"/>
              <a:gd name="connsiteY101" fmla="*/ 2673987 h 3454912"/>
              <a:gd name="connsiteX102" fmla="*/ 67761 w 4962631"/>
              <a:gd name="connsiteY102" fmla="*/ 2629742 h 3454912"/>
              <a:gd name="connsiteX103" fmla="*/ 8767 w 4962631"/>
              <a:gd name="connsiteY103" fmla="*/ 2541252 h 3454912"/>
              <a:gd name="connsiteX104" fmla="*/ 0 w 4962631"/>
              <a:gd name="connsiteY104" fmla="*/ 2506227 h 3454912"/>
              <a:gd name="connsiteX105" fmla="*/ 0 w 4962631"/>
              <a:gd name="connsiteY105" fmla="*/ 1956742 h 3454912"/>
              <a:gd name="connsiteX106" fmla="*/ 7966 w 4962631"/>
              <a:gd name="connsiteY106" fmla="*/ 1944758 h 3454912"/>
              <a:gd name="connsiteX107" fmla="*/ 23516 w 4962631"/>
              <a:gd name="connsiteY107" fmla="*/ 1921819 h 3454912"/>
              <a:gd name="connsiteX108" fmla="*/ 82509 w 4962631"/>
              <a:gd name="connsiteY108" fmla="*/ 1862826 h 3454912"/>
              <a:gd name="connsiteX109" fmla="*/ 97258 w 4962631"/>
              <a:gd name="connsiteY109" fmla="*/ 1818581 h 3454912"/>
              <a:gd name="connsiteX110" fmla="*/ 38264 w 4962631"/>
              <a:gd name="connsiteY110" fmla="*/ 1671097 h 3454912"/>
              <a:gd name="connsiteX111" fmla="*/ 1143 w 4962631"/>
              <a:gd name="connsiteY111" fmla="*/ 1615961 h 3454912"/>
              <a:gd name="connsiteX112" fmla="*/ 0 w 4962631"/>
              <a:gd name="connsiteY112" fmla="*/ 1614221 h 3454912"/>
              <a:gd name="connsiteX113" fmla="*/ 0 w 4962631"/>
              <a:gd name="connsiteY113" fmla="*/ 1445021 h 3454912"/>
              <a:gd name="connsiteX114" fmla="*/ 14712 w 4962631"/>
              <a:gd name="connsiteY114" fmla="*/ 1423232 h 3454912"/>
              <a:gd name="connsiteX115" fmla="*/ 38264 w 4962631"/>
              <a:gd name="connsiteY115" fmla="*/ 1390877 h 3454912"/>
              <a:gd name="connsiteX116" fmla="*/ 67761 w 4962631"/>
              <a:gd name="connsiteY116" fmla="*/ 1302387 h 3454912"/>
              <a:gd name="connsiteX117" fmla="*/ 141503 w 4962631"/>
              <a:gd name="connsiteY117" fmla="*/ 1169652 h 3454912"/>
              <a:gd name="connsiteX118" fmla="*/ 112006 w 4962631"/>
              <a:gd name="connsiteY118" fmla="*/ 977923 h 3454912"/>
              <a:gd name="connsiteX119" fmla="*/ 82509 w 4962631"/>
              <a:gd name="connsiteY119" fmla="*/ 933677 h 3454912"/>
              <a:gd name="connsiteX120" fmla="*/ 67761 w 4962631"/>
              <a:gd name="connsiteY120" fmla="*/ 741948 h 3454912"/>
              <a:gd name="connsiteX121" fmla="*/ 97258 w 4962631"/>
              <a:gd name="connsiteY121" fmla="*/ 609213 h 3454912"/>
              <a:gd name="connsiteX122" fmla="*/ 126754 w 4962631"/>
              <a:gd name="connsiteY122" fmla="*/ 550219 h 3454912"/>
              <a:gd name="connsiteX123" fmla="*/ 200496 w 4962631"/>
              <a:gd name="connsiteY123" fmla="*/ 417484 h 3454912"/>
              <a:gd name="connsiteX124" fmla="*/ 259490 w 4962631"/>
              <a:gd name="connsiteY124" fmla="*/ 387987 h 3454912"/>
              <a:gd name="connsiteX125" fmla="*/ 303735 w 4962631"/>
              <a:gd name="connsiteY125" fmla="*/ 358490 h 3454912"/>
              <a:gd name="connsiteX126" fmla="*/ 406974 w 4962631"/>
              <a:gd name="connsiteY126" fmla="*/ 343742 h 3454912"/>
              <a:gd name="connsiteX127" fmla="*/ 539709 w 4962631"/>
              <a:gd name="connsiteY127" fmla="*/ 270000 h 3454912"/>
              <a:gd name="connsiteX128" fmla="*/ 583954 w 4962631"/>
              <a:gd name="connsiteY128" fmla="*/ 240503 h 3454912"/>
              <a:gd name="connsiteX129" fmla="*/ 613451 w 4962631"/>
              <a:gd name="connsiteY129" fmla="*/ 196258 h 3454912"/>
              <a:gd name="connsiteX130" fmla="*/ 716690 w 4962631"/>
              <a:gd name="connsiteY130" fmla="*/ 152013 h 3454912"/>
              <a:gd name="connsiteX131" fmla="*/ 1070651 w 4962631"/>
              <a:gd name="connsiteY131" fmla="*/ 166761 h 3454912"/>
              <a:gd name="connsiteX132" fmla="*/ 1100148 w 4962631"/>
              <a:gd name="connsiteY132" fmla="*/ 211006 h 3454912"/>
              <a:gd name="connsiteX133" fmla="*/ 1129645 w 4962631"/>
              <a:gd name="connsiteY133" fmla="*/ 270000 h 3454912"/>
              <a:gd name="connsiteX134" fmla="*/ 1159141 w 4962631"/>
              <a:gd name="connsiteY134" fmla="*/ 314245 h 3454912"/>
              <a:gd name="connsiteX135" fmla="*/ 1173890 w 4962631"/>
              <a:gd name="connsiteY135" fmla="*/ 358490 h 3454912"/>
              <a:gd name="connsiteX136" fmla="*/ 1218135 w 4962631"/>
              <a:gd name="connsiteY136" fmla="*/ 387987 h 3454912"/>
              <a:gd name="connsiteX137" fmla="*/ 1321374 w 4962631"/>
              <a:gd name="connsiteY137" fmla="*/ 417484 h 3454912"/>
              <a:gd name="connsiteX138" fmla="*/ 1631090 w 4962631"/>
              <a:gd name="connsiteY138" fmla="*/ 432232 h 3454912"/>
              <a:gd name="connsiteX139" fmla="*/ 1675335 w 4962631"/>
              <a:gd name="connsiteY139" fmla="*/ 373239 h 3454912"/>
              <a:gd name="connsiteX140" fmla="*/ 1690083 w 4962631"/>
              <a:gd name="connsiteY140" fmla="*/ 314245 h 3454912"/>
              <a:gd name="connsiteX141" fmla="*/ 1778574 w 4962631"/>
              <a:gd name="connsiteY141" fmla="*/ 211006 h 3454912"/>
              <a:gd name="connsiteX142" fmla="*/ 1808070 w 4962631"/>
              <a:gd name="connsiteY142" fmla="*/ 166761 h 3454912"/>
              <a:gd name="connsiteX143" fmla="*/ 2560238 w 4962631"/>
              <a:gd name="connsiteY143" fmla="*/ 166761 h 3454912"/>
              <a:gd name="connsiteX144" fmla="*/ 2713860 w 4962631"/>
              <a:gd name="connsiteY144" fmla="*/ 14608 h 345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962631" h="3454912">
                <a:moveTo>
                  <a:pt x="378824" y="3280018"/>
                </a:moveTo>
                <a:lnTo>
                  <a:pt x="406974" y="3308168"/>
                </a:lnTo>
                <a:lnTo>
                  <a:pt x="596422" y="3335232"/>
                </a:lnTo>
                <a:lnTo>
                  <a:pt x="691962" y="3385656"/>
                </a:lnTo>
                <a:lnTo>
                  <a:pt x="701941" y="3396658"/>
                </a:lnTo>
                <a:cubicBezTo>
                  <a:pt x="714853" y="3400962"/>
                  <a:pt x="724120" y="3403983"/>
                  <a:pt x="730764" y="3406146"/>
                </a:cubicBezTo>
                <a:lnTo>
                  <a:pt x="730823" y="3406166"/>
                </a:lnTo>
                <a:lnTo>
                  <a:pt x="748237" y="3415357"/>
                </a:lnTo>
                <a:lnTo>
                  <a:pt x="749875" y="3417942"/>
                </a:lnTo>
                <a:cubicBezTo>
                  <a:pt x="753844" y="3422062"/>
                  <a:pt x="763648" y="3429514"/>
                  <a:pt x="787451" y="3443684"/>
                </a:cubicBezTo>
                <a:lnTo>
                  <a:pt x="807299" y="3454912"/>
                </a:lnTo>
                <a:lnTo>
                  <a:pt x="244862" y="3454912"/>
                </a:lnTo>
                <a:lnTo>
                  <a:pt x="254744" y="3394559"/>
                </a:lnTo>
                <a:cubicBezTo>
                  <a:pt x="258078" y="3374194"/>
                  <a:pt x="262995" y="3354530"/>
                  <a:pt x="274238" y="3337664"/>
                </a:cubicBezTo>
                <a:cubicBezTo>
                  <a:pt x="324948" y="3261600"/>
                  <a:pt x="338648" y="3384020"/>
                  <a:pt x="377477" y="3293419"/>
                </a:cubicBezTo>
                <a:close/>
                <a:moveTo>
                  <a:pt x="157569" y="2915737"/>
                </a:moveTo>
                <a:lnTo>
                  <a:pt x="159613" y="2924079"/>
                </a:lnTo>
                <a:cubicBezTo>
                  <a:pt x="161233" y="2930831"/>
                  <a:pt x="159512" y="2924086"/>
                  <a:pt x="157672" y="2916206"/>
                </a:cubicBezTo>
                <a:close/>
                <a:moveTo>
                  <a:pt x="2744997" y="0"/>
                </a:moveTo>
                <a:lnTo>
                  <a:pt x="2891611" y="0"/>
                </a:lnTo>
                <a:lnTo>
                  <a:pt x="2893491" y="5106"/>
                </a:lnTo>
                <a:cubicBezTo>
                  <a:pt x="2897450" y="11933"/>
                  <a:pt x="2904023" y="21305"/>
                  <a:pt x="2914200" y="34026"/>
                </a:cubicBezTo>
                <a:cubicBezTo>
                  <a:pt x="2925273" y="47867"/>
                  <a:pt x="2943697" y="53691"/>
                  <a:pt x="2958445" y="63523"/>
                </a:cubicBezTo>
                <a:cubicBezTo>
                  <a:pt x="3140342" y="58607"/>
                  <a:pt x="3322378" y="57429"/>
                  <a:pt x="3504135" y="48774"/>
                </a:cubicBezTo>
                <a:cubicBezTo>
                  <a:pt x="3632800" y="42647"/>
                  <a:pt x="3529488" y="34716"/>
                  <a:pt x="3622122" y="19277"/>
                </a:cubicBezTo>
                <a:cubicBezTo>
                  <a:pt x="3666034" y="11958"/>
                  <a:pt x="3710613" y="9445"/>
                  <a:pt x="3754858" y="4529"/>
                </a:cubicBezTo>
                <a:lnTo>
                  <a:pt x="3772974" y="0"/>
                </a:lnTo>
                <a:lnTo>
                  <a:pt x="4792471" y="0"/>
                </a:lnTo>
                <a:lnTo>
                  <a:pt x="4831490" y="48774"/>
                </a:lnTo>
                <a:cubicBezTo>
                  <a:pt x="4841322" y="78271"/>
                  <a:pt x="4849440" y="108396"/>
                  <a:pt x="4860987" y="137264"/>
                </a:cubicBezTo>
                <a:cubicBezTo>
                  <a:pt x="4869152" y="157677"/>
                  <a:pt x="4888987" y="174323"/>
                  <a:pt x="4890483" y="196258"/>
                </a:cubicBezTo>
                <a:cubicBezTo>
                  <a:pt x="4934903" y="847755"/>
                  <a:pt x="4793484" y="618574"/>
                  <a:pt x="4934729" y="830439"/>
                </a:cubicBezTo>
                <a:cubicBezTo>
                  <a:pt x="4925605" y="1186270"/>
                  <a:pt x="5034254" y="1283455"/>
                  <a:pt x="4875735" y="1464619"/>
                </a:cubicBezTo>
                <a:cubicBezTo>
                  <a:pt x="4857422" y="1485548"/>
                  <a:pt x="4839371" y="1507449"/>
                  <a:pt x="4816741" y="1523613"/>
                </a:cubicBezTo>
                <a:cubicBezTo>
                  <a:pt x="4804091" y="1532649"/>
                  <a:pt x="4787244" y="1533445"/>
                  <a:pt x="4772496" y="1538361"/>
                </a:cubicBezTo>
                <a:cubicBezTo>
                  <a:pt x="4757748" y="1553109"/>
                  <a:pt x="4745605" y="1571036"/>
                  <a:pt x="4728251" y="1582606"/>
                </a:cubicBezTo>
                <a:cubicBezTo>
                  <a:pt x="4700811" y="1600899"/>
                  <a:pt x="4663080" y="1603533"/>
                  <a:pt x="4639761" y="1626852"/>
                </a:cubicBezTo>
                <a:cubicBezTo>
                  <a:pt x="4616442" y="1650171"/>
                  <a:pt x="4611532" y="1686514"/>
                  <a:pt x="4595516" y="1715342"/>
                </a:cubicBezTo>
                <a:cubicBezTo>
                  <a:pt x="4586908" y="1730837"/>
                  <a:pt x="4575851" y="1744839"/>
                  <a:pt x="4566019" y="1759587"/>
                </a:cubicBezTo>
                <a:cubicBezTo>
                  <a:pt x="4580767" y="1838245"/>
                  <a:pt x="4584086" y="1919935"/>
                  <a:pt x="4610264" y="1995561"/>
                </a:cubicBezTo>
                <a:cubicBezTo>
                  <a:pt x="4629018" y="2049738"/>
                  <a:pt x="4673115" y="2091766"/>
                  <a:pt x="4698754" y="2143045"/>
                </a:cubicBezTo>
                <a:cubicBezTo>
                  <a:pt x="4708586" y="2162710"/>
                  <a:pt x="4721298" y="2181181"/>
                  <a:pt x="4728251" y="2202039"/>
                </a:cubicBezTo>
                <a:cubicBezTo>
                  <a:pt x="4728256" y="2202054"/>
                  <a:pt x="4765120" y="2349514"/>
                  <a:pt x="4772496" y="2379019"/>
                </a:cubicBezTo>
                <a:cubicBezTo>
                  <a:pt x="4777412" y="2398684"/>
                  <a:pt x="4778180" y="2419883"/>
                  <a:pt x="4787245" y="2438013"/>
                </a:cubicBezTo>
                <a:lnTo>
                  <a:pt x="4816741" y="2497006"/>
                </a:lnTo>
                <a:cubicBezTo>
                  <a:pt x="4821657" y="2521587"/>
                  <a:pt x="4825410" y="2546429"/>
                  <a:pt x="4831490" y="2570748"/>
                </a:cubicBezTo>
                <a:cubicBezTo>
                  <a:pt x="4835261" y="2585830"/>
                  <a:pt x="4842866" y="2599818"/>
                  <a:pt x="4846238" y="2614994"/>
                </a:cubicBezTo>
                <a:cubicBezTo>
                  <a:pt x="4851867" y="2640325"/>
                  <a:pt x="4862175" y="2730837"/>
                  <a:pt x="4875735" y="2762477"/>
                </a:cubicBezTo>
                <a:cubicBezTo>
                  <a:pt x="4882717" y="2778769"/>
                  <a:pt x="4895400" y="2791974"/>
                  <a:pt x="4905232" y="2806723"/>
                </a:cubicBezTo>
                <a:cubicBezTo>
                  <a:pt x="4937536" y="2903637"/>
                  <a:pt x="4940012" y="2892237"/>
                  <a:pt x="4905232" y="3057445"/>
                </a:cubicBezTo>
                <a:cubicBezTo>
                  <a:pt x="4899327" y="3085496"/>
                  <a:pt x="4873807" y="3105548"/>
                  <a:pt x="4860987" y="3131187"/>
                </a:cubicBezTo>
                <a:cubicBezTo>
                  <a:pt x="4854034" y="3145092"/>
                  <a:pt x="4854862" y="3162497"/>
                  <a:pt x="4846238" y="3175432"/>
                </a:cubicBezTo>
                <a:cubicBezTo>
                  <a:pt x="4834668" y="3192786"/>
                  <a:pt x="4815345" y="3203654"/>
                  <a:pt x="4801993" y="3219677"/>
                </a:cubicBezTo>
                <a:cubicBezTo>
                  <a:pt x="4763946" y="3265334"/>
                  <a:pt x="4781477" y="3270150"/>
                  <a:pt x="4728251" y="3308168"/>
                </a:cubicBezTo>
                <a:cubicBezTo>
                  <a:pt x="4703369" y="3325941"/>
                  <a:pt x="4656161" y="3343918"/>
                  <a:pt x="4625012" y="3352413"/>
                </a:cubicBezTo>
                <a:cubicBezTo>
                  <a:pt x="4588362" y="3362408"/>
                  <a:pt x="4481445" y="3389778"/>
                  <a:pt x="4433283" y="3396658"/>
                </a:cubicBezTo>
                <a:cubicBezTo>
                  <a:pt x="4389213" y="3402954"/>
                  <a:pt x="4344793" y="3406490"/>
                  <a:pt x="4300548" y="3411406"/>
                </a:cubicBezTo>
                <a:cubicBezTo>
                  <a:pt x="4252285" y="3427494"/>
                  <a:pt x="4221566" y="3438304"/>
                  <a:pt x="4197139" y="3445468"/>
                </a:cubicBezTo>
                <a:lnTo>
                  <a:pt x="4146283" y="3454912"/>
                </a:lnTo>
                <a:lnTo>
                  <a:pt x="3807829" y="3454912"/>
                </a:lnTo>
                <a:lnTo>
                  <a:pt x="3577852" y="3450121"/>
                </a:lnTo>
                <a:cubicBezTo>
                  <a:pt x="3489370" y="3447048"/>
                  <a:pt x="3400897" y="3443361"/>
                  <a:pt x="3312406" y="3440903"/>
                </a:cubicBezTo>
                <a:cubicBezTo>
                  <a:pt x="3277993" y="3435987"/>
                  <a:pt x="3243039" y="3433972"/>
                  <a:pt x="3209167" y="3426155"/>
                </a:cubicBezTo>
                <a:cubicBezTo>
                  <a:pt x="3178871" y="3419164"/>
                  <a:pt x="3150674" y="3404839"/>
                  <a:pt x="3120677" y="3396658"/>
                </a:cubicBezTo>
                <a:cubicBezTo>
                  <a:pt x="3096493" y="3390062"/>
                  <a:pt x="3071254" y="3387990"/>
                  <a:pt x="3046935" y="3381910"/>
                </a:cubicBezTo>
                <a:cubicBezTo>
                  <a:pt x="3031853" y="3378139"/>
                  <a:pt x="3017638" y="3371432"/>
                  <a:pt x="3002690" y="3367161"/>
                </a:cubicBezTo>
                <a:cubicBezTo>
                  <a:pt x="2983200" y="3361592"/>
                  <a:pt x="2963361" y="3357329"/>
                  <a:pt x="2943696" y="3352413"/>
                </a:cubicBezTo>
                <a:lnTo>
                  <a:pt x="2176780" y="3411406"/>
                </a:lnTo>
                <a:cubicBezTo>
                  <a:pt x="2146987" y="3413974"/>
                  <a:pt x="2117301" y="3418902"/>
                  <a:pt x="2088290" y="3426155"/>
                </a:cubicBezTo>
                <a:cubicBezTo>
                  <a:pt x="2073208" y="3429926"/>
                  <a:pt x="2058846" y="3436856"/>
                  <a:pt x="2044374" y="3443066"/>
                </a:cubicBezTo>
                <a:lnTo>
                  <a:pt x="2002421" y="3454912"/>
                </a:lnTo>
                <a:lnTo>
                  <a:pt x="823185" y="3454912"/>
                </a:lnTo>
                <a:lnTo>
                  <a:pt x="748237" y="3415357"/>
                </a:lnTo>
                <a:lnTo>
                  <a:pt x="747277" y="3413840"/>
                </a:lnTo>
                <a:cubicBezTo>
                  <a:pt x="747102" y="3412207"/>
                  <a:pt x="748679" y="3412216"/>
                  <a:pt x="743845" y="3410480"/>
                </a:cubicBezTo>
                <a:lnTo>
                  <a:pt x="730823" y="3406166"/>
                </a:lnTo>
                <a:lnTo>
                  <a:pt x="691962" y="3385656"/>
                </a:lnTo>
                <a:lnTo>
                  <a:pt x="680796" y="3373344"/>
                </a:lnTo>
                <a:cubicBezTo>
                  <a:pt x="673747" y="3365572"/>
                  <a:pt x="666373" y="3358198"/>
                  <a:pt x="657696" y="3352413"/>
                </a:cubicBezTo>
                <a:cubicBezTo>
                  <a:pt x="644761" y="3343789"/>
                  <a:pt x="628761" y="3340366"/>
                  <a:pt x="613451" y="3337664"/>
                </a:cubicBezTo>
                <a:lnTo>
                  <a:pt x="596422" y="3335232"/>
                </a:lnTo>
                <a:lnTo>
                  <a:pt x="377477" y="3219677"/>
                </a:lnTo>
                <a:cubicBezTo>
                  <a:pt x="377477" y="3231968"/>
                  <a:pt x="379898" y="3244755"/>
                  <a:pt x="381108" y="3257294"/>
                </a:cubicBezTo>
                <a:lnTo>
                  <a:pt x="378824" y="3280018"/>
                </a:lnTo>
                <a:lnTo>
                  <a:pt x="347980" y="3249174"/>
                </a:lnTo>
                <a:cubicBezTo>
                  <a:pt x="286380" y="3177308"/>
                  <a:pt x="306301" y="3193541"/>
                  <a:pt x="322443" y="3208563"/>
                </a:cubicBezTo>
                <a:lnTo>
                  <a:pt x="323341" y="3209424"/>
                </a:lnTo>
                <a:lnTo>
                  <a:pt x="333161" y="3219024"/>
                </a:lnTo>
                <a:cubicBezTo>
                  <a:pt x="335401" y="3221153"/>
                  <a:pt x="334739" y="3220416"/>
                  <a:pt x="332509" y="3218207"/>
                </a:cubicBezTo>
                <a:lnTo>
                  <a:pt x="323341" y="3209424"/>
                </a:lnTo>
                <a:lnTo>
                  <a:pt x="316403" y="3202641"/>
                </a:lnTo>
                <a:cubicBezTo>
                  <a:pt x="307027" y="3193383"/>
                  <a:pt x="293416" y="3179862"/>
                  <a:pt x="274238" y="3160684"/>
                </a:cubicBezTo>
                <a:lnTo>
                  <a:pt x="244741" y="3072194"/>
                </a:lnTo>
                <a:cubicBezTo>
                  <a:pt x="239825" y="3057445"/>
                  <a:pt x="244742" y="3032864"/>
                  <a:pt x="229993" y="3027948"/>
                </a:cubicBezTo>
                <a:lnTo>
                  <a:pt x="185748" y="3013200"/>
                </a:lnTo>
                <a:cubicBezTo>
                  <a:pt x="180832" y="2993535"/>
                  <a:pt x="176569" y="2973696"/>
                  <a:pt x="171000" y="2954206"/>
                </a:cubicBezTo>
                <a:cubicBezTo>
                  <a:pt x="155130" y="2898662"/>
                  <a:pt x="153499" y="2896194"/>
                  <a:pt x="155227" y="2905081"/>
                </a:cubicBezTo>
                <a:lnTo>
                  <a:pt x="157569" y="2915737"/>
                </a:lnTo>
                <a:lnTo>
                  <a:pt x="154273" y="2902282"/>
                </a:lnTo>
                <a:cubicBezTo>
                  <a:pt x="151389" y="2890612"/>
                  <a:pt x="147267" y="2874023"/>
                  <a:pt x="141503" y="2850968"/>
                </a:cubicBezTo>
                <a:cubicBezTo>
                  <a:pt x="136587" y="2806723"/>
                  <a:pt x="134073" y="2762144"/>
                  <a:pt x="126754" y="2718232"/>
                </a:cubicBezTo>
                <a:cubicBezTo>
                  <a:pt x="124198" y="2702897"/>
                  <a:pt x="120629" y="2686922"/>
                  <a:pt x="112006" y="2673987"/>
                </a:cubicBezTo>
                <a:cubicBezTo>
                  <a:pt x="100437" y="2656633"/>
                  <a:pt x="80566" y="2646206"/>
                  <a:pt x="67761" y="2629742"/>
                </a:cubicBezTo>
                <a:cubicBezTo>
                  <a:pt x="45996" y="2601759"/>
                  <a:pt x="8767" y="2541252"/>
                  <a:pt x="8767" y="2541252"/>
                </a:cubicBezTo>
                <a:lnTo>
                  <a:pt x="0" y="2506227"/>
                </a:lnTo>
                <a:lnTo>
                  <a:pt x="0" y="1956742"/>
                </a:lnTo>
                <a:lnTo>
                  <a:pt x="7966" y="1944758"/>
                </a:lnTo>
                <a:cubicBezTo>
                  <a:pt x="12426" y="1938226"/>
                  <a:pt x="17574" y="1930733"/>
                  <a:pt x="23516" y="1921819"/>
                </a:cubicBezTo>
                <a:cubicBezTo>
                  <a:pt x="62843" y="1803834"/>
                  <a:pt x="3852" y="1941481"/>
                  <a:pt x="82509" y="1862826"/>
                </a:cubicBezTo>
                <a:cubicBezTo>
                  <a:pt x="93502" y="1851833"/>
                  <a:pt x="92342" y="1833329"/>
                  <a:pt x="97258" y="1818581"/>
                </a:cubicBezTo>
                <a:cubicBezTo>
                  <a:pt x="76892" y="1696387"/>
                  <a:pt x="101747" y="1761787"/>
                  <a:pt x="38264" y="1671097"/>
                </a:cubicBezTo>
                <a:cubicBezTo>
                  <a:pt x="28099" y="1656576"/>
                  <a:pt x="13351" y="1634453"/>
                  <a:pt x="1143" y="1615961"/>
                </a:cubicBezTo>
                <a:lnTo>
                  <a:pt x="0" y="1614221"/>
                </a:lnTo>
                <a:lnTo>
                  <a:pt x="0" y="1445021"/>
                </a:lnTo>
                <a:lnTo>
                  <a:pt x="14712" y="1423232"/>
                </a:lnTo>
                <a:cubicBezTo>
                  <a:pt x="27479" y="1405073"/>
                  <a:pt x="38264" y="1390877"/>
                  <a:pt x="38264" y="1390877"/>
                </a:cubicBezTo>
                <a:cubicBezTo>
                  <a:pt x="48096" y="1361380"/>
                  <a:pt x="50514" y="1328257"/>
                  <a:pt x="67761" y="1302387"/>
                </a:cubicBezTo>
                <a:cubicBezTo>
                  <a:pt x="135377" y="1200962"/>
                  <a:pt x="115543" y="1247528"/>
                  <a:pt x="141503" y="1169652"/>
                </a:cubicBezTo>
                <a:cubicBezTo>
                  <a:pt x="137274" y="1127359"/>
                  <a:pt x="138581" y="1031073"/>
                  <a:pt x="112006" y="977923"/>
                </a:cubicBezTo>
                <a:cubicBezTo>
                  <a:pt x="104079" y="962069"/>
                  <a:pt x="92341" y="948426"/>
                  <a:pt x="82509" y="933677"/>
                </a:cubicBezTo>
                <a:cubicBezTo>
                  <a:pt x="77593" y="869767"/>
                  <a:pt x="67761" y="806046"/>
                  <a:pt x="67761" y="741948"/>
                </a:cubicBezTo>
                <a:cubicBezTo>
                  <a:pt x="67761" y="732599"/>
                  <a:pt x="91569" y="624385"/>
                  <a:pt x="97258" y="609213"/>
                </a:cubicBezTo>
                <a:cubicBezTo>
                  <a:pt x="104978" y="588627"/>
                  <a:pt x="118093" y="570427"/>
                  <a:pt x="126754" y="550219"/>
                </a:cubicBezTo>
                <a:cubicBezTo>
                  <a:pt x="145978" y="505363"/>
                  <a:pt x="148240" y="443612"/>
                  <a:pt x="200496" y="417484"/>
                </a:cubicBezTo>
                <a:cubicBezTo>
                  <a:pt x="220161" y="407652"/>
                  <a:pt x="240401" y="398895"/>
                  <a:pt x="259490" y="387987"/>
                </a:cubicBezTo>
                <a:cubicBezTo>
                  <a:pt x="274880" y="379193"/>
                  <a:pt x="286757" y="363583"/>
                  <a:pt x="303735" y="358490"/>
                </a:cubicBezTo>
                <a:cubicBezTo>
                  <a:pt x="337031" y="348501"/>
                  <a:pt x="372561" y="348658"/>
                  <a:pt x="406974" y="343742"/>
                </a:cubicBezTo>
                <a:cubicBezTo>
                  <a:pt x="484851" y="317784"/>
                  <a:pt x="438284" y="337617"/>
                  <a:pt x="539709" y="270000"/>
                </a:cubicBezTo>
                <a:lnTo>
                  <a:pt x="583954" y="240503"/>
                </a:lnTo>
                <a:cubicBezTo>
                  <a:pt x="593786" y="225755"/>
                  <a:pt x="600917" y="208792"/>
                  <a:pt x="613451" y="196258"/>
                </a:cubicBezTo>
                <a:cubicBezTo>
                  <a:pt x="647402" y="162307"/>
                  <a:pt x="671558" y="163296"/>
                  <a:pt x="716690" y="152013"/>
                </a:cubicBezTo>
                <a:cubicBezTo>
                  <a:pt x="834677" y="156929"/>
                  <a:pt x="953935" y="148805"/>
                  <a:pt x="1070651" y="166761"/>
                </a:cubicBezTo>
                <a:cubicBezTo>
                  <a:pt x="1088170" y="169456"/>
                  <a:pt x="1091354" y="195616"/>
                  <a:pt x="1100148" y="211006"/>
                </a:cubicBezTo>
                <a:cubicBezTo>
                  <a:pt x="1111056" y="230095"/>
                  <a:pt x="1118737" y="250911"/>
                  <a:pt x="1129645" y="270000"/>
                </a:cubicBezTo>
                <a:cubicBezTo>
                  <a:pt x="1138439" y="285390"/>
                  <a:pt x="1151214" y="298391"/>
                  <a:pt x="1159141" y="314245"/>
                </a:cubicBezTo>
                <a:cubicBezTo>
                  <a:pt x="1166093" y="328150"/>
                  <a:pt x="1164178" y="346351"/>
                  <a:pt x="1173890" y="358490"/>
                </a:cubicBezTo>
                <a:cubicBezTo>
                  <a:pt x="1184963" y="372331"/>
                  <a:pt x="1202281" y="380060"/>
                  <a:pt x="1218135" y="387987"/>
                </a:cubicBezTo>
                <a:cubicBezTo>
                  <a:pt x="1239290" y="398564"/>
                  <a:pt x="1302477" y="412760"/>
                  <a:pt x="1321374" y="417484"/>
                </a:cubicBezTo>
                <a:cubicBezTo>
                  <a:pt x="1397658" y="531913"/>
                  <a:pt x="1361378" y="505789"/>
                  <a:pt x="1631090" y="432232"/>
                </a:cubicBezTo>
                <a:cubicBezTo>
                  <a:pt x="1654804" y="425764"/>
                  <a:pt x="1660587" y="392903"/>
                  <a:pt x="1675335" y="373239"/>
                </a:cubicBezTo>
                <a:cubicBezTo>
                  <a:pt x="1680251" y="353574"/>
                  <a:pt x="1681018" y="332375"/>
                  <a:pt x="1690083" y="314245"/>
                </a:cubicBezTo>
                <a:cubicBezTo>
                  <a:pt x="1717697" y="259018"/>
                  <a:pt x="1741680" y="255280"/>
                  <a:pt x="1778574" y="211006"/>
                </a:cubicBezTo>
                <a:cubicBezTo>
                  <a:pt x="1789921" y="197389"/>
                  <a:pt x="1798238" y="181509"/>
                  <a:pt x="1808070" y="166761"/>
                </a:cubicBezTo>
                <a:cubicBezTo>
                  <a:pt x="1980632" y="173664"/>
                  <a:pt x="2390766" y="199714"/>
                  <a:pt x="2560238" y="166761"/>
                </a:cubicBezTo>
                <a:cubicBezTo>
                  <a:pt x="2953755" y="90244"/>
                  <a:pt x="2571181" y="93969"/>
                  <a:pt x="2713860" y="14608"/>
                </a:cubicBezTo>
                <a:close/>
              </a:path>
            </a:pathLst>
          </a:custGeom>
        </p:spPr>
      </p:pic>
    </p:spTree>
    <p:extLst>
      <p:ext uri="{BB962C8B-B14F-4D97-AF65-F5344CB8AC3E}">
        <p14:creationId xmlns:p14="http://schemas.microsoft.com/office/powerpoint/2010/main" val="321977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4" descr="Math Teacher Clipart Clipart Panda Free Clipart Images - Transparent  Background Clipart Teacher PNG Image | Transparent PNG Free Download on  SeekPNG"/>
          <p:cNvPicPr>
            <a:picLocks noChangeAspect="1" noChangeArrowheads="1"/>
          </p:cNvPicPr>
          <p:nvPr/>
        </p:nvPicPr>
        <p:blipFill>
          <a:blip r:embed="rId3">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61366" y="3361765"/>
            <a:ext cx="3415552" cy="337727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p:cNvSpPr/>
          <p:nvPr/>
        </p:nvSpPr>
        <p:spPr>
          <a:xfrm>
            <a:off x="2236763" y="1758462"/>
            <a:ext cx="8285871" cy="267286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err="1">
                <a:solidFill>
                  <a:srgbClr val="002060"/>
                </a:solidFill>
                <a:latin typeface="Times New Roman" panose="02020603050405020304" pitchFamily="18" charset="0"/>
                <a:cs typeface="Times New Roman" panose="02020603050405020304" pitchFamily="18" charset="0"/>
              </a:rPr>
              <a:t>KHỞI</a:t>
            </a:r>
            <a:r>
              <a:rPr lang="en-US" sz="9600" b="1" dirty="0">
                <a:solidFill>
                  <a:srgbClr val="002060"/>
                </a:solidFill>
                <a:latin typeface="Times New Roman" panose="02020603050405020304" pitchFamily="18" charset="0"/>
                <a:cs typeface="Times New Roman" panose="02020603050405020304" pitchFamily="18" charset="0"/>
              </a:rPr>
              <a:t> </a:t>
            </a:r>
            <a:r>
              <a:rPr lang="en-US" sz="9600" b="1" dirty="0" err="1">
                <a:solidFill>
                  <a:srgbClr val="002060"/>
                </a:solidFill>
                <a:latin typeface="Times New Roman" panose="02020603050405020304" pitchFamily="18" charset="0"/>
                <a:cs typeface="Times New Roman" panose="02020603050405020304" pitchFamily="18" charset="0"/>
              </a:rPr>
              <a:t>ĐỘNG</a:t>
            </a:r>
            <a:endParaRPr lang="en-US" sz="9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73062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17452" y="1688125"/>
            <a:ext cx="3362179" cy="4684540"/>
          </a:xfrm>
          <a:prstGeom prst="rect">
            <a:avLst/>
          </a:prstGeom>
        </p:spPr>
      </p:pic>
      <p:sp>
        <p:nvSpPr>
          <p:cNvPr id="6" name="Rectangle 5"/>
          <p:cNvSpPr/>
          <p:nvPr/>
        </p:nvSpPr>
        <p:spPr>
          <a:xfrm>
            <a:off x="5716546" y="2055940"/>
            <a:ext cx="5045240" cy="1224951"/>
          </a:xfrm>
          <a:prstGeom prst="rect">
            <a:avLst/>
          </a:prstGeom>
        </p:spPr>
        <p:txBody>
          <a:bodyPr wrap="square">
            <a:spAutoFit/>
          </a:bodyPr>
          <a:lstStyle/>
          <a:p>
            <a:pPr algn="ctr">
              <a:lnSpc>
                <a:spcPct val="115000"/>
              </a:lnSpc>
              <a:spcAft>
                <a:spcPts val="1000"/>
              </a:spcAft>
            </a:pP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Ngôi</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kể</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ngôi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thứ</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nhất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xưng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tôi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Ô-</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xê</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0341407" y="3960354"/>
            <a:ext cx="1143262" cy="613245"/>
          </a:xfrm>
          <a:prstGeom prst="rect">
            <a:avLst/>
          </a:prstGeom>
        </p:spPr>
        <p:txBody>
          <a:bodyPr wrap="none">
            <a:spAutoFit/>
          </a:bodyPr>
          <a:lstStyle/>
          <a:p>
            <a:pPr>
              <a:lnSpc>
                <a:spcPct val="115000"/>
              </a:lnSpc>
              <a:spcAft>
                <a:spcPts val="1000"/>
              </a:spcAft>
            </a:pPr>
            <a:r>
              <a:rPr lang="en-US" sz="3200" dirty="0" err="1">
                <a:solidFill>
                  <a:srgbClr val="0D0D0D"/>
                </a:solidFill>
                <a:latin typeface="Times New Roman" panose="02020603050405020304" pitchFamily="18" charset="0"/>
                <a:ea typeface="MS Mincho"/>
                <a:cs typeface="Times New Roman" panose="02020603050405020304" pitchFamily="18" charset="0"/>
              </a:rPr>
              <a:t>Tự</a:t>
            </a:r>
            <a:r>
              <a:rPr lang="en-US" sz="3200" dirty="0">
                <a:solidFill>
                  <a:srgbClr val="0D0D0D"/>
                </a:solidFill>
                <a:latin typeface="Times New Roman" panose="02020603050405020304" pitchFamily="18" charset="0"/>
                <a:ea typeface="MS Mincho"/>
                <a:cs typeface="Times New Roman" panose="02020603050405020304" pitchFamily="18" charset="0"/>
              </a:rPr>
              <a:t> </a:t>
            </a:r>
            <a:r>
              <a:rPr lang="en-US" sz="3200" dirty="0" err="1">
                <a:solidFill>
                  <a:srgbClr val="0D0D0D"/>
                </a:solidFill>
                <a:latin typeface="Times New Roman" panose="02020603050405020304" pitchFamily="18" charset="0"/>
                <a:ea typeface="MS Mincho"/>
                <a:cs typeface="Times New Roman" panose="02020603050405020304" pitchFamily="18" charset="0"/>
              </a:rPr>
              <a:t>sự</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5908723" y="4013426"/>
            <a:ext cx="4469493" cy="584775"/>
          </a:xfrm>
          <a:prstGeom prst="rect">
            <a:avLst/>
          </a:prstGeom>
        </p:spPr>
        <p:txBody>
          <a:bodyPr wrap="none">
            <a:spAutoFit/>
          </a:bodyPr>
          <a:lstStyle/>
          <a:p>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Phương</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biểu</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đạt</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dirty="0"/>
          </a:p>
        </p:txBody>
      </p:sp>
      <p:sp>
        <p:nvSpPr>
          <p:cNvPr id="9" name="Rectangle: Rounded Corners 8"/>
          <p:cNvSpPr/>
          <p:nvPr/>
        </p:nvSpPr>
        <p:spPr>
          <a:xfrm>
            <a:off x="4220308" y="1461335"/>
            <a:ext cx="7610621" cy="5164548"/>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465111" y="1784891"/>
            <a:ext cx="7182938" cy="4832092"/>
          </a:xfrm>
          <a:prstGeom prst="rect">
            <a:avLst/>
          </a:prstGeom>
        </p:spPr>
        <p:txBody>
          <a:bodyPr wrap="square">
            <a:spAutoFit/>
          </a:bodyPr>
          <a:lstStyle/>
          <a:p>
            <a:pPr algn="just"/>
            <a:r>
              <a:rPr lang="en-US" sz="2800" dirty="0" err="1">
                <a:solidFill>
                  <a:srgbClr val="0D0D0D"/>
                </a:solidFill>
                <a:latin typeface="Times New Roman" panose="02020603050405020304" pitchFamily="18" charset="0"/>
                <a:ea typeface="MS Mincho"/>
              </a:rPr>
              <a:t>Đoạn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trích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kể</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về</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hành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trình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tiếp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tục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trở</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về</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quê</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hương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Ô-</a:t>
            </a:r>
            <a:r>
              <a:rPr lang="en-US" sz="2800" dirty="0" err="1">
                <a:solidFill>
                  <a:srgbClr val="0D0D0D"/>
                </a:solidFill>
                <a:latin typeface="Times New Roman" panose="02020603050405020304" pitchFamily="18" charset="0"/>
                <a:ea typeface="MS Mincho"/>
              </a:rPr>
              <a:t>đi</a:t>
            </a:r>
            <a:r>
              <a:rPr lang="en-US" sz="2800" dirty="0">
                <a:solidFill>
                  <a:srgbClr val="0D0D0D"/>
                </a:solidFill>
                <a:latin typeface="Times New Roman" panose="02020603050405020304" pitchFamily="18" charset="0"/>
                <a:ea typeface="MS Mincho"/>
              </a:rPr>
              <a:t>-</a:t>
            </a:r>
            <a:r>
              <a:rPr lang="en-US" sz="2800" dirty="0" err="1">
                <a:solidFill>
                  <a:srgbClr val="0D0D0D"/>
                </a:solidFill>
                <a:latin typeface="Times New Roman" panose="02020603050405020304" pitchFamily="18" charset="0"/>
                <a:ea typeface="MS Mincho"/>
              </a:rPr>
              <a:t>xê</a:t>
            </a:r>
            <a:r>
              <a:rPr lang="en-US" sz="2800" dirty="0">
                <a:solidFill>
                  <a:srgbClr val="0D0D0D"/>
                </a:solidFill>
                <a:latin typeface="Times New Roman" panose="02020603050405020304" pitchFamily="18" charset="0"/>
                <a:ea typeface="MS Mincho"/>
              </a:rPr>
              <a:t>. </a:t>
            </a:r>
            <a:r>
              <a:rPr lang="en-US" sz="2800" dirty="0">
                <a:solidFill>
                  <a:srgbClr val="000000"/>
                </a:solidFill>
                <a:latin typeface="Times New Roman" panose="02020603050405020304" pitchFamily="18" charset="0"/>
                <a:ea typeface="Calibri" panose="020F0502020204030204" pitchFamily="34" charset="0"/>
              </a:rPr>
              <a:t>Ô-</a:t>
            </a:r>
            <a:r>
              <a:rPr lang="en-US" sz="2800" dirty="0" err="1">
                <a:solidFill>
                  <a:srgbClr val="000000"/>
                </a:solidFill>
                <a:latin typeface="Times New Roman" panose="02020603050405020304" pitchFamily="18" charset="0"/>
                <a:ea typeface="Calibri" panose="020F0502020204030204" pitchFamily="34" charset="0"/>
              </a:rPr>
              <a:t>đi</a:t>
            </a:r>
            <a:r>
              <a:rPr lang="en-US" sz="2800" dirty="0">
                <a:solidFill>
                  <a:srgbClr val="000000"/>
                </a:solidFill>
                <a:latin typeface="Times New Roman" panose="02020603050405020304" pitchFamily="18" charset="0"/>
                <a:ea typeface="Calibri" panose="020F0502020204030204" pitchFamily="34" charset="0"/>
              </a:rPr>
              <a:t>-</a:t>
            </a:r>
            <a:r>
              <a:rPr lang="en-US" sz="2800" dirty="0" err="1">
                <a:solidFill>
                  <a:srgbClr val="000000"/>
                </a:solidFill>
                <a:latin typeface="Times New Roman" panose="02020603050405020304" pitchFamily="18" charset="0"/>
                <a:ea typeface="Calibri" panose="020F0502020204030204" pitchFamily="34" charset="0"/>
              </a:rPr>
              <a:t>xê</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được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nữ</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chúa</a:t>
            </a:r>
            <a:r>
              <a:rPr lang="en-US" sz="2800" dirty="0">
                <a:solidFill>
                  <a:srgbClr val="000000"/>
                </a:solidFill>
                <a:latin typeface="Times New Roman" panose="02020603050405020304" pitchFamily="18" charset="0"/>
                <a:ea typeface="Calibri" panose="020F0502020204030204" pitchFamily="34" charset="0"/>
              </a:rPr>
              <a:t> Xi-</a:t>
            </a:r>
            <a:r>
              <a:rPr lang="en-US" sz="2800" dirty="0" err="1">
                <a:solidFill>
                  <a:srgbClr val="000000"/>
                </a:solidFill>
                <a:latin typeface="Times New Roman" panose="02020603050405020304" pitchFamily="18" charset="0"/>
                <a:ea typeface="Calibri" panose="020F0502020204030204" pitchFamily="34" charset="0"/>
              </a:rPr>
              <a:t>ếc</a:t>
            </a:r>
            <a:r>
              <a:rPr lang="en-US" sz="2800" dirty="0">
                <a:solidFill>
                  <a:srgbClr val="000000"/>
                </a:solidFill>
                <a:latin typeface="Times New Roman" panose="02020603050405020304" pitchFamily="18" charset="0"/>
                <a:ea typeface="Calibri" panose="020F0502020204030204" pitchFamily="34" charset="0"/>
              </a:rPr>
              <a:t>-</a:t>
            </a:r>
            <a:r>
              <a:rPr lang="en-US" sz="2800" dirty="0" err="1">
                <a:solidFill>
                  <a:srgbClr val="000000"/>
                </a:solidFill>
                <a:latin typeface="Times New Roman" panose="02020603050405020304" pitchFamily="18" charset="0"/>
                <a:ea typeface="Calibri" panose="020F0502020204030204" pitchFamily="34" charset="0"/>
              </a:rPr>
              <a:t>xê</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báo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hiệu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trước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những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thử</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thách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trong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hành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trình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tiếp</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theo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trở</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về</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quê</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hương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dặn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chàng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cách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vượt</a:t>
            </a:r>
            <a:r>
              <a:rPr lang="en-US" sz="2800" dirty="0">
                <a:solidFill>
                  <a:srgbClr val="000000"/>
                </a:solidFill>
                <a:latin typeface="Times New Roman" panose="02020603050405020304" pitchFamily="18" charset="0"/>
                <a:ea typeface="Calibri" panose="020F0502020204030204" pitchFamily="34" charset="0"/>
              </a:rPr>
              <a:t> qua </a:t>
            </a:r>
            <a:r>
              <a:rPr lang="en-US" sz="2800" dirty="0" err="1">
                <a:solidFill>
                  <a:srgbClr val="000000"/>
                </a:solidFill>
                <a:latin typeface="Times New Roman" panose="02020603050405020304" pitchFamily="18" charset="0"/>
                <a:ea typeface="Calibri" panose="020F0502020204030204" pitchFamily="34" charset="0"/>
              </a:rPr>
              <a:t>hiểm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nguy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Thử</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thách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đầu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tiên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mà</a:t>
            </a:r>
            <a:r>
              <a:rPr lang="en-US" sz="2800" dirty="0">
                <a:solidFill>
                  <a:srgbClr val="000000"/>
                </a:solidFill>
                <a:latin typeface="Times New Roman" panose="02020603050405020304" pitchFamily="18" charset="0"/>
                <a:ea typeface="Calibri" panose="020F0502020204030204" pitchFamily="34" charset="0"/>
              </a:rPr>
              <a:t> Ô-</a:t>
            </a:r>
            <a:r>
              <a:rPr lang="en-US" sz="2800" dirty="0" err="1">
                <a:solidFill>
                  <a:srgbClr val="000000"/>
                </a:solidFill>
                <a:latin typeface="Times New Roman" panose="02020603050405020304" pitchFamily="18" charset="0"/>
                <a:ea typeface="Calibri" panose="020F0502020204030204" pitchFamily="34" charset="0"/>
              </a:rPr>
              <a:t>đi</a:t>
            </a:r>
            <a:r>
              <a:rPr lang="en-US" sz="2800" dirty="0">
                <a:solidFill>
                  <a:srgbClr val="000000"/>
                </a:solidFill>
                <a:latin typeface="Times New Roman" panose="02020603050405020304" pitchFamily="18" charset="0"/>
                <a:ea typeface="Calibri" panose="020F0502020204030204" pitchFamily="34" charset="0"/>
              </a:rPr>
              <a:t>-</a:t>
            </a:r>
            <a:r>
              <a:rPr lang="en-US" sz="2800" dirty="0" err="1">
                <a:solidFill>
                  <a:srgbClr val="000000"/>
                </a:solidFill>
                <a:latin typeface="Times New Roman" panose="02020603050405020304" pitchFamily="18" charset="0"/>
                <a:ea typeface="Calibri" panose="020F0502020204030204" pitchFamily="34" charset="0"/>
              </a:rPr>
              <a:t>xê</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các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bạn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mình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gặp</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phải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giọng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hát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đầy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mê</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đắm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cánh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đồng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cỏ</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đầy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hoa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các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nàng</a:t>
            </a:r>
            <a:r>
              <a:rPr lang="en-US" sz="2800" dirty="0">
                <a:solidFill>
                  <a:srgbClr val="000000"/>
                </a:solidFill>
                <a:latin typeface="Times New Roman" panose="02020603050405020304" pitchFamily="18" charset="0"/>
                <a:ea typeface="Calibri" panose="020F0502020204030204" pitchFamily="34" charset="0"/>
              </a:rPr>
              <a:t> Xi-</a:t>
            </a:r>
            <a:r>
              <a:rPr lang="en-US" sz="2800" dirty="0" err="1">
                <a:solidFill>
                  <a:srgbClr val="000000"/>
                </a:solidFill>
                <a:latin typeface="Times New Roman" panose="02020603050405020304" pitchFamily="18" charset="0"/>
                <a:ea typeface="Calibri" panose="020F0502020204030204" pitchFamily="34" charset="0"/>
              </a:rPr>
              <a:t>ren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Họ</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vượt</a:t>
            </a:r>
            <a:r>
              <a:rPr lang="en-US" sz="2800" dirty="0">
                <a:solidFill>
                  <a:srgbClr val="000000"/>
                </a:solidFill>
                <a:latin typeface="Times New Roman" panose="02020603050405020304" pitchFamily="18" charset="0"/>
                <a:ea typeface="Calibri" panose="020F0502020204030204" pitchFamily="34" charset="0"/>
              </a:rPr>
              <a:t> qua </a:t>
            </a:r>
            <a:r>
              <a:rPr lang="en-US" sz="2800" dirty="0" err="1">
                <a:solidFill>
                  <a:srgbClr val="000000"/>
                </a:solidFill>
                <a:latin typeface="Times New Roman" panose="02020603050405020304" pitchFamily="18" charset="0"/>
                <a:ea typeface="Calibri" panose="020F0502020204030204" pitchFamily="34" charset="0"/>
              </a:rPr>
              <a:t>thử</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thách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bằng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cách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chỉ</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để</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mình</a:t>
            </a:r>
            <a:r>
              <a:rPr lang="en-US" sz="2800" dirty="0">
                <a:solidFill>
                  <a:srgbClr val="000000"/>
                </a:solidFill>
                <a:latin typeface="Times New Roman" panose="02020603050405020304" pitchFamily="18" charset="0"/>
                <a:ea typeface="Calibri" panose="020F0502020204030204" pitchFamily="34" charset="0"/>
              </a:rPr>
              <a:t> Ô-</a:t>
            </a:r>
            <a:r>
              <a:rPr lang="en-US" sz="2800" dirty="0" err="1">
                <a:solidFill>
                  <a:srgbClr val="000000"/>
                </a:solidFill>
                <a:latin typeface="Times New Roman" panose="02020603050405020304" pitchFamily="18" charset="0"/>
                <a:ea typeface="Calibri" panose="020F0502020204030204" pitchFamily="34" charset="0"/>
              </a:rPr>
              <a:t>đi</a:t>
            </a:r>
            <a:r>
              <a:rPr lang="en-US" sz="2800" dirty="0">
                <a:solidFill>
                  <a:srgbClr val="000000"/>
                </a:solidFill>
                <a:latin typeface="Times New Roman" panose="02020603050405020304" pitchFamily="18" charset="0"/>
                <a:ea typeface="Calibri" panose="020F0502020204030204" pitchFamily="34" charset="0"/>
              </a:rPr>
              <a:t>-</a:t>
            </a:r>
            <a:r>
              <a:rPr lang="en-US" sz="2800" dirty="0" err="1">
                <a:solidFill>
                  <a:srgbClr val="000000"/>
                </a:solidFill>
                <a:latin typeface="Times New Roman" panose="02020603050405020304" pitchFamily="18" charset="0"/>
                <a:ea typeface="Calibri" panose="020F0502020204030204" pitchFamily="34" charset="0"/>
              </a:rPr>
              <a:t>xê</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nghe</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thấy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giọng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hát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trói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chặt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chàng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lại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đến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không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còn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nghe</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thấy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giọng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hát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nữa</a:t>
            </a:r>
            <a:r>
              <a:rPr lang="en-US" sz="2800" dirty="0">
                <a:solidFill>
                  <a:srgbClr val="000000"/>
                </a:solidFill>
                <a:latin typeface="Times New Roman" panose="02020603050405020304" pitchFamily="18" charset="0"/>
                <a:ea typeface="Calibri" panose="020F0502020204030204" pitchFamily="34" charset="0"/>
              </a:rPr>
              <a:t>.</a:t>
            </a:r>
            <a:endParaRPr lang="en-US" sz="2800" dirty="0"/>
          </a:p>
        </p:txBody>
      </p:sp>
      <p:sp>
        <p:nvSpPr>
          <p:cNvPr id="11" name="Rectangle 10"/>
          <p:cNvSpPr/>
          <p:nvPr/>
        </p:nvSpPr>
        <p:spPr>
          <a:xfrm>
            <a:off x="7042262" y="664763"/>
            <a:ext cx="1680845" cy="658642"/>
          </a:xfrm>
          <a:prstGeom prst="rect">
            <a:avLst/>
          </a:prstGeom>
        </p:spPr>
        <p:txBody>
          <a:bodyPr wrap="none">
            <a:spAutoFit/>
          </a:bodyPr>
          <a:lstStyle/>
          <a:p>
            <a:pPr>
              <a:lnSpc>
                <a:spcPct val="115000"/>
              </a:lnSpc>
              <a:spcAft>
                <a:spcPts val="1000"/>
              </a:spcAft>
            </a:pPr>
            <a:r>
              <a:rPr lang="en-US" sz="3200" b="1" dirty="0">
                <a:solidFill>
                  <a:srgbClr val="0D0D0D"/>
                </a:solidFill>
                <a:latin typeface="Times New Roman" panose="02020603050405020304" pitchFamily="18" charset="0"/>
                <a:ea typeface="MS Mincho"/>
                <a:cs typeface="Times New Roman" panose="02020603050405020304" pitchFamily="18" charset="0"/>
              </a:rPr>
              <a:t> </a:t>
            </a:r>
            <a:r>
              <a:rPr lang="en-US" sz="3200" b="1" dirty="0" err="1">
                <a:solidFill>
                  <a:srgbClr val="0D0D0D"/>
                </a:solidFill>
                <a:latin typeface="Times New Roman" panose="02020603050405020304" pitchFamily="18" charset="0"/>
                <a:ea typeface="MS Mincho"/>
                <a:cs typeface="Times New Roman" panose="02020603050405020304" pitchFamily="18" charset="0"/>
              </a:rPr>
              <a:t>Tóm</a:t>
            </a:r>
            <a:r>
              <a:rPr lang="en-US" sz="3200" b="1" dirty="0">
                <a:solidFill>
                  <a:srgbClr val="0D0D0D"/>
                </a:solidFill>
                <a:latin typeface="Times New Roman" panose="02020603050405020304" pitchFamily="18" charset="0"/>
                <a:ea typeface="MS Mincho"/>
                <a:cs typeface="Times New Roman" panose="02020603050405020304" pitchFamily="18" charset="0"/>
              </a:rPr>
              <a:t> </a:t>
            </a:r>
            <a:r>
              <a:rPr lang="en-US" sz="3200" b="1" dirty="0" err="1">
                <a:solidFill>
                  <a:srgbClr val="0D0D0D"/>
                </a:solidFill>
                <a:latin typeface="Times New Roman" panose="02020603050405020304" pitchFamily="18" charset="0"/>
                <a:ea typeface="MS Mincho"/>
                <a:cs typeface="Times New Roman" panose="02020603050405020304" pitchFamily="18" charset="0"/>
              </a:rPr>
              <a:t>tắt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8707730"/>
      </p:ext>
    </p:extLst>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17452" y="1688125"/>
            <a:ext cx="3362179" cy="4684540"/>
          </a:xfrm>
          <a:prstGeom prst="rect">
            <a:avLst/>
          </a:prstGeom>
        </p:spPr>
      </p:pic>
      <p:sp>
        <p:nvSpPr>
          <p:cNvPr id="7" name="Rectangle 6"/>
          <p:cNvSpPr/>
          <p:nvPr/>
        </p:nvSpPr>
        <p:spPr>
          <a:xfrm>
            <a:off x="10341407" y="3960354"/>
            <a:ext cx="1143262" cy="613245"/>
          </a:xfrm>
          <a:prstGeom prst="rect">
            <a:avLst/>
          </a:prstGeom>
        </p:spPr>
        <p:txBody>
          <a:bodyPr wrap="none">
            <a:spAutoFit/>
          </a:bodyPr>
          <a:lstStyle/>
          <a:p>
            <a:pPr>
              <a:lnSpc>
                <a:spcPct val="115000"/>
              </a:lnSpc>
              <a:spcAft>
                <a:spcPts val="1000"/>
              </a:spcAft>
            </a:pPr>
            <a:r>
              <a:rPr lang="en-US" sz="3200" dirty="0" err="1">
                <a:solidFill>
                  <a:srgbClr val="0D0D0D"/>
                </a:solidFill>
                <a:latin typeface="Times New Roman" panose="02020603050405020304" pitchFamily="18" charset="0"/>
                <a:ea typeface="MS Mincho"/>
                <a:cs typeface="Times New Roman" panose="02020603050405020304" pitchFamily="18" charset="0"/>
              </a:rPr>
              <a:t>Tự</a:t>
            </a:r>
            <a:r>
              <a:rPr lang="en-US" sz="3200" dirty="0">
                <a:solidFill>
                  <a:srgbClr val="0D0D0D"/>
                </a:solidFill>
                <a:latin typeface="Times New Roman" panose="02020603050405020304" pitchFamily="18" charset="0"/>
                <a:ea typeface="MS Mincho"/>
                <a:cs typeface="Times New Roman" panose="02020603050405020304" pitchFamily="18" charset="0"/>
              </a:rPr>
              <a:t> </a:t>
            </a:r>
            <a:r>
              <a:rPr lang="en-US" sz="3200" dirty="0" err="1">
                <a:solidFill>
                  <a:srgbClr val="0D0D0D"/>
                </a:solidFill>
                <a:latin typeface="Times New Roman" panose="02020603050405020304" pitchFamily="18" charset="0"/>
                <a:ea typeface="MS Mincho"/>
                <a:cs typeface="Times New Roman" panose="02020603050405020304" pitchFamily="18" charset="0"/>
              </a:rPr>
              <a:t>sự</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5908723" y="4013426"/>
            <a:ext cx="4469493" cy="584775"/>
          </a:xfrm>
          <a:prstGeom prst="rect">
            <a:avLst/>
          </a:prstGeom>
        </p:spPr>
        <p:txBody>
          <a:bodyPr wrap="none">
            <a:spAutoFit/>
          </a:bodyPr>
          <a:lstStyle/>
          <a:p>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Phương</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biểu</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đạt</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dirty="0"/>
          </a:p>
        </p:txBody>
      </p:sp>
      <p:sp>
        <p:nvSpPr>
          <p:cNvPr id="9" name="Rectangle: Rounded Corners 8"/>
          <p:cNvSpPr/>
          <p:nvPr/>
        </p:nvSpPr>
        <p:spPr>
          <a:xfrm>
            <a:off x="5303520" y="1828799"/>
            <a:ext cx="6668086" cy="384048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542670" y="2024036"/>
            <a:ext cx="6330461" cy="3539430"/>
          </a:xfrm>
          <a:prstGeom prst="rect">
            <a:avLst/>
          </a:prstGeom>
        </p:spPr>
        <p:txBody>
          <a:bodyPr wrap="square">
            <a:spAutoFit/>
          </a:bodyPr>
          <a:lstStyle/>
          <a:p>
            <a:pPr algn="just"/>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Thử</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thách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tiếp</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mặt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biển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Ka-rip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Xi-la.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bạn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tuân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thủ</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lời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Ô-</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xê</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cố</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gắng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vượt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thử</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thách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Nhưng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Ka-rip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Xi-la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quá</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mạnh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nên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đã</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đánh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bạn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Ô-</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xê</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Sau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đó</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Ô-</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xê</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bạn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còn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tiếp</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tục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trở</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quê</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hương</a:t>
            </a:r>
            <a:endParaRPr lang="en-US" sz="2800" dirty="0"/>
          </a:p>
        </p:txBody>
      </p:sp>
    </p:spTree>
    <p:extLst>
      <p:ext uri="{BB962C8B-B14F-4D97-AF65-F5344CB8AC3E}">
        <p14:creationId xmlns:p14="http://schemas.microsoft.com/office/powerpoint/2010/main" val="18150206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0"/>
            <a:ext cx="12192000" cy="64711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Bef>
                <a:spcPts val="600"/>
              </a:spcBef>
            </a:pPr>
            <a:r>
              <a:rPr lang="en-US" sz="4000" b="1" dirty="0">
                <a:solidFill>
                  <a:schemeClr val="accent2">
                    <a:lumMod val="75000"/>
                  </a:schemeClr>
                </a:solidFill>
                <a:latin typeface="Times New Roman" panose="02020603050405020304" pitchFamily="18" charset="0"/>
                <a:ea typeface="Segoe UI" panose="020B0502040204020203" pitchFamily="34" charset="0"/>
              </a:rPr>
              <a:t>                 </a:t>
            </a:r>
            <a:r>
              <a:rPr lang="en-US" sz="4000" b="1" dirty="0" err="1">
                <a:solidFill>
                  <a:schemeClr val="accent2">
                    <a:lumMod val="75000"/>
                  </a:schemeClr>
                </a:solidFill>
                <a:latin typeface="Times New Roman" panose="02020603050405020304" pitchFamily="18" charset="0"/>
                <a:ea typeface="Segoe UI" panose="020B0502040204020203" pitchFamily="34" charset="0"/>
              </a:rPr>
              <a:t>GẶP</a:t>
            </a:r>
            <a:r>
              <a:rPr lang="en-US" sz="4000" b="1" dirty="0">
                <a:solidFill>
                  <a:schemeClr val="accent2">
                    <a:lumMod val="75000"/>
                  </a:schemeClr>
                </a:solidFill>
                <a:latin typeface="Times New Roman" panose="02020603050405020304" pitchFamily="18" charset="0"/>
                <a:ea typeface="Segoe UI" panose="020B0502040204020203" pitchFamily="34" charset="0"/>
              </a:rPr>
              <a:t> </a:t>
            </a:r>
            <a:r>
              <a:rPr lang="en-US" sz="4000" b="1" dirty="0" err="1">
                <a:solidFill>
                  <a:schemeClr val="accent2">
                    <a:lumMod val="75000"/>
                  </a:schemeClr>
                </a:solidFill>
                <a:latin typeface="Times New Roman" panose="02020603050405020304" pitchFamily="18" charset="0"/>
                <a:ea typeface="Segoe UI" panose="020B0502040204020203" pitchFamily="34" charset="0"/>
              </a:rPr>
              <a:t>KA-RÍP</a:t>
            </a:r>
            <a:r>
              <a:rPr lang="en-US" sz="4000" b="1" dirty="0">
                <a:solidFill>
                  <a:schemeClr val="accent2">
                    <a:lumMod val="75000"/>
                  </a:schemeClr>
                </a:solidFill>
                <a:latin typeface="Times New Roman" panose="02020603050405020304" pitchFamily="18" charset="0"/>
                <a:ea typeface="Segoe UI" panose="020B0502040204020203" pitchFamily="34" charset="0"/>
              </a:rPr>
              <a:t> </a:t>
            </a:r>
            <a:r>
              <a:rPr lang="en-US" sz="4000" b="1" dirty="0" err="1">
                <a:solidFill>
                  <a:schemeClr val="accent2">
                    <a:lumMod val="75000"/>
                  </a:schemeClr>
                </a:solidFill>
                <a:latin typeface="Times New Roman" panose="02020603050405020304" pitchFamily="18" charset="0"/>
                <a:ea typeface="Segoe UI" panose="020B0502040204020203" pitchFamily="34" charset="0"/>
              </a:rPr>
              <a:t>VÀ</a:t>
            </a:r>
            <a:r>
              <a:rPr lang="en-US" sz="4000" b="1" dirty="0">
                <a:solidFill>
                  <a:schemeClr val="accent2">
                    <a:lumMod val="75000"/>
                  </a:schemeClr>
                </a:solidFill>
                <a:latin typeface="Times New Roman" panose="02020603050405020304" pitchFamily="18" charset="0"/>
                <a:ea typeface="Segoe UI" panose="020B0502040204020203" pitchFamily="34" charset="0"/>
              </a:rPr>
              <a:t> XI-LA</a:t>
            </a:r>
            <a:endParaRPr lang="en-US" sz="4000" b="1" dirty="0">
              <a:solidFill>
                <a:schemeClr val="accent2">
                  <a:lumMod val="75000"/>
                </a:schemeClr>
              </a:solidFill>
              <a:latin typeface="Segoe UI" panose="020B0502040204020203" pitchFamily="34" charset="0"/>
              <a:ea typeface="Segoe UI" panose="020B0502040204020203" pitchFamily="34" charset="0"/>
            </a:endParaRPr>
          </a:p>
        </p:txBody>
      </p:sp>
      <p:sp>
        <p:nvSpPr>
          <p:cNvPr id="6" name="Rectangle 5"/>
          <p:cNvSpPr/>
          <p:nvPr/>
        </p:nvSpPr>
        <p:spPr>
          <a:xfrm>
            <a:off x="1" y="0"/>
            <a:ext cx="2067950" cy="64711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err="1">
                <a:solidFill>
                  <a:srgbClr val="002060"/>
                </a:solidFill>
                <a:latin typeface="Times New Roman" panose="02020603050405020304" pitchFamily="18" charset="0"/>
                <a:cs typeface="Times New Roman" panose="02020603050405020304" pitchFamily="18" charset="0"/>
              </a:rPr>
              <a:t>V10-CHÂN</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TRỜI</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SÁNG</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TẠO</a:t>
            </a:r>
            <a:endParaRPr lang="en-US" b="1" u="sng" dirty="0">
              <a:solidFill>
                <a:srgbClr val="002060"/>
              </a:solidFill>
              <a:latin typeface="Times New Roman" panose="02020603050405020304" pitchFamily="18" charset="0"/>
              <a:cs typeface="Times New Roman" panose="02020603050405020304" pitchFamily="18" charset="0"/>
            </a:endParaRPr>
          </a:p>
        </p:txBody>
      </p:sp>
      <p:sp>
        <p:nvSpPr>
          <p:cNvPr id="7" name="Rectangle 6"/>
          <p:cNvSpPr/>
          <p:nvPr/>
        </p:nvSpPr>
        <p:spPr>
          <a:xfrm>
            <a:off x="7666896" y="168812"/>
            <a:ext cx="4642336" cy="4783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002060"/>
                </a:solidFill>
                <a:effectLst/>
                <a:latin typeface="Times New Roman" panose="02020603050405020304" pitchFamily="18" charset="0"/>
                <a:ea typeface="Calibri" panose="020F0502020204030204" pitchFamily="34" charset="0"/>
              </a:rPr>
              <a:t>(</a:t>
            </a:r>
            <a:r>
              <a:rPr lang="en-US" sz="2000" b="1" dirty="0" err="1">
                <a:solidFill>
                  <a:srgbClr val="002060"/>
                </a:solidFill>
                <a:latin typeface="Times New Roman" panose="02020603050405020304" pitchFamily="18" charset="0"/>
                <a:ea typeface="Calibri" panose="020F0502020204030204" pitchFamily="34" charset="0"/>
              </a:rPr>
              <a:t>Trích</a:t>
            </a:r>
            <a:r>
              <a:rPr lang="en-US" sz="2000" b="1" dirty="0">
                <a:solidFill>
                  <a:srgbClr val="002060"/>
                </a:solidFill>
                <a:latin typeface="Times New Roman" panose="02020603050405020304" pitchFamily="18" charset="0"/>
                <a:ea typeface="Calibri" panose="020F0502020204030204" pitchFamily="34" charset="0"/>
              </a:rPr>
              <a:t> </a:t>
            </a:r>
            <a:r>
              <a:rPr lang="en-US" sz="2000" b="1" i="1" dirty="0">
                <a:solidFill>
                  <a:srgbClr val="002060"/>
                </a:solidFill>
                <a:latin typeface="Times New Roman" panose="02020603050405020304" pitchFamily="18" charset="0"/>
                <a:ea typeface="Calibri" panose="020F0502020204030204" pitchFamily="34" charset="0"/>
              </a:rPr>
              <a:t>Ô-</a:t>
            </a:r>
            <a:r>
              <a:rPr lang="en-US" sz="2000" b="1" i="1" dirty="0" err="1">
                <a:solidFill>
                  <a:srgbClr val="002060"/>
                </a:solidFill>
                <a:latin typeface="Times New Roman" panose="02020603050405020304" pitchFamily="18" charset="0"/>
                <a:ea typeface="Calibri" panose="020F0502020204030204" pitchFamily="34" charset="0"/>
              </a:rPr>
              <a:t>đi</a:t>
            </a:r>
            <a:r>
              <a:rPr lang="en-US" sz="2000" b="1" i="1" dirty="0">
                <a:solidFill>
                  <a:srgbClr val="002060"/>
                </a:solidFill>
                <a:latin typeface="Times New Roman" panose="02020603050405020304" pitchFamily="18" charset="0"/>
                <a:ea typeface="Calibri" panose="020F0502020204030204" pitchFamily="34" charset="0"/>
              </a:rPr>
              <a:t>-</a:t>
            </a:r>
            <a:r>
              <a:rPr lang="en-US" sz="2000" b="1" i="1" dirty="0" err="1">
                <a:solidFill>
                  <a:srgbClr val="002060"/>
                </a:solidFill>
                <a:latin typeface="Times New Roman" panose="02020603050405020304" pitchFamily="18" charset="0"/>
                <a:ea typeface="Calibri" panose="020F0502020204030204" pitchFamily="34" charset="0"/>
              </a:rPr>
              <a:t>xê</a:t>
            </a:r>
            <a:r>
              <a:rPr lang="en-US" sz="2000" b="1" i="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Sử</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thi</a:t>
            </a:r>
            <a:r>
              <a:rPr lang="en-US" sz="2000" b="1" dirty="0">
                <a:solidFill>
                  <a:srgbClr val="002060"/>
                </a:solidFill>
                <a:latin typeface="Times New Roman" panose="02020603050405020304" pitchFamily="18" charset="0"/>
                <a:ea typeface="Calibri" panose="020F0502020204030204" pitchFamily="34" charset="0"/>
              </a:rPr>
              <a:t> Hi </a:t>
            </a:r>
            <a:r>
              <a:rPr lang="en-US" sz="2000" b="1" dirty="0" err="1">
                <a:solidFill>
                  <a:srgbClr val="002060"/>
                </a:solidFill>
                <a:latin typeface="Times New Roman" panose="02020603050405020304" pitchFamily="18" charset="0"/>
                <a:ea typeface="Calibri" panose="020F0502020204030204" pitchFamily="34" charset="0"/>
              </a:rPr>
              <a:t>Lạp</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Hô</a:t>
            </a:r>
            <a:r>
              <a:rPr lang="en-US" sz="2000" b="1" dirty="0">
                <a:solidFill>
                  <a:srgbClr val="002060"/>
                </a:solidFill>
                <a:latin typeface="Times New Roman" panose="02020603050405020304" pitchFamily="18" charset="0"/>
                <a:ea typeface="Calibri" panose="020F0502020204030204" pitchFamily="34" charset="0"/>
              </a:rPr>
              <a:t>-me-re)</a:t>
            </a:r>
            <a:endParaRPr lang="en-US" sz="2000" b="1" dirty="0">
              <a:solidFill>
                <a:srgbClr val="002060"/>
              </a:solidFill>
            </a:endParaRPr>
          </a:p>
        </p:txBody>
      </p:sp>
      <p:pic>
        <p:nvPicPr>
          <p:cNvPr id="10" name="Picture 9"/>
          <p:cNvPicPr>
            <a:picLocks noChangeAspect="1"/>
          </p:cNvPicPr>
          <p:nvPr/>
        </p:nvPicPr>
        <p:blipFill>
          <a:blip r:embed="rId2"/>
          <a:stretch>
            <a:fillRect/>
          </a:stretch>
        </p:blipFill>
        <p:spPr>
          <a:xfrm>
            <a:off x="1" y="647114"/>
            <a:ext cx="6386731" cy="6058486"/>
          </a:xfrm>
          <a:prstGeom prst="rect">
            <a:avLst/>
          </a:prstGeom>
        </p:spPr>
      </p:pic>
      <p:sp>
        <p:nvSpPr>
          <p:cNvPr id="2" name="Rectangle: Rounded Corners 1"/>
          <p:cNvSpPr/>
          <p:nvPr/>
        </p:nvSpPr>
        <p:spPr>
          <a:xfrm>
            <a:off x="7526215" y="1125416"/>
            <a:ext cx="3559128" cy="5331656"/>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779434" y="1242974"/>
            <a:ext cx="3010486" cy="4870564"/>
          </a:xfrm>
          <a:prstGeom prst="rect">
            <a:avLst/>
          </a:prstGeom>
          <a:solidFill>
            <a:schemeClr val="accent4">
              <a:lumMod val="20000"/>
              <a:lumOff val="80000"/>
            </a:schemeClr>
          </a:solidFill>
          <a:ln>
            <a:noFill/>
          </a:ln>
        </p:spPr>
        <p:txBody>
          <a:bodyPr wrap="square">
            <a:spAutoFit/>
          </a:bodyPr>
          <a:lstStyle/>
          <a:p>
            <a:pPr algn="ctr">
              <a:lnSpc>
                <a:spcPct val="115000"/>
              </a:lnSpc>
              <a:spcAft>
                <a:spcPts val="1000"/>
              </a:spcAft>
            </a:pPr>
            <a:r>
              <a:rPr lang="en-US" sz="5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II. </a:t>
            </a:r>
            <a:r>
              <a:rPr lang="en-US" sz="5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SUY</a:t>
            </a:r>
            <a:r>
              <a:rPr lang="en-US" sz="5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NGẪM</a:t>
            </a:r>
            <a:r>
              <a:rPr lang="en-US" sz="5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sz="5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PHẢN</a:t>
            </a:r>
            <a:r>
              <a:rPr lang="en-US" sz="5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HỒI</a:t>
            </a:r>
            <a:endParaRPr lang="en-US" sz="5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24466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26609" y="956600"/>
            <a:ext cx="5162843" cy="801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II. </a:t>
            </a:r>
            <a:r>
              <a:rPr lang="en-US" sz="3200" b="1" dirty="0" err="1">
                <a:solidFill>
                  <a:srgbClr val="002060"/>
                </a:solidFill>
              </a:rPr>
              <a:t>SUY</a:t>
            </a:r>
            <a:r>
              <a:rPr lang="en-US" sz="3200" b="1" dirty="0">
                <a:solidFill>
                  <a:srgbClr val="002060"/>
                </a:solidFill>
              </a:rPr>
              <a:t> </a:t>
            </a:r>
            <a:r>
              <a:rPr lang="en-US" sz="3200" b="1" dirty="0" err="1">
                <a:solidFill>
                  <a:srgbClr val="002060"/>
                </a:solidFill>
              </a:rPr>
              <a:t>NGẪM</a:t>
            </a:r>
            <a:r>
              <a:rPr lang="en-US" sz="3200" b="1" dirty="0">
                <a:solidFill>
                  <a:srgbClr val="002060"/>
                </a:solidFill>
              </a:rPr>
              <a:t> </a:t>
            </a:r>
            <a:r>
              <a:rPr lang="en-US" sz="3200" b="1" dirty="0" err="1">
                <a:solidFill>
                  <a:srgbClr val="002060"/>
                </a:solidFill>
              </a:rPr>
              <a:t>VÀ</a:t>
            </a:r>
            <a:r>
              <a:rPr lang="en-US" sz="3200" b="1" dirty="0">
                <a:solidFill>
                  <a:srgbClr val="002060"/>
                </a:solidFill>
              </a:rPr>
              <a:t> </a:t>
            </a:r>
            <a:r>
              <a:rPr lang="en-US" sz="3200" b="1" dirty="0" err="1">
                <a:solidFill>
                  <a:srgbClr val="002060"/>
                </a:solidFill>
              </a:rPr>
              <a:t>PHẢN</a:t>
            </a:r>
            <a:r>
              <a:rPr lang="en-US" sz="3200" b="1" dirty="0">
                <a:solidFill>
                  <a:srgbClr val="002060"/>
                </a:solidFill>
              </a:rPr>
              <a:t> </a:t>
            </a:r>
            <a:r>
              <a:rPr lang="en-US" sz="3200" b="1" dirty="0" err="1">
                <a:solidFill>
                  <a:srgbClr val="002060"/>
                </a:solidFill>
              </a:rPr>
              <a:t>HỒI</a:t>
            </a:r>
            <a:r>
              <a:rPr lang="en-US" sz="3200" b="1" dirty="0">
                <a:solidFill>
                  <a:srgbClr val="002060"/>
                </a:solidFill>
              </a:rPr>
              <a:t> </a:t>
            </a:r>
          </a:p>
        </p:txBody>
      </p:sp>
      <p:sp>
        <p:nvSpPr>
          <p:cNvPr id="5" name="Rectangle: Rounded Corners 4"/>
          <p:cNvSpPr/>
          <p:nvPr/>
        </p:nvSpPr>
        <p:spPr>
          <a:xfrm>
            <a:off x="750146" y="1997610"/>
            <a:ext cx="1758462" cy="258846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C00000"/>
                </a:solidFill>
                <a:latin typeface="Times New Roman" panose="02020603050405020304" pitchFamily="18" charset="0"/>
                <a:cs typeface="Times New Roman" panose="02020603050405020304" pitchFamily="18" charset="0"/>
              </a:rPr>
              <a:t>Cốt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truyện</a:t>
            </a:r>
            <a:r>
              <a:rPr lang="en-US" sz="3200" b="1" dirty="0">
                <a:solidFill>
                  <a:srgbClr val="C00000"/>
                </a:solidFill>
                <a:latin typeface="Times New Roman" panose="02020603050405020304" pitchFamily="18" charset="0"/>
                <a:cs typeface="Times New Roman" panose="02020603050405020304" pitchFamily="18" charset="0"/>
              </a:rPr>
              <a:t> , </a:t>
            </a:r>
            <a:r>
              <a:rPr lang="en-US" sz="3200" b="1" dirty="0" err="1">
                <a:solidFill>
                  <a:srgbClr val="C00000"/>
                </a:solidFill>
                <a:latin typeface="Times New Roman" panose="02020603050405020304" pitchFamily="18" charset="0"/>
                <a:cs typeface="Times New Roman" panose="02020603050405020304" pitchFamily="18" charset="0"/>
              </a:rPr>
              <a:t>sử</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kiện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sử</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thi</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6" name="Rectangle: Rounded Corners 5"/>
          <p:cNvSpPr/>
          <p:nvPr/>
        </p:nvSpPr>
        <p:spPr>
          <a:xfrm>
            <a:off x="3146838" y="2982344"/>
            <a:ext cx="2549184" cy="258846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kể</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chuyện</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bối</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cảnh</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chuyện</a:t>
            </a:r>
            <a:endParaRPr lang="en-US" sz="32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7" name="Rectangle: Rounded Corners 6"/>
          <p:cNvSpPr/>
          <p:nvPr/>
        </p:nvSpPr>
        <p:spPr>
          <a:xfrm>
            <a:off x="7175878" y="1357529"/>
            <a:ext cx="1758462" cy="2588458"/>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408890"/>
                </a:solidFill>
                <a:latin typeface="Times New Roman" panose="02020603050405020304" pitchFamily="18" charset="0"/>
                <a:cs typeface="Times New Roman" panose="02020603050405020304" pitchFamily="18" charset="0"/>
              </a:rPr>
              <a:t>Nhân</a:t>
            </a:r>
            <a:r>
              <a:rPr lang="en-US" sz="3200" b="1" dirty="0">
                <a:solidFill>
                  <a:srgbClr val="408890"/>
                </a:solidFill>
                <a:latin typeface="Times New Roman" panose="02020603050405020304" pitchFamily="18" charset="0"/>
                <a:cs typeface="Times New Roman" panose="02020603050405020304" pitchFamily="18" charset="0"/>
              </a:rPr>
              <a:t> </a:t>
            </a:r>
            <a:r>
              <a:rPr lang="en-US" sz="3200" b="1" dirty="0" err="1">
                <a:solidFill>
                  <a:srgbClr val="408890"/>
                </a:solidFill>
                <a:latin typeface="Times New Roman" panose="02020603050405020304" pitchFamily="18" charset="0"/>
                <a:cs typeface="Times New Roman" panose="02020603050405020304" pitchFamily="18" charset="0"/>
              </a:rPr>
              <a:t>vật</a:t>
            </a:r>
            <a:r>
              <a:rPr lang="en-US" sz="3200" b="1" dirty="0">
                <a:solidFill>
                  <a:srgbClr val="408890"/>
                </a:solidFill>
                <a:latin typeface="Times New Roman" panose="02020603050405020304" pitchFamily="18" charset="0"/>
                <a:cs typeface="Times New Roman" panose="02020603050405020304" pitchFamily="18" charset="0"/>
              </a:rPr>
              <a:t> </a:t>
            </a:r>
          </a:p>
        </p:txBody>
      </p:sp>
      <p:sp>
        <p:nvSpPr>
          <p:cNvPr id="8" name="Rectangle: Rounded Corners 7"/>
          <p:cNvSpPr/>
          <p:nvPr/>
        </p:nvSpPr>
        <p:spPr>
          <a:xfrm>
            <a:off x="9521483" y="3770135"/>
            <a:ext cx="1758462" cy="2588461"/>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2">
                    <a:lumMod val="50000"/>
                  </a:schemeClr>
                </a:solidFill>
                <a:latin typeface="Times New Roman" panose="02020603050405020304" pitchFamily="18" charset="0"/>
                <a:cs typeface="Times New Roman" panose="02020603050405020304" pitchFamily="18" charset="0"/>
              </a:rPr>
              <a:t>Cảm</a:t>
            </a:r>
            <a:r>
              <a:rPr lang="en-US" sz="3200" b="1" dirty="0">
                <a:solidFill>
                  <a:schemeClr val="accent2">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50000"/>
                  </a:schemeClr>
                </a:solidFill>
                <a:latin typeface="Times New Roman" panose="02020603050405020304" pitchFamily="18" charset="0"/>
                <a:cs typeface="Times New Roman" panose="02020603050405020304" pitchFamily="18" charset="0"/>
              </a:rPr>
              <a:t>hứng</a:t>
            </a:r>
            <a:r>
              <a:rPr lang="en-US" sz="3200" b="1" dirty="0">
                <a:solidFill>
                  <a:schemeClr val="accent2">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50000"/>
                  </a:schemeClr>
                </a:solidFill>
                <a:latin typeface="Times New Roman" panose="02020603050405020304" pitchFamily="18" charset="0"/>
                <a:cs typeface="Times New Roman" panose="02020603050405020304" pitchFamily="18" charset="0"/>
              </a:rPr>
              <a:t>chủ</a:t>
            </a:r>
            <a:r>
              <a:rPr lang="en-US" sz="3200" b="1" dirty="0">
                <a:solidFill>
                  <a:schemeClr val="accent2">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50000"/>
                  </a:schemeClr>
                </a:solidFill>
                <a:latin typeface="Times New Roman" panose="02020603050405020304" pitchFamily="18" charset="0"/>
                <a:cs typeface="Times New Roman" panose="02020603050405020304" pitchFamily="18" charset="0"/>
              </a:rPr>
              <a:t>đạo</a:t>
            </a:r>
            <a:endParaRPr lang="en-US" sz="3200" b="1" dirty="0">
              <a:solidFill>
                <a:schemeClr val="accent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208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55405" y="1021639"/>
            <a:ext cx="6838860" cy="584775"/>
          </a:xfrm>
          <a:prstGeom prst="rect">
            <a:avLst/>
          </a:prstGeom>
        </p:spPr>
        <p:txBody>
          <a:bodyPr wrap="none">
            <a:spAutoFit/>
          </a:bodyPr>
          <a:lstStyle/>
          <a:p>
            <a:pPr algn="ctr"/>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CỐT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TRUYỆN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THI</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46063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12192000" cy="64711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Bef>
                <a:spcPts val="600"/>
              </a:spcBef>
            </a:pPr>
            <a:r>
              <a:rPr lang="en-US" sz="4000" b="1" dirty="0">
                <a:solidFill>
                  <a:schemeClr val="accent2">
                    <a:lumMod val="75000"/>
                  </a:schemeClr>
                </a:solidFill>
                <a:latin typeface="Times New Roman" panose="02020603050405020304" pitchFamily="18" charset="0"/>
                <a:ea typeface="Segoe UI" panose="020B0502040204020203" pitchFamily="34" charset="0"/>
              </a:rPr>
              <a:t>                 </a:t>
            </a:r>
            <a:r>
              <a:rPr lang="en-US" sz="4000" b="1" dirty="0" err="1">
                <a:solidFill>
                  <a:schemeClr val="accent2">
                    <a:lumMod val="75000"/>
                  </a:schemeClr>
                </a:solidFill>
                <a:latin typeface="Times New Roman" panose="02020603050405020304" pitchFamily="18" charset="0"/>
                <a:ea typeface="Segoe UI" panose="020B0502040204020203" pitchFamily="34" charset="0"/>
              </a:rPr>
              <a:t>GẶP</a:t>
            </a:r>
            <a:r>
              <a:rPr lang="en-US" sz="4000" b="1" dirty="0">
                <a:solidFill>
                  <a:schemeClr val="accent2">
                    <a:lumMod val="75000"/>
                  </a:schemeClr>
                </a:solidFill>
                <a:latin typeface="Times New Roman" panose="02020603050405020304" pitchFamily="18" charset="0"/>
                <a:ea typeface="Segoe UI" panose="020B0502040204020203" pitchFamily="34" charset="0"/>
              </a:rPr>
              <a:t> </a:t>
            </a:r>
            <a:r>
              <a:rPr lang="en-US" sz="4000" b="1" dirty="0" err="1">
                <a:solidFill>
                  <a:schemeClr val="accent2">
                    <a:lumMod val="75000"/>
                  </a:schemeClr>
                </a:solidFill>
                <a:latin typeface="Times New Roman" panose="02020603050405020304" pitchFamily="18" charset="0"/>
                <a:ea typeface="Segoe UI" panose="020B0502040204020203" pitchFamily="34" charset="0"/>
              </a:rPr>
              <a:t>KA-RÍP</a:t>
            </a:r>
            <a:r>
              <a:rPr lang="en-US" sz="4000" b="1" dirty="0">
                <a:solidFill>
                  <a:schemeClr val="accent2">
                    <a:lumMod val="75000"/>
                  </a:schemeClr>
                </a:solidFill>
                <a:latin typeface="Times New Roman" panose="02020603050405020304" pitchFamily="18" charset="0"/>
                <a:ea typeface="Segoe UI" panose="020B0502040204020203" pitchFamily="34" charset="0"/>
              </a:rPr>
              <a:t> </a:t>
            </a:r>
            <a:r>
              <a:rPr lang="en-US" sz="4000" b="1" dirty="0" err="1">
                <a:solidFill>
                  <a:schemeClr val="accent2">
                    <a:lumMod val="75000"/>
                  </a:schemeClr>
                </a:solidFill>
                <a:latin typeface="Times New Roman" panose="02020603050405020304" pitchFamily="18" charset="0"/>
                <a:ea typeface="Segoe UI" panose="020B0502040204020203" pitchFamily="34" charset="0"/>
              </a:rPr>
              <a:t>VÀ</a:t>
            </a:r>
            <a:r>
              <a:rPr lang="en-US" sz="4000" b="1" dirty="0">
                <a:solidFill>
                  <a:schemeClr val="accent2">
                    <a:lumMod val="75000"/>
                  </a:schemeClr>
                </a:solidFill>
                <a:latin typeface="Times New Roman" panose="02020603050405020304" pitchFamily="18" charset="0"/>
                <a:ea typeface="Segoe UI" panose="020B0502040204020203" pitchFamily="34" charset="0"/>
              </a:rPr>
              <a:t> XI-LA</a:t>
            </a:r>
            <a:endParaRPr lang="en-US" sz="4000" b="1" dirty="0">
              <a:solidFill>
                <a:schemeClr val="accent2">
                  <a:lumMod val="75000"/>
                </a:schemeClr>
              </a:solidFill>
              <a:latin typeface="Segoe UI" panose="020B0502040204020203" pitchFamily="34" charset="0"/>
              <a:ea typeface="Segoe UI" panose="020B0502040204020203" pitchFamily="34" charset="0"/>
            </a:endParaRPr>
          </a:p>
        </p:txBody>
      </p:sp>
      <p:sp>
        <p:nvSpPr>
          <p:cNvPr id="3" name="Rectangle 2"/>
          <p:cNvSpPr/>
          <p:nvPr/>
        </p:nvSpPr>
        <p:spPr>
          <a:xfrm>
            <a:off x="1" y="0"/>
            <a:ext cx="2067950" cy="64711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err="1">
                <a:solidFill>
                  <a:srgbClr val="002060"/>
                </a:solidFill>
                <a:latin typeface="Times New Roman" panose="02020603050405020304" pitchFamily="18" charset="0"/>
                <a:cs typeface="Times New Roman" panose="02020603050405020304" pitchFamily="18" charset="0"/>
              </a:rPr>
              <a:t>V10-CHÂN</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TRỜI</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SÁNG</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TẠO</a:t>
            </a:r>
            <a:endParaRPr lang="en-US" b="1" u="sng" dirty="0">
              <a:solidFill>
                <a:srgbClr val="002060"/>
              </a:solidFill>
              <a:latin typeface="Times New Roman" panose="02020603050405020304" pitchFamily="18" charset="0"/>
              <a:cs typeface="Times New Roman" panose="02020603050405020304" pitchFamily="18" charset="0"/>
            </a:endParaRPr>
          </a:p>
        </p:txBody>
      </p:sp>
      <p:sp>
        <p:nvSpPr>
          <p:cNvPr id="4" name="Rectangle 3"/>
          <p:cNvSpPr/>
          <p:nvPr/>
        </p:nvSpPr>
        <p:spPr>
          <a:xfrm>
            <a:off x="7666896" y="168812"/>
            <a:ext cx="4642336" cy="4783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002060"/>
                </a:solidFill>
                <a:effectLst/>
                <a:latin typeface="Times New Roman" panose="02020603050405020304" pitchFamily="18" charset="0"/>
                <a:ea typeface="Calibri" panose="020F0502020204030204" pitchFamily="34" charset="0"/>
              </a:rPr>
              <a:t>(</a:t>
            </a:r>
            <a:r>
              <a:rPr lang="en-US" sz="2000" b="1" dirty="0" err="1">
                <a:solidFill>
                  <a:srgbClr val="002060"/>
                </a:solidFill>
                <a:latin typeface="Times New Roman" panose="02020603050405020304" pitchFamily="18" charset="0"/>
                <a:ea typeface="Calibri" panose="020F0502020204030204" pitchFamily="34" charset="0"/>
              </a:rPr>
              <a:t>Trích</a:t>
            </a:r>
            <a:r>
              <a:rPr lang="en-US" sz="2000" b="1" dirty="0">
                <a:solidFill>
                  <a:srgbClr val="002060"/>
                </a:solidFill>
                <a:latin typeface="Times New Roman" panose="02020603050405020304" pitchFamily="18" charset="0"/>
                <a:ea typeface="Calibri" panose="020F0502020204030204" pitchFamily="34" charset="0"/>
              </a:rPr>
              <a:t> </a:t>
            </a:r>
            <a:r>
              <a:rPr lang="en-US" sz="2000" b="1" i="1" dirty="0">
                <a:solidFill>
                  <a:srgbClr val="002060"/>
                </a:solidFill>
                <a:latin typeface="Times New Roman" panose="02020603050405020304" pitchFamily="18" charset="0"/>
                <a:ea typeface="Calibri" panose="020F0502020204030204" pitchFamily="34" charset="0"/>
              </a:rPr>
              <a:t>Ô-</a:t>
            </a:r>
            <a:r>
              <a:rPr lang="en-US" sz="2000" b="1" i="1" dirty="0" err="1">
                <a:solidFill>
                  <a:srgbClr val="002060"/>
                </a:solidFill>
                <a:latin typeface="Times New Roman" panose="02020603050405020304" pitchFamily="18" charset="0"/>
                <a:ea typeface="Calibri" panose="020F0502020204030204" pitchFamily="34" charset="0"/>
              </a:rPr>
              <a:t>đi</a:t>
            </a:r>
            <a:r>
              <a:rPr lang="en-US" sz="2000" b="1" i="1" dirty="0">
                <a:solidFill>
                  <a:srgbClr val="002060"/>
                </a:solidFill>
                <a:latin typeface="Times New Roman" panose="02020603050405020304" pitchFamily="18" charset="0"/>
                <a:ea typeface="Calibri" panose="020F0502020204030204" pitchFamily="34" charset="0"/>
              </a:rPr>
              <a:t>-</a:t>
            </a:r>
            <a:r>
              <a:rPr lang="en-US" sz="2000" b="1" i="1" dirty="0" err="1">
                <a:solidFill>
                  <a:srgbClr val="002060"/>
                </a:solidFill>
                <a:latin typeface="Times New Roman" panose="02020603050405020304" pitchFamily="18" charset="0"/>
                <a:ea typeface="Calibri" panose="020F0502020204030204" pitchFamily="34" charset="0"/>
              </a:rPr>
              <a:t>xê</a:t>
            </a:r>
            <a:r>
              <a:rPr lang="en-US" sz="2000" b="1" i="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Sử</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thi</a:t>
            </a:r>
            <a:r>
              <a:rPr lang="en-US" sz="2000" b="1" dirty="0">
                <a:solidFill>
                  <a:srgbClr val="002060"/>
                </a:solidFill>
                <a:latin typeface="Times New Roman" panose="02020603050405020304" pitchFamily="18" charset="0"/>
                <a:ea typeface="Calibri" panose="020F0502020204030204" pitchFamily="34" charset="0"/>
              </a:rPr>
              <a:t> Hi </a:t>
            </a:r>
            <a:r>
              <a:rPr lang="en-US" sz="2000" b="1" dirty="0" err="1">
                <a:solidFill>
                  <a:srgbClr val="002060"/>
                </a:solidFill>
                <a:latin typeface="Times New Roman" panose="02020603050405020304" pitchFamily="18" charset="0"/>
                <a:ea typeface="Calibri" panose="020F0502020204030204" pitchFamily="34" charset="0"/>
              </a:rPr>
              <a:t>Lạp</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Hô</a:t>
            </a:r>
            <a:r>
              <a:rPr lang="en-US" sz="2000" b="1" dirty="0">
                <a:solidFill>
                  <a:srgbClr val="002060"/>
                </a:solidFill>
                <a:latin typeface="Times New Roman" panose="02020603050405020304" pitchFamily="18" charset="0"/>
                <a:ea typeface="Calibri" panose="020F0502020204030204" pitchFamily="34" charset="0"/>
              </a:rPr>
              <a:t>-me-re)</a:t>
            </a:r>
            <a:endParaRPr lang="en-US" sz="2000" b="1" dirty="0">
              <a:solidFill>
                <a:srgbClr val="002060"/>
              </a:solidFill>
            </a:endParaRPr>
          </a:p>
        </p:txBody>
      </p:sp>
      <p:sp>
        <p:nvSpPr>
          <p:cNvPr id="6" name="Rectangle: Rounded Corners 5"/>
          <p:cNvSpPr/>
          <p:nvPr/>
        </p:nvSpPr>
        <p:spPr>
          <a:xfrm>
            <a:off x="1" y="1558066"/>
            <a:ext cx="1937322" cy="4068147"/>
          </a:xfrm>
          <a:prstGeom prst="roundRect">
            <a:avLst/>
          </a:prstGeom>
          <a:solidFill>
            <a:srgbClr val="4088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sự</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kiện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chính</a:t>
            </a:r>
            <a:endParaRPr lang="en-US" sz="4000" b="1" dirty="0">
              <a:latin typeface="Times New Roman" panose="02020603050405020304" pitchFamily="18" charset="0"/>
              <a:cs typeface="Times New Roman" panose="02020603050405020304" pitchFamily="18" charset="0"/>
            </a:endParaRPr>
          </a:p>
        </p:txBody>
      </p:sp>
      <p:sp>
        <p:nvSpPr>
          <p:cNvPr id="7" name="Rectangle: Rounded Corners 6"/>
          <p:cNvSpPr/>
          <p:nvPr/>
        </p:nvSpPr>
        <p:spPr>
          <a:xfrm>
            <a:off x="2705879" y="989045"/>
            <a:ext cx="9255966" cy="933061"/>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Ô-</a:t>
            </a:r>
            <a:r>
              <a:rPr lang="en-US" sz="2400" b="1" dirty="0" err="1"/>
              <a:t>đi</a:t>
            </a:r>
            <a:r>
              <a:rPr lang="en-US" sz="2400" b="1" dirty="0"/>
              <a:t>-</a:t>
            </a:r>
            <a:r>
              <a:rPr lang="en-US" sz="2400" b="1" dirty="0" err="1"/>
              <a:t>xê</a:t>
            </a:r>
            <a:r>
              <a:rPr lang="en-US" sz="2400" b="1" dirty="0"/>
              <a:t> </a:t>
            </a:r>
            <a:r>
              <a:rPr lang="en-US" sz="2400" b="1" dirty="0" err="1"/>
              <a:t>và</a:t>
            </a:r>
            <a:r>
              <a:rPr lang="en-US" sz="2400" b="1" dirty="0"/>
              <a:t> </a:t>
            </a:r>
            <a:r>
              <a:rPr lang="en-US" sz="2400" b="1" dirty="0" err="1"/>
              <a:t>các</a:t>
            </a:r>
            <a:r>
              <a:rPr lang="en-US" sz="2400" b="1" dirty="0"/>
              <a:t> </a:t>
            </a:r>
            <a:r>
              <a:rPr lang="en-US" sz="2400" b="1" dirty="0" err="1"/>
              <a:t>thủy</a:t>
            </a:r>
            <a:r>
              <a:rPr lang="en-US" sz="2400" b="1" dirty="0"/>
              <a:t> </a:t>
            </a:r>
            <a:r>
              <a:rPr lang="en-US" sz="2400" b="1" dirty="0" err="1"/>
              <a:t>thủ</a:t>
            </a:r>
            <a:r>
              <a:rPr lang="en-US" sz="2400" b="1" dirty="0"/>
              <a:t> </a:t>
            </a:r>
            <a:r>
              <a:rPr lang="en-US" sz="2400" b="1" dirty="0" err="1"/>
              <a:t>lên</a:t>
            </a:r>
            <a:r>
              <a:rPr lang="en-US" sz="2400" b="1" dirty="0"/>
              <a:t> </a:t>
            </a:r>
            <a:r>
              <a:rPr lang="en-US" sz="2400" b="1" dirty="0" err="1"/>
              <a:t>đường</a:t>
            </a:r>
            <a:r>
              <a:rPr lang="en-US" sz="2400" b="1" dirty="0"/>
              <a:t> </a:t>
            </a:r>
            <a:r>
              <a:rPr lang="en-US" sz="2400" b="1" dirty="0" err="1"/>
              <a:t>vượt</a:t>
            </a:r>
            <a:r>
              <a:rPr lang="en-US" sz="2400" b="1" dirty="0"/>
              <a:t> </a:t>
            </a:r>
            <a:r>
              <a:rPr lang="en-US" sz="2400" b="1" dirty="0" err="1"/>
              <a:t>biển</a:t>
            </a:r>
            <a:r>
              <a:rPr lang="en-US" sz="2400" b="1" dirty="0"/>
              <a:t> </a:t>
            </a:r>
            <a:r>
              <a:rPr lang="en-US" sz="2400" b="1" dirty="0" err="1"/>
              <a:t>về</a:t>
            </a:r>
            <a:r>
              <a:rPr lang="en-US" sz="2400" b="1" dirty="0"/>
              <a:t> </a:t>
            </a:r>
            <a:r>
              <a:rPr lang="en-US" sz="2400" b="1" dirty="0" err="1"/>
              <a:t>quê</a:t>
            </a:r>
            <a:r>
              <a:rPr lang="en-US" sz="2400" b="1" dirty="0"/>
              <a:t> </a:t>
            </a:r>
            <a:r>
              <a:rPr lang="en-US" sz="2400" b="1" dirty="0" err="1"/>
              <a:t>và</a:t>
            </a:r>
            <a:r>
              <a:rPr lang="en-US" sz="2400" b="1" dirty="0"/>
              <a:t> </a:t>
            </a:r>
            <a:r>
              <a:rPr lang="en-US" sz="2400" b="1" dirty="0" err="1"/>
              <a:t>được</a:t>
            </a:r>
            <a:r>
              <a:rPr lang="en-US" sz="2400" b="1" dirty="0"/>
              <a:t> </a:t>
            </a:r>
            <a:r>
              <a:rPr lang="en-US" sz="2400" b="1" dirty="0" err="1"/>
              <a:t>báo</a:t>
            </a:r>
            <a:r>
              <a:rPr lang="en-US" sz="2400" b="1" dirty="0"/>
              <a:t> </a:t>
            </a:r>
            <a:r>
              <a:rPr lang="en-US" sz="2400" b="1" dirty="0" err="1"/>
              <a:t>trước</a:t>
            </a:r>
            <a:r>
              <a:rPr lang="en-US" sz="2400" b="1" dirty="0"/>
              <a:t> </a:t>
            </a:r>
            <a:r>
              <a:rPr lang="en-US" sz="2400" b="1" dirty="0" err="1"/>
              <a:t>là</a:t>
            </a:r>
            <a:r>
              <a:rPr lang="en-US" sz="2400" b="1" dirty="0"/>
              <a:t> </a:t>
            </a:r>
            <a:r>
              <a:rPr lang="en-US" sz="2400" b="1" dirty="0" err="1"/>
              <a:t>chuẩn</a:t>
            </a:r>
            <a:r>
              <a:rPr lang="en-US" sz="2400" b="1" dirty="0"/>
              <a:t> </a:t>
            </a:r>
            <a:r>
              <a:rPr lang="en-US" sz="2400" b="1" dirty="0" err="1"/>
              <a:t>bị</a:t>
            </a:r>
            <a:r>
              <a:rPr lang="en-US" sz="2400" b="1" dirty="0"/>
              <a:t> </a:t>
            </a:r>
            <a:r>
              <a:rPr lang="en-US" sz="2400" b="1" dirty="0" err="1"/>
              <a:t>tinh</a:t>
            </a:r>
            <a:r>
              <a:rPr lang="en-US" sz="2400" b="1" dirty="0"/>
              <a:t> </a:t>
            </a:r>
            <a:r>
              <a:rPr lang="en-US" sz="2400" b="1" dirty="0" err="1"/>
              <a:t>thần</a:t>
            </a:r>
            <a:r>
              <a:rPr lang="en-US" sz="2400" b="1" dirty="0"/>
              <a:t> </a:t>
            </a:r>
            <a:r>
              <a:rPr lang="en-US" sz="2400" b="1" dirty="0" err="1"/>
              <a:t>đối</a:t>
            </a:r>
            <a:r>
              <a:rPr lang="en-US" sz="2400" b="1" dirty="0"/>
              <a:t> </a:t>
            </a:r>
            <a:r>
              <a:rPr lang="en-US" sz="2400" b="1" dirty="0" err="1"/>
              <a:t>mặt</a:t>
            </a:r>
            <a:r>
              <a:rPr lang="en-US" sz="2400" b="1" dirty="0"/>
              <a:t> </a:t>
            </a:r>
            <a:r>
              <a:rPr lang="en-US" sz="2400" b="1" dirty="0" err="1"/>
              <a:t>với</a:t>
            </a:r>
            <a:r>
              <a:rPr lang="en-US" sz="2400" b="1" dirty="0"/>
              <a:t> </a:t>
            </a:r>
            <a:r>
              <a:rPr lang="en-US" sz="2400" b="1" dirty="0" err="1"/>
              <a:t>mọi</a:t>
            </a:r>
            <a:r>
              <a:rPr lang="en-US" sz="2400" b="1" dirty="0"/>
              <a:t> </a:t>
            </a:r>
            <a:r>
              <a:rPr lang="en-US" sz="2400" b="1" dirty="0" err="1"/>
              <a:t>nguy</a:t>
            </a:r>
            <a:r>
              <a:rPr lang="en-US" sz="2400" b="1" dirty="0"/>
              <a:t> </a:t>
            </a:r>
            <a:r>
              <a:rPr lang="en-US" sz="2400" b="1" dirty="0" err="1"/>
              <a:t>hiểm</a:t>
            </a:r>
            <a:endParaRPr lang="en-US" sz="2400" b="1" dirty="0"/>
          </a:p>
        </p:txBody>
      </p:sp>
      <p:sp>
        <p:nvSpPr>
          <p:cNvPr id="8" name="Rectangle: Rounded Corners 7"/>
          <p:cNvSpPr/>
          <p:nvPr/>
        </p:nvSpPr>
        <p:spPr>
          <a:xfrm>
            <a:off x="2705879" y="2114749"/>
            <a:ext cx="9255965" cy="1340503"/>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Các</a:t>
            </a:r>
            <a:r>
              <a:rPr lang="en-US" sz="2400" b="1" dirty="0"/>
              <a:t> </a:t>
            </a:r>
            <a:r>
              <a:rPr lang="en-US" sz="2400" b="1" dirty="0" err="1"/>
              <a:t>thủy</a:t>
            </a:r>
            <a:r>
              <a:rPr lang="en-US" sz="2400" b="1" dirty="0"/>
              <a:t> </a:t>
            </a:r>
            <a:r>
              <a:rPr lang="en-US" sz="2400" b="1" dirty="0" err="1"/>
              <a:t>thủ</a:t>
            </a:r>
            <a:r>
              <a:rPr lang="en-US" sz="2400" b="1" dirty="0"/>
              <a:t> </a:t>
            </a:r>
            <a:r>
              <a:rPr lang="en-US" sz="2400" b="1" dirty="0" err="1"/>
              <a:t>phải</a:t>
            </a:r>
            <a:r>
              <a:rPr lang="en-US" sz="2400" b="1" dirty="0"/>
              <a:t> </a:t>
            </a:r>
            <a:r>
              <a:rPr lang="en-US" sz="2400" b="1" dirty="0" err="1"/>
              <a:t>nhét</a:t>
            </a:r>
            <a:r>
              <a:rPr lang="en-US" sz="2400" b="1" dirty="0"/>
              <a:t> </a:t>
            </a:r>
            <a:r>
              <a:rPr lang="en-US" sz="2400" b="1" dirty="0" err="1"/>
              <a:t>sáp</a:t>
            </a:r>
            <a:r>
              <a:rPr lang="en-US" sz="2400" b="1" dirty="0"/>
              <a:t> </a:t>
            </a:r>
            <a:r>
              <a:rPr lang="en-US" sz="2400" b="1" dirty="0" err="1"/>
              <a:t>ong</a:t>
            </a:r>
            <a:r>
              <a:rPr lang="en-US" sz="2400" b="1" dirty="0"/>
              <a:t> </a:t>
            </a:r>
            <a:r>
              <a:rPr lang="en-US" sz="2400" b="1" dirty="0" err="1"/>
              <a:t>vào</a:t>
            </a:r>
            <a:r>
              <a:rPr lang="en-US" sz="2400" b="1" dirty="0"/>
              <a:t> tai </a:t>
            </a:r>
            <a:r>
              <a:rPr lang="en-US" sz="2400" b="1" dirty="0" err="1"/>
              <a:t>để</a:t>
            </a:r>
            <a:r>
              <a:rPr lang="en-US" sz="2400" b="1" dirty="0"/>
              <a:t> </a:t>
            </a:r>
            <a:r>
              <a:rPr lang="en-US" sz="2400" b="1" dirty="0" err="1"/>
              <a:t>tránh</a:t>
            </a:r>
            <a:r>
              <a:rPr lang="en-US" sz="2400" b="1" dirty="0"/>
              <a:t> </a:t>
            </a:r>
            <a:r>
              <a:rPr lang="en-US" sz="2400" b="1" dirty="0" err="1"/>
              <a:t>nghe</a:t>
            </a:r>
            <a:r>
              <a:rPr lang="en-US" sz="2400" b="1" dirty="0"/>
              <a:t> </a:t>
            </a:r>
            <a:r>
              <a:rPr lang="en-US" sz="2400" b="1" dirty="0" err="1"/>
              <a:t>tiếng</a:t>
            </a:r>
            <a:r>
              <a:rPr lang="en-US" sz="2400" b="1" dirty="0"/>
              <a:t> </a:t>
            </a:r>
            <a:r>
              <a:rPr lang="en-US" sz="2400" b="1" dirty="0" err="1"/>
              <a:t>hát</a:t>
            </a:r>
            <a:r>
              <a:rPr lang="en-US" sz="2400" b="1" dirty="0"/>
              <a:t> ma </a:t>
            </a:r>
            <a:r>
              <a:rPr lang="en-US" sz="2400" b="1" dirty="0" err="1"/>
              <a:t>mị</a:t>
            </a:r>
            <a:r>
              <a:rPr lang="en-US" sz="2400" b="1" dirty="0"/>
              <a:t> </a:t>
            </a:r>
            <a:r>
              <a:rPr lang="en-US" sz="2400" b="1" dirty="0" err="1"/>
              <a:t>và</a:t>
            </a:r>
            <a:r>
              <a:rPr lang="en-US" sz="2400" b="1" dirty="0"/>
              <a:t> </a:t>
            </a:r>
            <a:r>
              <a:rPr lang="en-US" sz="2400" b="1" dirty="0" err="1"/>
              <a:t>cánh</a:t>
            </a:r>
            <a:r>
              <a:rPr lang="en-US" sz="2400" b="1" dirty="0"/>
              <a:t> </a:t>
            </a:r>
            <a:r>
              <a:rPr lang="en-US" sz="2400" b="1" dirty="0" err="1"/>
              <a:t>đòng</a:t>
            </a:r>
            <a:r>
              <a:rPr lang="en-US" sz="2400" b="1" dirty="0"/>
              <a:t> </a:t>
            </a:r>
            <a:r>
              <a:rPr lang="en-US" sz="2400" b="1" dirty="0" err="1"/>
              <a:t>cỏ</a:t>
            </a:r>
            <a:r>
              <a:rPr lang="en-US" sz="2400" b="1" dirty="0"/>
              <a:t> </a:t>
            </a:r>
            <a:r>
              <a:rPr lang="en-US" sz="2400" b="1" dirty="0" err="1"/>
              <a:t>đầy</a:t>
            </a:r>
            <a:r>
              <a:rPr lang="en-US" sz="2400" b="1" dirty="0"/>
              <a:t> </a:t>
            </a:r>
            <a:r>
              <a:rPr lang="en-US" sz="2400" b="1" dirty="0" err="1"/>
              <a:t>hoa</a:t>
            </a:r>
            <a:r>
              <a:rPr lang="en-US" sz="2400" b="1" dirty="0"/>
              <a:t> </a:t>
            </a:r>
            <a:r>
              <a:rPr lang="en-US" sz="2400" b="1" dirty="0" err="1"/>
              <a:t>dại</a:t>
            </a:r>
            <a:r>
              <a:rPr lang="en-US" sz="2400" b="1" dirty="0"/>
              <a:t> </a:t>
            </a:r>
            <a:r>
              <a:rPr lang="en-US" sz="2400" b="1" dirty="0" err="1"/>
              <a:t>của</a:t>
            </a:r>
            <a:r>
              <a:rPr lang="en-US" sz="2400" b="1" dirty="0"/>
              <a:t> </a:t>
            </a:r>
            <a:r>
              <a:rPr lang="en-US" sz="2400" b="1" dirty="0" err="1"/>
              <a:t>các</a:t>
            </a:r>
            <a:r>
              <a:rPr lang="en-US" sz="2400" b="1" dirty="0"/>
              <a:t> </a:t>
            </a:r>
            <a:r>
              <a:rPr lang="en-US" sz="2400" b="1" dirty="0" err="1"/>
              <a:t>nàng</a:t>
            </a:r>
            <a:r>
              <a:rPr lang="en-US" sz="2400" b="1" dirty="0"/>
              <a:t> Xi-</a:t>
            </a:r>
            <a:r>
              <a:rPr lang="en-US" sz="2400" b="1" dirty="0" err="1"/>
              <a:t>ren</a:t>
            </a:r>
            <a:r>
              <a:rPr lang="en-US" sz="2400" b="1" dirty="0"/>
              <a:t>. </a:t>
            </a:r>
            <a:r>
              <a:rPr lang="en-US" sz="2400" b="1" dirty="0" err="1"/>
              <a:t>Riêng</a:t>
            </a:r>
            <a:r>
              <a:rPr lang="en-US" sz="2400" b="1" dirty="0"/>
              <a:t> Ô-</a:t>
            </a:r>
            <a:r>
              <a:rPr lang="en-US" sz="2400" b="1" dirty="0" err="1"/>
              <a:t>đi</a:t>
            </a:r>
            <a:r>
              <a:rPr lang="en-US" sz="2400" b="1" dirty="0"/>
              <a:t>-</a:t>
            </a:r>
            <a:r>
              <a:rPr lang="en-US" sz="2400" b="1" dirty="0" err="1"/>
              <a:t>xê</a:t>
            </a:r>
            <a:r>
              <a:rPr lang="en-US" sz="2400" b="1" dirty="0"/>
              <a:t> </a:t>
            </a:r>
            <a:r>
              <a:rPr lang="en-US" sz="2400" b="1" dirty="0" err="1"/>
              <a:t>được</a:t>
            </a:r>
            <a:r>
              <a:rPr lang="en-US" sz="2400" b="1" dirty="0"/>
              <a:t> </a:t>
            </a:r>
            <a:r>
              <a:rPr lang="en-US" sz="2400" b="1" dirty="0" err="1"/>
              <a:t>nghe</a:t>
            </a:r>
            <a:r>
              <a:rPr lang="en-US" sz="2400" b="1" dirty="0"/>
              <a:t> </a:t>
            </a:r>
            <a:r>
              <a:rPr lang="en-US" sz="2400" b="1" dirty="0" err="1"/>
              <a:t>hát</a:t>
            </a:r>
            <a:r>
              <a:rPr lang="en-US" sz="2400" b="1" dirty="0"/>
              <a:t> </a:t>
            </a:r>
            <a:r>
              <a:rPr lang="en-US" sz="2400" b="1" dirty="0" err="1"/>
              <a:t>nhưng</a:t>
            </a:r>
            <a:r>
              <a:rPr lang="en-US" sz="2400" b="1" dirty="0"/>
              <a:t> </a:t>
            </a:r>
            <a:r>
              <a:rPr lang="en-US" sz="2400" b="1" dirty="0" err="1"/>
              <a:t>phải</a:t>
            </a:r>
            <a:r>
              <a:rPr lang="en-US" sz="2400" b="1" dirty="0"/>
              <a:t> </a:t>
            </a:r>
            <a:r>
              <a:rPr lang="en-US" sz="2400" b="1" dirty="0" err="1"/>
              <a:t>trói</a:t>
            </a:r>
            <a:r>
              <a:rPr lang="en-US" sz="2400" b="1" dirty="0"/>
              <a:t> </a:t>
            </a:r>
            <a:r>
              <a:rPr lang="en-US" sz="2400" b="1" dirty="0" err="1"/>
              <a:t>mình</a:t>
            </a:r>
            <a:r>
              <a:rPr lang="en-US" sz="2400" b="1" dirty="0"/>
              <a:t> </a:t>
            </a:r>
            <a:r>
              <a:rPr lang="en-US" sz="2400" b="1" dirty="0" err="1"/>
              <a:t>vào</a:t>
            </a:r>
            <a:r>
              <a:rPr lang="en-US" sz="2400" b="1" dirty="0"/>
              <a:t> </a:t>
            </a:r>
            <a:r>
              <a:rPr lang="en-US" sz="2400" b="1" dirty="0" err="1"/>
              <a:t>cột</a:t>
            </a:r>
            <a:r>
              <a:rPr lang="en-US" sz="2400" b="1" dirty="0"/>
              <a:t> </a:t>
            </a:r>
            <a:r>
              <a:rPr lang="en-US" sz="2400" b="1" dirty="0" err="1"/>
              <a:t>buồm</a:t>
            </a:r>
            <a:r>
              <a:rPr lang="en-US" sz="2400" b="1" dirty="0"/>
              <a:t> </a:t>
            </a:r>
            <a:r>
              <a:rPr lang="en-US" sz="2400" b="1" dirty="0" err="1"/>
              <a:t>để</a:t>
            </a:r>
            <a:r>
              <a:rPr lang="en-US" sz="2400" b="1" dirty="0"/>
              <a:t> </a:t>
            </a:r>
            <a:r>
              <a:rPr lang="en-US" sz="2400" b="1" dirty="0" err="1"/>
              <a:t>tránh</a:t>
            </a:r>
            <a:r>
              <a:rPr lang="en-US" sz="2400" b="1" dirty="0"/>
              <a:t> </a:t>
            </a:r>
            <a:r>
              <a:rPr lang="en-US" sz="2400" b="1" dirty="0" err="1"/>
              <a:t>nguy</a:t>
            </a:r>
            <a:r>
              <a:rPr lang="en-US" sz="2400" b="1" dirty="0"/>
              <a:t> </a:t>
            </a:r>
            <a:r>
              <a:rPr lang="en-US" sz="2400" b="1" dirty="0" err="1"/>
              <a:t>hiểm</a:t>
            </a:r>
            <a:endParaRPr lang="en-US" sz="2400" b="1" dirty="0"/>
          </a:p>
        </p:txBody>
      </p:sp>
      <p:sp>
        <p:nvSpPr>
          <p:cNvPr id="9" name="Rectangle: Rounded Corners 8"/>
          <p:cNvSpPr/>
          <p:nvPr/>
        </p:nvSpPr>
        <p:spPr>
          <a:xfrm>
            <a:off x="2705878" y="3592140"/>
            <a:ext cx="9255966" cy="1772389"/>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rPr>
              <a:t>Các</a:t>
            </a:r>
            <a:r>
              <a:rPr lang="en-US" sz="2400" b="1" dirty="0">
                <a:solidFill>
                  <a:schemeClr val="tx1"/>
                </a:solidFill>
              </a:rPr>
              <a:t> </a:t>
            </a:r>
            <a:r>
              <a:rPr lang="en-US" sz="2400" b="1" dirty="0" err="1">
                <a:solidFill>
                  <a:schemeClr val="tx1"/>
                </a:solidFill>
              </a:rPr>
              <a:t>thủy</a:t>
            </a:r>
            <a:r>
              <a:rPr lang="en-US" sz="2400" b="1" dirty="0">
                <a:solidFill>
                  <a:schemeClr val="tx1"/>
                </a:solidFill>
              </a:rPr>
              <a:t> </a:t>
            </a:r>
            <a:r>
              <a:rPr lang="en-US" sz="2400" b="1" dirty="0" err="1">
                <a:solidFill>
                  <a:schemeClr val="tx1"/>
                </a:solidFill>
              </a:rPr>
              <a:t>thủ</a:t>
            </a:r>
            <a:r>
              <a:rPr lang="en-US" sz="2400" b="1" dirty="0">
                <a:solidFill>
                  <a:schemeClr val="tx1"/>
                </a:solidFill>
              </a:rPr>
              <a:t> </a:t>
            </a:r>
            <a:r>
              <a:rPr lang="en-US" sz="2400" b="1" dirty="0" err="1">
                <a:solidFill>
                  <a:schemeClr val="tx1"/>
                </a:solidFill>
              </a:rPr>
              <a:t>vượt</a:t>
            </a:r>
            <a:r>
              <a:rPr lang="en-US" sz="2400" b="1" dirty="0">
                <a:solidFill>
                  <a:schemeClr val="tx1"/>
                </a:solidFill>
              </a:rPr>
              <a:t> qua </a:t>
            </a:r>
            <a:r>
              <a:rPr lang="en-US" sz="2400" b="1" dirty="0" err="1">
                <a:solidFill>
                  <a:schemeClr val="tx1"/>
                </a:solidFill>
              </a:rPr>
              <a:t>eo</a:t>
            </a:r>
            <a:r>
              <a:rPr lang="en-US" sz="2400" b="1" dirty="0">
                <a:solidFill>
                  <a:schemeClr val="tx1"/>
                </a:solidFill>
              </a:rPr>
              <a:t> </a:t>
            </a:r>
            <a:r>
              <a:rPr lang="en-US" sz="2400" b="1" dirty="0" err="1">
                <a:solidFill>
                  <a:schemeClr val="tx1"/>
                </a:solidFill>
              </a:rPr>
              <a:t>biển</a:t>
            </a:r>
            <a:r>
              <a:rPr lang="en-US" sz="2400" b="1" dirty="0">
                <a:solidFill>
                  <a:schemeClr val="tx1"/>
                </a:solidFill>
              </a:rPr>
              <a:t> </a:t>
            </a:r>
            <a:r>
              <a:rPr lang="en-US" sz="2400" b="1" dirty="0" err="1">
                <a:solidFill>
                  <a:schemeClr val="tx1"/>
                </a:solidFill>
              </a:rPr>
              <a:t>hẹp</a:t>
            </a:r>
            <a:r>
              <a:rPr lang="en-US" sz="2400" b="1" dirty="0">
                <a:solidFill>
                  <a:schemeClr val="tx1"/>
                </a:solidFill>
              </a:rPr>
              <a:t> , </a:t>
            </a:r>
            <a:r>
              <a:rPr lang="en-US" sz="2400" b="1" dirty="0" err="1">
                <a:solidFill>
                  <a:schemeClr val="tx1"/>
                </a:solidFill>
              </a:rPr>
              <a:t>nơi</a:t>
            </a:r>
            <a:r>
              <a:rPr lang="en-US" sz="2400" b="1" dirty="0">
                <a:solidFill>
                  <a:schemeClr val="tx1"/>
                </a:solidFill>
              </a:rPr>
              <a:t> </a:t>
            </a:r>
            <a:r>
              <a:rPr lang="en-US" sz="2400" b="1" dirty="0" err="1">
                <a:solidFill>
                  <a:schemeClr val="tx1"/>
                </a:solidFill>
              </a:rPr>
              <a:t>có</a:t>
            </a:r>
            <a:r>
              <a:rPr lang="en-US" sz="2400" b="1" dirty="0">
                <a:solidFill>
                  <a:schemeClr val="tx1"/>
                </a:solidFill>
              </a:rPr>
              <a:t> </a:t>
            </a:r>
            <a:r>
              <a:rPr lang="en-US" sz="2400" b="1" dirty="0" err="1">
                <a:solidFill>
                  <a:schemeClr val="tx1"/>
                </a:solidFill>
              </a:rPr>
              <a:t>cạm</a:t>
            </a:r>
            <a:r>
              <a:rPr lang="en-US" sz="2400" b="1" dirty="0">
                <a:solidFill>
                  <a:schemeClr val="tx1"/>
                </a:solidFill>
              </a:rPr>
              <a:t> </a:t>
            </a:r>
            <a:r>
              <a:rPr lang="en-US" sz="2400" b="1" dirty="0" err="1">
                <a:solidFill>
                  <a:schemeClr val="tx1"/>
                </a:solidFill>
              </a:rPr>
              <a:t>bẫy</a:t>
            </a:r>
            <a:r>
              <a:rPr lang="en-US" sz="2400" b="1" dirty="0">
                <a:solidFill>
                  <a:schemeClr val="tx1"/>
                </a:solidFill>
              </a:rPr>
              <a:t> </a:t>
            </a:r>
            <a:r>
              <a:rPr lang="en-US" sz="2400" b="1" dirty="0" err="1">
                <a:solidFill>
                  <a:schemeClr val="tx1"/>
                </a:solidFill>
              </a:rPr>
              <a:t>khủng</a:t>
            </a:r>
            <a:r>
              <a:rPr lang="en-US" sz="2400" b="1" dirty="0">
                <a:solidFill>
                  <a:schemeClr val="tx1"/>
                </a:solidFill>
              </a:rPr>
              <a:t> </a:t>
            </a:r>
            <a:r>
              <a:rPr lang="en-US" sz="2400" b="1" dirty="0" err="1">
                <a:solidFill>
                  <a:schemeClr val="tx1"/>
                </a:solidFill>
              </a:rPr>
              <a:t>khiếp</a:t>
            </a:r>
            <a:r>
              <a:rPr lang="en-US" sz="2400" b="1" dirty="0">
                <a:solidFill>
                  <a:schemeClr val="tx1"/>
                </a:solidFill>
              </a:rPr>
              <a:t> </a:t>
            </a:r>
            <a:r>
              <a:rPr lang="en-US" sz="2400" b="1" dirty="0" err="1">
                <a:solidFill>
                  <a:schemeClr val="tx1"/>
                </a:solidFill>
              </a:rPr>
              <a:t>của</a:t>
            </a:r>
            <a:r>
              <a:rPr lang="en-US" sz="2400" b="1" dirty="0">
                <a:solidFill>
                  <a:schemeClr val="tx1"/>
                </a:solidFill>
              </a:rPr>
              <a:t> </a:t>
            </a:r>
            <a:r>
              <a:rPr lang="en-US" sz="2400" b="1" dirty="0" err="1">
                <a:solidFill>
                  <a:schemeClr val="tx1"/>
                </a:solidFill>
              </a:rPr>
              <a:t>quái</a:t>
            </a:r>
            <a:r>
              <a:rPr lang="en-US" sz="2400" b="1" dirty="0">
                <a:solidFill>
                  <a:schemeClr val="tx1"/>
                </a:solidFill>
              </a:rPr>
              <a:t> </a:t>
            </a:r>
            <a:r>
              <a:rPr lang="en-US" sz="2400" b="1" dirty="0" err="1">
                <a:solidFill>
                  <a:schemeClr val="tx1"/>
                </a:solidFill>
              </a:rPr>
              <a:t>vật</a:t>
            </a:r>
            <a:r>
              <a:rPr lang="en-US" sz="2400" b="1" dirty="0">
                <a:solidFill>
                  <a:schemeClr val="tx1"/>
                </a:solidFill>
              </a:rPr>
              <a:t> Ka-</a:t>
            </a:r>
            <a:r>
              <a:rPr lang="en-US" sz="2400" b="1" dirty="0" err="1">
                <a:solidFill>
                  <a:schemeClr val="tx1"/>
                </a:solidFill>
              </a:rPr>
              <a:t>ríp</a:t>
            </a:r>
            <a:r>
              <a:rPr lang="en-US" sz="2400" b="1" dirty="0">
                <a:solidFill>
                  <a:schemeClr val="tx1"/>
                </a:solidFill>
              </a:rPr>
              <a:t>. </a:t>
            </a:r>
            <a:r>
              <a:rPr lang="en-US" sz="2400" b="1" dirty="0" err="1">
                <a:solidFill>
                  <a:schemeClr val="tx1"/>
                </a:solidFill>
              </a:rPr>
              <a:t>Họ</a:t>
            </a:r>
            <a:r>
              <a:rPr lang="en-US" sz="2400" b="1" dirty="0">
                <a:solidFill>
                  <a:schemeClr val="tx1"/>
                </a:solidFill>
              </a:rPr>
              <a:t> </a:t>
            </a:r>
            <a:r>
              <a:rPr lang="en-US" sz="2400" b="1" dirty="0" err="1">
                <a:solidFill>
                  <a:schemeClr val="tx1"/>
                </a:solidFill>
              </a:rPr>
              <a:t>tiếp</a:t>
            </a:r>
            <a:r>
              <a:rPr lang="en-US" sz="2400" b="1" dirty="0">
                <a:solidFill>
                  <a:schemeClr val="tx1"/>
                </a:solidFill>
              </a:rPr>
              <a:t> </a:t>
            </a:r>
            <a:r>
              <a:rPr lang="en-US" sz="2400" b="1" dirty="0" err="1">
                <a:solidFill>
                  <a:schemeClr val="tx1"/>
                </a:solidFill>
              </a:rPr>
              <a:t>tục</a:t>
            </a:r>
            <a:r>
              <a:rPr lang="en-US" sz="2400" b="1" dirty="0">
                <a:solidFill>
                  <a:schemeClr val="tx1"/>
                </a:solidFill>
              </a:rPr>
              <a:t> </a:t>
            </a:r>
            <a:r>
              <a:rPr lang="en-US" sz="2400" b="1" dirty="0" err="1">
                <a:solidFill>
                  <a:schemeClr val="tx1"/>
                </a:solidFill>
              </a:rPr>
              <a:t>rơi</a:t>
            </a:r>
            <a:r>
              <a:rPr lang="en-US" sz="2400" b="1" dirty="0">
                <a:solidFill>
                  <a:schemeClr val="tx1"/>
                </a:solidFill>
              </a:rPr>
              <a:t> </a:t>
            </a:r>
            <a:r>
              <a:rPr lang="en-US" sz="2400" b="1" dirty="0" err="1">
                <a:solidFill>
                  <a:schemeClr val="tx1"/>
                </a:solidFill>
              </a:rPr>
              <a:t>vào</a:t>
            </a:r>
            <a:r>
              <a:rPr lang="en-US" sz="2400" b="1" dirty="0">
                <a:solidFill>
                  <a:schemeClr val="tx1"/>
                </a:solidFill>
              </a:rPr>
              <a:t> </a:t>
            </a:r>
            <a:r>
              <a:rPr lang="en-US" sz="2400" b="1" dirty="0" err="1">
                <a:solidFill>
                  <a:schemeClr val="tx1"/>
                </a:solidFill>
              </a:rPr>
              <a:t>cạm</a:t>
            </a:r>
            <a:r>
              <a:rPr lang="en-US" sz="2400" b="1" dirty="0">
                <a:solidFill>
                  <a:schemeClr val="tx1"/>
                </a:solidFill>
              </a:rPr>
              <a:t> </a:t>
            </a:r>
            <a:r>
              <a:rPr lang="en-US" sz="2400" b="1" dirty="0" err="1">
                <a:solidFill>
                  <a:schemeClr val="tx1"/>
                </a:solidFill>
              </a:rPr>
              <a:t>bẫy</a:t>
            </a:r>
            <a:r>
              <a:rPr lang="en-US" sz="2400" b="1" dirty="0">
                <a:solidFill>
                  <a:schemeClr val="tx1"/>
                </a:solidFill>
              </a:rPr>
              <a:t> </a:t>
            </a:r>
            <a:r>
              <a:rPr lang="en-US" sz="2400" b="1" dirty="0" err="1">
                <a:solidFill>
                  <a:schemeClr val="tx1"/>
                </a:solidFill>
              </a:rPr>
              <a:t>của</a:t>
            </a:r>
            <a:r>
              <a:rPr lang="en-US" sz="2400" b="1" dirty="0">
                <a:solidFill>
                  <a:schemeClr val="tx1"/>
                </a:solidFill>
              </a:rPr>
              <a:t> </a:t>
            </a:r>
            <a:r>
              <a:rPr lang="en-US" sz="2400" b="1" dirty="0" err="1">
                <a:solidFill>
                  <a:schemeClr val="tx1"/>
                </a:solidFill>
              </a:rPr>
              <a:t>quái</a:t>
            </a:r>
            <a:r>
              <a:rPr lang="en-US" sz="2400" b="1" dirty="0">
                <a:solidFill>
                  <a:schemeClr val="tx1"/>
                </a:solidFill>
              </a:rPr>
              <a:t> </a:t>
            </a:r>
            <a:r>
              <a:rPr lang="en-US" sz="2400" b="1" dirty="0" err="1">
                <a:solidFill>
                  <a:schemeClr val="tx1"/>
                </a:solidFill>
              </a:rPr>
              <a:t>vật</a:t>
            </a:r>
            <a:r>
              <a:rPr lang="en-US" sz="2400" b="1" dirty="0">
                <a:solidFill>
                  <a:schemeClr val="tx1"/>
                </a:solidFill>
              </a:rPr>
              <a:t> Xi-la </a:t>
            </a:r>
            <a:r>
              <a:rPr lang="en-US" sz="2400" b="1" dirty="0" err="1">
                <a:solidFill>
                  <a:schemeClr val="tx1"/>
                </a:solidFill>
              </a:rPr>
              <a:t>khiến</a:t>
            </a:r>
            <a:r>
              <a:rPr lang="en-US" sz="2400" b="1" dirty="0">
                <a:solidFill>
                  <a:schemeClr val="tx1"/>
                </a:solidFill>
              </a:rPr>
              <a:t> </a:t>
            </a:r>
            <a:r>
              <a:rPr lang="en-US" sz="2400" b="1" dirty="0" err="1">
                <a:solidFill>
                  <a:schemeClr val="tx1"/>
                </a:solidFill>
              </a:rPr>
              <a:t>cho</a:t>
            </a:r>
            <a:r>
              <a:rPr lang="en-US" sz="2400" b="1" dirty="0">
                <a:solidFill>
                  <a:schemeClr val="tx1"/>
                </a:solidFill>
              </a:rPr>
              <a:t> </a:t>
            </a:r>
            <a:r>
              <a:rPr lang="en-US" sz="2400" b="1" dirty="0" err="1">
                <a:solidFill>
                  <a:schemeClr val="tx1"/>
                </a:solidFill>
              </a:rPr>
              <a:t>sáu</a:t>
            </a:r>
            <a:r>
              <a:rPr lang="en-US" sz="2400" b="1" dirty="0">
                <a:solidFill>
                  <a:schemeClr val="tx1"/>
                </a:solidFill>
              </a:rPr>
              <a:t> </a:t>
            </a:r>
            <a:r>
              <a:rPr lang="en-US" sz="2400" b="1" dirty="0" err="1">
                <a:solidFill>
                  <a:schemeClr val="tx1"/>
                </a:solidFill>
              </a:rPr>
              <a:t>tay</a:t>
            </a:r>
            <a:r>
              <a:rPr lang="en-US" sz="2400" b="1" dirty="0">
                <a:solidFill>
                  <a:schemeClr val="tx1"/>
                </a:solidFill>
              </a:rPr>
              <a:t> </a:t>
            </a:r>
            <a:r>
              <a:rPr lang="en-US" sz="2400" b="1" dirty="0" err="1">
                <a:solidFill>
                  <a:schemeClr val="tx1"/>
                </a:solidFill>
              </a:rPr>
              <a:t>chèo</a:t>
            </a:r>
            <a:r>
              <a:rPr lang="en-US" sz="2400" b="1" dirty="0">
                <a:solidFill>
                  <a:schemeClr val="tx1"/>
                </a:solidFill>
              </a:rPr>
              <a:t> </a:t>
            </a:r>
            <a:r>
              <a:rPr lang="en-US" sz="2400" b="1" dirty="0" err="1">
                <a:solidFill>
                  <a:schemeClr val="tx1"/>
                </a:solidFill>
              </a:rPr>
              <a:t>khỏe</a:t>
            </a:r>
            <a:r>
              <a:rPr lang="en-US" sz="2400" b="1" dirty="0">
                <a:solidFill>
                  <a:schemeClr val="tx1"/>
                </a:solidFill>
              </a:rPr>
              <a:t> </a:t>
            </a:r>
            <a:r>
              <a:rPr lang="en-US" sz="2400" b="1" dirty="0" err="1">
                <a:solidFill>
                  <a:schemeClr val="tx1"/>
                </a:solidFill>
              </a:rPr>
              <a:t>nhất</a:t>
            </a:r>
            <a:r>
              <a:rPr lang="en-US" sz="2400" b="1" dirty="0">
                <a:solidFill>
                  <a:schemeClr val="tx1"/>
                </a:solidFill>
              </a:rPr>
              <a:t> </a:t>
            </a:r>
            <a:r>
              <a:rPr lang="en-US" sz="2400" b="1" dirty="0" err="1">
                <a:solidFill>
                  <a:schemeClr val="tx1"/>
                </a:solidFill>
              </a:rPr>
              <a:t>của</a:t>
            </a:r>
            <a:r>
              <a:rPr lang="en-US" sz="2400" b="1" dirty="0">
                <a:solidFill>
                  <a:schemeClr val="tx1"/>
                </a:solidFill>
              </a:rPr>
              <a:t> Ô-</a:t>
            </a:r>
            <a:r>
              <a:rPr lang="en-US" sz="2400" b="1" dirty="0" err="1">
                <a:solidFill>
                  <a:schemeClr val="tx1"/>
                </a:solidFill>
              </a:rPr>
              <a:t>đi</a:t>
            </a:r>
            <a:r>
              <a:rPr lang="en-US" sz="2400" b="1" dirty="0">
                <a:solidFill>
                  <a:schemeClr val="tx1"/>
                </a:solidFill>
              </a:rPr>
              <a:t>-</a:t>
            </a:r>
            <a:r>
              <a:rPr lang="en-US" sz="2400" b="1" dirty="0" err="1">
                <a:solidFill>
                  <a:schemeClr val="tx1"/>
                </a:solidFill>
              </a:rPr>
              <a:t>xê</a:t>
            </a:r>
            <a:r>
              <a:rPr lang="en-US" sz="2400" b="1" dirty="0">
                <a:solidFill>
                  <a:schemeClr val="tx1"/>
                </a:solidFill>
              </a:rPr>
              <a:t> </a:t>
            </a:r>
            <a:r>
              <a:rPr lang="en-US" sz="2400" b="1" dirty="0" err="1">
                <a:solidFill>
                  <a:schemeClr val="tx1"/>
                </a:solidFill>
              </a:rPr>
              <a:t>bị</a:t>
            </a:r>
            <a:r>
              <a:rPr lang="en-US" sz="2400" b="1" dirty="0">
                <a:solidFill>
                  <a:schemeClr val="tx1"/>
                </a:solidFill>
              </a:rPr>
              <a:t> </a:t>
            </a:r>
            <a:r>
              <a:rPr lang="en-US" sz="2400" b="1" dirty="0" err="1">
                <a:solidFill>
                  <a:schemeClr val="tx1"/>
                </a:solidFill>
              </a:rPr>
              <a:t>ăn</a:t>
            </a:r>
            <a:r>
              <a:rPr lang="en-US" sz="2400" b="1" dirty="0">
                <a:solidFill>
                  <a:schemeClr val="tx1"/>
                </a:solidFill>
              </a:rPr>
              <a:t> </a:t>
            </a:r>
            <a:r>
              <a:rPr lang="en-US" sz="2400" b="1" dirty="0" err="1">
                <a:solidFill>
                  <a:schemeClr val="tx1"/>
                </a:solidFill>
              </a:rPr>
              <a:t>thịt</a:t>
            </a:r>
            <a:r>
              <a:rPr lang="en-US" sz="2400" b="1" dirty="0">
                <a:solidFill>
                  <a:schemeClr val="tx1"/>
                </a:solidFill>
              </a:rPr>
              <a:t>.</a:t>
            </a:r>
          </a:p>
        </p:txBody>
      </p:sp>
      <p:sp>
        <p:nvSpPr>
          <p:cNvPr id="10" name="Rectangle: Rounded Corners 9"/>
          <p:cNvSpPr/>
          <p:nvPr/>
        </p:nvSpPr>
        <p:spPr>
          <a:xfrm>
            <a:off x="2705878" y="5457834"/>
            <a:ext cx="9255966" cy="134050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Ô-</a:t>
            </a:r>
            <a:r>
              <a:rPr lang="en-US" sz="2400" b="1" dirty="0" err="1">
                <a:solidFill>
                  <a:schemeClr val="tx1"/>
                </a:solidFill>
              </a:rPr>
              <a:t>đi</a:t>
            </a:r>
            <a:r>
              <a:rPr lang="en-US" sz="2400" b="1" dirty="0">
                <a:solidFill>
                  <a:schemeClr val="tx1"/>
                </a:solidFill>
              </a:rPr>
              <a:t>-</a:t>
            </a:r>
            <a:r>
              <a:rPr lang="en-US" sz="2400" b="1" dirty="0" err="1">
                <a:solidFill>
                  <a:schemeClr val="tx1"/>
                </a:solidFill>
              </a:rPr>
              <a:t>xê</a:t>
            </a:r>
            <a:r>
              <a:rPr lang="en-US" sz="2400" b="1" dirty="0">
                <a:solidFill>
                  <a:schemeClr val="tx1"/>
                </a:solidFill>
              </a:rPr>
              <a:t> </a:t>
            </a:r>
            <a:r>
              <a:rPr lang="en-US" sz="2400" b="1" dirty="0" err="1">
                <a:solidFill>
                  <a:schemeClr val="tx1"/>
                </a:solidFill>
              </a:rPr>
              <a:t>tận</a:t>
            </a:r>
            <a:r>
              <a:rPr lang="en-US" sz="2400" b="1" dirty="0">
                <a:solidFill>
                  <a:schemeClr val="tx1"/>
                </a:solidFill>
              </a:rPr>
              <a:t> </a:t>
            </a:r>
            <a:r>
              <a:rPr lang="en-US" sz="2400" b="1" dirty="0" err="1">
                <a:solidFill>
                  <a:schemeClr val="tx1"/>
                </a:solidFill>
              </a:rPr>
              <a:t>mắt</a:t>
            </a:r>
            <a:r>
              <a:rPr lang="en-US" sz="2400" b="1" dirty="0">
                <a:solidFill>
                  <a:schemeClr val="tx1"/>
                </a:solidFill>
              </a:rPr>
              <a:t> </a:t>
            </a:r>
            <a:r>
              <a:rPr lang="en-US" sz="2400" b="1" dirty="0" err="1">
                <a:solidFill>
                  <a:schemeClr val="tx1"/>
                </a:solidFill>
              </a:rPr>
              <a:t>chứng</a:t>
            </a:r>
            <a:r>
              <a:rPr lang="en-US" sz="2400" b="1" dirty="0">
                <a:solidFill>
                  <a:schemeClr val="tx1"/>
                </a:solidFill>
              </a:rPr>
              <a:t> </a:t>
            </a:r>
            <a:r>
              <a:rPr lang="en-US" sz="2400" b="1" dirty="0" err="1">
                <a:solidFill>
                  <a:schemeClr val="tx1"/>
                </a:solidFill>
              </a:rPr>
              <a:t>kiến</a:t>
            </a:r>
            <a:r>
              <a:rPr lang="en-US" sz="2400" b="1" dirty="0">
                <a:solidFill>
                  <a:schemeClr val="tx1"/>
                </a:solidFill>
              </a:rPr>
              <a:t> </a:t>
            </a:r>
            <a:r>
              <a:rPr lang="en-US" sz="2400" b="1" dirty="0" err="1">
                <a:solidFill>
                  <a:schemeClr val="tx1"/>
                </a:solidFill>
              </a:rPr>
              <a:t>đồng</a:t>
            </a:r>
            <a:r>
              <a:rPr lang="en-US" sz="2400" b="1" dirty="0">
                <a:solidFill>
                  <a:schemeClr val="tx1"/>
                </a:solidFill>
              </a:rPr>
              <a:t> </a:t>
            </a:r>
            <a:r>
              <a:rPr lang="en-US" sz="2400" b="1" dirty="0" err="1">
                <a:solidFill>
                  <a:schemeClr val="tx1"/>
                </a:solidFill>
              </a:rPr>
              <a:t>đội</a:t>
            </a:r>
            <a:r>
              <a:rPr lang="en-US" sz="2400" b="1" dirty="0">
                <a:solidFill>
                  <a:schemeClr val="tx1"/>
                </a:solidFill>
              </a:rPr>
              <a:t> </a:t>
            </a:r>
            <a:r>
              <a:rPr lang="en-US" sz="2400" b="1" dirty="0" err="1">
                <a:solidFill>
                  <a:schemeClr val="tx1"/>
                </a:solidFill>
              </a:rPr>
              <a:t>gặp</a:t>
            </a:r>
            <a:r>
              <a:rPr lang="en-US" sz="2400" b="1" dirty="0">
                <a:solidFill>
                  <a:schemeClr val="tx1"/>
                </a:solidFill>
              </a:rPr>
              <a:t> </a:t>
            </a:r>
            <a:r>
              <a:rPr lang="en-US" sz="2400" b="1" dirty="0" err="1">
                <a:solidFill>
                  <a:schemeClr val="tx1"/>
                </a:solidFill>
              </a:rPr>
              <a:t>nạn</a:t>
            </a:r>
            <a:r>
              <a:rPr lang="en-US" sz="2400" b="1" dirty="0">
                <a:solidFill>
                  <a:schemeClr val="tx1"/>
                </a:solidFill>
              </a:rPr>
              <a:t>, </a:t>
            </a:r>
            <a:r>
              <a:rPr lang="en-US" sz="2400" b="1" dirty="0" err="1">
                <a:solidFill>
                  <a:schemeClr val="tx1"/>
                </a:solidFill>
              </a:rPr>
              <a:t>nhưng</a:t>
            </a:r>
            <a:r>
              <a:rPr lang="en-US" sz="2400" b="1" dirty="0">
                <a:solidFill>
                  <a:schemeClr val="tx1"/>
                </a:solidFill>
              </a:rPr>
              <a:t> </a:t>
            </a:r>
            <a:r>
              <a:rPr lang="en-US" sz="2400" b="1" dirty="0" err="1">
                <a:solidFill>
                  <a:schemeClr val="tx1"/>
                </a:solidFill>
              </a:rPr>
              <a:t>không</a:t>
            </a:r>
            <a:r>
              <a:rPr lang="en-US" sz="2400" b="1" dirty="0">
                <a:solidFill>
                  <a:schemeClr val="tx1"/>
                </a:solidFill>
              </a:rPr>
              <a:t> </a:t>
            </a:r>
            <a:r>
              <a:rPr lang="en-US" sz="2400" b="1" dirty="0" err="1">
                <a:solidFill>
                  <a:schemeClr val="tx1"/>
                </a:solidFill>
              </a:rPr>
              <a:t>có</a:t>
            </a:r>
            <a:r>
              <a:rPr lang="en-US" sz="2400" b="1" dirty="0">
                <a:solidFill>
                  <a:schemeClr val="tx1"/>
                </a:solidFill>
              </a:rPr>
              <a:t> </a:t>
            </a:r>
            <a:r>
              <a:rPr lang="en-US" sz="2400" b="1" dirty="0" err="1">
                <a:solidFill>
                  <a:schemeClr val="tx1"/>
                </a:solidFill>
              </a:rPr>
              <a:t>cách</a:t>
            </a:r>
            <a:r>
              <a:rPr lang="en-US" sz="2400" b="1" dirty="0">
                <a:solidFill>
                  <a:schemeClr val="tx1"/>
                </a:solidFill>
              </a:rPr>
              <a:t> </a:t>
            </a:r>
            <a:r>
              <a:rPr lang="en-US" sz="2400" b="1" dirty="0" err="1">
                <a:solidFill>
                  <a:schemeClr val="tx1"/>
                </a:solidFill>
              </a:rPr>
              <a:t>nào</a:t>
            </a:r>
            <a:r>
              <a:rPr lang="en-US" sz="2400" b="1" dirty="0">
                <a:solidFill>
                  <a:schemeClr val="tx1"/>
                </a:solidFill>
              </a:rPr>
              <a:t> </a:t>
            </a:r>
            <a:r>
              <a:rPr lang="en-US" sz="2400" b="1" dirty="0" err="1">
                <a:solidFill>
                  <a:schemeClr val="tx1"/>
                </a:solidFill>
              </a:rPr>
              <a:t>cứu</a:t>
            </a:r>
            <a:r>
              <a:rPr lang="en-US" sz="2400" b="1" dirty="0">
                <a:solidFill>
                  <a:schemeClr val="tx1"/>
                </a:solidFill>
              </a:rPr>
              <a:t> </a:t>
            </a:r>
            <a:r>
              <a:rPr lang="en-US" sz="2400" b="1" dirty="0" err="1">
                <a:solidFill>
                  <a:schemeClr val="tx1"/>
                </a:solidFill>
              </a:rPr>
              <a:t>giúp</a:t>
            </a:r>
            <a:r>
              <a:rPr lang="en-US" sz="2400" b="1" dirty="0">
                <a:solidFill>
                  <a:schemeClr val="tx1"/>
                </a:solidFill>
              </a:rPr>
              <a:t> </a:t>
            </a:r>
            <a:r>
              <a:rPr lang="en-US" sz="2400" b="1" dirty="0" err="1">
                <a:solidFill>
                  <a:schemeClr val="tx1"/>
                </a:solidFill>
              </a:rPr>
              <a:t>họ</a:t>
            </a:r>
            <a:r>
              <a:rPr lang="en-US" sz="2400" b="1" dirty="0">
                <a:solidFill>
                  <a:schemeClr val="tx1"/>
                </a:solidFill>
              </a:rPr>
              <a:t>. </a:t>
            </a:r>
            <a:r>
              <a:rPr lang="en-US" sz="2400" b="1" dirty="0" err="1">
                <a:solidFill>
                  <a:schemeClr val="tx1"/>
                </a:solidFill>
              </a:rPr>
              <a:t>Chàng</a:t>
            </a:r>
            <a:r>
              <a:rPr lang="en-US" sz="2400" b="1" dirty="0">
                <a:solidFill>
                  <a:schemeClr val="tx1"/>
                </a:solidFill>
              </a:rPr>
              <a:t> </a:t>
            </a:r>
            <a:r>
              <a:rPr lang="en-US" sz="2400" b="1" dirty="0" err="1">
                <a:solidFill>
                  <a:schemeClr val="tx1"/>
                </a:solidFill>
              </a:rPr>
              <a:t>vô</a:t>
            </a:r>
            <a:r>
              <a:rPr lang="en-US" sz="2400" b="1" dirty="0">
                <a:solidFill>
                  <a:schemeClr val="tx1"/>
                </a:solidFill>
              </a:rPr>
              <a:t> </a:t>
            </a:r>
            <a:r>
              <a:rPr lang="en-US" sz="2400" b="1" dirty="0" err="1">
                <a:solidFill>
                  <a:schemeClr val="tx1"/>
                </a:solidFill>
              </a:rPr>
              <a:t>cùng</a:t>
            </a:r>
            <a:r>
              <a:rPr lang="en-US" sz="2400" b="1" dirty="0">
                <a:solidFill>
                  <a:schemeClr val="tx1"/>
                </a:solidFill>
              </a:rPr>
              <a:t> </a:t>
            </a:r>
            <a:r>
              <a:rPr lang="en-US" sz="2400" b="1" dirty="0" err="1">
                <a:solidFill>
                  <a:schemeClr val="tx1"/>
                </a:solidFill>
              </a:rPr>
              <a:t>thương</a:t>
            </a:r>
            <a:r>
              <a:rPr lang="en-US" sz="2400" b="1" dirty="0">
                <a:solidFill>
                  <a:schemeClr val="tx1"/>
                </a:solidFill>
              </a:rPr>
              <a:t> </a:t>
            </a:r>
            <a:r>
              <a:rPr lang="en-US" sz="2400" b="1" dirty="0" err="1">
                <a:solidFill>
                  <a:schemeClr val="tx1"/>
                </a:solidFill>
              </a:rPr>
              <a:t>xót</a:t>
            </a:r>
            <a:r>
              <a:rPr lang="en-US" sz="2400" b="1" dirty="0">
                <a:solidFill>
                  <a:schemeClr val="tx1"/>
                </a:solidFill>
              </a:rPr>
              <a:t> </a:t>
            </a:r>
          </a:p>
        </p:txBody>
      </p:sp>
      <p:cxnSp>
        <p:nvCxnSpPr>
          <p:cNvPr id="12" name="Straight Arrow Connector 11"/>
          <p:cNvCxnSpPr>
            <a:stCxn id="6" idx="3"/>
          </p:cNvCxnSpPr>
          <p:nvPr/>
        </p:nvCxnSpPr>
        <p:spPr>
          <a:xfrm flipV="1">
            <a:off x="1937323" y="1376054"/>
            <a:ext cx="768555" cy="2216086"/>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6" idx="3"/>
            <a:endCxn id="8" idx="1"/>
          </p:cNvCxnSpPr>
          <p:nvPr/>
        </p:nvCxnSpPr>
        <p:spPr>
          <a:xfrm flipV="1">
            <a:off x="1937323" y="2785001"/>
            <a:ext cx="768556" cy="807139"/>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6" idx="3"/>
            <a:endCxn id="9" idx="1"/>
          </p:cNvCxnSpPr>
          <p:nvPr/>
        </p:nvCxnSpPr>
        <p:spPr>
          <a:xfrm>
            <a:off x="1937323" y="3592140"/>
            <a:ext cx="768555" cy="886195"/>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6" idx="3"/>
            <a:endCxn id="10" idx="1"/>
          </p:cNvCxnSpPr>
          <p:nvPr/>
        </p:nvCxnSpPr>
        <p:spPr>
          <a:xfrm>
            <a:off x="1937323" y="3592140"/>
            <a:ext cx="768555" cy="2535946"/>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481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par>
                                <p:cTn id="22" presetID="6" presetClass="entr" presetSubtype="16"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circle(in)">
                                      <p:cBhvr>
                                        <p:cTn id="24" dur="2000"/>
                                        <p:tgtEl>
                                          <p:spTgt spid="16"/>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par>
                                <p:cTn id="28" presetID="6" presetClass="entr" presetSubtype="16"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circle(in)">
                                      <p:cBhvr>
                                        <p:cTn id="3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12192000" cy="64711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Bef>
                <a:spcPts val="600"/>
              </a:spcBef>
            </a:pPr>
            <a:r>
              <a:rPr lang="en-US" sz="4000" b="1" dirty="0">
                <a:solidFill>
                  <a:schemeClr val="accent2">
                    <a:lumMod val="75000"/>
                  </a:schemeClr>
                </a:solidFill>
                <a:latin typeface="Times New Roman" panose="02020603050405020304" pitchFamily="18" charset="0"/>
                <a:ea typeface="Segoe UI" panose="020B0502040204020203" pitchFamily="34" charset="0"/>
              </a:rPr>
              <a:t>                 </a:t>
            </a:r>
            <a:r>
              <a:rPr lang="en-US" sz="4000" b="1" dirty="0" err="1">
                <a:solidFill>
                  <a:schemeClr val="accent2">
                    <a:lumMod val="75000"/>
                  </a:schemeClr>
                </a:solidFill>
                <a:latin typeface="Times New Roman" panose="02020603050405020304" pitchFamily="18" charset="0"/>
                <a:ea typeface="Segoe UI" panose="020B0502040204020203" pitchFamily="34" charset="0"/>
              </a:rPr>
              <a:t>GẶP</a:t>
            </a:r>
            <a:r>
              <a:rPr lang="en-US" sz="4000" b="1" dirty="0">
                <a:solidFill>
                  <a:schemeClr val="accent2">
                    <a:lumMod val="75000"/>
                  </a:schemeClr>
                </a:solidFill>
                <a:latin typeface="Times New Roman" panose="02020603050405020304" pitchFamily="18" charset="0"/>
                <a:ea typeface="Segoe UI" panose="020B0502040204020203" pitchFamily="34" charset="0"/>
              </a:rPr>
              <a:t> </a:t>
            </a:r>
            <a:r>
              <a:rPr lang="en-US" sz="4000" b="1" dirty="0" err="1">
                <a:solidFill>
                  <a:schemeClr val="accent2">
                    <a:lumMod val="75000"/>
                  </a:schemeClr>
                </a:solidFill>
                <a:latin typeface="Times New Roman" panose="02020603050405020304" pitchFamily="18" charset="0"/>
                <a:ea typeface="Segoe UI" panose="020B0502040204020203" pitchFamily="34" charset="0"/>
              </a:rPr>
              <a:t>KA-RÍP</a:t>
            </a:r>
            <a:r>
              <a:rPr lang="en-US" sz="4000" b="1" dirty="0">
                <a:solidFill>
                  <a:schemeClr val="accent2">
                    <a:lumMod val="75000"/>
                  </a:schemeClr>
                </a:solidFill>
                <a:latin typeface="Times New Roman" panose="02020603050405020304" pitchFamily="18" charset="0"/>
                <a:ea typeface="Segoe UI" panose="020B0502040204020203" pitchFamily="34" charset="0"/>
              </a:rPr>
              <a:t> </a:t>
            </a:r>
            <a:r>
              <a:rPr lang="en-US" sz="4000" b="1" dirty="0" err="1">
                <a:solidFill>
                  <a:schemeClr val="accent2">
                    <a:lumMod val="75000"/>
                  </a:schemeClr>
                </a:solidFill>
                <a:latin typeface="Times New Roman" panose="02020603050405020304" pitchFamily="18" charset="0"/>
                <a:ea typeface="Segoe UI" panose="020B0502040204020203" pitchFamily="34" charset="0"/>
              </a:rPr>
              <a:t>VÀ</a:t>
            </a:r>
            <a:r>
              <a:rPr lang="en-US" sz="4000" b="1" dirty="0">
                <a:solidFill>
                  <a:schemeClr val="accent2">
                    <a:lumMod val="75000"/>
                  </a:schemeClr>
                </a:solidFill>
                <a:latin typeface="Times New Roman" panose="02020603050405020304" pitchFamily="18" charset="0"/>
                <a:ea typeface="Segoe UI" panose="020B0502040204020203" pitchFamily="34" charset="0"/>
              </a:rPr>
              <a:t> XI-LA</a:t>
            </a:r>
            <a:endParaRPr lang="en-US" sz="4000" b="1" dirty="0">
              <a:solidFill>
                <a:schemeClr val="accent2">
                  <a:lumMod val="75000"/>
                </a:schemeClr>
              </a:solidFill>
              <a:latin typeface="Segoe UI" panose="020B0502040204020203" pitchFamily="34" charset="0"/>
              <a:ea typeface="Segoe UI" panose="020B0502040204020203" pitchFamily="34" charset="0"/>
            </a:endParaRPr>
          </a:p>
        </p:txBody>
      </p:sp>
      <p:sp>
        <p:nvSpPr>
          <p:cNvPr id="3" name="Rectangle 2"/>
          <p:cNvSpPr/>
          <p:nvPr/>
        </p:nvSpPr>
        <p:spPr>
          <a:xfrm>
            <a:off x="1" y="0"/>
            <a:ext cx="2067950" cy="64711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err="1">
                <a:solidFill>
                  <a:srgbClr val="002060"/>
                </a:solidFill>
                <a:latin typeface="Times New Roman" panose="02020603050405020304" pitchFamily="18" charset="0"/>
                <a:cs typeface="Times New Roman" panose="02020603050405020304" pitchFamily="18" charset="0"/>
              </a:rPr>
              <a:t>V10-CHÂN</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TRỜI</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SÁNG</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TẠO</a:t>
            </a:r>
            <a:endParaRPr lang="en-US" b="1" u="sng" dirty="0">
              <a:solidFill>
                <a:srgbClr val="002060"/>
              </a:solidFill>
              <a:latin typeface="Times New Roman" panose="02020603050405020304" pitchFamily="18" charset="0"/>
              <a:cs typeface="Times New Roman" panose="02020603050405020304" pitchFamily="18" charset="0"/>
            </a:endParaRPr>
          </a:p>
        </p:txBody>
      </p:sp>
      <p:sp>
        <p:nvSpPr>
          <p:cNvPr id="4" name="Rectangle 3"/>
          <p:cNvSpPr/>
          <p:nvPr/>
        </p:nvSpPr>
        <p:spPr>
          <a:xfrm>
            <a:off x="7666896" y="168812"/>
            <a:ext cx="4642336" cy="4783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002060"/>
                </a:solidFill>
                <a:effectLst/>
                <a:latin typeface="Times New Roman" panose="02020603050405020304" pitchFamily="18" charset="0"/>
                <a:ea typeface="Calibri" panose="020F0502020204030204" pitchFamily="34" charset="0"/>
              </a:rPr>
              <a:t>(</a:t>
            </a:r>
            <a:r>
              <a:rPr lang="en-US" sz="2000" b="1" dirty="0" err="1">
                <a:solidFill>
                  <a:srgbClr val="002060"/>
                </a:solidFill>
                <a:latin typeface="Times New Roman" panose="02020603050405020304" pitchFamily="18" charset="0"/>
                <a:ea typeface="Calibri" panose="020F0502020204030204" pitchFamily="34" charset="0"/>
              </a:rPr>
              <a:t>Trích</a:t>
            </a:r>
            <a:r>
              <a:rPr lang="en-US" sz="2000" b="1" dirty="0">
                <a:solidFill>
                  <a:srgbClr val="002060"/>
                </a:solidFill>
                <a:latin typeface="Times New Roman" panose="02020603050405020304" pitchFamily="18" charset="0"/>
                <a:ea typeface="Calibri" panose="020F0502020204030204" pitchFamily="34" charset="0"/>
              </a:rPr>
              <a:t> </a:t>
            </a:r>
            <a:r>
              <a:rPr lang="en-US" sz="2000" b="1" i="1" dirty="0">
                <a:solidFill>
                  <a:srgbClr val="002060"/>
                </a:solidFill>
                <a:latin typeface="Times New Roman" panose="02020603050405020304" pitchFamily="18" charset="0"/>
                <a:ea typeface="Calibri" panose="020F0502020204030204" pitchFamily="34" charset="0"/>
              </a:rPr>
              <a:t>Ô-</a:t>
            </a:r>
            <a:r>
              <a:rPr lang="en-US" sz="2000" b="1" i="1" dirty="0" err="1">
                <a:solidFill>
                  <a:srgbClr val="002060"/>
                </a:solidFill>
                <a:latin typeface="Times New Roman" panose="02020603050405020304" pitchFamily="18" charset="0"/>
                <a:ea typeface="Calibri" panose="020F0502020204030204" pitchFamily="34" charset="0"/>
              </a:rPr>
              <a:t>đi</a:t>
            </a:r>
            <a:r>
              <a:rPr lang="en-US" sz="2000" b="1" i="1" dirty="0">
                <a:solidFill>
                  <a:srgbClr val="002060"/>
                </a:solidFill>
                <a:latin typeface="Times New Roman" panose="02020603050405020304" pitchFamily="18" charset="0"/>
                <a:ea typeface="Calibri" panose="020F0502020204030204" pitchFamily="34" charset="0"/>
              </a:rPr>
              <a:t>-</a:t>
            </a:r>
            <a:r>
              <a:rPr lang="en-US" sz="2000" b="1" i="1" dirty="0" err="1">
                <a:solidFill>
                  <a:srgbClr val="002060"/>
                </a:solidFill>
                <a:latin typeface="Times New Roman" panose="02020603050405020304" pitchFamily="18" charset="0"/>
                <a:ea typeface="Calibri" panose="020F0502020204030204" pitchFamily="34" charset="0"/>
              </a:rPr>
              <a:t>xê</a:t>
            </a:r>
            <a:r>
              <a:rPr lang="en-US" sz="2000" b="1" i="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Sử</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thi</a:t>
            </a:r>
            <a:r>
              <a:rPr lang="en-US" sz="2000" b="1" dirty="0">
                <a:solidFill>
                  <a:srgbClr val="002060"/>
                </a:solidFill>
                <a:latin typeface="Times New Roman" panose="02020603050405020304" pitchFamily="18" charset="0"/>
                <a:ea typeface="Calibri" panose="020F0502020204030204" pitchFamily="34" charset="0"/>
              </a:rPr>
              <a:t> Hi </a:t>
            </a:r>
            <a:r>
              <a:rPr lang="en-US" sz="2000" b="1" dirty="0" err="1">
                <a:solidFill>
                  <a:srgbClr val="002060"/>
                </a:solidFill>
                <a:latin typeface="Times New Roman" panose="02020603050405020304" pitchFamily="18" charset="0"/>
                <a:ea typeface="Calibri" panose="020F0502020204030204" pitchFamily="34" charset="0"/>
              </a:rPr>
              <a:t>Lạp</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Hô</a:t>
            </a:r>
            <a:r>
              <a:rPr lang="en-US" sz="2000" b="1" dirty="0">
                <a:solidFill>
                  <a:srgbClr val="002060"/>
                </a:solidFill>
                <a:latin typeface="Times New Roman" panose="02020603050405020304" pitchFamily="18" charset="0"/>
                <a:ea typeface="Calibri" panose="020F0502020204030204" pitchFamily="34" charset="0"/>
              </a:rPr>
              <a:t>-me-re)</a:t>
            </a:r>
            <a:endParaRPr lang="en-US" sz="2000" b="1" dirty="0">
              <a:solidFill>
                <a:srgbClr val="002060"/>
              </a:solidFill>
            </a:endParaRPr>
          </a:p>
        </p:txBody>
      </p:sp>
      <p:pic>
        <p:nvPicPr>
          <p:cNvPr id="11" name="Picture 10"/>
          <p:cNvPicPr>
            <a:picLocks noChangeAspect="1"/>
          </p:cNvPicPr>
          <p:nvPr/>
        </p:nvPicPr>
        <p:blipFill>
          <a:blip r:embed="rId2"/>
          <a:stretch>
            <a:fillRect/>
          </a:stretch>
        </p:blipFill>
        <p:spPr>
          <a:xfrm>
            <a:off x="279918" y="815926"/>
            <a:ext cx="11513976" cy="5697623"/>
          </a:xfrm>
          <a:prstGeom prst="rect">
            <a:avLst/>
          </a:prstGeom>
        </p:spPr>
      </p:pic>
    </p:spTree>
    <p:extLst>
      <p:ext uri="{BB962C8B-B14F-4D97-AF65-F5344CB8AC3E}">
        <p14:creationId xmlns:p14="http://schemas.microsoft.com/office/powerpoint/2010/main" val="8547739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061427" y="744566"/>
            <a:ext cx="7374121" cy="801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rPr>
              <a:t>Các yếu tố bất ngờ trong cốt tuyện</a:t>
            </a:r>
            <a:endParaRPr lang="en-US" sz="3200" b="1" dirty="0">
              <a:solidFill>
                <a:srgbClr val="002060"/>
              </a:solidFill>
            </a:endParaRPr>
          </a:p>
        </p:txBody>
      </p:sp>
      <p:sp>
        <p:nvSpPr>
          <p:cNvPr id="6" name="Rectangle: Rounded Corners 5"/>
          <p:cNvSpPr/>
          <p:nvPr/>
        </p:nvSpPr>
        <p:spPr>
          <a:xfrm>
            <a:off x="762000" y="1561258"/>
            <a:ext cx="10939670" cy="1221696"/>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0000"/>
                </a:solidFill>
                <a:latin typeface="OpenSans"/>
              </a:rPr>
              <a:t>+ Khi thuyền chỉ còn cách đảo chừng một tiếng hú, mọi người hối hả chèo thuyền nhanh hơn nhưng vì thuyền nhấp nhô trên sóng và đi gần đảo quá nên cũng không thoát khỏi tầm mắt của các cô nàng Xi-ren.</a:t>
            </a:r>
          </a:p>
        </p:txBody>
      </p:sp>
      <p:sp>
        <p:nvSpPr>
          <p:cNvPr id="7" name="Rectangle: Rounded Corners 6"/>
          <p:cNvSpPr/>
          <p:nvPr/>
        </p:nvSpPr>
        <p:spPr>
          <a:xfrm>
            <a:off x="762000" y="2835964"/>
            <a:ext cx="10939670" cy="940905"/>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0000"/>
                </a:solidFill>
                <a:latin typeface="OpenSans"/>
              </a:rPr>
              <a:t>+ Vừa đi khỏi đảo, bụi nước bắn lên như một màn sương từ những ngọn sóng lớn cùng tiếng sóng đập ầm ầm.</a:t>
            </a:r>
          </a:p>
        </p:txBody>
      </p:sp>
      <p:sp>
        <p:nvSpPr>
          <p:cNvPr id="8" name="Rectangle: Rounded Corners 7"/>
          <p:cNvSpPr/>
          <p:nvPr/>
        </p:nvSpPr>
        <p:spPr>
          <a:xfrm>
            <a:off x="762000" y="3829878"/>
            <a:ext cx="10939669" cy="914399"/>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0000"/>
                </a:solidFill>
                <a:latin typeface="OpenSans"/>
              </a:rPr>
              <a:t>+ Những người bạn đồng hành vì quá sợ hãi nên đã đánh tuột cả mái chèo xuống biển.</a:t>
            </a:r>
          </a:p>
        </p:txBody>
      </p:sp>
      <p:sp>
        <p:nvSpPr>
          <p:cNvPr id="9" name="Rectangle: Rounded Corners 8"/>
          <p:cNvSpPr/>
          <p:nvPr/>
        </p:nvSpPr>
        <p:spPr>
          <a:xfrm>
            <a:off x="795130" y="4797286"/>
            <a:ext cx="10866783" cy="1895062"/>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0000"/>
                </a:solidFill>
                <a:latin typeface="OpenSans"/>
              </a:rPr>
              <a:t>+ Đối mặt với một bên là Xi-la, một bên là Ka-ríp ùng ục ngốn nước biển. Khi nhả nước ra, cả biển khơi sôi lên như nước trong chảo, bọt nước phun lên cao và rơi xuống hai dãy núi. Khi nuốt nước vào, biển sùng sục cuộn lên, vách đá xung quanh kêu réo, đáy biển lộ ra mặt cát đen thẫm.</a:t>
            </a:r>
          </a:p>
        </p:txBody>
      </p:sp>
    </p:spTree>
    <p:extLst>
      <p:ext uri="{BB962C8B-B14F-4D97-AF65-F5344CB8AC3E}">
        <p14:creationId xmlns:p14="http://schemas.microsoft.com/office/powerpoint/2010/main" val="421208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530087" y="2444525"/>
            <a:ext cx="6798365" cy="3970318"/>
          </a:xfrm>
          <a:prstGeom prst="rect">
            <a:avLst/>
          </a:prstGeom>
          <a:solidFill>
            <a:schemeClr val="accent1">
              <a:lumMod val="75000"/>
            </a:schemeClr>
          </a:solidFill>
        </p:spPr>
        <p:txBody>
          <a:bodyPr wrap="square">
            <a:spAutoFit/>
          </a:bodyPr>
          <a:lstStyle/>
          <a:p>
            <a:pPr algn="ctr"/>
            <a:r>
              <a:rPr lang="en-US" sz="3600" b="1" u="sng" dirty="0" err="1">
                <a:solidFill>
                  <a:srgbClr val="FFFF00"/>
                </a:solidFill>
                <a:latin typeface="Times New Roman" panose="02020603050405020304" pitchFamily="18" charset="0"/>
                <a:ea typeface="Times New Roman" panose="02020603050405020304" pitchFamily="18" charset="0"/>
              </a:rPr>
              <a:t>Luôn</a:t>
            </a:r>
            <a:r>
              <a:rPr lang="en-US" sz="3600" b="1" u="sng" dirty="0">
                <a:solidFill>
                  <a:srgbClr val="FFFF00"/>
                </a:solidFill>
                <a:latin typeface="Times New Roman" panose="02020603050405020304" pitchFamily="18" charset="0"/>
                <a:ea typeface="Times New Roman" panose="02020603050405020304" pitchFamily="18" charset="0"/>
              </a:rPr>
              <a:t> </a:t>
            </a:r>
            <a:r>
              <a:rPr lang="en-US" sz="3600" b="1" u="sng" dirty="0" err="1">
                <a:solidFill>
                  <a:srgbClr val="FFFF00"/>
                </a:solidFill>
                <a:latin typeface="Times New Roman" panose="02020603050405020304" pitchFamily="18" charset="0"/>
                <a:ea typeface="Times New Roman" panose="02020603050405020304" pitchFamily="18" charset="0"/>
              </a:rPr>
              <a:t>luôn</a:t>
            </a:r>
            <a:r>
              <a:rPr lang="en-US" sz="3600" b="1" u="sng" dirty="0">
                <a:solidFill>
                  <a:srgbClr val="FFFF00"/>
                </a:solidFill>
                <a:latin typeface="Times New Roman" panose="02020603050405020304" pitchFamily="18" charset="0"/>
                <a:ea typeface="Times New Roman" panose="02020603050405020304" pitchFamily="18" charset="0"/>
              </a:rPr>
              <a:t> </a:t>
            </a:r>
            <a:r>
              <a:rPr lang="en-US" sz="3600" b="1" u="sng" dirty="0" err="1">
                <a:solidFill>
                  <a:srgbClr val="FFFF00"/>
                </a:solidFill>
                <a:latin typeface="Times New Roman" panose="02020603050405020304" pitchFamily="18" charset="0"/>
                <a:ea typeface="Times New Roman" panose="02020603050405020304" pitchFamily="18" charset="0"/>
              </a:rPr>
              <a:t>có</a:t>
            </a:r>
            <a:r>
              <a:rPr lang="en-US" sz="3600" b="1" u="sng" dirty="0">
                <a:solidFill>
                  <a:srgbClr val="FFFF00"/>
                </a:solidFill>
                <a:latin typeface="Times New Roman" panose="02020603050405020304" pitchFamily="18" charset="0"/>
                <a:ea typeface="Times New Roman" panose="02020603050405020304" pitchFamily="18" charset="0"/>
              </a:rPr>
              <a:t> </a:t>
            </a:r>
            <a:r>
              <a:rPr lang="en-US" sz="3600" b="1" u="sng" dirty="0" err="1">
                <a:solidFill>
                  <a:srgbClr val="FFFF00"/>
                </a:solidFill>
                <a:latin typeface="Times New Roman" panose="02020603050405020304" pitchFamily="18" charset="0"/>
                <a:ea typeface="Times New Roman" panose="02020603050405020304" pitchFamily="18" charset="0"/>
              </a:rPr>
              <a:t>những</a:t>
            </a:r>
            <a:r>
              <a:rPr lang="en-US" sz="3600" b="1" u="sng" dirty="0">
                <a:solidFill>
                  <a:srgbClr val="FFFF00"/>
                </a:solidFill>
                <a:latin typeface="Times New Roman" panose="02020603050405020304" pitchFamily="18" charset="0"/>
                <a:ea typeface="Times New Roman" panose="02020603050405020304" pitchFamily="18" charset="0"/>
              </a:rPr>
              <a:t> </a:t>
            </a:r>
            <a:r>
              <a:rPr lang="en-US" sz="3600" b="1" u="sng" dirty="0" err="1">
                <a:solidFill>
                  <a:srgbClr val="FFFF00"/>
                </a:solidFill>
                <a:latin typeface="Times New Roman" panose="02020603050405020304" pitchFamily="18" charset="0"/>
                <a:ea typeface="Times New Roman" panose="02020603050405020304" pitchFamily="18" charset="0"/>
              </a:rPr>
              <a:t>sự</a:t>
            </a:r>
            <a:r>
              <a:rPr lang="en-US" sz="3600" b="1" u="sng" dirty="0">
                <a:solidFill>
                  <a:srgbClr val="FFFF00"/>
                </a:solidFill>
                <a:latin typeface="Times New Roman" panose="02020603050405020304" pitchFamily="18" charset="0"/>
                <a:ea typeface="Times New Roman" panose="02020603050405020304" pitchFamily="18" charset="0"/>
              </a:rPr>
              <a:t> </a:t>
            </a:r>
            <a:r>
              <a:rPr lang="en-US" sz="3600" b="1" u="sng" dirty="0" err="1">
                <a:solidFill>
                  <a:srgbClr val="FFFF00"/>
                </a:solidFill>
                <a:latin typeface="Times New Roman" panose="02020603050405020304" pitchFamily="18" charset="0"/>
                <a:ea typeface="Times New Roman" panose="02020603050405020304" pitchFamily="18" charset="0"/>
              </a:rPr>
              <a:t>cố</a:t>
            </a:r>
            <a:r>
              <a:rPr lang="en-US" sz="3600" b="1" u="sng" dirty="0">
                <a:solidFill>
                  <a:srgbClr val="FFFF00"/>
                </a:solidFill>
                <a:latin typeface="Times New Roman" panose="02020603050405020304" pitchFamily="18" charset="0"/>
                <a:ea typeface="Times New Roman" panose="02020603050405020304" pitchFamily="18" charset="0"/>
              </a:rPr>
              <a:t> </a:t>
            </a:r>
            <a:r>
              <a:rPr lang="en-US" sz="3600" b="1" u="sng" dirty="0" err="1">
                <a:solidFill>
                  <a:srgbClr val="FFFF00"/>
                </a:solidFill>
                <a:latin typeface="Times New Roman" panose="02020603050405020304" pitchFamily="18" charset="0"/>
                <a:ea typeface="Times New Roman" panose="02020603050405020304" pitchFamily="18" charset="0"/>
              </a:rPr>
              <a:t>bất</a:t>
            </a:r>
            <a:r>
              <a:rPr lang="en-US" sz="3600" b="1" u="sng" dirty="0">
                <a:solidFill>
                  <a:srgbClr val="FFFF00"/>
                </a:solidFill>
                <a:latin typeface="Times New Roman" panose="02020603050405020304" pitchFamily="18" charset="0"/>
                <a:ea typeface="Times New Roman" panose="02020603050405020304" pitchFamily="18" charset="0"/>
              </a:rPr>
              <a:t> </a:t>
            </a:r>
            <a:r>
              <a:rPr lang="en-US" sz="3600" b="1" u="sng" dirty="0" err="1">
                <a:solidFill>
                  <a:srgbClr val="FFFF00"/>
                </a:solidFill>
                <a:latin typeface="Times New Roman" panose="02020603050405020304" pitchFamily="18" charset="0"/>
                <a:ea typeface="Times New Roman" panose="02020603050405020304" pitchFamily="18" charset="0"/>
              </a:rPr>
              <a:t>ngờ</a:t>
            </a:r>
            <a:r>
              <a:rPr lang="en-US" sz="3600" b="1" u="sng" dirty="0">
                <a:solidFill>
                  <a:srgbClr val="FFFF00"/>
                </a:solidFill>
                <a:latin typeface="Times New Roman" panose="02020603050405020304" pitchFamily="18" charset="0"/>
                <a:ea typeface="Times New Roman" panose="02020603050405020304" pitchFamily="18" charset="0"/>
              </a:rPr>
              <a:t> </a:t>
            </a:r>
            <a:r>
              <a:rPr lang="en-US" sz="3600" dirty="0" err="1">
                <a:solidFill>
                  <a:schemeClr val="bg1"/>
                </a:solidFill>
                <a:latin typeface="Times New Roman" panose="02020603050405020304" pitchFamily="18" charset="0"/>
                <a:ea typeface="Times New Roman" panose="02020603050405020304" pitchFamily="18" charset="0"/>
              </a:rPr>
              <a:t>xảy</a:t>
            </a:r>
            <a:r>
              <a:rPr lang="en-US" sz="3600" dirty="0">
                <a:solidFill>
                  <a:schemeClr val="bg1"/>
                </a:solidFill>
                <a:latin typeface="Times New Roman" panose="02020603050405020304" pitchFamily="18" charset="0"/>
                <a:ea typeface="Times New Roman" panose="02020603050405020304" pitchFamily="18" charset="0"/>
              </a:rPr>
              <a:t> </a:t>
            </a:r>
            <a:r>
              <a:rPr lang="en-US" sz="3600" dirty="0" err="1">
                <a:solidFill>
                  <a:schemeClr val="bg1"/>
                </a:solidFill>
                <a:latin typeface="Times New Roman" panose="02020603050405020304" pitchFamily="18" charset="0"/>
                <a:ea typeface="Times New Roman" panose="02020603050405020304" pitchFamily="18" charset="0"/>
              </a:rPr>
              <a:t>ra</a:t>
            </a:r>
            <a:r>
              <a:rPr lang="en-US" sz="3600" dirty="0">
                <a:solidFill>
                  <a:schemeClr val="bg1"/>
                </a:solidFill>
                <a:latin typeface="Times New Roman" panose="02020603050405020304" pitchFamily="18" charset="0"/>
                <a:ea typeface="Times New Roman" panose="02020603050405020304" pitchFamily="18" charset="0"/>
              </a:rPr>
              <a:t> </a:t>
            </a:r>
            <a:r>
              <a:rPr lang="en-US" sz="3600" dirty="0" err="1">
                <a:solidFill>
                  <a:schemeClr val="bg1"/>
                </a:solidFill>
                <a:latin typeface="Times New Roman" panose="02020603050405020304" pitchFamily="18" charset="0"/>
                <a:ea typeface="Times New Roman" panose="02020603050405020304" pitchFamily="18" charset="0"/>
              </a:rPr>
              <a:t>trên</a:t>
            </a:r>
            <a:r>
              <a:rPr lang="en-US" sz="3600" dirty="0">
                <a:solidFill>
                  <a:schemeClr val="bg1"/>
                </a:solidFill>
                <a:latin typeface="Times New Roman" panose="02020603050405020304" pitchFamily="18" charset="0"/>
                <a:ea typeface="Times New Roman" panose="02020603050405020304" pitchFamily="18" charset="0"/>
              </a:rPr>
              <a:t> </a:t>
            </a:r>
            <a:r>
              <a:rPr lang="en-US" sz="3600" dirty="0" err="1">
                <a:solidFill>
                  <a:schemeClr val="bg1"/>
                </a:solidFill>
                <a:latin typeface="Times New Roman" panose="02020603050405020304" pitchFamily="18" charset="0"/>
                <a:ea typeface="Times New Roman" panose="02020603050405020304" pitchFamily="18" charset="0"/>
              </a:rPr>
              <a:t>hành</a:t>
            </a:r>
            <a:r>
              <a:rPr lang="en-US" sz="3600" dirty="0">
                <a:solidFill>
                  <a:schemeClr val="bg1"/>
                </a:solidFill>
                <a:latin typeface="Times New Roman" panose="02020603050405020304" pitchFamily="18" charset="0"/>
                <a:ea typeface="Times New Roman" panose="02020603050405020304" pitchFamily="18" charset="0"/>
              </a:rPr>
              <a:t> </a:t>
            </a:r>
            <a:r>
              <a:rPr lang="en-US" sz="3600" dirty="0" err="1">
                <a:solidFill>
                  <a:schemeClr val="bg1"/>
                </a:solidFill>
                <a:latin typeface="Times New Roman" panose="02020603050405020304" pitchFamily="18" charset="0"/>
                <a:ea typeface="Times New Roman" panose="02020603050405020304" pitchFamily="18" charset="0"/>
              </a:rPr>
              <a:t>trình</a:t>
            </a:r>
            <a:r>
              <a:rPr lang="en-US" sz="3600" dirty="0">
                <a:solidFill>
                  <a:schemeClr val="bg1"/>
                </a:solidFill>
                <a:latin typeface="Times New Roman" panose="02020603050405020304" pitchFamily="18" charset="0"/>
                <a:ea typeface="Times New Roman" panose="02020603050405020304" pitchFamily="18" charset="0"/>
              </a:rPr>
              <a:t> </a:t>
            </a:r>
            <a:r>
              <a:rPr lang="en-US" sz="3600" dirty="0" err="1">
                <a:solidFill>
                  <a:schemeClr val="bg1"/>
                </a:solidFill>
                <a:latin typeface="Times New Roman" panose="02020603050405020304" pitchFamily="18" charset="0"/>
                <a:ea typeface="Times New Roman" panose="02020603050405020304" pitchFamily="18" charset="0"/>
              </a:rPr>
              <a:t>vượt</a:t>
            </a:r>
            <a:r>
              <a:rPr lang="en-US" sz="3600" dirty="0">
                <a:solidFill>
                  <a:schemeClr val="bg1"/>
                </a:solidFill>
                <a:latin typeface="Times New Roman" panose="02020603050405020304" pitchFamily="18" charset="0"/>
                <a:ea typeface="Times New Roman" panose="02020603050405020304" pitchFamily="18" charset="0"/>
              </a:rPr>
              <a:t> </a:t>
            </a:r>
            <a:r>
              <a:rPr lang="en-US" sz="3600" dirty="0" err="1">
                <a:solidFill>
                  <a:schemeClr val="bg1"/>
                </a:solidFill>
                <a:latin typeface="Times New Roman" panose="02020603050405020304" pitchFamily="18" charset="0"/>
                <a:ea typeface="Times New Roman" panose="02020603050405020304" pitchFamily="18" charset="0"/>
              </a:rPr>
              <a:t>biển</a:t>
            </a:r>
            <a:r>
              <a:rPr lang="en-US" sz="3600" dirty="0">
                <a:solidFill>
                  <a:schemeClr val="bg1"/>
                </a:solidFill>
                <a:latin typeface="Times New Roman" panose="02020603050405020304" pitchFamily="18" charset="0"/>
                <a:ea typeface="Times New Roman" panose="02020603050405020304" pitchFamily="18" charset="0"/>
              </a:rPr>
              <a:t> </a:t>
            </a:r>
            <a:r>
              <a:rPr lang="en-US" sz="3600" dirty="0" err="1">
                <a:solidFill>
                  <a:schemeClr val="bg1"/>
                </a:solidFill>
                <a:latin typeface="Times New Roman" panose="02020603050405020304" pitchFamily="18" charset="0"/>
                <a:ea typeface="Times New Roman" panose="02020603050405020304" pitchFamily="18" charset="0"/>
              </a:rPr>
              <a:t>trở</a:t>
            </a:r>
            <a:r>
              <a:rPr lang="en-US" sz="3600" dirty="0">
                <a:solidFill>
                  <a:schemeClr val="bg1"/>
                </a:solidFill>
                <a:latin typeface="Times New Roman" panose="02020603050405020304" pitchFamily="18" charset="0"/>
                <a:ea typeface="Times New Roman" panose="02020603050405020304" pitchFamily="18" charset="0"/>
              </a:rPr>
              <a:t> </a:t>
            </a:r>
            <a:r>
              <a:rPr lang="en-US" sz="3600" dirty="0" err="1">
                <a:solidFill>
                  <a:schemeClr val="bg1"/>
                </a:solidFill>
                <a:latin typeface="Times New Roman" panose="02020603050405020304" pitchFamily="18" charset="0"/>
                <a:ea typeface="Times New Roman" panose="02020603050405020304" pitchFamily="18" charset="0"/>
              </a:rPr>
              <a:t>về</a:t>
            </a:r>
            <a:r>
              <a:rPr lang="en-US" sz="3600" dirty="0">
                <a:solidFill>
                  <a:schemeClr val="bg1"/>
                </a:solidFill>
                <a:latin typeface="Times New Roman" panose="02020603050405020304" pitchFamily="18" charset="0"/>
                <a:ea typeface="Times New Roman" panose="02020603050405020304" pitchFamily="18" charset="0"/>
              </a:rPr>
              <a:t> </a:t>
            </a:r>
            <a:r>
              <a:rPr lang="en-US" sz="3600" dirty="0" err="1">
                <a:solidFill>
                  <a:schemeClr val="bg1"/>
                </a:solidFill>
                <a:latin typeface="Times New Roman" panose="02020603050405020304" pitchFamily="18" charset="0"/>
                <a:ea typeface="Times New Roman" panose="02020603050405020304" pitchFamily="18" charset="0"/>
              </a:rPr>
              <a:t>quê</a:t>
            </a:r>
            <a:r>
              <a:rPr lang="en-US" sz="3600" dirty="0">
                <a:solidFill>
                  <a:schemeClr val="bg1"/>
                </a:solidFill>
                <a:latin typeface="Times New Roman" panose="02020603050405020304" pitchFamily="18" charset="0"/>
                <a:ea typeface="Times New Roman" panose="02020603050405020304" pitchFamily="18" charset="0"/>
              </a:rPr>
              <a:t> </a:t>
            </a:r>
            <a:r>
              <a:rPr lang="en-US" sz="3600" dirty="0" err="1">
                <a:solidFill>
                  <a:schemeClr val="bg1"/>
                </a:solidFill>
                <a:latin typeface="Times New Roman" panose="02020603050405020304" pitchFamily="18" charset="0"/>
                <a:ea typeface="Times New Roman" panose="02020603050405020304" pitchFamily="18" charset="0"/>
              </a:rPr>
              <a:t>hương</a:t>
            </a:r>
            <a:r>
              <a:rPr lang="en-US" sz="3600" dirty="0">
                <a:solidFill>
                  <a:schemeClr val="bg1"/>
                </a:solidFill>
                <a:latin typeface="Times New Roman" panose="02020603050405020304" pitchFamily="18" charset="0"/>
                <a:ea typeface="Times New Roman" panose="02020603050405020304" pitchFamily="18" charset="0"/>
              </a:rPr>
              <a:t> </a:t>
            </a:r>
            <a:r>
              <a:rPr lang="en-US" sz="3600" dirty="0" err="1">
                <a:solidFill>
                  <a:schemeClr val="bg1"/>
                </a:solidFill>
                <a:latin typeface="Times New Roman" panose="02020603050405020304" pitchFamily="18" charset="0"/>
                <a:ea typeface="Times New Roman" panose="02020603050405020304" pitchFamily="18" charset="0"/>
              </a:rPr>
              <a:t>của</a:t>
            </a:r>
            <a:r>
              <a:rPr lang="en-US" sz="3600" dirty="0">
                <a:solidFill>
                  <a:schemeClr val="bg1"/>
                </a:solidFill>
                <a:latin typeface="Times New Roman" panose="02020603050405020304" pitchFamily="18" charset="0"/>
                <a:ea typeface="Times New Roman" panose="02020603050405020304" pitchFamily="18" charset="0"/>
              </a:rPr>
              <a:t> Ô-</a:t>
            </a:r>
            <a:r>
              <a:rPr lang="en-US" sz="3600" dirty="0" err="1">
                <a:solidFill>
                  <a:schemeClr val="bg1"/>
                </a:solidFill>
                <a:latin typeface="Times New Roman" panose="02020603050405020304" pitchFamily="18" charset="0"/>
                <a:ea typeface="Times New Roman" panose="02020603050405020304" pitchFamily="18" charset="0"/>
              </a:rPr>
              <a:t>đi</a:t>
            </a:r>
            <a:r>
              <a:rPr lang="en-US" sz="3600" dirty="0">
                <a:solidFill>
                  <a:schemeClr val="bg1"/>
                </a:solidFill>
                <a:latin typeface="Times New Roman" panose="02020603050405020304" pitchFamily="18" charset="0"/>
                <a:ea typeface="Times New Roman" panose="02020603050405020304" pitchFamily="18" charset="0"/>
              </a:rPr>
              <a:t>-</a:t>
            </a:r>
            <a:r>
              <a:rPr lang="en-US" sz="3600" dirty="0" err="1">
                <a:solidFill>
                  <a:schemeClr val="bg1"/>
                </a:solidFill>
                <a:latin typeface="Times New Roman" panose="02020603050405020304" pitchFamily="18" charset="0"/>
                <a:ea typeface="Times New Roman" panose="02020603050405020304" pitchFamily="18" charset="0"/>
              </a:rPr>
              <a:t>xê</a:t>
            </a:r>
            <a:r>
              <a:rPr lang="en-US" sz="3600" dirty="0">
                <a:solidFill>
                  <a:schemeClr val="bg1"/>
                </a:solidFill>
                <a:latin typeface="Times New Roman" panose="02020603050405020304" pitchFamily="18" charset="0"/>
                <a:ea typeface="Times New Roman" panose="02020603050405020304" pitchFamily="18" charset="0"/>
              </a:rPr>
              <a:t>. </a:t>
            </a:r>
            <a:r>
              <a:rPr lang="en-US" sz="3600" dirty="0" err="1">
                <a:solidFill>
                  <a:schemeClr val="bg1"/>
                </a:solidFill>
                <a:latin typeface="Times New Roman" panose="02020603050405020304" pitchFamily="18" charset="0"/>
                <a:ea typeface="Times New Roman" panose="02020603050405020304" pitchFamily="18" charset="0"/>
              </a:rPr>
              <a:t>Tất</a:t>
            </a:r>
            <a:r>
              <a:rPr lang="en-US" sz="3600" dirty="0">
                <a:solidFill>
                  <a:schemeClr val="bg1"/>
                </a:solidFill>
                <a:latin typeface="Times New Roman" panose="02020603050405020304" pitchFamily="18" charset="0"/>
                <a:ea typeface="Times New Roman" panose="02020603050405020304" pitchFamily="18" charset="0"/>
              </a:rPr>
              <a:t> </a:t>
            </a:r>
            <a:r>
              <a:rPr lang="en-US" sz="3600" dirty="0" err="1">
                <a:solidFill>
                  <a:schemeClr val="bg1"/>
                </a:solidFill>
                <a:latin typeface="Times New Roman" panose="02020603050405020304" pitchFamily="18" charset="0"/>
                <a:ea typeface="Times New Roman" panose="02020603050405020304" pitchFamily="18" charset="0"/>
              </a:rPr>
              <a:t>cả</a:t>
            </a:r>
            <a:r>
              <a:rPr lang="en-US" sz="3600" dirty="0">
                <a:solidFill>
                  <a:schemeClr val="bg1"/>
                </a:solidFill>
                <a:latin typeface="Times New Roman" panose="02020603050405020304" pitchFamily="18" charset="0"/>
                <a:ea typeface="Times New Roman" panose="02020603050405020304" pitchFamily="18" charset="0"/>
              </a:rPr>
              <a:t> </a:t>
            </a:r>
            <a:r>
              <a:rPr lang="en-US" sz="3600" dirty="0" err="1">
                <a:solidFill>
                  <a:schemeClr val="bg1"/>
                </a:solidFill>
                <a:latin typeface="Times New Roman" panose="02020603050405020304" pitchFamily="18" charset="0"/>
                <a:ea typeface="Times New Roman" panose="02020603050405020304" pitchFamily="18" charset="0"/>
              </a:rPr>
              <a:t>đều</a:t>
            </a:r>
            <a:r>
              <a:rPr lang="en-US" sz="3600" dirty="0">
                <a:solidFill>
                  <a:schemeClr val="bg1"/>
                </a:solidFill>
                <a:latin typeface="Times New Roman" panose="02020603050405020304" pitchFamily="18" charset="0"/>
                <a:ea typeface="Times New Roman" panose="02020603050405020304" pitchFamily="18" charset="0"/>
              </a:rPr>
              <a:t> </a:t>
            </a:r>
            <a:r>
              <a:rPr lang="en-US" sz="3600" dirty="0" err="1">
                <a:solidFill>
                  <a:schemeClr val="bg1"/>
                </a:solidFill>
                <a:latin typeface="Times New Roman" panose="02020603050405020304" pitchFamily="18" charset="0"/>
                <a:ea typeface="Times New Roman" panose="02020603050405020304" pitchFamily="18" charset="0"/>
              </a:rPr>
              <a:t>là</a:t>
            </a:r>
            <a:r>
              <a:rPr lang="en-US" sz="3600" dirty="0">
                <a:solidFill>
                  <a:schemeClr val="bg1"/>
                </a:solidFill>
                <a:latin typeface="Times New Roman" panose="02020603050405020304" pitchFamily="18" charset="0"/>
                <a:ea typeface="Times New Roman" panose="02020603050405020304" pitchFamily="18" charset="0"/>
              </a:rPr>
              <a:t> </a:t>
            </a:r>
            <a:r>
              <a:rPr lang="en-US" sz="3600" dirty="0" err="1">
                <a:solidFill>
                  <a:schemeClr val="bg1"/>
                </a:solidFill>
                <a:latin typeface="Times New Roman" panose="02020603050405020304" pitchFamily="18" charset="0"/>
                <a:ea typeface="Times New Roman" panose="02020603050405020304" pitchFamily="18" charset="0"/>
              </a:rPr>
              <a:t>thử</a:t>
            </a:r>
            <a:r>
              <a:rPr lang="en-US" sz="3600" dirty="0">
                <a:solidFill>
                  <a:schemeClr val="bg1"/>
                </a:solidFill>
                <a:latin typeface="Times New Roman" panose="02020603050405020304" pitchFamily="18" charset="0"/>
                <a:ea typeface="Times New Roman" panose="02020603050405020304" pitchFamily="18" charset="0"/>
              </a:rPr>
              <a:t> </a:t>
            </a:r>
            <a:r>
              <a:rPr lang="en-US" sz="3600" dirty="0" err="1">
                <a:solidFill>
                  <a:schemeClr val="bg1"/>
                </a:solidFill>
                <a:latin typeface="Times New Roman" panose="02020603050405020304" pitchFamily="18" charset="0"/>
                <a:ea typeface="Times New Roman" panose="02020603050405020304" pitchFamily="18" charset="0"/>
              </a:rPr>
              <a:t>thách</a:t>
            </a:r>
            <a:r>
              <a:rPr lang="en-US" sz="3600" dirty="0">
                <a:solidFill>
                  <a:schemeClr val="bg1"/>
                </a:solidFill>
                <a:latin typeface="Times New Roman" panose="02020603050405020304" pitchFamily="18" charset="0"/>
                <a:ea typeface="Times New Roman" panose="02020603050405020304" pitchFamily="18" charset="0"/>
              </a:rPr>
              <a:t> </a:t>
            </a:r>
            <a:r>
              <a:rPr lang="en-US" sz="3600" dirty="0" err="1">
                <a:solidFill>
                  <a:schemeClr val="bg1"/>
                </a:solidFill>
                <a:latin typeface="Times New Roman" panose="02020603050405020304" pitchFamily="18" charset="0"/>
                <a:ea typeface="Times New Roman" panose="02020603050405020304" pitchFamily="18" charset="0"/>
              </a:rPr>
              <a:t>cho</a:t>
            </a:r>
            <a:r>
              <a:rPr lang="en-US" sz="3600" dirty="0">
                <a:solidFill>
                  <a:schemeClr val="bg1"/>
                </a:solidFill>
                <a:latin typeface="Times New Roman" panose="02020603050405020304" pitchFamily="18" charset="0"/>
                <a:ea typeface="Times New Roman" panose="02020603050405020304" pitchFamily="18" charset="0"/>
              </a:rPr>
              <a:t> </a:t>
            </a:r>
            <a:r>
              <a:rPr lang="en-US" sz="3600" dirty="0" err="1">
                <a:solidFill>
                  <a:schemeClr val="bg1"/>
                </a:solidFill>
                <a:latin typeface="Times New Roman" panose="02020603050405020304" pitchFamily="18" charset="0"/>
                <a:ea typeface="Times New Roman" panose="02020603050405020304" pitchFamily="18" charset="0"/>
              </a:rPr>
              <a:t>thấy</a:t>
            </a:r>
            <a:r>
              <a:rPr lang="en-US" sz="3600" dirty="0">
                <a:solidFill>
                  <a:schemeClr val="bg1"/>
                </a:solidFill>
                <a:latin typeface="Times New Roman" panose="02020603050405020304" pitchFamily="18" charset="0"/>
                <a:ea typeface="Times New Roman" panose="02020603050405020304" pitchFamily="18" charset="0"/>
              </a:rPr>
              <a:t> </a:t>
            </a:r>
            <a:r>
              <a:rPr lang="en-US" sz="3600" b="1" u="sng" dirty="0" err="1">
                <a:solidFill>
                  <a:srgbClr val="FF0000"/>
                </a:solidFill>
                <a:latin typeface="Times New Roman" panose="02020603050405020304" pitchFamily="18" charset="0"/>
                <a:ea typeface="Times New Roman" panose="02020603050405020304" pitchFamily="18" charset="0"/>
              </a:rPr>
              <a:t>bản</a:t>
            </a:r>
            <a:r>
              <a:rPr lang="en-US" sz="3600" b="1" u="sng" dirty="0">
                <a:solidFill>
                  <a:srgbClr val="FF0000"/>
                </a:solidFill>
                <a:latin typeface="Times New Roman" panose="02020603050405020304" pitchFamily="18" charset="0"/>
                <a:ea typeface="Times New Roman" panose="02020603050405020304" pitchFamily="18" charset="0"/>
              </a:rPr>
              <a:t> </a:t>
            </a:r>
            <a:r>
              <a:rPr lang="en-US" sz="3600" b="1" u="sng" dirty="0" err="1">
                <a:solidFill>
                  <a:srgbClr val="FF0000"/>
                </a:solidFill>
                <a:latin typeface="Times New Roman" panose="02020603050405020304" pitchFamily="18" charset="0"/>
                <a:ea typeface="Times New Roman" panose="02020603050405020304" pitchFamily="18" charset="0"/>
              </a:rPr>
              <a:t>lĩnh</a:t>
            </a:r>
            <a:r>
              <a:rPr lang="en-US" sz="3600" b="1" u="sng" dirty="0">
                <a:solidFill>
                  <a:srgbClr val="FF0000"/>
                </a:solidFill>
                <a:latin typeface="Times New Roman" panose="02020603050405020304" pitchFamily="18" charset="0"/>
                <a:ea typeface="Times New Roman" panose="02020603050405020304" pitchFamily="18" charset="0"/>
              </a:rPr>
              <a:t>, </a:t>
            </a:r>
            <a:r>
              <a:rPr lang="en-US" sz="3600" b="1" u="sng" dirty="0" err="1">
                <a:solidFill>
                  <a:srgbClr val="FF0000"/>
                </a:solidFill>
                <a:latin typeface="Times New Roman" panose="02020603050405020304" pitchFamily="18" charset="0"/>
                <a:ea typeface="Times New Roman" panose="02020603050405020304" pitchFamily="18" charset="0"/>
              </a:rPr>
              <a:t>tính</a:t>
            </a:r>
            <a:r>
              <a:rPr lang="en-US" sz="3600" b="1" u="sng" dirty="0">
                <a:solidFill>
                  <a:srgbClr val="FF0000"/>
                </a:solidFill>
                <a:latin typeface="Times New Roman" panose="02020603050405020304" pitchFamily="18" charset="0"/>
                <a:ea typeface="Times New Roman" panose="02020603050405020304" pitchFamily="18" charset="0"/>
              </a:rPr>
              <a:t> </a:t>
            </a:r>
            <a:r>
              <a:rPr lang="en-US" sz="3600" b="1" u="sng" dirty="0" err="1">
                <a:solidFill>
                  <a:srgbClr val="FF0000"/>
                </a:solidFill>
                <a:latin typeface="Times New Roman" panose="02020603050405020304" pitchFamily="18" charset="0"/>
                <a:ea typeface="Times New Roman" panose="02020603050405020304" pitchFamily="18" charset="0"/>
              </a:rPr>
              <a:t>cách</a:t>
            </a:r>
            <a:r>
              <a:rPr lang="en-US" sz="3600" b="1" u="sng" dirty="0">
                <a:solidFill>
                  <a:srgbClr val="FF0000"/>
                </a:solidFill>
                <a:latin typeface="Times New Roman" panose="02020603050405020304" pitchFamily="18" charset="0"/>
                <a:ea typeface="Times New Roman" panose="02020603050405020304" pitchFamily="18" charset="0"/>
              </a:rPr>
              <a:t> </a:t>
            </a:r>
            <a:r>
              <a:rPr lang="en-US" sz="3600" b="1" u="sng" dirty="0" err="1">
                <a:solidFill>
                  <a:srgbClr val="FF0000"/>
                </a:solidFill>
                <a:latin typeface="Times New Roman" panose="02020603050405020304" pitchFamily="18" charset="0"/>
                <a:ea typeface="Times New Roman" panose="02020603050405020304" pitchFamily="18" charset="0"/>
              </a:rPr>
              <a:t>của</a:t>
            </a:r>
            <a:r>
              <a:rPr lang="en-US" sz="3600" b="1" u="sng" dirty="0">
                <a:solidFill>
                  <a:srgbClr val="FF0000"/>
                </a:solidFill>
                <a:latin typeface="Times New Roman" panose="02020603050405020304" pitchFamily="18" charset="0"/>
                <a:ea typeface="Times New Roman" panose="02020603050405020304" pitchFamily="18" charset="0"/>
              </a:rPr>
              <a:t> </a:t>
            </a:r>
            <a:r>
              <a:rPr lang="en-US" sz="3600" b="1" u="sng" dirty="0" err="1">
                <a:solidFill>
                  <a:srgbClr val="FF0000"/>
                </a:solidFill>
                <a:latin typeface="Times New Roman" panose="02020603050405020304" pitchFamily="18" charset="0"/>
                <a:ea typeface="Times New Roman" panose="02020603050405020304" pitchFamily="18" charset="0"/>
              </a:rPr>
              <a:t>người</a:t>
            </a:r>
            <a:r>
              <a:rPr lang="en-US" sz="3600" b="1" u="sng" dirty="0">
                <a:solidFill>
                  <a:srgbClr val="FF0000"/>
                </a:solidFill>
                <a:latin typeface="Times New Roman" panose="02020603050405020304" pitchFamily="18" charset="0"/>
                <a:ea typeface="Times New Roman" panose="02020603050405020304" pitchFamily="18" charset="0"/>
              </a:rPr>
              <a:t> </a:t>
            </a:r>
            <a:r>
              <a:rPr lang="en-US" sz="3600" b="1" u="sng" dirty="0" err="1">
                <a:solidFill>
                  <a:srgbClr val="FF0000"/>
                </a:solidFill>
                <a:latin typeface="Times New Roman" panose="02020603050405020304" pitchFamily="18" charset="0"/>
                <a:ea typeface="Times New Roman" panose="02020603050405020304" pitchFamily="18" charset="0"/>
              </a:rPr>
              <a:t>anh</a:t>
            </a:r>
            <a:r>
              <a:rPr lang="en-US" sz="3600" b="1" u="sng" dirty="0">
                <a:solidFill>
                  <a:srgbClr val="FF0000"/>
                </a:solidFill>
                <a:latin typeface="Times New Roman" panose="02020603050405020304" pitchFamily="18" charset="0"/>
                <a:ea typeface="Times New Roman" panose="02020603050405020304" pitchFamily="18" charset="0"/>
              </a:rPr>
              <a:t> </a:t>
            </a:r>
            <a:r>
              <a:rPr lang="en-US" sz="3600" b="1" u="sng" dirty="0" err="1">
                <a:solidFill>
                  <a:srgbClr val="FF0000"/>
                </a:solidFill>
                <a:latin typeface="Times New Roman" panose="02020603050405020304" pitchFamily="18" charset="0"/>
                <a:ea typeface="Times New Roman" panose="02020603050405020304" pitchFamily="18" charset="0"/>
              </a:rPr>
              <a:t>hùng</a:t>
            </a:r>
            <a:r>
              <a:rPr lang="en-US" sz="3600" b="1" u="sng" dirty="0">
                <a:solidFill>
                  <a:srgbClr val="FF0000"/>
                </a:solidFill>
                <a:latin typeface="Times New Roman" panose="02020603050405020304" pitchFamily="18" charset="0"/>
                <a:ea typeface="Times New Roman" panose="02020603050405020304" pitchFamily="18" charset="0"/>
              </a:rPr>
              <a:t> </a:t>
            </a:r>
            <a:r>
              <a:rPr lang="en-US" sz="3600" dirty="0" err="1">
                <a:solidFill>
                  <a:schemeClr val="bg1"/>
                </a:solidFill>
                <a:latin typeface="Times New Roman" panose="02020603050405020304" pitchFamily="18" charset="0"/>
                <a:ea typeface="Times New Roman" panose="02020603050405020304" pitchFamily="18" charset="0"/>
              </a:rPr>
              <a:t>Hy</a:t>
            </a:r>
            <a:r>
              <a:rPr lang="en-US" sz="3600" dirty="0">
                <a:solidFill>
                  <a:schemeClr val="bg1"/>
                </a:solidFill>
                <a:latin typeface="Times New Roman" panose="02020603050405020304" pitchFamily="18" charset="0"/>
                <a:ea typeface="Times New Roman" panose="02020603050405020304" pitchFamily="18" charset="0"/>
              </a:rPr>
              <a:t> </a:t>
            </a:r>
            <a:r>
              <a:rPr lang="en-US" sz="3600" dirty="0" err="1">
                <a:solidFill>
                  <a:schemeClr val="bg1"/>
                </a:solidFill>
                <a:latin typeface="Times New Roman" panose="02020603050405020304" pitchFamily="18" charset="0"/>
                <a:ea typeface="Times New Roman" panose="02020603050405020304" pitchFamily="18" charset="0"/>
              </a:rPr>
              <a:t>Lạp</a:t>
            </a:r>
            <a:r>
              <a:rPr lang="en-US" sz="3600" dirty="0">
                <a:solidFill>
                  <a:schemeClr val="bg1"/>
                </a:solidFill>
                <a:latin typeface="Times New Roman" panose="02020603050405020304" pitchFamily="18" charset="0"/>
                <a:ea typeface="Times New Roman" panose="02020603050405020304" pitchFamily="18" charset="0"/>
              </a:rPr>
              <a:t> </a:t>
            </a:r>
            <a:r>
              <a:rPr lang="en-US" sz="3600" dirty="0" err="1">
                <a:solidFill>
                  <a:schemeClr val="bg1"/>
                </a:solidFill>
                <a:latin typeface="Times New Roman" panose="02020603050405020304" pitchFamily="18" charset="0"/>
                <a:ea typeface="Times New Roman" panose="02020603050405020304" pitchFamily="18" charset="0"/>
              </a:rPr>
              <a:t>sau</a:t>
            </a:r>
            <a:r>
              <a:rPr lang="en-US" sz="3600" dirty="0">
                <a:solidFill>
                  <a:schemeClr val="bg1"/>
                </a:solidFill>
                <a:latin typeface="Times New Roman" panose="02020603050405020304" pitchFamily="18" charset="0"/>
                <a:ea typeface="Times New Roman" panose="02020603050405020304" pitchFamily="18" charset="0"/>
              </a:rPr>
              <a:t> </a:t>
            </a:r>
            <a:r>
              <a:rPr lang="en-US" sz="3600" dirty="0" err="1">
                <a:solidFill>
                  <a:schemeClr val="bg1"/>
                </a:solidFill>
                <a:latin typeface="Times New Roman" panose="02020603050405020304" pitchFamily="18" charset="0"/>
                <a:ea typeface="Times New Roman" panose="02020603050405020304" pitchFamily="18" charset="0"/>
              </a:rPr>
              <a:t>chiến</a:t>
            </a:r>
            <a:r>
              <a:rPr lang="en-US" sz="3600" dirty="0">
                <a:solidFill>
                  <a:schemeClr val="bg1"/>
                </a:solidFill>
                <a:latin typeface="Times New Roman" panose="02020603050405020304" pitchFamily="18" charset="0"/>
                <a:ea typeface="Times New Roman" panose="02020603050405020304" pitchFamily="18" charset="0"/>
              </a:rPr>
              <a:t> </a:t>
            </a:r>
            <a:r>
              <a:rPr lang="en-US" sz="3600" dirty="0" err="1">
                <a:solidFill>
                  <a:schemeClr val="bg1"/>
                </a:solidFill>
                <a:latin typeface="Times New Roman" panose="02020603050405020304" pitchFamily="18" charset="0"/>
                <a:ea typeface="Times New Roman" panose="02020603050405020304" pitchFamily="18" charset="0"/>
              </a:rPr>
              <a:t>thắng</a:t>
            </a:r>
            <a:r>
              <a:rPr lang="en-US" sz="3600" dirty="0">
                <a:solidFill>
                  <a:schemeClr val="bg1"/>
                </a:solidFill>
                <a:latin typeface="Times New Roman" panose="02020603050405020304" pitchFamily="18" charset="0"/>
                <a:ea typeface="Times New Roman" panose="02020603050405020304" pitchFamily="18" charset="0"/>
              </a:rPr>
              <a:t> </a:t>
            </a:r>
            <a:r>
              <a:rPr lang="en-US" sz="3600" dirty="0" err="1">
                <a:solidFill>
                  <a:schemeClr val="bg1"/>
                </a:solidFill>
                <a:latin typeface="Times New Roman" panose="02020603050405020304" pitchFamily="18" charset="0"/>
                <a:ea typeface="Times New Roman" panose="02020603050405020304" pitchFamily="18" charset="0"/>
              </a:rPr>
              <a:t>thành</a:t>
            </a:r>
            <a:r>
              <a:rPr lang="en-US" sz="3600" dirty="0">
                <a:solidFill>
                  <a:schemeClr val="bg1"/>
                </a:solidFill>
                <a:latin typeface="Times New Roman" panose="02020603050405020304" pitchFamily="18" charset="0"/>
                <a:ea typeface="Times New Roman" panose="02020603050405020304" pitchFamily="18" charset="0"/>
              </a:rPr>
              <a:t> </a:t>
            </a:r>
            <a:r>
              <a:rPr lang="en-US" sz="3600" dirty="0" err="1">
                <a:solidFill>
                  <a:schemeClr val="bg1"/>
                </a:solidFill>
                <a:latin typeface="Times New Roman" panose="02020603050405020304" pitchFamily="18" charset="0"/>
                <a:ea typeface="Times New Roman" panose="02020603050405020304" pitchFamily="18" charset="0"/>
              </a:rPr>
              <a:t>Tơ-roa</a:t>
            </a:r>
            <a:endParaRPr lang="en-US" sz="3600" dirty="0">
              <a:solidFill>
                <a:schemeClr val="bg1"/>
              </a:solidFill>
            </a:endParaRPr>
          </a:p>
        </p:txBody>
      </p:sp>
      <p:sp>
        <p:nvSpPr>
          <p:cNvPr id="3" name="Arrow: Down 2"/>
          <p:cNvSpPr/>
          <p:nvPr/>
        </p:nvSpPr>
        <p:spPr>
          <a:xfrm>
            <a:off x="1974574" y="1099930"/>
            <a:ext cx="3551583" cy="9541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rcRect r="798"/>
          <a:stretch>
            <a:fillRect/>
          </a:stretch>
        </p:blipFill>
        <p:spPr>
          <a:xfrm>
            <a:off x="7792278" y="3882887"/>
            <a:ext cx="4164318" cy="2933509"/>
          </a:xfrm>
          <a:custGeom>
            <a:avLst/>
            <a:gdLst>
              <a:gd name="connsiteX0" fmla="*/ 3845697 w 3909096"/>
              <a:gd name="connsiteY0" fmla="*/ 1910892 h 2464923"/>
              <a:gd name="connsiteX1" fmla="*/ 3840352 w 3909096"/>
              <a:gd name="connsiteY1" fmla="*/ 1921296 h 2464923"/>
              <a:gd name="connsiteX2" fmla="*/ 3838586 w 3909096"/>
              <a:gd name="connsiteY2" fmla="*/ 1924496 h 2464923"/>
              <a:gd name="connsiteX3" fmla="*/ 3840785 w 3909096"/>
              <a:gd name="connsiteY3" fmla="*/ 1920170 h 2464923"/>
              <a:gd name="connsiteX4" fmla="*/ 3845697 w 3909096"/>
              <a:gd name="connsiteY4" fmla="*/ 1910892 h 2464923"/>
              <a:gd name="connsiteX5" fmla="*/ 903289 w 3909096"/>
              <a:gd name="connsiteY5" fmla="*/ 0 h 2464923"/>
              <a:gd name="connsiteX6" fmla="*/ 906196 w 3909096"/>
              <a:gd name="connsiteY6" fmla="*/ 0 h 2464923"/>
              <a:gd name="connsiteX7" fmla="*/ 916303 w 3909096"/>
              <a:gd name="connsiteY7" fmla="*/ 840 h 2464923"/>
              <a:gd name="connsiteX8" fmla="*/ 947187 w 3909096"/>
              <a:gd name="connsiteY8" fmla="*/ 28816 h 2464923"/>
              <a:gd name="connsiteX9" fmla="*/ 961702 w 3909096"/>
              <a:gd name="connsiteY9" fmla="*/ 86873 h 2464923"/>
              <a:gd name="connsiteX10" fmla="*/ 990730 w 3909096"/>
              <a:gd name="connsiteY10" fmla="*/ 144931 h 2464923"/>
              <a:gd name="connsiteX11" fmla="*/ 1005244 w 3909096"/>
              <a:gd name="connsiteY11" fmla="*/ 202988 h 2464923"/>
              <a:gd name="connsiteX12" fmla="*/ 1048787 w 3909096"/>
              <a:gd name="connsiteY12" fmla="*/ 232016 h 2464923"/>
              <a:gd name="connsiteX13" fmla="*/ 1135873 w 3909096"/>
              <a:gd name="connsiteY13" fmla="*/ 188473 h 2464923"/>
              <a:gd name="connsiteX14" fmla="*/ 1193930 w 3909096"/>
              <a:gd name="connsiteY14" fmla="*/ 144931 h 2464923"/>
              <a:gd name="connsiteX15" fmla="*/ 1237473 w 3909096"/>
              <a:gd name="connsiteY15" fmla="*/ 173959 h 2464923"/>
              <a:gd name="connsiteX16" fmla="*/ 1368102 w 3909096"/>
              <a:gd name="connsiteY16" fmla="*/ 101388 h 2464923"/>
              <a:gd name="connsiteX17" fmla="*/ 1426159 w 3909096"/>
              <a:gd name="connsiteY17" fmla="*/ 86873 h 2464923"/>
              <a:gd name="connsiteX18" fmla="*/ 1469702 w 3909096"/>
              <a:gd name="connsiteY18" fmla="*/ 72359 h 2464923"/>
              <a:gd name="connsiteX19" fmla="*/ 1556787 w 3909096"/>
              <a:gd name="connsiteY19" fmla="*/ 115902 h 2464923"/>
              <a:gd name="connsiteX20" fmla="*/ 1614844 w 3909096"/>
              <a:gd name="connsiteY20" fmla="*/ 86873 h 2464923"/>
              <a:gd name="connsiteX21" fmla="*/ 1701930 w 3909096"/>
              <a:gd name="connsiteY21" fmla="*/ 72359 h 2464923"/>
              <a:gd name="connsiteX22" fmla="*/ 1745473 w 3909096"/>
              <a:gd name="connsiteY22" fmla="*/ 86873 h 2464923"/>
              <a:gd name="connsiteX23" fmla="*/ 1774502 w 3909096"/>
              <a:gd name="connsiteY23" fmla="*/ 188473 h 2464923"/>
              <a:gd name="connsiteX24" fmla="*/ 1832559 w 3909096"/>
              <a:gd name="connsiteY24" fmla="*/ 173959 h 2464923"/>
              <a:gd name="connsiteX25" fmla="*/ 1876102 w 3909096"/>
              <a:gd name="connsiteY25" fmla="*/ 202988 h 2464923"/>
              <a:gd name="connsiteX26" fmla="*/ 1934159 w 3909096"/>
              <a:gd name="connsiteY26" fmla="*/ 217502 h 2464923"/>
              <a:gd name="connsiteX27" fmla="*/ 2006730 w 3909096"/>
              <a:gd name="connsiteY27" fmla="*/ 173959 h 2464923"/>
              <a:gd name="connsiteX28" fmla="*/ 2021244 w 3909096"/>
              <a:gd name="connsiteY28" fmla="*/ 304588 h 2464923"/>
              <a:gd name="connsiteX29" fmla="*/ 2093816 w 3909096"/>
              <a:gd name="connsiteY29" fmla="*/ 217502 h 2464923"/>
              <a:gd name="connsiteX30" fmla="*/ 2180902 w 3909096"/>
              <a:gd name="connsiteY30" fmla="*/ 130416 h 2464923"/>
              <a:gd name="connsiteX31" fmla="*/ 2267987 w 3909096"/>
              <a:gd name="connsiteY31" fmla="*/ 101388 h 2464923"/>
              <a:gd name="connsiteX32" fmla="*/ 2326044 w 3909096"/>
              <a:gd name="connsiteY32" fmla="*/ 28816 h 2464923"/>
              <a:gd name="connsiteX33" fmla="*/ 2345582 w 3909096"/>
              <a:gd name="connsiteY33" fmla="*/ 3686 h 2464923"/>
              <a:gd name="connsiteX34" fmla="*/ 2350387 w 3909096"/>
              <a:gd name="connsiteY34" fmla="*/ 0 h 2464923"/>
              <a:gd name="connsiteX35" fmla="*/ 2413498 w 3909096"/>
              <a:gd name="connsiteY35" fmla="*/ 0 h 2464923"/>
              <a:gd name="connsiteX36" fmla="*/ 2457688 w 3909096"/>
              <a:gd name="connsiteY36" fmla="*/ 25440 h 2464923"/>
              <a:gd name="connsiteX37" fmla="*/ 2543759 w 3909096"/>
              <a:gd name="connsiteY37" fmla="*/ 72359 h 2464923"/>
              <a:gd name="connsiteX38" fmla="*/ 2964673 w 3909096"/>
              <a:gd name="connsiteY38" fmla="*/ 43331 h 2464923"/>
              <a:gd name="connsiteX39" fmla="*/ 3052669 w 3909096"/>
              <a:gd name="connsiteY39" fmla="*/ 4074 h 2464923"/>
              <a:gd name="connsiteX40" fmla="*/ 3060874 w 3909096"/>
              <a:gd name="connsiteY40" fmla="*/ 0 h 2464923"/>
              <a:gd name="connsiteX41" fmla="*/ 3727867 w 3909096"/>
              <a:gd name="connsiteY41" fmla="*/ 0 h 2464923"/>
              <a:gd name="connsiteX42" fmla="*/ 3744156 w 3909096"/>
              <a:gd name="connsiteY42" fmla="*/ 20196 h 2464923"/>
              <a:gd name="connsiteX43" fmla="*/ 3777473 w 3909096"/>
              <a:gd name="connsiteY43" fmla="*/ 72359 h 2464923"/>
              <a:gd name="connsiteX44" fmla="*/ 3879073 w 3909096"/>
              <a:gd name="connsiteY44" fmla="*/ 101388 h 2464923"/>
              <a:gd name="connsiteX45" fmla="*/ 3908102 w 3909096"/>
              <a:gd name="connsiteY45" fmla="*/ 144931 h 2464923"/>
              <a:gd name="connsiteX46" fmla="*/ 3893587 w 3909096"/>
              <a:gd name="connsiteY46" fmla="*/ 464245 h 2464923"/>
              <a:gd name="connsiteX47" fmla="*/ 3879073 w 3909096"/>
              <a:gd name="connsiteY47" fmla="*/ 507788 h 2464923"/>
              <a:gd name="connsiteX48" fmla="*/ 3864559 w 3909096"/>
              <a:gd name="connsiteY48" fmla="*/ 565845 h 2464923"/>
              <a:gd name="connsiteX49" fmla="*/ 3879073 w 3909096"/>
              <a:gd name="connsiteY49" fmla="*/ 1175445 h 2464923"/>
              <a:gd name="connsiteX50" fmla="*/ 3908102 w 3909096"/>
              <a:gd name="connsiteY50" fmla="*/ 1407673 h 2464923"/>
              <a:gd name="connsiteX51" fmla="*/ 3879073 w 3909096"/>
              <a:gd name="connsiteY51" fmla="*/ 1828588 h 2464923"/>
              <a:gd name="connsiteX52" fmla="*/ 3850044 w 3909096"/>
              <a:gd name="connsiteY52" fmla="*/ 1886645 h 2464923"/>
              <a:gd name="connsiteX53" fmla="*/ 3833496 w 3909096"/>
              <a:gd name="connsiteY53" fmla="*/ 1933719 h 2464923"/>
              <a:gd name="connsiteX54" fmla="*/ 3838586 w 3909096"/>
              <a:gd name="connsiteY54" fmla="*/ 1924496 h 2464923"/>
              <a:gd name="connsiteX55" fmla="*/ 3833390 w 3909096"/>
              <a:gd name="connsiteY55" fmla="*/ 1934721 h 2464923"/>
              <a:gd name="connsiteX56" fmla="*/ 3806502 w 3909096"/>
              <a:gd name="connsiteY56" fmla="*/ 1988245 h 2464923"/>
              <a:gd name="connsiteX57" fmla="*/ 3791987 w 3909096"/>
              <a:gd name="connsiteY57" fmla="*/ 2365616 h 2464923"/>
              <a:gd name="connsiteX58" fmla="*/ 3530730 w 3909096"/>
              <a:gd name="connsiteY58" fmla="*/ 2380131 h 2464923"/>
              <a:gd name="connsiteX59" fmla="*/ 3298502 w 3909096"/>
              <a:gd name="connsiteY59" fmla="*/ 2394645 h 2464923"/>
              <a:gd name="connsiteX60" fmla="*/ 3153359 w 3909096"/>
              <a:gd name="connsiteY60" fmla="*/ 2452702 h 2464923"/>
              <a:gd name="connsiteX61" fmla="*/ 3128917 w 3909096"/>
              <a:gd name="connsiteY61" fmla="*/ 2464923 h 2464923"/>
              <a:gd name="connsiteX62" fmla="*/ 2815708 w 3909096"/>
              <a:gd name="connsiteY62" fmla="*/ 2464923 h 2464923"/>
              <a:gd name="connsiteX63" fmla="*/ 2782199 w 3909096"/>
              <a:gd name="connsiteY63" fmla="*/ 2447778 h 2464923"/>
              <a:gd name="connsiteX64" fmla="*/ 2717930 w 3909096"/>
              <a:gd name="connsiteY64" fmla="*/ 2409159 h 2464923"/>
              <a:gd name="connsiteX65" fmla="*/ 2572787 w 3909096"/>
              <a:gd name="connsiteY65" fmla="*/ 2351102 h 2464923"/>
              <a:gd name="connsiteX66" fmla="*/ 2427644 w 3909096"/>
              <a:gd name="connsiteY66" fmla="*/ 2365616 h 2464923"/>
              <a:gd name="connsiteX67" fmla="*/ 2326044 w 3909096"/>
              <a:gd name="connsiteY67" fmla="*/ 2423673 h 2464923"/>
              <a:gd name="connsiteX68" fmla="*/ 2021244 w 3909096"/>
              <a:gd name="connsiteY68" fmla="*/ 2452702 h 2464923"/>
              <a:gd name="connsiteX69" fmla="*/ 1923027 w 3909096"/>
              <a:gd name="connsiteY69" fmla="*/ 2463681 h 2464923"/>
              <a:gd name="connsiteX70" fmla="*/ 1912048 w 3909096"/>
              <a:gd name="connsiteY70" fmla="*/ 2464923 h 2464923"/>
              <a:gd name="connsiteX71" fmla="*/ 1219711 w 3909096"/>
              <a:gd name="connsiteY71" fmla="*/ 2464923 h 2464923"/>
              <a:gd name="connsiteX72" fmla="*/ 1208444 w 3909096"/>
              <a:gd name="connsiteY72" fmla="*/ 2452702 h 2464923"/>
              <a:gd name="connsiteX73" fmla="*/ 1164902 w 3909096"/>
              <a:gd name="connsiteY73" fmla="*/ 2423673 h 2464923"/>
              <a:gd name="connsiteX74" fmla="*/ 540787 w 3909096"/>
              <a:gd name="connsiteY74" fmla="*/ 2452702 h 2464923"/>
              <a:gd name="connsiteX75" fmla="*/ 514376 w 3909096"/>
              <a:gd name="connsiteY75" fmla="*/ 2460990 h 2464923"/>
              <a:gd name="connsiteX76" fmla="*/ 503808 w 3909096"/>
              <a:gd name="connsiteY76" fmla="*/ 2464923 h 2464923"/>
              <a:gd name="connsiteX77" fmla="*/ 302664 w 3909096"/>
              <a:gd name="connsiteY77" fmla="*/ 2464923 h 2464923"/>
              <a:gd name="connsiteX78" fmla="*/ 264643 w 3909096"/>
              <a:gd name="connsiteY78" fmla="*/ 2429045 h 2464923"/>
              <a:gd name="connsiteX79" fmla="*/ 177930 w 3909096"/>
              <a:gd name="connsiteY79" fmla="*/ 2322073 h 2464923"/>
              <a:gd name="connsiteX80" fmla="*/ 119873 w 3909096"/>
              <a:gd name="connsiteY80" fmla="*/ 2147902 h 2464923"/>
              <a:gd name="connsiteX81" fmla="*/ 90844 w 3909096"/>
              <a:gd name="connsiteY81" fmla="*/ 2205959 h 2464923"/>
              <a:gd name="connsiteX82" fmla="*/ 76330 w 3909096"/>
              <a:gd name="connsiteY82" fmla="*/ 2162416 h 2464923"/>
              <a:gd name="connsiteX83" fmla="*/ 90844 w 3909096"/>
              <a:gd name="connsiteY83" fmla="*/ 1930188 h 2464923"/>
              <a:gd name="connsiteX84" fmla="*/ 105359 w 3909096"/>
              <a:gd name="connsiteY84" fmla="*/ 1973731 h 2464923"/>
              <a:gd name="connsiteX85" fmla="*/ 119873 w 3909096"/>
              <a:gd name="connsiteY85" fmla="*/ 1857616 h 2464923"/>
              <a:gd name="connsiteX86" fmla="*/ 134387 w 3909096"/>
              <a:gd name="connsiteY86" fmla="*/ 1785045 h 2464923"/>
              <a:gd name="connsiteX87" fmla="*/ 148902 w 3909096"/>
              <a:gd name="connsiteY87" fmla="*/ 1683445 h 2464923"/>
              <a:gd name="connsiteX88" fmla="*/ 192444 w 3909096"/>
              <a:gd name="connsiteY88" fmla="*/ 1683445 h 2464923"/>
              <a:gd name="connsiteX89" fmla="*/ 134387 w 3909096"/>
              <a:gd name="connsiteY89" fmla="*/ 1596359 h 2464923"/>
              <a:gd name="connsiteX90" fmla="*/ 105359 w 3909096"/>
              <a:gd name="connsiteY90" fmla="*/ 1552816 h 2464923"/>
              <a:gd name="connsiteX91" fmla="*/ 61816 w 3909096"/>
              <a:gd name="connsiteY91" fmla="*/ 1538302 h 2464923"/>
              <a:gd name="connsiteX92" fmla="*/ 47302 w 3909096"/>
              <a:gd name="connsiteY92" fmla="*/ 1494759 h 2464923"/>
              <a:gd name="connsiteX93" fmla="*/ 76330 w 3909096"/>
              <a:gd name="connsiteY93" fmla="*/ 1088359 h 2464923"/>
              <a:gd name="connsiteX94" fmla="*/ 61816 w 3909096"/>
              <a:gd name="connsiteY94" fmla="*/ 914188 h 2464923"/>
              <a:gd name="connsiteX95" fmla="*/ 32787 w 3909096"/>
              <a:gd name="connsiteY95" fmla="*/ 870645 h 2464923"/>
              <a:gd name="connsiteX96" fmla="*/ 3759 w 3909096"/>
              <a:gd name="connsiteY96" fmla="*/ 812588 h 2464923"/>
              <a:gd name="connsiteX97" fmla="*/ 0 w 3909096"/>
              <a:gd name="connsiteY97" fmla="*/ 793794 h 2464923"/>
              <a:gd name="connsiteX98" fmla="*/ 0 w 3909096"/>
              <a:gd name="connsiteY98" fmla="*/ 154433 h 2464923"/>
              <a:gd name="connsiteX99" fmla="*/ 9630 w 3909096"/>
              <a:gd name="connsiteY99" fmla="*/ 149946 h 2464923"/>
              <a:gd name="connsiteX100" fmla="*/ 32787 w 3909096"/>
              <a:gd name="connsiteY100" fmla="*/ 144931 h 2464923"/>
              <a:gd name="connsiteX101" fmla="*/ 119873 w 3909096"/>
              <a:gd name="connsiteY101" fmla="*/ 173959 h 2464923"/>
              <a:gd name="connsiteX102" fmla="*/ 148902 w 3909096"/>
              <a:gd name="connsiteY102" fmla="*/ 217502 h 2464923"/>
              <a:gd name="connsiteX103" fmla="*/ 250502 w 3909096"/>
              <a:gd name="connsiteY103" fmla="*/ 246531 h 2464923"/>
              <a:gd name="connsiteX104" fmla="*/ 323073 w 3909096"/>
              <a:gd name="connsiteY104" fmla="*/ 115902 h 2464923"/>
              <a:gd name="connsiteX105" fmla="*/ 381130 w 3909096"/>
              <a:gd name="connsiteY105" fmla="*/ 144931 h 2464923"/>
              <a:gd name="connsiteX106" fmla="*/ 395644 w 3909096"/>
              <a:gd name="connsiteY106" fmla="*/ 101388 h 2464923"/>
              <a:gd name="connsiteX107" fmla="*/ 439187 w 3909096"/>
              <a:gd name="connsiteY107" fmla="*/ 72359 h 2464923"/>
              <a:gd name="connsiteX108" fmla="*/ 482730 w 3909096"/>
              <a:gd name="connsiteY108" fmla="*/ 101388 h 2464923"/>
              <a:gd name="connsiteX109" fmla="*/ 526273 w 3909096"/>
              <a:gd name="connsiteY109" fmla="*/ 72359 h 2464923"/>
              <a:gd name="connsiteX110" fmla="*/ 540787 w 3909096"/>
              <a:gd name="connsiteY110" fmla="*/ 130416 h 2464923"/>
              <a:gd name="connsiteX111" fmla="*/ 569816 w 3909096"/>
              <a:gd name="connsiteY111" fmla="*/ 173959 h 2464923"/>
              <a:gd name="connsiteX112" fmla="*/ 671416 w 3909096"/>
              <a:gd name="connsiteY112" fmla="*/ 144931 h 2464923"/>
              <a:gd name="connsiteX113" fmla="*/ 758502 w 3909096"/>
              <a:gd name="connsiteY113" fmla="*/ 57845 h 2464923"/>
              <a:gd name="connsiteX114" fmla="*/ 874616 w 3909096"/>
              <a:gd name="connsiteY114" fmla="*/ 43331 h 2464923"/>
              <a:gd name="connsiteX115" fmla="*/ 893253 w 3909096"/>
              <a:gd name="connsiteY115" fmla="*/ 5994 h 246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3909096" h="2464923">
                <a:moveTo>
                  <a:pt x="3845697" y="1910892"/>
                </a:moveTo>
                <a:cubicBezTo>
                  <a:pt x="3844680" y="1912952"/>
                  <a:pt x="3842642" y="1916956"/>
                  <a:pt x="3840352" y="1921296"/>
                </a:cubicBezTo>
                <a:lnTo>
                  <a:pt x="3838586" y="1924496"/>
                </a:lnTo>
                <a:lnTo>
                  <a:pt x="3840785" y="1920170"/>
                </a:lnTo>
                <a:cubicBezTo>
                  <a:pt x="3846451" y="1909086"/>
                  <a:pt x="3847223" y="1907802"/>
                  <a:pt x="3845697" y="1910892"/>
                </a:cubicBezTo>
                <a:close/>
                <a:moveTo>
                  <a:pt x="903289" y="0"/>
                </a:moveTo>
                <a:lnTo>
                  <a:pt x="906196" y="0"/>
                </a:lnTo>
                <a:lnTo>
                  <a:pt x="916303" y="840"/>
                </a:lnTo>
                <a:cubicBezTo>
                  <a:pt x="928687" y="5121"/>
                  <a:pt x="939930" y="17931"/>
                  <a:pt x="947187" y="28816"/>
                </a:cubicBezTo>
                <a:cubicBezTo>
                  <a:pt x="958252" y="45414"/>
                  <a:pt x="954698" y="68195"/>
                  <a:pt x="961702" y="86873"/>
                </a:cubicBezTo>
                <a:cubicBezTo>
                  <a:pt x="969299" y="107132"/>
                  <a:pt x="983133" y="124672"/>
                  <a:pt x="990730" y="144931"/>
                </a:cubicBezTo>
                <a:cubicBezTo>
                  <a:pt x="997734" y="163609"/>
                  <a:pt x="994179" y="186390"/>
                  <a:pt x="1005244" y="202988"/>
                </a:cubicBezTo>
                <a:cubicBezTo>
                  <a:pt x="1014920" y="217502"/>
                  <a:pt x="1034273" y="222340"/>
                  <a:pt x="1048787" y="232016"/>
                </a:cubicBezTo>
                <a:cubicBezTo>
                  <a:pt x="1077816" y="217502"/>
                  <a:pt x="1108043" y="205171"/>
                  <a:pt x="1135873" y="188473"/>
                </a:cubicBezTo>
                <a:cubicBezTo>
                  <a:pt x="1156616" y="176027"/>
                  <a:pt x="1169983" y="148352"/>
                  <a:pt x="1193930" y="144931"/>
                </a:cubicBezTo>
                <a:cubicBezTo>
                  <a:pt x="1211199" y="142464"/>
                  <a:pt x="1222959" y="164283"/>
                  <a:pt x="1237473" y="173959"/>
                </a:cubicBezTo>
                <a:cubicBezTo>
                  <a:pt x="1432582" y="141442"/>
                  <a:pt x="1237721" y="194518"/>
                  <a:pt x="1368102" y="101388"/>
                </a:cubicBezTo>
                <a:cubicBezTo>
                  <a:pt x="1384334" y="89793"/>
                  <a:pt x="1406979" y="92353"/>
                  <a:pt x="1426159" y="86873"/>
                </a:cubicBezTo>
                <a:cubicBezTo>
                  <a:pt x="1440870" y="82670"/>
                  <a:pt x="1455188" y="77197"/>
                  <a:pt x="1469702" y="72359"/>
                </a:cubicBezTo>
                <a:cubicBezTo>
                  <a:pt x="1485673" y="83006"/>
                  <a:pt x="1532042" y="119437"/>
                  <a:pt x="1556787" y="115902"/>
                </a:cubicBezTo>
                <a:cubicBezTo>
                  <a:pt x="1578206" y="112842"/>
                  <a:pt x="1594120" y="93090"/>
                  <a:pt x="1614844" y="86873"/>
                </a:cubicBezTo>
                <a:cubicBezTo>
                  <a:pt x="1643032" y="78417"/>
                  <a:pt x="1672901" y="77197"/>
                  <a:pt x="1701930" y="72359"/>
                </a:cubicBezTo>
                <a:cubicBezTo>
                  <a:pt x="1716444" y="77197"/>
                  <a:pt x="1734655" y="76055"/>
                  <a:pt x="1745473" y="86873"/>
                </a:cubicBezTo>
                <a:cubicBezTo>
                  <a:pt x="1752412" y="93812"/>
                  <a:pt x="1774377" y="187973"/>
                  <a:pt x="1774502" y="188473"/>
                </a:cubicBezTo>
                <a:cubicBezTo>
                  <a:pt x="1793854" y="183635"/>
                  <a:pt x="1812812" y="171138"/>
                  <a:pt x="1832559" y="173959"/>
                </a:cubicBezTo>
                <a:cubicBezTo>
                  <a:pt x="1849828" y="176426"/>
                  <a:pt x="1860068" y="196116"/>
                  <a:pt x="1876102" y="202988"/>
                </a:cubicBezTo>
                <a:cubicBezTo>
                  <a:pt x="1894437" y="210846"/>
                  <a:pt x="1914807" y="212664"/>
                  <a:pt x="1934159" y="217502"/>
                </a:cubicBezTo>
                <a:cubicBezTo>
                  <a:pt x="2000703" y="117686"/>
                  <a:pt x="1981184" y="97318"/>
                  <a:pt x="2006730" y="173959"/>
                </a:cubicBezTo>
                <a:cubicBezTo>
                  <a:pt x="2011568" y="217502"/>
                  <a:pt x="1996942" y="268135"/>
                  <a:pt x="2021244" y="304588"/>
                </a:cubicBezTo>
                <a:cubicBezTo>
                  <a:pt x="2030698" y="318769"/>
                  <a:pt x="2092854" y="218585"/>
                  <a:pt x="2093816" y="217502"/>
                </a:cubicBezTo>
                <a:cubicBezTo>
                  <a:pt x="2121090" y="186819"/>
                  <a:pt x="2141956" y="143398"/>
                  <a:pt x="2180902" y="130416"/>
                </a:cubicBezTo>
                <a:lnTo>
                  <a:pt x="2267987" y="101388"/>
                </a:lnTo>
                <a:cubicBezTo>
                  <a:pt x="2287339" y="77197"/>
                  <a:pt x="2305644" y="52130"/>
                  <a:pt x="2326044" y="28816"/>
                </a:cubicBezTo>
                <a:cubicBezTo>
                  <a:pt x="2332803" y="21092"/>
                  <a:pt x="2338820" y="11829"/>
                  <a:pt x="2345582" y="3686"/>
                </a:cubicBezTo>
                <a:lnTo>
                  <a:pt x="2350387" y="0"/>
                </a:lnTo>
                <a:lnTo>
                  <a:pt x="2413498" y="0"/>
                </a:lnTo>
                <a:lnTo>
                  <a:pt x="2457688" y="25440"/>
                </a:lnTo>
                <a:cubicBezTo>
                  <a:pt x="2536822" y="73295"/>
                  <a:pt x="2457550" y="43623"/>
                  <a:pt x="2543759" y="72359"/>
                </a:cubicBezTo>
                <a:cubicBezTo>
                  <a:pt x="2562116" y="71561"/>
                  <a:pt x="2858843" y="72194"/>
                  <a:pt x="2964673" y="43331"/>
                </a:cubicBezTo>
                <a:cubicBezTo>
                  <a:pt x="3037488" y="23473"/>
                  <a:pt x="3026726" y="18682"/>
                  <a:pt x="3052669" y="4074"/>
                </a:cubicBezTo>
                <a:lnTo>
                  <a:pt x="3060874" y="0"/>
                </a:lnTo>
                <a:lnTo>
                  <a:pt x="3727867" y="0"/>
                </a:lnTo>
                <a:lnTo>
                  <a:pt x="3744156" y="20196"/>
                </a:lnTo>
                <a:cubicBezTo>
                  <a:pt x="3753390" y="37538"/>
                  <a:pt x="3759216" y="57754"/>
                  <a:pt x="3777473" y="72359"/>
                </a:cubicBezTo>
                <a:cubicBezTo>
                  <a:pt x="3786936" y="79929"/>
                  <a:pt x="3875283" y="100440"/>
                  <a:pt x="3879073" y="101388"/>
                </a:cubicBezTo>
                <a:cubicBezTo>
                  <a:pt x="3888749" y="115902"/>
                  <a:pt x="3907405" y="127501"/>
                  <a:pt x="3908102" y="144931"/>
                </a:cubicBezTo>
                <a:cubicBezTo>
                  <a:pt x="3912360" y="251394"/>
                  <a:pt x="3902084" y="358036"/>
                  <a:pt x="3893587" y="464245"/>
                </a:cubicBezTo>
                <a:cubicBezTo>
                  <a:pt x="3892367" y="479496"/>
                  <a:pt x="3883276" y="493077"/>
                  <a:pt x="3879073" y="507788"/>
                </a:cubicBezTo>
                <a:cubicBezTo>
                  <a:pt x="3873593" y="526968"/>
                  <a:pt x="3869397" y="546493"/>
                  <a:pt x="3864559" y="565845"/>
                </a:cubicBezTo>
                <a:cubicBezTo>
                  <a:pt x="3869397" y="769045"/>
                  <a:pt x="3868574" y="972459"/>
                  <a:pt x="3879073" y="1175445"/>
                </a:cubicBezTo>
                <a:cubicBezTo>
                  <a:pt x="3883103" y="1253353"/>
                  <a:pt x="3908102" y="1329661"/>
                  <a:pt x="3908102" y="1407673"/>
                </a:cubicBezTo>
                <a:cubicBezTo>
                  <a:pt x="3908102" y="1548311"/>
                  <a:pt x="3895996" y="1688972"/>
                  <a:pt x="3879073" y="1828588"/>
                </a:cubicBezTo>
                <a:cubicBezTo>
                  <a:pt x="3876469" y="1850067"/>
                  <a:pt x="3858567" y="1866758"/>
                  <a:pt x="3850044" y="1886645"/>
                </a:cubicBezTo>
                <a:cubicBezTo>
                  <a:pt x="3826015" y="1942713"/>
                  <a:pt x="3827425" y="1943936"/>
                  <a:pt x="3833496" y="1933719"/>
                </a:cubicBezTo>
                <a:lnTo>
                  <a:pt x="3838586" y="1924496"/>
                </a:lnTo>
                <a:lnTo>
                  <a:pt x="3833390" y="1934721"/>
                </a:lnTo>
                <a:cubicBezTo>
                  <a:pt x="3827244" y="1946867"/>
                  <a:pt x="3818538" y="1964173"/>
                  <a:pt x="3806502" y="1988245"/>
                </a:cubicBezTo>
                <a:cubicBezTo>
                  <a:pt x="3801664" y="2114035"/>
                  <a:pt x="3864432" y="2262668"/>
                  <a:pt x="3791987" y="2365616"/>
                </a:cubicBezTo>
                <a:cubicBezTo>
                  <a:pt x="3741792" y="2436945"/>
                  <a:pt x="3617799" y="2375009"/>
                  <a:pt x="3530730" y="2380131"/>
                </a:cubicBezTo>
                <a:lnTo>
                  <a:pt x="3298502" y="2394645"/>
                </a:lnTo>
                <a:cubicBezTo>
                  <a:pt x="3230295" y="2417380"/>
                  <a:pt x="3244236" y="2411394"/>
                  <a:pt x="3153359" y="2452702"/>
                </a:cubicBezTo>
                <a:lnTo>
                  <a:pt x="3128917" y="2464923"/>
                </a:lnTo>
                <a:lnTo>
                  <a:pt x="2815708" y="2464923"/>
                </a:lnTo>
                <a:lnTo>
                  <a:pt x="2782199" y="2447778"/>
                </a:lnTo>
                <a:cubicBezTo>
                  <a:pt x="2760878" y="2434718"/>
                  <a:pt x="2739905" y="2420880"/>
                  <a:pt x="2717930" y="2409159"/>
                </a:cubicBezTo>
                <a:cubicBezTo>
                  <a:pt x="2625347" y="2359781"/>
                  <a:pt x="2654743" y="2371591"/>
                  <a:pt x="2572787" y="2351102"/>
                </a:cubicBezTo>
                <a:cubicBezTo>
                  <a:pt x="2524406" y="2355940"/>
                  <a:pt x="2474396" y="2352258"/>
                  <a:pt x="2427644" y="2365616"/>
                </a:cubicBezTo>
                <a:cubicBezTo>
                  <a:pt x="2290545" y="2404787"/>
                  <a:pt x="2434786" y="2410080"/>
                  <a:pt x="2326044" y="2423673"/>
                </a:cubicBezTo>
                <a:cubicBezTo>
                  <a:pt x="2224772" y="2436332"/>
                  <a:pt x="2122680" y="2441431"/>
                  <a:pt x="2021244" y="2452702"/>
                </a:cubicBezTo>
                <a:cubicBezTo>
                  <a:pt x="1981948" y="2457068"/>
                  <a:pt x="1949757" y="2460673"/>
                  <a:pt x="1923027" y="2463681"/>
                </a:cubicBezTo>
                <a:lnTo>
                  <a:pt x="1912048" y="2464923"/>
                </a:lnTo>
                <a:lnTo>
                  <a:pt x="1219711" y="2464923"/>
                </a:lnTo>
                <a:lnTo>
                  <a:pt x="1208444" y="2452702"/>
                </a:lnTo>
                <a:cubicBezTo>
                  <a:pt x="1196109" y="2440367"/>
                  <a:pt x="1179416" y="2433349"/>
                  <a:pt x="1164902" y="2423673"/>
                </a:cubicBezTo>
                <a:cubicBezTo>
                  <a:pt x="1055198" y="2426638"/>
                  <a:pt x="729451" y="2410778"/>
                  <a:pt x="540787" y="2452702"/>
                </a:cubicBezTo>
                <a:cubicBezTo>
                  <a:pt x="535134" y="2453958"/>
                  <a:pt x="525615" y="2457025"/>
                  <a:pt x="514376" y="2460990"/>
                </a:cubicBezTo>
                <a:lnTo>
                  <a:pt x="503808" y="2464923"/>
                </a:lnTo>
                <a:lnTo>
                  <a:pt x="302664" y="2464923"/>
                </a:lnTo>
                <a:lnTo>
                  <a:pt x="264643" y="2429045"/>
                </a:lnTo>
                <a:cubicBezTo>
                  <a:pt x="230652" y="2396968"/>
                  <a:pt x="199204" y="2363102"/>
                  <a:pt x="177930" y="2322073"/>
                </a:cubicBezTo>
                <a:cubicBezTo>
                  <a:pt x="85455" y="2143729"/>
                  <a:pt x="241884" y="2107233"/>
                  <a:pt x="119873" y="2147902"/>
                </a:cubicBezTo>
                <a:cubicBezTo>
                  <a:pt x="110197" y="2167254"/>
                  <a:pt x="111370" y="2199117"/>
                  <a:pt x="90844" y="2205959"/>
                </a:cubicBezTo>
                <a:cubicBezTo>
                  <a:pt x="76330" y="2210797"/>
                  <a:pt x="76330" y="2177715"/>
                  <a:pt x="76330" y="2162416"/>
                </a:cubicBezTo>
                <a:cubicBezTo>
                  <a:pt x="76330" y="2084856"/>
                  <a:pt x="86006" y="2007597"/>
                  <a:pt x="90844" y="1930188"/>
                </a:cubicBezTo>
                <a:cubicBezTo>
                  <a:pt x="95682" y="1944702"/>
                  <a:pt x="99677" y="1987936"/>
                  <a:pt x="105359" y="1973731"/>
                </a:cubicBezTo>
                <a:cubicBezTo>
                  <a:pt x="119846" y="1937515"/>
                  <a:pt x="113942" y="1896169"/>
                  <a:pt x="119873" y="1857616"/>
                </a:cubicBezTo>
                <a:cubicBezTo>
                  <a:pt x="123624" y="1833233"/>
                  <a:pt x="130331" y="1809379"/>
                  <a:pt x="134387" y="1785045"/>
                </a:cubicBezTo>
                <a:cubicBezTo>
                  <a:pt x="140011" y="1751300"/>
                  <a:pt x="144064" y="1717312"/>
                  <a:pt x="148902" y="1683445"/>
                </a:cubicBezTo>
                <a:cubicBezTo>
                  <a:pt x="152481" y="1694182"/>
                  <a:pt x="173687" y="1795991"/>
                  <a:pt x="192444" y="1683445"/>
                </a:cubicBezTo>
                <a:cubicBezTo>
                  <a:pt x="198821" y="1645183"/>
                  <a:pt x="152012" y="1617509"/>
                  <a:pt x="134387" y="1596359"/>
                </a:cubicBezTo>
                <a:cubicBezTo>
                  <a:pt x="123220" y="1582958"/>
                  <a:pt x="118980" y="1563713"/>
                  <a:pt x="105359" y="1552816"/>
                </a:cubicBezTo>
                <a:cubicBezTo>
                  <a:pt x="93412" y="1543259"/>
                  <a:pt x="76330" y="1543140"/>
                  <a:pt x="61816" y="1538302"/>
                </a:cubicBezTo>
                <a:cubicBezTo>
                  <a:pt x="56978" y="1523788"/>
                  <a:pt x="47302" y="1510058"/>
                  <a:pt x="47302" y="1494759"/>
                </a:cubicBezTo>
                <a:cubicBezTo>
                  <a:pt x="47302" y="1161992"/>
                  <a:pt x="25449" y="1241004"/>
                  <a:pt x="76330" y="1088359"/>
                </a:cubicBezTo>
                <a:cubicBezTo>
                  <a:pt x="71492" y="1030302"/>
                  <a:pt x="73241" y="971315"/>
                  <a:pt x="61816" y="914188"/>
                </a:cubicBezTo>
                <a:cubicBezTo>
                  <a:pt x="58395" y="897083"/>
                  <a:pt x="41442" y="885791"/>
                  <a:pt x="32787" y="870645"/>
                </a:cubicBezTo>
                <a:cubicBezTo>
                  <a:pt x="22052" y="851859"/>
                  <a:pt x="13435" y="831940"/>
                  <a:pt x="3759" y="812588"/>
                </a:cubicBezTo>
                <a:lnTo>
                  <a:pt x="0" y="793794"/>
                </a:lnTo>
                <a:lnTo>
                  <a:pt x="0" y="154433"/>
                </a:lnTo>
                <a:lnTo>
                  <a:pt x="9630" y="149946"/>
                </a:lnTo>
                <a:cubicBezTo>
                  <a:pt x="17349" y="148274"/>
                  <a:pt x="25530" y="147350"/>
                  <a:pt x="32787" y="144931"/>
                </a:cubicBezTo>
                <a:cubicBezTo>
                  <a:pt x="61816" y="154607"/>
                  <a:pt x="93925" y="157742"/>
                  <a:pt x="119873" y="173959"/>
                </a:cubicBezTo>
                <a:cubicBezTo>
                  <a:pt x="134666" y="183204"/>
                  <a:pt x="135280" y="206605"/>
                  <a:pt x="148902" y="217502"/>
                </a:cubicBezTo>
                <a:cubicBezTo>
                  <a:pt x="158366" y="225073"/>
                  <a:pt x="246712" y="245583"/>
                  <a:pt x="250502" y="246531"/>
                </a:cubicBezTo>
                <a:cubicBezTo>
                  <a:pt x="317046" y="146715"/>
                  <a:pt x="297527" y="192543"/>
                  <a:pt x="323073" y="115902"/>
                </a:cubicBezTo>
                <a:cubicBezTo>
                  <a:pt x="332749" y="144930"/>
                  <a:pt x="332749" y="193312"/>
                  <a:pt x="381130" y="144931"/>
                </a:cubicBezTo>
                <a:cubicBezTo>
                  <a:pt x="391948" y="134113"/>
                  <a:pt x="386087" y="113335"/>
                  <a:pt x="395644" y="101388"/>
                </a:cubicBezTo>
                <a:cubicBezTo>
                  <a:pt x="406541" y="87766"/>
                  <a:pt x="424673" y="82035"/>
                  <a:pt x="439187" y="72359"/>
                </a:cubicBezTo>
                <a:cubicBezTo>
                  <a:pt x="453701" y="82035"/>
                  <a:pt x="465286" y="101388"/>
                  <a:pt x="482730" y="101388"/>
                </a:cubicBezTo>
                <a:cubicBezTo>
                  <a:pt x="500174" y="101388"/>
                  <a:pt x="510670" y="64558"/>
                  <a:pt x="526273" y="72359"/>
                </a:cubicBezTo>
                <a:cubicBezTo>
                  <a:pt x="544115" y="81280"/>
                  <a:pt x="532929" y="112081"/>
                  <a:pt x="540787" y="130416"/>
                </a:cubicBezTo>
                <a:cubicBezTo>
                  <a:pt x="547659" y="146450"/>
                  <a:pt x="560140" y="159445"/>
                  <a:pt x="569816" y="173959"/>
                </a:cubicBezTo>
                <a:cubicBezTo>
                  <a:pt x="603683" y="164283"/>
                  <a:pt x="641214" y="163053"/>
                  <a:pt x="671416" y="144931"/>
                </a:cubicBezTo>
                <a:cubicBezTo>
                  <a:pt x="740167" y="103680"/>
                  <a:pt x="684201" y="78109"/>
                  <a:pt x="758502" y="57845"/>
                </a:cubicBezTo>
                <a:cubicBezTo>
                  <a:pt x="796133" y="47582"/>
                  <a:pt x="835911" y="48169"/>
                  <a:pt x="874616" y="43331"/>
                </a:cubicBezTo>
                <a:cubicBezTo>
                  <a:pt x="881873" y="32446"/>
                  <a:pt x="884951" y="15320"/>
                  <a:pt x="893253" y="5994"/>
                </a:cubicBezTo>
                <a:close/>
              </a:path>
            </a:pathLst>
          </a:custGeom>
        </p:spPr>
      </p:pic>
      <p:pic>
        <p:nvPicPr>
          <p:cNvPr id="5" name="Picture 4"/>
          <p:cNvPicPr>
            <a:picLocks noChangeAspect="1"/>
          </p:cNvPicPr>
          <p:nvPr/>
        </p:nvPicPr>
        <p:blipFill>
          <a:blip r:embed="rId4"/>
          <a:stretch>
            <a:fillRect/>
          </a:stretch>
        </p:blipFill>
        <p:spPr>
          <a:xfrm>
            <a:off x="7899469" y="1099930"/>
            <a:ext cx="3949936" cy="2637183"/>
          </a:xfrm>
          <a:prstGeom prst="rect">
            <a:avLst/>
          </a:prstGeom>
        </p:spPr>
      </p:pic>
    </p:spTree>
    <p:extLst>
      <p:ext uri="{BB962C8B-B14F-4D97-AF65-F5344CB8AC3E}">
        <p14:creationId xmlns:p14="http://schemas.microsoft.com/office/powerpoint/2010/main" val="70974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par>
                                <p:cTn id="14" presetID="6"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848857" y="1021639"/>
            <a:ext cx="6372065" cy="584775"/>
          </a:xfrm>
          <a:prstGeom prst="rect">
            <a:avLst/>
          </a:prstGeom>
        </p:spPr>
        <p:txBody>
          <a:bodyPr wrap="none">
            <a:spAutoFit/>
          </a:bodyPr>
          <a:lstStyle/>
          <a:p>
            <a:pPr algn="ctr"/>
            <a:r>
              <a:rPr lang="vi-VN" sz="3200" b="1" dirty="0">
                <a:latin typeface="Times New Roman" panose="02020603050405020304" pitchFamily="18" charset="0"/>
                <a:cs typeface="Times New Roman" panose="02020603050405020304" pitchFamily="18" charset="0"/>
              </a:rPr>
              <a:t>2</a:t>
            </a:r>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NGƯỜI ANH HÙNG  Ô- ĐI- XÊ</a:t>
            </a:r>
            <a:endParaRPr lang="en-US" sz="3200" b="1" dirty="0">
              <a:latin typeface="Times New Roman" panose="02020603050405020304" pitchFamily="18" charset="0"/>
              <a:cs typeface="Times New Roman" panose="02020603050405020304" pitchFamily="18" charset="0"/>
            </a:endParaRPr>
          </a:p>
        </p:txBody>
      </p:sp>
      <p:sp>
        <p:nvSpPr>
          <p:cNvPr id="4" name="Rectangle 3"/>
          <p:cNvSpPr/>
          <p:nvPr/>
        </p:nvSpPr>
        <p:spPr>
          <a:xfrm>
            <a:off x="576775" y="4986815"/>
            <a:ext cx="2475914" cy="121520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mj-lt"/>
              </a:rPr>
              <a:t>Người kể chuyện</a:t>
            </a:r>
            <a:endParaRPr lang="en-US" sz="3200" b="1" dirty="0">
              <a:latin typeface="+mj-lt"/>
            </a:endParaRPr>
          </a:p>
        </p:txBody>
      </p:sp>
      <p:pic>
        <p:nvPicPr>
          <p:cNvPr id="5" name="Picture 4"/>
          <p:cNvPicPr>
            <a:picLocks noChangeAspect="1"/>
          </p:cNvPicPr>
          <p:nvPr/>
        </p:nvPicPr>
        <p:blipFill rotWithShape="1">
          <a:blip r:embed="rId3"/>
          <a:srcRect t="31133"/>
          <a:stretch/>
        </p:blipFill>
        <p:spPr>
          <a:xfrm>
            <a:off x="695230" y="1314026"/>
            <a:ext cx="2357459" cy="324390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6" name="Rectangle 5"/>
          <p:cNvSpPr/>
          <p:nvPr/>
        </p:nvSpPr>
        <p:spPr>
          <a:xfrm>
            <a:off x="3829877" y="1722925"/>
            <a:ext cx="6467061" cy="1815882"/>
          </a:xfrm>
          <a:prstGeom prst="rect">
            <a:avLst/>
          </a:prstGeom>
        </p:spPr>
        <p:txBody>
          <a:bodyPr wrap="square">
            <a:spAutoFit/>
          </a:bodyPr>
          <a:lstStyle/>
          <a:p>
            <a:pPr algn="just"/>
            <a:r>
              <a:rPr lang="vi-VN" sz="2800" b="1" dirty="0">
                <a:solidFill>
                  <a:srgbClr val="7F6000"/>
                </a:solidFill>
                <a:latin typeface="Times New Roman" panose="02020603050405020304" pitchFamily="18" charset="0"/>
                <a:ea typeface="Times New Roman" panose="02020603050405020304" pitchFamily="18" charset="0"/>
                <a:cs typeface="Times New Roman" panose="02020603050405020304" pitchFamily="18" charset="0"/>
              </a:rPr>
              <a:t>+ Sau 10 năm vượt biển trên hành trình trở về quê hương. Ô-đi-xê là người cuối cùng sống sót</a:t>
            </a:r>
            <a:r>
              <a:rPr lang="vi-VN" sz="2800" b="1" dirty="0">
                <a:solidFill>
                  <a:srgbClr val="7F6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vi-VN" sz="2800" b="1" dirty="0">
                <a:solidFill>
                  <a:srgbClr val="7F6000"/>
                </a:solidFill>
                <a:latin typeface="Times New Roman" panose="02020603050405020304" pitchFamily="18" charset="0"/>
                <a:ea typeface="Times New Roman" panose="02020603050405020304" pitchFamily="18" charset="0"/>
                <a:cs typeface="Times New Roman" panose="02020603050405020304" pitchFamily="18" charset="0"/>
              </a:rPr>
              <a:t> người biết cặn kẽ những gì xảy ra trên hành trình để kể lại</a:t>
            </a:r>
            <a:endParaRPr lang="en-US" sz="2800"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Rectangle 6"/>
          <p:cNvSpPr/>
          <p:nvPr/>
        </p:nvSpPr>
        <p:spPr>
          <a:xfrm>
            <a:off x="3829876" y="3794950"/>
            <a:ext cx="6467062" cy="1384995"/>
          </a:xfrm>
          <a:prstGeom prst="rect">
            <a:avLst/>
          </a:prstGeom>
        </p:spPr>
        <p:txBody>
          <a:bodyPr wrap="square">
            <a:spAutoFit/>
          </a:bodyPr>
          <a:lstStyle/>
          <a:p>
            <a:pPr algn="just"/>
            <a:r>
              <a:rPr lang="vi-VN"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Người kể chuyện có cơ hội bộc lộ tính cách, tâm trạng, cách giao thiệp .. của mình, gia tăng dộ tin cậy</a:t>
            </a:r>
            <a:endParaRPr lang="en-US" sz="2800" dirty="0">
              <a:solidFill>
                <a:srgbClr val="00B050"/>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Rectangle 7"/>
          <p:cNvSpPr/>
          <p:nvPr/>
        </p:nvSpPr>
        <p:spPr>
          <a:xfrm>
            <a:off x="3339548" y="5370397"/>
            <a:ext cx="7765852" cy="1200329"/>
          </a:xfrm>
          <a:prstGeom prst="rect">
            <a:avLst/>
          </a:prstGeom>
          <a:solidFill>
            <a:srgbClr val="FFC000"/>
          </a:solidFill>
        </p:spPr>
        <p:txBody>
          <a:bodyPr wrap="square">
            <a:spAutoFit/>
          </a:bodyPr>
          <a:lstStyle/>
          <a:p>
            <a:pPr marL="342900" marR="0" lvl="0" indent="-342900" algn="ctr">
              <a:spcBef>
                <a:spcPts val="805"/>
              </a:spcBef>
              <a:spcAft>
                <a:spcPts val="0"/>
              </a:spcAft>
              <a:buFont typeface="Wingdings" panose="05000000000000000000" pitchFamily="2" charset="2"/>
              <a:buChar char=""/>
            </a:pPr>
            <a:r>
              <a:rPr lang="vi-VN" sz="3600" b="1" dirty="0">
                <a:solidFill>
                  <a:srgbClr val="7F6000"/>
                </a:solidFill>
                <a:latin typeface="Times New Roman" panose="02020603050405020304" pitchFamily="18" charset="0"/>
                <a:ea typeface="Times New Roman" panose="02020603050405020304" pitchFamily="18" charset="0"/>
                <a:cs typeface="Times New Roman" panose="02020603050405020304" pitchFamily="18" charset="0"/>
              </a:rPr>
              <a:t>Nghệ thuật kể chuyện tài tình của Hô-me-rơ</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71131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in)">
                                      <p:cBhvr>
                                        <p:cTn id="2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直接连接符 32"/>
          <p:cNvCxnSpPr/>
          <p:nvPr/>
        </p:nvCxnSpPr>
        <p:spPr>
          <a:xfrm>
            <a:off x="363041" y="332680"/>
            <a:ext cx="11910659"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16" name="直接连接符 32"/>
          <p:cNvCxnSpPr/>
          <p:nvPr/>
        </p:nvCxnSpPr>
        <p:spPr>
          <a:xfrm>
            <a:off x="363041" y="332680"/>
            <a:ext cx="11910659"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17" name="直接连接符 33"/>
          <p:cNvCxnSpPr/>
          <p:nvPr/>
        </p:nvCxnSpPr>
        <p:spPr>
          <a:xfrm>
            <a:off x="363041" y="939860"/>
            <a:ext cx="11910659" cy="0"/>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18" name="文本框 34"/>
          <p:cNvSpPr txBox="1"/>
          <p:nvPr/>
        </p:nvSpPr>
        <p:spPr>
          <a:xfrm>
            <a:off x="5844765" y="444393"/>
            <a:ext cx="4899850" cy="1046430"/>
          </a:xfrm>
          <a:prstGeom prst="rect">
            <a:avLst/>
          </a:prstGeom>
          <a:solidFill>
            <a:schemeClr val="accent2">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121909" tIns="60955" rIns="121909" bIns="60955"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400" normalizeH="0" baseline="0" noProof="0" dirty="0" err="1">
                <a:ln>
                  <a:solidFill>
                    <a:prstClr val="white"/>
                  </a:solid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KHỞI</a:t>
            </a:r>
            <a:r>
              <a:rPr kumimoji="0" lang="en-US" altLang="zh-CN" sz="6000" b="1" i="0" u="none" strike="noStrike" kern="1200" cap="none" spc="-400" normalizeH="0" baseline="0" noProof="0" dirty="0">
                <a:ln>
                  <a:solidFill>
                    <a:prstClr val="white"/>
                  </a:solid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 </a:t>
            </a:r>
            <a:r>
              <a:rPr kumimoji="0" lang="en-US" altLang="zh-CN" sz="6000" b="1" i="0" u="none" strike="noStrike" kern="1200" cap="none" spc="-400" normalizeH="0" baseline="0" noProof="0" dirty="0" err="1">
                <a:ln>
                  <a:solidFill>
                    <a:prstClr val="white"/>
                  </a:solid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ĐỘNG</a:t>
            </a:r>
            <a:endParaRPr kumimoji="0" lang="zh-CN" altLang="en-US" sz="6000" b="1" i="0" u="none" strike="noStrike" kern="1200" cap="none" spc="-400" normalizeH="0" baseline="0" noProof="0" dirty="0">
              <a:ln>
                <a:solidFill>
                  <a:prstClr val="white"/>
                </a:solidFill>
              </a:ln>
              <a:solidFill>
                <a:prstClr val="black"/>
              </a:solidFill>
              <a:effectLst/>
              <a:uLnTx/>
              <a:uFillTx/>
              <a:latin typeface="Times New Roman" panose="02020603050405020304" pitchFamily="18" charset="0"/>
              <a:ea typeface="华文细黑" panose="02010600040101010101" pitchFamily="2" charset="-122"/>
              <a:cs typeface="Times New Roman" panose="02020603050405020304" pitchFamily="18" charset="0"/>
            </a:endParaRPr>
          </a:p>
        </p:txBody>
      </p:sp>
      <p:pic>
        <p:nvPicPr>
          <p:cNvPr id="4100" name="Picture 4" descr="Biểu Tượng Ba Chiều Vàng Thêm Tài Liệu Hình ảnh Dấu Hỏi Lớn Hình ảnh | Định  dạng hình ảnh PNG 611695319| vn.lovepik.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31236"/>
            <a:ext cx="3326296" cy="3975652"/>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4"/>
          <p:cNvPicPr>
            <a:picLocks noChangeAspect="1"/>
          </p:cNvPicPr>
          <p:nvPr/>
        </p:nvPicPr>
        <p:blipFill rotWithShape="1">
          <a:blip r:embed="rId4">
            <a:extLst>
              <a:ext uri="{BEBA8EAE-BF5A-486C-A8C5-ECC9F3942E4B}">
                <a14:imgProps xmlns:a14="http://schemas.microsoft.com/office/drawing/2010/main">
                  <a14:imgLayer r:embed="rId5">
                    <a14:imgEffect>
                      <a14:sharpenSoften amount="10000"/>
                    </a14:imgEffect>
                    <a14:imgEffect>
                      <a14:brightnessContrast bright="15000" contrast="16000"/>
                    </a14:imgEffect>
                  </a14:imgLayer>
                </a14:imgProps>
              </a:ext>
              <a:ext uri="{28A0092B-C50C-407E-A947-70E740481C1C}">
                <a14:useLocalDpi xmlns:a14="http://schemas.microsoft.com/office/drawing/2010/main" val="0"/>
              </a:ext>
            </a:extLst>
          </a:blip>
          <a:srcRect l="32500" t="28055" r="29622" b="27778"/>
          <a:stretch/>
        </p:blipFill>
        <p:spPr>
          <a:xfrm>
            <a:off x="3065313" y="829259"/>
            <a:ext cx="10217426" cy="5029140"/>
          </a:xfrm>
          <a:prstGeom prst="rect">
            <a:avLst/>
          </a:prstGeom>
        </p:spPr>
      </p:pic>
      <p:sp>
        <p:nvSpPr>
          <p:cNvPr id="10" name="文本框 22"/>
          <p:cNvSpPr txBox="1"/>
          <p:nvPr/>
        </p:nvSpPr>
        <p:spPr>
          <a:xfrm>
            <a:off x="4304614" y="3071190"/>
            <a:ext cx="7317542" cy="1354207"/>
          </a:xfrm>
          <a:prstGeom prst="rect">
            <a:avLst/>
          </a:prstGeom>
          <a:noFill/>
        </p:spPr>
        <p:txBody>
          <a:bodyPr wrap="square" lIns="121909" tIns="60955" rIns="121909" bIns="60955"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Hãy</a:t>
            </a:r>
            <a:r>
              <a:rPr kumimoji="0" lang="en-US" altLang="zh-CN" sz="4000" b="1"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altLang="zh-CN" sz="4000" b="1"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nêu</a:t>
            </a:r>
            <a:r>
              <a:rPr kumimoji="0" lang="en-US" altLang="zh-CN" sz="4000" b="1"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altLang="zh-CN" sz="4000" b="1"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những</a:t>
            </a:r>
            <a:r>
              <a:rPr kumimoji="0" lang="en-US" altLang="zh-CN" sz="4000" b="1"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altLang="zh-CN" sz="4000" b="1"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thể</a:t>
            </a:r>
            <a:r>
              <a:rPr kumimoji="0" lang="en-US" altLang="zh-CN" sz="4000" b="1"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altLang="zh-CN" sz="4000" b="1"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loại</a:t>
            </a:r>
            <a:r>
              <a:rPr kumimoji="0" lang="en-US" altLang="zh-CN" sz="4000" b="1"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altLang="zh-CN" sz="4000" b="1"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văn</a:t>
            </a:r>
            <a:r>
              <a:rPr kumimoji="0" lang="en-US" altLang="zh-CN" sz="4000" b="1"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altLang="zh-CN" sz="4000" b="1"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học</a:t>
            </a:r>
            <a:r>
              <a:rPr kumimoji="0" lang="en-US" altLang="zh-CN" sz="4000" b="1"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altLang="zh-CN" sz="4000" b="1"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dân</a:t>
            </a:r>
            <a:r>
              <a:rPr kumimoji="0" lang="en-US" altLang="zh-CN" sz="4000" b="1"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altLang="zh-CN" sz="4000" b="1"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gian</a:t>
            </a:r>
            <a:r>
              <a:rPr kumimoji="0" lang="en-US" altLang="zh-CN" sz="4000" b="1"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altLang="zh-CN" sz="4000" b="1"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mà</a:t>
            </a:r>
            <a:r>
              <a:rPr kumimoji="0" lang="en-US" altLang="zh-CN" sz="4000" b="1"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altLang="zh-CN" sz="4000" b="1"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bạn</a:t>
            </a:r>
            <a:r>
              <a:rPr kumimoji="0" lang="en-US" altLang="zh-CN" sz="4000" b="1"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altLang="zh-CN" sz="4000" b="1"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biết</a:t>
            </a:r>
            <a:endParaRPr kumimoji="0" lang="zh-CN" altLang="en-US" sz="4000" b="0" i="0" u="none" strike="noStrike" kern="1200" cap="none" spc="0" normalizeH="0" baseline="0" noProof="0" dirty="0">
              <a:ln>
                <a:noFill/>
              </a:ln>
              <a:solidFill>
                <a:prstClr val="black"/>
              </a:solidFill>
              <a:effectLst/>
              <a:uLnTx/>
              <a:uFillTx/>
              <a:latin typeface="Cambria" pitchFamily="18" charset="0"/>
              <a:ea typeface="小白" panose="02010601030101010101" pitchFamily="2" charset="-122"/>
              <a:cs typeface="+mn-cs"/>
            </a:endParaRPr>
          </a:p>
        </p:txBody>
      </p:sp>
    </p:spTree>
    <p:extLst>
      <p:ext uri="{BB962C8B-B14F-4D97-AF65-F5344CB8AC3E}">
        <p14:creationId xmlns:p14="http://schemas.microsoft.com/office/powerpoint/2010/main" val="3912332737"/>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184438"/>
            <a:ext cx="12192000" cy="6845840"/>
          </a:xfrm>
          <a:prstGeom prst="rect">
            <a:avLst/>
          </a:prstGeom>
        </p:spPr>
      </p:pic>
      <p:pic>
        <p:nvPicPr>
          <p:cNvPr id="5" name="Picture 4"/>
          <p:cNvPicPr>
            <a:picLocks noChangeAspect="1"/>
          </p:cNvPicPr>
          <p:nvPr/>
        </p:nvPicPr>
        <p:blipFill>
          <a:blip r:embed="rId3"/>
          <a:stretch>
            <a:fillRect/>
          </a:stretch>
        </p:blipFill>
        <p:spPr>
          <a:xfrm>
            <a:off x="11326091" y="0"/>
            <a:ext cx="865908" cy="914400"/>
          </a:xfrm>
          <a:prstGeom prst="rect">
            <a:avLst/>
          </a:prstGeom>
        </p:spPr>
      </p:pic>
      <p:sp>
        <p:nvSpPr>
          <p:cNvPr id="7" name="Rectangle 6"/>
          <p:cNvSpPr/>
          <p:nvPr/>
        </p:nvSpPr>
        <p:spPr>
          <a:xfrm>
            <a:off x="1" y="-1"/>
            <a:ext cx="12192000" cy="78209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Bef>
                <a:spcPts val="600"/>
              </a:spcBef>
            </a:pPr>
            <a:r>
              <a:rPr lang="en-US" sz="4000" b="1" dirty="0">
                <a:solidFill>
                  <a:schemeClr val="accent2">
                    <a:lumMod val="75000"/>
                  </a:schemeClr>
                </a:solidFill>
                <a:latin typeface="Times New Roman" panose="02020603050405020304" pitchFamily="18" charset="0"/>
                <a:ea typeface="Segoe UI" panose="020B0502040204020203" pitchFamily="34" charset="0"/>
              </a:rPr>
              <a:t>                 </a:t>
            </a:r>
            <a:r>
              <a:rPr lang="en-US" sz="4000" b="1" dirty="0" err="1">
                <a:solidFill>
                  <a:schemeClr val="accent2">
                    <a:lumMod val="75000"/>
                  </a:schemeClr>
                </a:solidFill>
                <a:latin typeface="Times New Roman" panose="02020603050405020304" pitchFamily="18" charset="0"/>
                <a:ea typeface="Segoe UI" panose="020B0502040204020203" pitchFamily="34" charset="0"/>
              </a:rPr>
              <a:t>GẶP</a:t>
            </a:r>
            <a:r>
              <a:rPr lang="en-US" sz="4000" b="1" dirty="0">
                <a:solidFill>
                  <a:schemeClr val="accent2">
                    <a:lumMod val="75000"/>
                  </a:schemeClr>
                </a:solidFill>
                <a:latin typeface="Times New Roman" panose="02020603050405020304" pitchFamily="18" charset="0"/>
                <a:ea typeface="Segoe UI" panose="020B0502040204020203" pitchFamily="34" charset="0"/>
              </a:rPr>
              <a:t> </a:t>
            </a:r>
            <a:r>
              <a:rPr lang="en-US" sz="4000" b="1" dirty="0" err="1">
                <a:solidFill>
                  <a:schemeClr val="accent2">
                    <a:lumMod val="75000"/>
                  </a:schemeClr>
                </a:solidFill>
                <a:latin typeface="Times New Roman" panose="02020603050405020304" pitchFamily="18" charset="0"/>
                <a:ea typeface="Segoe UI" panose="020B0502040204020203" pitchFamily="34" charset="0"/>
              </a:rPr>
              <a:t>KA-RÍP</a:t>
            </a:r>
            <a:r>
              <a:rPr lang="en-US" sz="4000" b="1" dirty="0">
                <a:solidFill>
                  <a:schemeClr val="accent2">
                    <a:lumMod val="75000"/>
                  </a:schemeClr>
                </a:solidFill>
                <a:latin typeface="Times New Roman" panose="02020603050405020304" pitchFamily="18" charset="0"/>
                <a:ea typeface="Segoe UI" panose="020B0502040204020203" pitchFamily="34" charset="0"/>
              </a:rPr>
              <a:t> </a:t>
            </a:r>
            <a:r>
              <a:rPr lang="en-US" sz="4000" b="1" dirty="0" err="1">
                <a:solidFill>
                  <a:schemeClr val="accent2">
                    <a:lumMod val="75000"/>
                  </a:schemeClr>
                </a:solidFill>
                <a:latin typeface="Times New Roman" panose="02020603050405020304" pitchFamily="18" charset="0"/>
                <a:ea typeface="Segoe UI" panose="020B0502040204020203" pitchFamily="34" charset="0"/>
              </a:rPr>
              <a:t>VÀ</a:t>
            </a:r>
            <a:r>
              <a:rPr lang="en-US" sz="4000" b="1" dirty="0">
                <a:solidFill>
                  <a:schemeClr val="accent2">
                    <a:lumMod val="75000"/>
                  </a:schemeClr>
                </a:solidFill>
                <a:latin typeface="Times New Roman" panose="02020603050405020304" pitchFamily="18" charset="0"/>
                <a:ea typeface="Segoe UI" panose="020B0502040204020203" pitchFamily="34" charset="0"/>
              </a:rPr>
              <a:t> XI-LA</a:t>
            </a:r>
            <a:endParaRPr lang="en-US" sz="4000" b="1" dirty="0">
              <a:solidFill>
                <a:schemeClr val="accent2">
                  <a:lumMod val="75000"/>
                </a:schemeClr>
              </a:solidFill>
              <a:latin typeface="Segoe UI" panose="020B0502040204020203" pitchFamily="34" charset="0"/>
              <a:ea typeface="Segoe UI" panose="020B0502040204020203" pitchFamily="34" charset="0"/>
            </a:endParaRPr>
          </a:p>
        </p:txBody>
      </p:sp>
      <p:sp>
        <p:nvSpPr>
          <p:cNvPr id="8" name="Rectangle 7"/>
          <p:cNvSpPr/>
          <p:nvPr/>
        </p:nvSpPr>
        <p:spPr>
          <a:xfrm>
            <a:off x="1" y="0"/>
            <a:ext cx="2183362" cy="79425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err="1">
                <a:solidFill>
                  <a:srgbClr val="002060"/>
                </a:solidFill>
                <a:latin typeface="Times New Roman" panose="02020603050405020304" pitchFamily="18" charset="0"/>
                <a:cs typeface="Times New Roman" panose="02020603050405020304" pitchFamily="18" charset="0"/>
              </a:rPr>
              <a:t>V10-CHÂN</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TRỜI</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SÁNG</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TẠO</a:t>
            </a:r>
            <a:endParaRPr lang="en-US" b="1" u="sng" dirty="0">
              <a:solidFill>
                <a:srgbClr val="002060"/>
              </a:solidFill>
              <a:latin typeface="Times New Roman" panose="02020603050405020304" pitchFamily="18" charset="0"/>
              <a:cs typeface="Times New Roman" panose="02020603050405020304" pitchFamily="18" charset="0"/>
            </a:endParaRPr>
          </a:p>
        </p:txBody>
      </p:sp>
      <p:sp>
        <p:nvSpPr>
          <p:cNvPr id="9" name="Rectangle 8"/>
          <p:cNvSpPr/>
          <p:nvPr/>
        </p:nvSpPr>
        <p:spPr>
          <a:xfrm>
            <a:off x="7666896" y="38185"/>
            <a:ext cx="4642336" cy="743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002060"/>
                </a:solidFill>
                <a:effectLst/>
                <a:latin typeface="Times New Roman" panose="02020603050405020304" pitchFamily="18" charset="0"/>
                <a:ea typeface="Calibri" panose="020F0502020204030204" pitchFamily="34" charset="0"/>
              </a:rPr>
              <a:t>(</a:t>
            </a:r>
            <a:r>
              <a:rPr lang="en-US" sz="2000" b="1" dirty="0" err="1">
                <a:solidFill>
                  <a:srgbClr val="002060"/>
                </a:solidFill>
                <a:latin typeface="Times New Roman" panose="02020603050405020304" pitchFamily="18" charset="0"/>
                <a:ea typeface="Calibri" panose="020F0502020204030204" pitchFamily="34" charset="0"/>
              </a:rPr>
              <a:t>Trích</a:t>
            </a:r>
            <a:r>
              <a:rPr lang="en-US" sz="2000" b="1" dirty="0">
                <a:solidFill>
                  <a:srgbClr val="002060"/>
                </a:solidFill>
                <a:latin typeface="Times New Roman" panose="02020603050405020304" pitchFamily="18" charset="0"/>
                <a:ea typeface="Calibri" panose="020F0502020204030204" pitchFamily="34" charset="0"/>
              </a:rPr>
              <a:t> </a:t>
            </a:r>
            <a:r>
              <a:rPr lang="en-US" sz="2000" b="1" i="1" dirty="0">
                <a:solidFill>
                  <a:srgbClr val="002060"/>
                </a:solidFill>
                <a:latin typeface="Times New Roman" panose="02020603050405020304" pitchFamily="18" charset="0"/>
                <a:ea typeface="Calibri" panose="020F0502020204030204" pitchFamily="34" charset="0"/>
              </a:rPr>
              <a:t>Ô-</a:t>
            </a:r>
            <a:r>
              <a:rPr lang="en-US" sz="2000" b="1" i="1" dirty="0" err="1">
                <a:solidFill>
                  <a:srgbClr val="002060"/>
                </a:solidFill>
                <a:latin typeface="Times New Roman" panose="02020603050405020304" pitchFamily="18" charset="0"/>
                <a:ea typeface="Calibri" panose="020F0502020204030204" pitchFamily="34" charset="0"/>
              </a:rPr>
              <a:t>đi</a:t>
            </a:r>
            <a:r>
              <a:rPr lang="en-US" sz="2000" b="1" i="1" dirty="0">
                <a:solidFill>
                  <a:srgbClr val="002060"/>
                </a:solidFill>
                <a:latin typeface="Times New Roman" panose="02020603050405020304" pitchFamily="18" charset="0"/>
                <a:ea typeface="Calibri" panose="020F0502020204030204" pitchFamily="34" charset="0"/>
              </a:rPr>
              <a:t>-</a:t>
            </a:r>
            <a:r>
              <a:rPr lang="en-US" sz="2000" b="1" i="1" dirty="0" err="1">
                <a:solidFill>
                  <a:srgbClr val="002060"/>
                </a:solidFill>
                <a:latin typeface="Times New Roman" panose="02020603050405020304" pitchFamily="18" charset="0"/>
                <a:ea typeface="Calibri" panose="020F0502020204030204" pitchFamily="34" charset="0"/>
              </a:rPr>
              <a:t>xê</a:t>
            </a:r>
            <a:r>
              <a:rPr lang="en-US" sz="2000" b="1" i="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Sử</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thi</a:t>
            </a:r>
            <a:r>
              <a:rPr lang="en-US" sz="2000" b="1" dirty="0">
                <a:solidFill>
                  <a:srgbClr val="002060"/>
                </a:solidFill>
                <a:latin typeface="Times New Roman" panose="02020603050405020304" pitchFamily="18" charset="0"/>
                <a:ea typeface="Calibri" panose="020F0502020204030204" pitchFamily="34" charset="0"/>
              </a:rPr>
              <a:t> Hi </a:t>
            </a:r>
            <a:r>
              <a:rPr lang="en-US" sz="2000" b="1" dirty="0" err="1">
                <a:solidFill>
                  <a:srgbClr val="002060"/>
                </a:solidFill>
                <a:latin typeface="Times New Roman" panose="02020603050405020304" pitchFamily="18" charset="0"/>
                <a:ea typeface="Calibri" panose="020F0502020204030204" pitchFamily="34" charset="0"/>
              </a:rPr>
              <a:t>Lạp</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Hô</a:t>
            </a:r>
            <a:r>
              <a:rPr lang="en-US" sz="2000" b="1" dirty="0">
                <a:solidFill>
                  <a:srgbClr val="002060"/>
                </a:solidFill>
                <a:latin typeface="Times New Roman" panose="02020603050405020304" pitchFamily="18" charset="0"/>
                <a:ea typeface="Calibri" panose="020F0502020204030204" pitchFamily="34" charset="0"/>
              </a:rPr>
              <a:t>-me-re)</a:t>
            </a:r>
            <a:endParaRPr lang="en-US" sz="2000" b="1" dirty="0">
              <a:solidFill>
                <a:srgbClr val="002060"/>
              </a:solidFill>
            </a:endParaRPr>
          </a:p>
        </p:txBody>
      </p:sp>
      <p:sp>
        <p:nvSpPr>
          <p:cNvPr id="6" name="Rectangle 5"/>
          <p:cNvSpPr/>
          <p:nvPr/>
        </p:nvSpPr>
        <p:spPr>
          <a:xfrm>
            <a:off x="106018" y="1285458"/>
            <a:ext cx="6503664" cy="503585"/>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Chi </a:t>
            </a:r>
            <a:r>
              <a:rPr lang="en-US" sz="2800" b="1" dirty="0" err="1">
                <a:solidFill>
                  <a:srgbClr val="FF0000"/>
                </a:solidFill>
              </a:rPr>
              <a:t>tiết</a:t>
            </a:r>
            <a:endParaRPr lang="en-US" sz="2800" b="1" dirty="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12" name="Rectangle 11"/>
          <p:cNvSpPr/>
          <p:nvPr/>
        </p:nvSpPr>
        <p:spPr>
          <a:xfrm>
            <a:off x="6712227" y="1285458"/>
            <a:ext cx="5387008" cy="51435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dirty="0" err="1">
                <a:solidFill>
                  <a:srgbClr val="FF0000"/>
                </a:solidFill>
              </a:rPr>
              <a:t>Nhận</a:t>
            </a:r>
            <a:r>
              <a:rPr lang="en-US" sz="2400" b="1" dirty="0">
                <a:solidFill>
                  <a:srgbClr val="FF0000"/>
                </a:solidFill>
              </a:rPr>
              <a:t> </a:t>
            </a:r>
            <a:r>
              <a:rPr lang="en-US" sz="2400" b="1" dirty="0" err="1">
                <a:solidFill>
                  <a:srgbClr val="FF0000"/>
                </a:solidFill>
              </a:rPr>
              <a:t>xét</a:t>
            </a:r>
            <a:r>
              <a:rPr lang="en-US" sz="2400" b="1" dirty="0">
                <a:solidFill>
                  <a:srgbClr val="FF0000"/>
                </a:solidFill>
              </a:rPr>
              <a:t> </a:t>
            </a:r>
            <a:r>
              <a:rPr lang="en-US" sz="2400" b="1" dirty="0" err="1">
                <a:solidFill>
                  <a:srgbClr val="FF0000"/>
                </a:solidFill>
              </a:rPr>
              <a:t>về</a:t>
            </a:r>
            <a:r>
              <a:rPr lang="en-US" sz="2400" b="1" dirty="0">
                <a:solidFill>
                  <a:srgbClr val="FF0000"/>
                </a:solidFill>
              </a:rPr>
              <a:t> </a:t>
            </a:r>
            <a:r>
              <a:rPr lang="en-US" sz="2400" b="1" dirty="0" err="1">
                <a:solidFill>
                  <a:srgbClr val="FF0000"/>
                </a:solidFill>
              </a:rPr>
              <a:t>phẩm</a:t>
            </a:r>
            <a:r>
              <a:rPr lang="en-US" sz="2400" b="1" dirty="0">
                <a:solidFill>
                  <a:srgbClr val="FF0000"/>
                </a:solidFill>
              </a:rPr>
              <a:t> </a:t>
            </a:r>
            <a:r>
              <a:rPr lang="en-US" sz="2400" b="1" dirty="0" err="1">
                <a:solidFill>
                  <a:srgbClr val="FF0000"/>
                </a:solidFill>
              </a:rPr>
              <a:t>chất</a:t>
            </a:r>
            <a:r>
              <a:rPr lang="en-US" sz="2400" b="1" dirty="0">
                <a:solidFill>
                  <a:srgbClr val="FF0000"/>
                </a:solidFill>
              </a:rPr>
              <a:t> </a:t>
            </a:r>
            <a:r>
              <a:rPr lang="en-US" sz="2400" b="1" dirty="0" err="1">
                <a:solidFill>
                  <a:srgbClr val="FF0000"/>
                </a:solidFill>
              </a:rPr>
              <a:t>của</a:t>
            </a:r>
            <a:r>
              <a:rPr lang="en-US" sz="2400" b="1" dirty="0">
                <a:solidFill>
                  <a:srgbClr val="FF0000"/>
                </a:solidFill>
              </a:rPr>
              <a:t> Ô-</a:t>
            </a:r>
            <a:r>
              <a:rPr lang="en-US" sz="2400" b="1" dirty="0" err="1">
                <a:solidFill>
                  <a:srgbClr val="FF0000"/>
                </a:solidFill>
              </a:rPr>
              <a:t>đi</a:t>
            </a:r>
            <a:r>
              <a:rPr lang="en-US" sz="2400" b="1" dirty="0">
                <a:solidFill>
                  <a:srgbClr val="FF0000"/>
                </a:solidFill>
              </a:rPr>
              <a:t>-</a:t>
            </a:r>
            <a:r>
              <a:rPr lang="en-US" sz="2400" b="1" dirty="0" err="1">
                <a:solidFill>
                  <a:srgbClr val="FF0000"/>
                </a:solidFill>
              </a:rPr>
              <a:t>xê</a:t>
            </a:r>
            <a:endParaRPr lang="en-US" sz="2400" b="1" dirty="0">
              <a:solidFill>
                <a:srgbClr val="FF0000"/>
              </a:solidFill>
            </a:endParaRPr>
          </a:p>
        </p:txBody>
      </p:sp>
      <p:sp>
        <p:nvSpPr>
          <p:cNvPr id="15" name="Rectangle 14"/>
          <p:cNvSpPr/>
          <p:nvPr/>
        </p:nvSpPr>
        <p:spPr>
          <a:xfrm>
            <a:off x="112640" y="1917410"/>
            <a:ext cx="6497788" cy="1004693"/>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dirty="0" err="1">
                <a:solidFill>
                  <a:srgbClr val="002060"/>
                </a:solidFill>
              </a:rPr>
              <a:t>Thông</a:t>
            </a:r>
            <a:r>
              <a:rPr lang="en-US" sz="2400" b="1" dirty="0">
                <a:solidFill>
                  <a:srgbClr val="002060"/>
                </a:solidFill>
              </a:rPr>
              <a:t> </a:t>
            </a:r>
            <a:r>
              <a:rPr lang="en-US" sz="2400" b="1" dirty="0" err="1">
                <a:solidFill>
                  <a:srgbClr val="002060"/>
                </a:solidFill>
              </a:rPr>
              <a:t>báo</a:t>
            </a:r>
            <a:r>
              <a:rPr lang="en-US" sz="2400" b="1" dirty="0">
                <a:solidFill>
                  <a:srgbClr val="002060"/>
                </a:solidFill>
              </a:rPr>
              <a:t> </a:t>
            </a:r>
            <a:r>
              <a:rPr lang="en-US" sz="2400" b="1" dirty="0" err="1">
                <a:solidFill>
                  <a:srgbClr val="002060"/>
                </a:solidFill>
              </a:rPr>
              <a:t>cho</a:t>
            </a:r>
            <a:r>
              <a:rPr lang="en-US" sz="2400" b="1" dirty="0">
                <a:solidFill>
                  <a:srgbClr val="002060"/>
                </a:solidFill>
              </a:rPr>
              <a:t> </a:t>
            </a:r>
            <a:r>
              <a:rPr lang="en-US" sz="2400" b="1" dirty="0" err="1">
                <a:solidFill>
                  <a:srgbClr val="002060"/>
                </a:solidFill>
              </a:rPr>
              <a:t>các</a:t>
            </a:r>
            <a:r>
              <a:rPr lang="en-US" sz="2400" b="1" dirty="0">
                <a:solidFill>
                  <a:srgbClr val="002060"/>
                </a:solidFill>
              </a:rPr>
              <a:t> </a:t>
            </a:r>
            <a:r>
              <a:rPr lang="en-US" sz="2400" b="1" dirty="0" err="1">
                <a:solidFill>
                  <a:srgbClr val="002060"/>
                </a:solidFill>
              </a:rPr>
              <a:t>bạn</a:t>
            </a:r>
            <a:r>
              <a:rPr lang="en-US" sz="2400" b="1" dirty="0">
                <a:solidFill>
                  <a:srgbClr val="002060"/>
                </a:solidFill>
              </a:rPr>
              <a:t> </a:t>
            </a:r>
            <a:r>
              <a:rPr lang="en-US" sz="2400" b="1" dirty="0" err="1">
                <a:solidFill>
                  <a:srgbClr val="002060"/>
                </a:solidFill>
              </a:rPr>
              <a:t>đồng</a:t>
            </a:r>
            <a:r>
              <a:rPr lang="en-US" sz="2400" b="1" dirty="0">
                <a:solidFill>
                  <a:srgbClr val="002060"/>
                </a:solidFill>
              </a:rPr>
              <a:t> </a:t>
            </a:r>
            <a:r>
              <a:rPr lang="en-US" sz="2400" b="1" dirty="0" err="1">
                <a:solidFill>
                  <a:srgbClr val="002060"/>
                </a:solidFill>
              </a:rPr>
              <a:t>hành</a:t>
            </a:r>
            <a:r>
              <a:rPr lang="en-US" sz="2400" b="1" dirty="0">
                <a:solidFill>
                  <a:srgbClr val="002060"/>
                </a:solidFill>
              </a:rPr>
              <a:t> </a:t>
            </a:r>
            <a:r>
              <a:rPr lang="en-US" sz="2400" b="1" dirty="0" err="1">
                <a:solidFill>
                  <a:srgbClr val="002060"/>
                </a:solidFill>
              </a:rPr>
              <a:t>lời</a:t>
            </a:r>
            <a:r>
              <a:rPr lang="en-US" sz="2400" b="1" dirty="0">
                <a:solidFill>
                  <a:srgbClr val="002060"/>
                </a:solidFill>
              </a:rPr>
              <a:t> </a:t>
            </a:r>
            <a:r>
              <a:rPr lang="en-US" sz="2400" b="1" dirty="0" err="1">
                <a:solidFill>
                  <a:srgbClr val="002060"/>
                </a:solidFill>
              </a:rPr>
              <a:t>nhắc</a:t>
            </a:r>
            <a:r>
              <a:rPr lang="en-US" sz="2400" b="1" dirty="0">
                <a:solidFill>
                  <a:srgbClr val="002060"/>
                </a:solidFill>
              </a:rPr>
              <a:t> </a:t>
            </a:r>
            <a:r>
              <a:rPr lang="en-US" sz="2400" b="1" dirty="0" err="1">
                <a:solidFill>
                  <a:srgbClr val="002060"/>
                </a:solidFill>
              </a:rPr>
              <a:t>nhở</a:t>
            </a:r>
            <a:r>
              <a:rPr lang="en-US" sz="2400" b="1" dirty="0">
                <a:solidFill>
                  <a:srgbClr val="002060"/>
                </a:solidFill>
              </a:rPr>
              <a:t> </a:t>
            </a:r>
            <a:r>
              <a:rPr lang="en-US" sz="2400" b="1" dirty="0" err="1">
                <a:solidFill>
                  <a:srgbClr val="002060"/>
                </a:solidFill>
              </a:rPr>
              <a:t>của</a:t>
            </a:r>
            <a:r>
              <a:rPr lang="en-US" sz="2400" b="1" dirty="0">
                <a:solidFill>
                  <a:srgbClr val="002060"/>
                </a:solidFill>
              </a:rPr>
              <a:t> Xi-</a:t>
            </a:r>
            <a:r>
              <a:rPr lang="en-US" sz="2400" b="1" dirty="0" err="1">
                <a:solidFill>
                  <a:srgbClr val="002060"/>
                </a:solidFill>
              </a:rPr>
              <a:t>ếc</a:t>
            </a:r>
            <a:r>
              <a:rPr lang="en-US" sz="2400" b="1" dirty="0">
                <a:solidFill>
                  <a:srgbClr val="002060"/>
                </a:solidFill>
              </a:rPr>
              <a:t>-</a:t>
            </a:r>
            <a:r>
              <a:rPr lang="en-US" sz="2400" b="1" dirty="0" err="1">
                <a:solidFill>
                  <a:srgbClr val="002060"/>
                </a:solidFill>
              </a:rPr>
              <a:t>xê</a:t>
            </a:r>
            <a:endParaRPr lang="en-US" sz="2400" b="1" dirty="0">
              <a:solidFill>
                <a:srgbClr val="002060"/>
              </a:solidFill>
            </a:endParaRPr>
          </a:p>
        </p:txBody>
      </p:sp>
      <p:sp>
        <p:nvSpPr>
          <p:cNvPr id="16" name="Rectangle 15"/>
          <p:cNvSpPr/>
          <p:nvPr/>
        </p:nvSpPr>
        <p:spPr>
          <a:xfrm>
            <a:off x="6723068" y="1917410"/>
            <a:ext cx="5376167" cy="1015461"/>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solidFill>
              </a:rPr>
              <a:t>Ô-</a:t>
            </a:r>
            <a:r>
              <a:rPr lang="en-US" sz="2400" dirty="0" err="1">
                <a:solidFill>
                  <a:schemeClr val="tx1"/>
                </a:solidFill>
              </a:rPr>
              <a:t>đi</a:t>
            </a:r>
            <a:r>
              <a:rPr lang="en-US" sz="2400" dirty="0">
                <a:solidFill>
                  <a:schemeClr val="tx1"/>
                </a:solidFill>
              </a:rPr>
              <a:t>-</a:t>
            </a:r>
            <a:r>
              <a:rPr lang="en-US" sz="2400" dirty="0" err="1">
                <a:solidFill>
                  <a:schemeClr val="tx1"/>
                </a:solidFill>
              </a:rPr>
              <a:t>xê</a:t>
            </a:r>
            <a:r>
              <a:rPr lang="en-US" sz="2400" dirty="0">
                <a:solidFill>
                  <a:schemeClr val="tx1"/>
                </a:solidFill>
              </a:rPr>
              <a:t> </a:t>
            </a:r>
            <a:r>
              <a:rPr lang="en-US" sz="2400" dirty="0" err="1">
                <a:solidFill>
                  <a:schemeClr val="tx1"/>
                </a:solidFill>
              </a:rPr>
              <a:t>là</a:t>
            </a:r>
            <a:r>
              <a:rPr lang="en-US" sz="2400" dirty="0">
                <a:solidFill>
                  <a:schemeClr val="tx1"/>
                </a:solidFill>
              </a:rPr>
              <a:t> </a:t>
            </a:r>
            <a:r>
              <a:rPr lang="en-US" sz="2400" dirty="0" err="1">
                <a:solidFill>
                  <a:schemeClr val="tx1"/>
                </a:solidFill>
              </a:rPr>
              <a:t>người</a:t>
            </a:r>
            <a:r>
              <a:rPr lang="en-US" sz="2400" dirty="0">
                <a:solidFill>
                  <a:schemeClr val="tx1"/>
                </a:solidFill>
              </a:rPr>
              <a:t> </a:t>
            </a:r>
            <a:r>
              <a:rPr lang="en-US" sz="2400" dirty="0" err="1">
                <a:solidFill>
                  <a:schemeClr val="tx1"/>
                </a:solidFill>
              </a:rPr>
              <a:t>lãnh</a:t>
            </a:r>
            <a:r>
              <a:rPr lang="en-US" sz="2400" dirty="0">
                <a:solidFill>
                  <a:schemeClr val="tx1"/>
                </a:solidFill>
              </a:rPr>
              <a:t> </a:t>
            </a:r>
            <a:r>
              <a:rPr lang="en-US" sz="2400" dirty="0" err="1">
                <a:solidFill>
                  <a:schemeClr val="tx1"/>
                </a:solidFill>
              </a:rPr>
              <a:t>đạo</a:t>
            </a:r>
            <a:r>
              <a:rPr lang="en-US" sz="2400" dirty="0">
                <a:solidFill>
                  <a:schemeClr val="tx1"/>
                </a:solidFill>
              </a:rPr>
              <a:t> </a:t>
            </a:r>
            <a:r>
              <a:rPr lang="en-US" sz="2400" b="1" dirty="0" err="1">
                <a:solidFill>
                  <a:schemeClr val="tx1"/>
                </a:solidFill>
              </a:rPr>
              <a:t>luôn</a:t>
            </a:r>
            <a:r>
              <a:rPr lang="en-US" sz="2400" b="1" dirty="0">
                <a:solidFill>
                  <a:schemeClr val="tx1"/>
                </a:solidFill>
              </a:rPr>
              <a:t> </a:t>
            </a:r>
            <a:r>
              <a:rPr lang="en-US" sz="2400" b="1" dirty="0" err="1">
                <a:solidFill>
                  <a:schemeClr val="tx1"/>
                </a:solidFill>
              </a:rPr>
              <a:t>vì</a:t>
            </a:r>
            <a:r>
              <a:rPr lang="en-US" sz="2400" b="1" dirty="0">
                <a:solidFill>
                  <a:schemeClr val="tx1"/>
                </a:solidFill>
              </a:rPr>
              <a:t> </a:t>
            </a:r>
            <a:r>
              <a:rPr lang="en-US" sz="2400" b="1" dirty="0" err="1">
                <a:solidFill>
                  <a:schemeClr val="tx1"/>
                </a:solidFill>
              </a:rPr>
              <a:t>lợi</a:t>
            </a:r>
            <a:r>
              <a:rPr lang="en-US" sz="2400" b="1" dirty="0">
                <a:solidFill>
                  <a:schemeClr val="tx1"/>
                </a:solidFill>
              </a:rPr>
              <a:t> </a:t>
            </a:r>
            <a:r>
              <a:rPr lang="en-US" sz="2400" b="1" dirty="0" err="1">
                <a:solidFill>
                  <a:schemeClr val="tx1"/>
                </a:solidFill>
              </a:rPr>
              <a:t>ích</a:t>
            </a:r>
            <a:r>
              <a:rPr lang="en-US" sz="2400" b="1" dirty="0">
                <a:solidFill>
                  <a:schemeClr val="tx1"/>
                </a:solidFill>
              </a:rPr>
              <a:t> </a:t>
            </a:r>
            <a:r>
              <a:rPr lang="en-US" sz="2400" b="1" dirty="0" err="1">
                <a:solidFill>
                  <a:schemeClr val="tx1"/>
                </a:solidFill>
              </a:rPr>
              <a:t>chung</a:t>
            </a:r>
            <a:r>
              <a:rPr lang="en-US" sz="2400" b="1" dirty="0">
                <a:solidFill>
                  <a:schemeClr val="tx1"/>
                </a:solidFill>
              </a:rPr>
              <a:t>, </a:t>
            </a:r>
            <a:r>
              <a:rPr lang="en-US" sz="2400" b="1" dirty="0" err="1">
                <a:solidFill>
                  <a:schemeClr val="tx1"/>
                </a:solidFill>
              </a:rPr>
              <a:t>có</a:t>
            </a:r>
            <a:r>
              <a:rPr lang="en-US" sz="2400" b="1" dirty="0">
                <a:solidFill>
                  <a:schemeClr val="tx1"/>
                </a:solidFill>
              </a:rPr>
              <a:t> </a:t>
            </a:r>
            <a:r>
              <a:rPr lang="en-US" sz="2400" b="1" dirty="0" err="1">
                <a:solidFill>
                  <a:schemeClr val="tx1"/>
                </a:solidFill>
              </a:rPr>
              <a:t>tinh</a:t>
            </a:r>
            <a:r>
              <a:rPr lang="en-US" sz="2400" b="1" dirty="0">
                <a:solidFill>
                  <a:schemeClr val="tx1"/>
                </a:solidFill>
              </a:rPr>
              <a:t> </a:t>
            </a:r>
            <a:r>
              <a:rPr lang="en-US" sz="2400" b="1" dirty="0" err="1">
                <a:solidFill>
                  <a:schemeClr val="tx1"/>
                </a:solidFill>
              </a:rPr>
              <a:t>thần</a:t>
            </a:r>
            <a:r>
              <a:rPr lang="en-US" sz="2400" b="1" dirty="0">
                <a:solidFill>
                  <a:schemeClr val="tx1"/>
                </a:solidFill>
              </a:rPr>
              <a:t> </a:t>
            </a:r>
            <a:r>
              <a:rPr lang="en-US" sz="2400" b="1" dirty="0" err="1">
                <a:solidFill>
                  <a:schemeClr val="tx1"/>
                </a:solidFill>
              </a:rPr>
              <a:t>trách</a:t>
            </a:r>
            <a:r>
              <a:rPr lang="en-US" sz="2400" b="1" dirty="0">
                <a:solidFill>
                  <a:schemeClr val="tx1"/>
                </a:solidFill>
              </a:rPr>
              <a:t> </a:t>
            </a:r>
            <a:r>
              <a:rPr lang="en-US" sz="2400" b="1" dirty="0" err="1">
                <a:solidFill>
                  <a:schemeClr val="tx1"/>
                </a:solidFill>
              </a:rPr>
              <a:t>nhiệm</a:t>
            </a:r>
            <a:r>
              <a:rPr lang="en-US" sz="2400" b="1" dirty="0">
                <a:solidFill>
                  <a:schemeClr val="tx1"/>
                </a:solidFill>
              </a:rPr>
              <a:t>, </a:t>
            </a:r>
            <a:r>
              <a:rPr lang="en-US" sz="2400" b="1" dirty="0" err="1">
                <a:solidFill>
                  <a:schemeClr val="tx1"/>
                </a:solidFill>
              </a:rPr>
              <a:t>không</a:t>
            </a:r>
            <a:r>
              <a:rPr lang="en-US" sz="2400" b="1" dirty="0">
                <a:solidFill>
                  <a:schemeClr val="tx1"/>
                </a:solidFill>
              </a:rPr>
              <a:t> </a:t>
            </a:r>
            <a:r>
              <a:rPr lang="en-US" sz="2400" b="1" dirty="0" err="1">
                <a:solidFill>
                  <a:schemeClr val="tx1"/>
                </a:solidFill>
              </a:rPr>
              <a:t>ích</a:t>
            </a:r>
            <a:r>
              <a:rPr lang="en-US" sz="2400" b="1" dirty="0">
                <a:solidFill>
                  <a:schemeClr val="tx1"/>
                </a:solidFill>
              </a:rPr>
              <a:t> </a:t>
            </a:r>
            <a:r>
              <a:rPr lang="en-US" sz="2400" b="1" dirty="0" err="1">
                <a:solidFill>
                  <a:schemeClr val="tx1"/>
                </a:solidFill>
              </a:rPr>
              <a:t>kỉ</a:t>
            </a:r>
            <a:r>
              <a:rPr lang="en-US" sz="2400" b="1" dirty="0">
                <a:solidFill>
                  <a:schemeClr val="tx1"/>
                </a:solidFill>
              </a:rPr>
              <a:t>, </a:t>
            </a:r>
            <a:r>
              <a:rPr lang="en-US" sz="2400" b="1" dirty="0" err="1">
                <a:solidFill>
                  <a:schemeClr val="tx1"/>
                </a:solidFill>
              </a:rPr>
              <a:t>hẹp</a:t>
            </a:r>
            <a:r>
              <a:rPr lang="en-US" sz="2400" b="1" dirty="0">
                <a:solidFill>
                  <a:schemeClr val="tx1"/>
                </a:solidFill>
              </a:rPr>
              <a:t> </a:t>
            </a:r>
            <a:r>
              <a:rPr lang="en-US" sz="2400" b="1" dirty="0" err="1">
                <a:solidFill>
                  <a:schemeClr val="tx1"/>
                </a:solidFill>
              </a:rPr>
              <a:t>hòi</a:t>
            </a:r>
            <a:endParaRPr lang="en-US" sz="2400" b="1" dirty="0">
              <a:solidFill>
                <a:schemeClr val="tx1"/>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17" name="Rectangle 16"/>
          <p:cNvSpPr/>
          <p:nvPr/>
        </p:nvSpPr>
        <p:spPr>
          <a:xfrm>
            <a:off x="106018" y="3001615"/>
            <a:ext cx="6503664" cy="80875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dirty="0" err="1">
                <a:solidFill>
                  <a:schemeClr val="tx1"/>
                </a:solidFill>
              </a:rPr>
              <a:t>Nhét</a:t>
            </a:r>
            <a:r>
              <a:rPr lang="en-US" sz="2400" b="1" dirty="0">
                <a:solidFill>
                  <a:schemeClr val="tx1"/>
                </a:solidFill>
              </a:rPr>
              <a:t> </a:t>
            </a:r>
            <a:r>
              <a:rPr lang="en-US" sz="2400" b="1" dirty="0" err="1">
                <a:solidFill>
                  <a:schemeClr val="tx1"/>
                </a:solidFill>
              </a:rPr>
              <a:t>sáp</a:t>
            </a:r>
            <a:r>
              <a:rPr lang="en-US" sz="2400" b="1" dirty="0">
                <a:solidFill>
                  <a:schemeClr val="tx1"/>
                </a:solidFill>
              </a:rPr>
              <a:t> </a:t>
            </a:r>
            <a:r>
              <a:rPr lang="en-US" sz="2400" b="1" dirty="0" err="1">
                <a:solidFill>
                  <a:schemeClr val="tx1"/>
                </a:solidFill>
              </a:rPr>
              <a:t>vào</a:t>
            </a:r>
            <a:r>
              <a:rPr lang="en-US" sz="2400" b="1" dirty="0">
                <a:solidFill>
                  <a:schemeClr val="tx1"/>
                </a:solidFill>
              </a:rPr>
              <a:t> tai </a:t>
            </a:r>
            <a:r>
              <a:rPr lang="en-US" sz="2400" b="1" dirty="0" err="1">
                <a:solidFill>
                  <a:schemeClr val="tx1"/>
                </a:solidFill>
              </a:rPr>
              <a:t>các</a:t>
            </a:r>
            <a:r>
              <a:rPr lang="en-US" sz="2400" b="1" dirty="0">
                <a:solidFill>
                  <a:schemeClr val="tx1"/>
                </a:solidFill>
              </a:rPr>
              <a:t> </a:t>
            </a:r>
            <a:r>
              <a:rPr lang="en-US" sz="2400" b="1" dirty="0" err="1">
                <a:solidFill>
                  <a:schemeClr val="tx1"/>
                </a:solidFill>
              </a:rPr>
              <a:t>bạn</a:t>
            </a:r>
            <a:r>
              <a:rPr lang="en-US" sz="2400" b="1" dirty="0">
                <a:solidFill>
                  <a:schemeClr val="tx1"/>
                </a:solidFill>
              </a:rPr>
              <a:t> </a:t>
            </a:r>
            <a:r>
              <a:rPr lang="en-US" sz="2400" b="1" dirty="0" err="1">
                <a:solidFill>
                  <a:schemeClr val="tx1"/>
                </a:solidFill>
              </a:rPr>
              <a:t>đồng</a:t>
            </a:r>
            <a:r>
              <a:rPr lang="en-US" sz="2400" b="1" dirty="0">
                <a:solidFill>
                  <a:schemeClr val="tx1"/>
                </a:solidFill>
              </a:rPr>
              <a:t> </a:t>
            </a:r>
            <a:r>
              <a:rPr lang="en-US" sz="2400" b="1" dirty="0" err="1">
                <a:solidFill>
                  <a:schemeClr val="tx1"/>
                </a:solidFill>
              </a:rPr>
              <a:t>hành</a:t>
            </a:r>
            <a:r>
              <a:rPr lang="en-US" sz="2400" b="1" dirty="0">
                <a:solidFill>
                  <a:schemeClr val="tx1"/>
                </a:solidFill>
              </a:rPr>
              <a:t> </a:t>
            </a:r>
            <a:r>
              <a:rPr lang="en-US" sz="2400" b="1" dirty="0" err="1">
                <a:solidFill>
                  <a:schemeClr val="tx1"/>
                </a:solidFill>
              </a:rPr>
              <a:t>để</a:t>
            </a:r>
            <a:r>
              <a:rPr lang="en-US" sz="2400" b="1" dirty="0">
                <a:solidFill>
                  <a:schemeClr val="tx1"/>
                </a:solidFill>
              </a:rPr>
              <a:t> </a:t>
            </a:r>
            <a:r>
              <a:rPr lang="en-US" sz="2400" b="1" dirty="0" err="1">
                <a:solidFill>
                  <a:schemeClr val="tx1"/>
                </a:solidFill>
              </a:rPr>
              <a:t>họ</a:t>
            </a:r>
            <a:r>
              <a:rPr lang="en-US" sz="2400" b="1" dirty="0">
                <a:solidFill>
                  <a:schemeClr val="tx1"/>
                </a:solidFill>
              </a:rPr>
              <a:t> </a:t>
            </a:r>
            <a:r>
              <a:rPr lang="en-US" sz="2400" b="1" dirty="0" err="1">
                <a:solidFill>
                  <a:schemeClr val="tx1"/>
                </a:solidFill>
              </a:rPr>
              <a:t>có</a:t>
            </a:r>
            <a:r>
              <a:rPr lang="en-US" sz="2400" b="1" dirty="0">
                <a:solidFill>
                  <a:schemeClr val="tx1"/>
                </a:solidFill>
              </a:rPr>
              <a:t> </a:t>
            </a:r>
            <a:r>
              <a:rPr lang="en-US" sz="2400" b="1" dirty="0" err="1">
                <a:solidFill>
                  <a:schemeClr val="tx1"/>
                </a:solidFill>
              </a:rPr>
              <a:t>thể</a:t>
            </a:r>
            <a:r>
              <a:rPr lang="en-US" sz="2400" b="1" dirty="0">
                <a:solidFill>
                  <a:schemeClr val="tx1"/>
                </a:solidFill>
              </a:rPr>
              <a:t> </a:t>
            </a:r>
            <a:r>
              <a:rPr lang="en-US" sz="2400" b="1" dirty="0" err="1">
                <a:solidFill>
                  <a:schemeClr val="tx1"/>
                </a:solidFill>
              </a:rPr>
              <a:t>tập</a:t>
            </a:r>
            <a:r>
              <a:rPr lang="en-US" sz="2400" b="1" dirty="0">
                <a:solidFill>
                  <a:schemeClr val="tx1"/>
                </a:solidFill>
              </a:rPr>
              <a:t> </a:t>
            </a:r>
            <a:r>
              <a:rPr lang="en-US" sz="2400" b="1" dirty="0" err="1">
                <a:solidFill>
                  <a:schemeClr val="tx1"/>
                </a:solidFill>
              </a:rPr>
              <a:t>trung</a:t>
            </a:r>
            <a:r>
              <a:rPr lang="en-US" sz="2400" b="1" dirty="0">
                <a:solidFill>
                  <a:schemeClr val="tx1"/>
                </a:solidFill>
              </a:rPr>
              <a:t> </a:t>
            </a:r>
            <a:r>
              <a:rPr lang="en-US" sz="2400" b="1" dirty="0" err="1">
                <a:solidFill>
                  <a:schemeClr val="tx1"/>
                </a:solidFill>
              </a:rPr>
              <a:t>chèo</a:t>
            </a:r>
            <a:r>
              <a:rPr lang="en-US" sz="2400" b="1" dirty="0">
                <a:solidFill>
                  <a:schemeClr val="tx1"/>
                </a:solidFill>
              </a:rPr>
              <a:t> </a:t>
            </a:r>
            <a:r>
              <a:rPr lang="en-US" sz="2400" b="1" dirty="0" err="1">
                <a:solidFill>
                  <a:schemeClr val="tx1"/>
                </a:solidFill>
              </a:rPr>
              <a:t>thuyền</a:t>
            </a:r>
            <a:endParaRPr lang="en-US" sz="2400" b="1" dirty="0">
              <a:solidFill>
                <a:schemeClr val="tx1"/>
              </a:solidFill>
            </a:endParaRPr>
          </a:p>
        </p:txBody>
      </p:sp>
      <p:sp>
        <p:nvSpPr>
          <p:cNvPr id="18" name="Rectangle 17"/>
          <p:cNvSpPr/>
          <p:nvPr/>
        </p:nvSpPr>
        <p:spPr>
          <a:xfrm>
            <a:off x="6712227" y="2994973"/>
            <a:ext cx="5387008" cy="81403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chemeClr val="tx1"/>
                </a:solidFill>
              </a:rPr>
              <a:t>T</a:t>
            </a:r>
            <a:r>
              <a:rPr lang="en-US" sz="2400" b="1" dirty="0" err="1">
                <a:solidFill>
                  <a:schemeClr val="tx1"/>
                </a:solidFill>
              </a:rPr>
              <a:t>hông</a:t>
            </a:r>
            <a:r>
              <a:rPr lang="en-US" sz="2400" b="1" dirty="0">
                <a:solidFill>
                  <a:schemeClr val="tx1"/>
                </a:solidFill>
              </a:rPr>
              <a:t> </a:t>
            </a:r>
            <a:r>
              <a:rPr lang="en-US" sz="2400" b="1" dirty="0" err="1">
                <a:solidFill>
                  <a:schemeClr val="tx1"/>
                </a:solidFill>
              </a:rPr>
              <a:t>minh</a:t>
            </a:r>
            <a:r>
              <a:rPr lang="en-US" sz="2400" b="1" dirty="0">
                <a:solidFill>
                  <a:schemeClr val="tx1"/>
                </a:solidFill>
              </a:rPr>
              <a:t>, </a:t>
            </a:r>
            <a:r>
              <a:rPr lang="en-US" sz="2400" b="1" dirty="0" err="1">
                <a:solidFill>
                  <a:schemeClr val="tx1"/>
                </a:solidFill>
              </a:rPr>
              <a:t>sáng</a:t>
            </a:r>
            <a:r>
              <a:rPr lang="en-US" sz="2400" b="1" dirty="0">
                <a:solidFill>
                  <a:schemeClr val="tx1"/>
                </a:solidFill>
              </a:rPr>
              <a:t> </a:t>
            </a:r>
            <a:r>
              <a:rPr lang="en-US" sz="2400" b="1" dirty="0" err="1">
                <a:solidFill>
                  <a:schemeClr val="tx1"/>
                </a:solidFill>
              </a:rPr>
              <a:t>suốt</a:t>
            </a:r>
            <a:endParaRPr lang="en-US" sz="2400" b="1" dirty="0">
              <a:solidFill>
                <a:schemeClr val="tx1"/>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19" name="Rectangle 18"/>
          <p:cNvSpPr/>
          <p:nvPr/>
        </p:nvSpPr>
        <p:spPr>
          <a:xfrm>
            <a:off x="106018" y="3910278"/>
            <a:ext cx="6503664" cy="87425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300" b="1" dirty="0" err="1">
                <a:solidFill>
                  <a:schemeClr val="tx1"/>
                </a:solidFill>
              </a:rPr>
              <a:t>Dặn</a:t>
            </a:r>
            <a:r>
              <a:rPr lang="en-US" sz="2300" b="1" dirty="0">
                <a:solidFill>
                  <a:schemeClr val="tx1"/>
                </a:solidFill>
              </a:rPr>
              <a:t> </a:t>
            </a:r>
            <a:r>
              <a:rPr lang="en-US" sz="2300" b="1" dirty="0" err="1">
                <a:solidFill>
                  <a:schemeClr val="tx1"/>
                </a:solidFill>
              </a:rPr>
              <a:t>các</a:t>
            </a:r>
            <a:r>
              <a:rPr lang="en-US" sz="2300" b="1" dirty="0">
                <a:solidFill>
                  <a:schemeClr val="tx1"/>
                </a:solidFill>
              </a:rPr>
              <a:t> </a:t>
            </a:r>
            <a:r>
              <a:rPr lang="en-US" sz="2300" b="1" dirty="0" err="1">
                <a:solidFill>
                  <a:schemeClr val="tx1"/>
                </a:solidFill>
              </a:rPr>
              <a:t>thuyền</a:t>
            </a:r>
            <a:r>
              <a:rPr lang="en-US" sz="2300" b="1" dirty="0">
                <a:solidFill>
                  <a:schemeClr val="tx1"/>
                </a:solidFill>
              </a:rPr>
              <a:t> </a:t>
            </a:r>
            <a:r>
              <a:rPr lang="en-US" sz="2300" b="1" dirty="0" err="1">
                <a:solidFill>
                  <a:schemeClr val="tx1"/>
                </a:solidFill>
              </a:rPr>
              <a:t>hãy</a:t>
            </a:r>
            <a:r>
              <a:rPr lang="en-US" sz="2300" b="1" dirty="0">
                <a:solidFill>
                  <a:schemeClr val="tx1"/>
                </a:solidFill>
              </a:rPr>
              <a:t> </a:t>
            </a:r>
            <a:r>
              <a:rPr lang="en-US" sz="2300" b="1" dirty="0" err="1">
                <a:solidFill>
                  <a:schemeClr val="tx1"/>
                </a:solidFill>
              </a:rPr>
              <a:t>trói</a:t>
            </a:r>
            <a:r>
              <a:rPr lang="en-US" sz="2300" b="1" dirty="0">
                <a:solidFill>
                  <a:schemeClr val="tx1"/>
                </a:solidFill>
              </a:rPr>
              <a:t> </a:t>
            </a:r>
            <a:r>
              <a:rPr lang="en-US" sz="2300" b="1" dirty="0" err="1">
                <a:solidFill>
                  <a:schemeClr val="tx1"/>
                </a:solidFill>
              </a:rPr>
              <a:t>mình</a:t>
            </a:r>
            <a:r>
              <a:rPr lang="en-US" sz="2300" b="1" dirty="0">
                <a:solidFill>
                  <a:schemeClr val="tx1"/>
                </a:solidFill>
              </a:rPr>
              <a:t> </a:t>
            </a:r>
            <a:r>
              <a:rPr lang="en-US" sz="2300" b="1" dirty="0" err="1">
                <a:solidFill>
                  <a:schemeClr val="tx1"/>
                </a:solidFill>
              </a:rPr>
              <a:t>lại</a:t>
            </a:r>
            <a:r>
              <a:rPr lang="en-US" sz="2300" b="1" dirty="0">
                <a:solidFill>
                  <a:schemeClr val="tx1"/>
                </a:solidFill>
              </a:rPr>
              <a:t> </a:t>
            </a:r>
            <a:r>
              <a:rPr lang="en-US" sz="2300" b="1" dirty="0" err="1">
                <a:solidFill>
                  <a:schemeClr val="tx1"/>
                </a:solidFill>
              </a:rPr>
              <a:t>chặt</a:t>
            </a:r>
            <a:r>
              <a:rPr lang="en-US" sz="2300" b="1" dirty="0">
                <a:solidFill>
                  <a:schemeClr val="tx1"/>
                </a:solidFill>
              </a:rPr>
              <a:t> </a:t>
            </a:r>
            <a:r>
              <a:rPr lang="en-US" sz="2300" b="1" dirty="0" err="1">
                <a:solidFill>
                  <a:schemeClr val="tx1"/>
                </a:solidFill>
              </a:rPr>
              <a:t>hơn</a:t>
            </a:r>
            <a:r>
              <a:rPr lang="en-US" sz="2300" b="1" dirty="0">
                <a:solidFill>
                  <a:schemeClr val="tx1"/>
                </a:solidFill>
              </a:rPr>
              <a:t> </a:t>
            </a:r>
            <a:r>
              <a:rPr lang="en-US" sz="2300" b="1" dirty="0" err="1">
                <a:solidFill>
                  <a:schemeClr val="tx1"/>
                </a:solidFill>
              </a:rPr>
              <a:t>nữa</a:t>
            </a:r>
            <a:r>
              <a:rPr lang="en-US" sz="2300" b="1" dirty="0">
                <a:solidFill>
                  <a:schemeClr val="tx1"/>
                </a:solidFill>
              </a:rPr>
              <a:t> </a:t>
            </a:r>
            <a:r>
              <a:rPr lang="en-US" sz="2300" b="1" dirty="0" err="1">
                <a:solidFill>
                  <a:schemeClr val="tx1"/>
                </a:solidFill>
              </a:rPr>
              <a:t>nếu</a:t>
            </a:r>
            <a:r>
              <a:rPr lang="en-US" sz="2300" b="1" dirty="0">
                <a:solidFill>
                  <a:schemeClr val="tx1"/>
                </a:solidFill>
              </a:rPr>
              <a:t> </a:t>
            </a:r>
            <a:r>
              <a:rPr lang="en-US" sz="2300" b="1" dirty="0" err="1">
                <a:solidFill>
                  <a:schemeClr val="tx1"/>
                </a:solidFill>
              </a:rPr>
              <a:t>chàng</a:t>
            </a:r>
            <a:r>
              <a:rPr lang="en-US" sz="2300" b="1" dirty="0">
                <a:solidFill>
                  <a:schemeClr val="tx1"/>
                </a:solidFill>
              </a:rPr>
              <a:t> </a:t>
            </a:r>
            <a:r>
              <a:rPr lang="en-US" sz="2300" b="1" dirty="0" err="1">
                <a:solidFill>
                  <a:schemeClr val="tx1"/>
                </a:solidFill>
              </a:rPr>
              <a:t>bị</a:t>
            </a:r>
            <a:r>
              <a:rPr lang="en-US" sz="2300" b="1" dirty="0">
                <a:solidFill>
                  <a:schemeClr val="tx1"/>
                </a:solidFill>
              </a:rPr>
              <a:t> </a:t>
            </a:r>
            <a:r>
              <a:rPr lang="en-US" sz="2300" b="1" dirty="0" err="1">
                <a:solidFill>
                  <a:schemeClr val="tx1"/>
                </a:solidFill>
              </a:rPr>
              <a:t>dụ</a:t>
            </a:r>
            <a:r>
              <a:rPr lang="en-US" sz="2300" b="1" dirty="0">
                <a:solidFill>
                  <a:schemeClr val="tx1"/>
                </a:solidFill>
              </a:rPr>
              <a:t> </a:t>
            </a:r>
            <a:r>
              <a:rPr lang="en-US" sz="2300" b="1" dirty="0" err="1">
                <a:solidFill>
                  <a:schemeClr val="tx1"/>
                </a:solidFill>
              </a:rPr>
              <a:t>dỗ</a:t>
            </a:r>
            <a:r>
              <a:rPr lang="en-US" sz="2300" b="1" dirty="0">
                <a:solidFill>
                  <a:schemeClr val="tx1"/>
                </a:solidFill>
              </a:rPr>
              <a:t> </a:t>
            </a:r>
            <a:r>
              <a:rPr lang="en-US" sz="2300" b="1" dirty="0" err="1">
                <a:solidFill>
                  <a:schemeClr val="tx1"/>
                </a:solidFill>
              </a:rPr>
              <a:t>bởi</a:t>
            </a:r>
            <a:r>
              <a:rPr lang="en-US" sz="2300" b="1" dirty="0">
                <a:solidFill>
                  <a:schemeClr val="tx1"/>
                </a:solidFill>
              </a:rPr>
              <a:t> </a:t>
            </a:r>
            <a:r>
              <a:rPr lang="en-US" sz="2300" b="1" dirty="0" err="1">
                <a:solidFill>
                  <a:schemeClr val="tx1"/>
                </a:solidFill>
              </a:rPr>
              <a:t>tiếng</a:t>
            </a:r>
            <a:r>
              <a:rPr lang="en-US" sz="2300" b="1" dirty="0">
                <a:solidFill>
                  <a:schemeClr val="tx1"/>
                </a:solidFill>
              </a:rPr>
              <a:t> </a:t>
            </a:r>
            <a:r>
              <a:rPr lang="en-US" sz="2300" b="1" dirty="0" err="1">
                <a:solidFill>
                  <a:schemeClr val="tx1"/>
                </a:solidFill>
              </a:rPr>
              <a:t>hát</a:t>
            </a:r>
            <a:r>
              <a:rPr lang="en-US" sz="2300" b="1" dirty="0">
                <a:solidFill>
                  <a:schemeClr val="tx1"/>
                </a:solidFill>
              </a:rPr>
              <a:t> </a:t>
            </a:r>
            <a:r>
              <a:rPr lang="en-US" sz="2300" b="1" dirty="0" err="1">
                <a:solidFill>
                  <a:schemeClr val="tx1"/>
                </a:solidFill>
              </a:rPr>
              <a:t>của</a:t>
            </a:r>
            <a:r>
              <a:rPr lang="en-US" sz="2300" b="1" dirty="0">
                <a:solidFill>
                  <a:schemeClr val="tx1"/>
                </a:solidFill>
              </a:rPr>
              <a:t> </a:t>
            </a:r>
            <a:r>
              <a:rPr lang="en-US" sz="2300" b="1" dirty="0" err="1">
                <a:solidFill>
                  <a:schemeClr val="tx1"/>
                </a:solidFill>
              </a:rPr>
              <a:t>các</a:t>
            </a:r>
            <a:r>
              <a:rPr lang="en-US" sz="2300" b="1" dirty="0">
                <a:solidFill>
                  <a:schemeClr val="tx1"/>
                </a:solidFill>
              </a:rPr>
              <a:t> </a:t>
            </a:r>
            <a:r>
              <a:rPr lang="en-US" sz="2300" b="1" dirty="0" err="1">
                <a:solidFill>
                  <a:schemeClr val="tx1"/>
                </a:solidFill>
              </a:rPr>
              <a:t>nàng</a:t>
            </a:r>
            <a:r>
              <a:rPr lang="en-US" sz="2300" b="1" dirty="0">
                <a:solidFill>
                  <a:schemeClr val="tx1"/>
                </a:solidFill>
              </a:rPr>
              <a:t> Xi-</a:t>
            </a:r>
            <a:r>
              <a:rPr lang="en-US" sz="2300" b="1" dirty="0" err="1">
                <a:solidFill>
                  <a:schemeClr val="tx1"/>
                </a:solidFill>
              </a:rPr>
              <a:t>ren</a:t>
            </a:r>
            <a:endParaRPr lang="en-US" sz="2300" b="1" dirty="0">
              <a:solidFill>
                <a:schemeClr val="tx1"/>
              </a:solidFill>
            </a:endParaRPr>
          </a:p>
        </p:txBody>
      </p:sp>
      <p:sp>
        <p:nvSpPr>
          <p:cNvPr id="20" name="Rectangle 19"/>
          <p:cNvSpPr/>
          <p:nvPr/>
        </p:nvSpPr>
        <p:spPr>
          <a:xfrm>
            <a:off x="6712227" y="3910278"/>
            <a:ext cx="5387008" cy="887516"/>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chemeClr val="tx1"/>
                </a:solidFill>
              </a:rPr>
              <a:t>Chu </a:t>
            </a:r>
            <a:r>
              <a:rPr lang="en-US" sz="2400" b="1" dirty="0" err="1">
                <a:solidFill>
                  <a:schemeClr val="tx1"/>
                </a:solidFill>
              </a:rPr>
              <a:t>đáo</a:t>
            </a:r>
            <a:r>
              <a:rPr lang="en-US" sz="2400" b="1" dirty="0">
                <a:solidFill>
                  <a:schemeClr val="tx1"/>
                </a:solidFill>
              </a:rPr>
              <a:t>, </a:t>
            </a:r>
            <a:r>
              <a:rPr lang="en-US" sz="2400" b="1" dirty="0" err="1">
                <a:solidFill>
                  <a:schemeClr val="tx1"/>
                </a:solidFill>
              </a:rPr>
              <a:t>tỉ</a:t>
            </a:r>
            <a:r>
              <a:rPr lang="en-US" sz="2400" b="1" dirty="0">
                <a:solidFill>
                  <a:schemeClr val="tx1"/>
                </a:solidFill>
              </a:rPr>
              <a:t> </a:t>
            </a:r>
            <a:r>
              <a:rPr lang="en-US" sz="2400" b="1" dirty="0" err="1">
                <a:solidFill>
                  <a:schemeClr val="tx1"/>
                </a:solidFill>
              </a:rPr>
              <a:t>mỉ</a:t>
            </a:r>
            <a:r>
              <a:rPr lang="en-US" sz="2400" b="1" dirty="0">
                <a:solidFill>
                  <a:schemeClr val="tx1"/>
                </a:solidFill>
              </a:rPr>
              <a:t>, </a:t>
            </a:r>
            <a:r>
              <a:rPr lang="en-US" sz="2400" b="1" dirty="0" err="1">
                <a:solidFill>
                  <a:schemeClr val="tx1"/>
                </a:solidFill>
              </a:rPr>
              <a:t>cẩn</a:t>
            </a:r>
            <a:r>
              <a:rPr lang="en-US" sz="2400" b="1" dirty="0">
                <a:solidFill>
                  <a:schemeClr val="tx1"/>
                </a:solidFill>
              </a:rPr>
              <a:t> </a:t>
            </a:r>
            <a:r>
              <a:rPr lang="en-US" sz="2400" b="1" dirty="0" err="1">
                <a:solidFill>
                  <a:schemeClr val="tx1"/>
                </a:solidFill>
              </a:rPr>
              <a:t>trọng</a:t>
            </a:r>
            <a:r>
              <a:rPr lang="en-US" sz="2400" b="1" dirty="0">
                <a:solidFill>
                  <a:schemeClr val="tx1"/>
                </a:solidFill>
              </a:rPr>
              <a:t>, </a:t>
            </a:r>
            <a:r>
              <a:rPr lang="en-US" sz="2400" b="1" dirty="0" err="1">
                <a:solidFill>
                  <a:schemeClr val="tx1"/>
                </a:solidFill>
              </a:rPr>
              <a:t>kiên</a:t>
            </a:r>
            <a:r>
              <a:rPr lang="en-US" sz="2400" b="1" dirty="0">
                <a:solidFill>
                  <a:schemeClr val="tx1"/>
                </a:solidFill>
              </a:rPr>
              <a:t> </a:t>
            </a:r>
            <a:r>
              <a:rPr lang="en-US" sz="2400" b="1" dirty="0" err="1">
                <a:solidFill>
                  <a:schemeClr val="tx1"/>
                </a:solidFill>
              </a:rPr>
              <a:t>định</a:t>
            </a:r>
            <a:endParaRPr lang="en-US" sz="2400" b="1" dirty="0">
              <a:solidFill>
                <a:schemeClr val="tx1"/>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21" name="Rectangle 20"/>
          <p:cNvSpPr/>
          <p:nvPr/>
        </p:nvSpPr>
        <p:spPr>
          <a:xfrm>
            <a:off x="106019" y="4924424"/>
            <a:ext cx="6503664" cy="885411"/>
          </a:xfrm>
          <a:prstGeom prst="rect">
            <a:avLst/>
          </a:prstGeom>
          <a:solidFill>
            <a:schemeClr val="accent4">
              <a:lumMod val="60000"/>
              <a:lumOff val="4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chemeClr val="tx1"/>
                </a:solidFill>
              </a:rPr>
              <a:t>Các</a:t>
            </a:r>
            <a:r>
              <a:rPr lang="en-US" sz="2400" b="1" dirty="0">
                <a:solidFill>
                  <a:schemeClr val="tx1"/>
                </a:solidFill>
              </a:rPr>
              <a:t> </a:t>
            </a:r>
            <a:r>
              <a:rPr lang="en-US" sz="2400" b="1" dirty="0" err="1">
                <a:solidFill>
                  <a:schemeClr val="tx1"/>
                </a:solidFill>
              </a:rPr>
              <a:t>thuyền</a:t>
            </a:r>
            <a:r>
              <a:rPr lang="en-US" sz="2400" b="1" dirty="0">
                <a:solidFill>
                  <a:schemeClr val="tx1"/>
                </a:solidFill>
              </a:rPr>
              <a:t> </a:t>
            </a:r>
            <a:r>
              <a:rPr lang="en-US" sz="2400" b="1" dirty="0" err="1">
                <a:solidFill>
                  <a:schemeClr val="tx1"/>
                </a:solidFill>
              </a:rPr>
              <a:t>viên</a:t>
            </a:r>
            <a:r>
              <a:rPr lang="en-US" sz="2400" b="1" dirty="0">
                <a:solidFill>
                  <a:schemeClr val="tx1"/>
                </a:solidFill>
              </a:rPr>
              <a:t> </a:t>
            </a:r>
            <a:r>
              <a:rPr lang="en-US" sz="2400" b="1" dirty="0" err="1">
                <a:solidFill>
                  <a:schemeClr val="tx1"/>
                </a:solidFill>
              </a:rPr>
              <a:t>bị</a:t>
            </a:r>
            <a:r>
              <a:rPr lang="en-US" sz="2400" b="1" dirty="0">
                <a:solidFill>
                  <a:schemeClr val="tx1"/>
                </a:solidFill>
              </a:rPr>
              <a:t> </a:t>
            </a:r>
            <a:r>
              <a:rPr lang="en-US" sz="2400" b="1" dirty="0" err="1">
                <a:solidFill>
                  <a:schemeClr val="tx1"/>
                </a:solidFill>
              </a:rPr>
              <a:t>hoảng</a:t>
            </a:r>
            <a:r>
              <a:rPr lang="en-US" sz="2400" b="1" dirty="0">
                <a:solidFill>
                  <a:schemeClr val="tx1"/>
                </a:solidFill>
              </a:rPr>
              <a:t> </a:t>
            </a:r>
            <a:r>
              <a:rPr lang="en-US" sz="2400" b="1" dirty="0" err="1">
                <a:solidFill>
                  <a:schemeClr val="tx1"/>
                </a:solidFill>
              </a:rPr>
              <a:t>sợ</a:t>
            </a:r>
            <a:r>
              <a:rPr lang="en-US" sz="2400" b="1" dirty="0">
                <a:solidFill>
                  <a:schemeClr val="tx1"/>
                </a:solidFill>
              </a:rPr>
              <a:t> </a:t>
            </a:r>
            <a:r>
              <a:rPr lang="en-US" sz="2400" b="1" dirty="0" err="1">
                <a:solidFill>
                  <a:schemeClr val="tx1"/>
                </a:solidFill>
              </a:rPr>
              <a:t>trước</a:t>
            </a:r>
            <a:r>
              <a:rPr lang="en-US" sz="2400" b="1" dirty="0">
                <a:solidFill>
                  <a:schemeClr val="tx1"/>
                </a:solidFill>
              </a:rPr>
              <a:t> </a:t>
            </a:r>
            <a:r>
              <a:rPr lang="en-US" sz="2400" b="1" dirty="0" err="1">
                <a:solidFill>
                  <a:schemeClr val="tx1"/>
                </a:solidFill>
              </a:rPr>
              <a:t>sự</a:t>
            </a:r>
            <a:r>
              <a:rPr lang="en-US" sz="2400" b="1" dirty="0">
                <a:solidFill>
                  <a:schemeClr val="tx1"/>
                </a:solidFill>
              </a:rPr>
              <a:t> </a:t>
            </a:r>
            <a:r>
              <a:rPr lang="en-US" sz="2400" b="1" dirty="0" err="1">
                <a:solidFill>
                  <a:schemeClr val="tx1"/>
                </a:solidFill>
              </a:rPr>
              <a:t>tấn</a:t>
            </a:r>
            <a:r>
              <a:rPr lang="en-US" sz="2400" b="1" dirty="0">
                <a:solidFill>
                  <a:schemeClr val="tx1"/>
                </a:solidFill>
              </a:rPr>
              <a:t> </a:t>
            </a:r>
            <a:r>
              <a:rPr lang="en-US" sz="2400" b="1" dirty="0" err="1">
                <a:solidFill>
                  <a:schemeClr val="tx1"/>
                </a:solidFill>
              </a:rPr>
              <a:t>công</a:t>
            </a:r>
            <a:r>
              <a:rPr lang="en-US" sz="2400" b="1" dirty="0">
                <a:solidFill>
                  <a:schemeClr val="tx1"/>
                </a:solidFill>
              </a:rPr>
              <a:t> </a:t>
            </a:r>
            <a:r>
              <a:rPr lang="en-US" sz="2400" b="1" dirty="0" err="1">
                <a:solidFill>
                  <a:schemeClr val="tx1"/>
                </a:solidFill>
              </a:rPr>
              <a:t>của</a:t>
            </a:r>
            <a:r>
              <a:rPr lang="en-US" sz="2400" b="1" dirty="0">
                <a:solidFill>
                  <a:schemeClr val="tx1"/>
                </a:solidFill>
              </a:rPr>
              <a:t> Xi-la </a:t>
            </a:r>
            <a:r>
              <a:rPr lang="en-US" sz="2400" b="1" dirty="0" err="1">
                <a:solidFill>
                  <a:schemeClr val="tx1"/>
                </a:solidFill>
              </a:rPr>
              <a:t>và</a:t>
            </a:r>
            <a:r>
              <a:rPr lang="en-US" sz="2400" b="1" dirty="0">
                <a:solidFill>
                  <a:schemeClr val="tx1"/>
                </a:solidFill>
              </a:rPr>
              <a:t> Ka-</a:t>
            </a:r>
            <a:r>
              <a:rPr lang="en-US" sz="2400" b="1" dirty="0" err="1">
                <a:solidFill>
                  <a:schemeClr val="tx1"/>
                </a:solidFill>
              </a:rPr>
              <a:t>ríp</a:t>
            </a:r>
            <a:endParaRPr lang="en-US" sz="2400" b="1" dirty="0">
              <a:solidFill>
                <a:schemeClr val="tx1"/>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22" name="Rectangle 21"/>
          <p:cNvSpPr/>
          <p:nvPr/>
        </p:nvSpPr>
        <p:spPr>
          <a:xfrm>
            <a:off x="6712227" y="4914957"/>
            <a:ext cx="5387008" cy="904343"/>
          </a:xfrm>
          <a:prstGeom prst="rect">
            <a:avLst/>
          </a:prstGeom>
          <a:solidFill>
            <a:schemeClr val="accent4">
              <a:lumMod val="60000"/>
              <a:lumOff val="4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rPr>
              <a:t>Động</a:t>
            </a:r>
            <a:r>
              <a:rPr lang="en-US" sz="2400" dirty="0">
                <a:solidFill>
                  <a:schemeClr val="tx1"/>
                </a:solidFill>
              </a:rPr>
              <a:t> </a:t>
            </a:r>
            <a:r>
              <a:rPr lang="en-US" sz="2400" dirty="0" err="1">
                <a:solidFill>
                  <a:schemeClr val="tx1"/>
                </a:solidFill>
              </a:rPr>
              <a:t>viên</a:t>
            </a:r>
            <a:r>
              <a:rPr lang="en-US" sz="2400" dirty="0">
                <a:solidFill>
                  <a:schemeClr val="tx1"/>
                </a:solidFill>
              </a:rPr>
              <a:t>, </a:t>
            </a:r>
            <a:r>
              <a:rPr lang="en-US" sz="2400" dirty="0" err="1">
                <a:solidFill>
                  <a:schemeClr val="tx1"/>
                </a:solidFill>
              </a:rPr>
              <a:t>khích</a:t>
            </a:r>
            <a:r>
              <a:rPr lang="en-US" sz="2400" dirty="0">
                <a:solidFill>
                  <a:schemeClr val="tx1"/>
                </a:solidFill>
              </a:rPr>
              <a:t> </a:t>
            </a:r>
            <a:r>
              <a:rPr lang="en-US" sz="2400" dirty="0" err="1">
                <a:solidFill>
                  <a:schemeClr val="tx1"/>
                </a:solidFill>
              </a:rPr>
              <a:t>lệ</a:t>
            </a:r>
            <a:r>
              <a:rPr lang="en-US" sz="2400" dirty="0">
                <a:solidFill>
                  <a:schemeClr val="tx1"/>
                </a:solidFill>
              </a:rPr>
              <a:t> </a:t>
            </a:r>
            <a:r>
              <a:rPr lang="en-US" sz="2400" dirty="0" err="1">
                <a:solidFill>
                  <a:schemeClr val="tx1"/>
                </a:solidFill>
              </a:rPr>
              <a:t>lòng</a:t>
            </a:r>
            <a:r>
              <a:rPr lang="en-US" sz="2400" dirty="0">
                <a:solidFill>
                  <a:schemeClr val="tx1"/>
                </a:solidFill>
              </a:rPr>
              <a:t> can </a:t>
            </a:r>
            <a:r>
              <a:rPr lang="en-US" sz="2400" dirty="0" err="1">
                <a:solidFill>
                  <a:schemeClr val="tx1"/>
                </a:solidFill>
              </a:rPr>
              <a:t>đảm</a:t>
            </a:r>
            <a:r>
              <a:rPr lang="en-US" sz="2400" dirty="0">
                <a:solidFill>
                  <a:schemeClr val="tx1"/>
                </a:solidFill>
              </a:rPr>
              <a:t> </a:t>
            </a:r>
            <a:r>
              <a:rPr lang="en-US" sz="2400" dirty="0" err="1">
                <a:solidFill>
                  <a:schemeClr val="tx1"/>
                </a:solidFill>
              </a:rPr>
              <a:t>của</a:t>
            </a:r>
            <a:r>
              <a:rPr lang="en-US" sz="2400" dirty="0">
                <a:solidFill>
                  <a:schemeClr val="tx1"/>
                </a:solidFill>
              </a:rPr>
              <a:t> </a:t>
            </a:r>
            <a:r>
              <a:rPr lang="en-US" sz="2400" dirty="0" err="1">
                <a:solidFill>
                  <a:schemeClr val="tx1"/>
                </a:solidFill>
              </a:rPr>
              <a:t>đồng</a:t>
            </a:r>
            <a:r>
              <a:rPr lang="en-US" sz="2400" dirty="0">
                <a:solidFill>
                  <a:schemeClr val="tx1"/>
                </a:solidFill>
              </a:rPr>
              <a:t> </a:t>
            </a:r>
            <a:r>
              <a:rPr lang="en-US" sz="2400" dirty="0" err="1">
                <a:solidFill>
                  <a:schemeClr val="tx1"/>
                </a:solidFill>
              </a:rPr>
              <a:t>đội</a:t>
            </a:r>
            <a:endParaRPr lang="en-US" sz="2400" dirty="0">
              <a:solidFill>
                <a:schemeClr val="tx1"/>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23" name="Rectangle 22"/>
          <p:cNvSpPr/>
          <p:nvPr/>
        </p:nvSpPr>
        <p:spPr>
          <a:xfrm>
            <a:off x="125899" y="5938215"/>
            <a:ext cx="6503664" cy="1078470"/>
          </a:xfrm>
          <a:prstGeom prst="rect">
            <a:avLst/>
          </a:prstGeom>
          <a:solidFill>
            <a:schemeClr val="accent2">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rgbClr val="002060"/>
                </a:solidFill>
              </a:rPr>
              <a:t>Ô-</a:t>
            </a:r>
            <a:r>
              <a:rPr lang="en-US" sz="2400" b="1" dirty="0" err="1">
                <a:solidFill>
                  <a:srgbClr val="002060"/>
                </a:solidFill>
              </a:rPr>
              <a:t>đi</a:t>
            </a:r>
            <a:r>
              <a:rPr lang="en-US" sz="2400" b="1" dirty="0">
                <a:solidFill>
                  <a:srgbClr val="002060"/>
                </a:solidFill>
              </a:rPr>
              <a:t>-</a:t>
            </a:r>
            <a:r>
              <a:rPr lang="en-US" sz="2400" b="1" dirty="0" err="1">
                <a:solidFill>
                  <a:srgbClr val="002060"/>
                </a:solidFill>
              </a:rPr>
              <a:t>xê</a:t>
            </a:r>
            <a:r>
              <a:rPr lang="en-US" sz="2400" b="1" dirty="0">
                <a:solidFill>
                  <a:srgbClr val="002060"/>
                </a:solidFill>
              </a:rPr>
              <a:t> </a:t>
            </a:r>
            <a:r>
              <a:rPr lang="en-US" sz="2400" b="1" dirty="0" err="1">
                <a:solidFill>
                  <a:srgbClr val="002060"/>
                </a:solidFill>
              </a:rPr>
              <a:t>luôn</a:t>
            </a:r>
            <a:r>
              <a:rPr lang="en-US" sz="2400" b="1" dirty="0">
                <a:solidFill>
                  <a:srgbClr val="002060"/>
                </a:solidFill>
              </a:rPr>
              <a:t> </a:t>
            </a:r>
            <a:r>
              <a:rPr lang="en-US" sz="2400" b="1" dirty="0" err="1">
                <a:solidFill>
                  <a:srgbClr val="002060"/>
                </a:solidFill>
              </a:rPr>
              <a:t>gọi</a:t>
            </a:r>
            <a:r>
              <a:rPr lang="en-US" sz="2400" b="1" dirty="0">
                <a:solidFill>
                  <a:srgbClr val="002060"/>
                </a:solidFill>
              </a:rPr>
              <a:t> </a:t>
            </a:r>
            <a:r>
              <a:rPr lang="en-US" sz="2400" b="1" dirty="0" err="1">
                <a:solidFill>
                  <a:srgbClr val="002060"/>
                </a:solidFill>
              </a:rPr>
              <a:t>những</a:t>
            </a:r>
            <a:r>
              <a:rPr lang="en-US" sz="2400" b="1" dirty="0">
                <a:solidFill>
                  <a:srgbClr val="002060"/>
                </a:solidFill>
              </a:rPr>
              <a:t> </a:t>
            </a:r>
            <a:r>
              <a:rPr lang="en-US" sz="2400" b="1" dirty="0" err="1">
                <a:solidFill>
                  <a:srgbClr val="002060"/>
                </a:solidFill>
              </a:rPr>
              <a:t>thủy</a:t>
            </a:r>
            <a:r>
              <a:rPr lang="en-US" sz="2400" b="1" dirty="0">
                <a:solidFill>
                  <a:srgbClr val="002060"/>
                </a:solidFill>
              </a:rPr>
              <a:t> </a:t>
            </a:r>
            <a:r>
              <a:rPr lang="en-US" sz="2400" b="1" dirty="0" err="1">
                <a:solidFill>
                  <a:srgbClr val="002060"/>
                </a:solidFill>
              </a:rPr>
              <a:t>thủ</a:t>
            </a:r>
            <a:r>
              <a:rPr lang="en-US" sz="2400" b="1" dirty="0">
                <a:solidFill>
                  <a:srgbClr val="002060"/>
                </a:solidFill>
              </a:rPr>
              <a:t> </a:t>
            </a:r>
            <a:r>
              <a:rPr lang="en-US" sz="2400" b="1" dirty="0" err="1">
                <a:solidFill>
                  <a:srgbClr val="002060"/>
                </a:solidFill>
              </a:rPr>
              <a:t>của</a:t>
            </a:r>
            <a:r>
              <a:rPr lang="en-US" sz="2400" b="1" dirty="0">
                <a:solidFill>
                  <a:srgbClr val="002060"/>
                </a:solidFill>
              </a:rPr>
              <a:t> </a:t>
            </a:r>
            <a:r>
              <a:rPr lang="en-US" sz="2400" b="1" dirty="0" err="1">
                <a:solidFill>
                  <a:srgbClr val="002060"/>
                </a:solidFill>
              </a:rPr>
              <a:t>mình</a:t>
            </a:r>
            <a:r>
              <a:rPr lang="en-US" sz="2400" b="1" dirty="0">
                <a:solidFill>
                  <a:srgbClr val="002060"/>
                </a:solidFill>
              </a:rPr>
              <a:t> </a:t>
            </a:r>
            <a:r>
              <a:rPr lang="en-US" sz="2400" b="1" dirty="0" err="1">
                <a:solidFill>
                  <a:srgbClr val="002060"/>
                </a:solidFill>
              </a:rPr>
              <a:t>là</a:t>
            </a:r>
            <a:r>
              <a:rPr lang="en-US" sz="2400" b="1" dirty="0">
                <a:solidFill>
                  <a:srgbClr val="002060"/>
                </a:solidFill>
              </a:rPr>
              <a:t> ''</a:t>
            </a:r>
            <a:r>
              <a:rPr lang="en-US" sz="2400" b="1" dirty="0" err="1">
                <a:solidFill>
                  <a:srgbClr val="002060"/>
                </a:solidFill>
              </a:rPr>
              <a:t>các</a:t>
            </a:r>
            <a:r>
              <a:rPr lang="en-US" sz="2400" b="1" dirty="0">
                <a:solidFill>
                  <a:srgbClr val="002060"/>
                </a:solidFill>
              </a:rPr>
              <a:t> </a:t>
            </a:r>
            <a:r>
              <a:rPr lang="en-US" sz="2400" b="1" dirty="0" err="1">
                <a:solidFill>
                  <a:srgbClr val="002060"/>
                </a:solidFill>
              </a:rPr>
              <a:t>bạn</a:t>
            </a:r>
            <a:r>
              <a:rPr lang="en-US" sz="2400" b="1" dirty="0">
                <a:solidFill>
                  <a:srgbClr val="002060"/>
                </a:solidFill>
              </a:rPr>
              <a:t> </a:t>
            </a:r>
            <a:r>
              <a:rPr lang="en-US" sz="2400" b="1" dirty="0" err="1">
                <a:solidFill>
                  <a:srgbClr val="002060"/>
                </a:solidFill>
              </a:rPr>
              <a:t>ơi</a:t>
            </a:r>
            <a:r>
              <a:rPr lang="en-US" sz="2400" dirty="0">
                <a:solidFill>
                  <a:srgbClr val="002060"/>
                </a:solidFill>
              </a:rPr>
              <a:t>''</a:t>
            </a:r>
            <a:endParaRPr lang="en-US" sz="2400" dirty="0">
              <a:solidFill>
                <a:srgbClr val="002060"/>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24" name="Rectangle 23"/>
          <p:cNvSpPr/>
          <p:nvPr/>
        </p:nvSpPr>
        <p:spPr>
          <a:xfrm>
            <a:off x="6732107" y="5928748"/>
            <a:ext cx="5387008" cy="1101530"/>
          </a:xfrm>
          <a:prstGeom prst="rect">
            <a:avLst/>
          </a:prstGeom>
          <a:solidFill>
            <a:schemeClr val="accent2">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rgbClr val="002060"/>
                </a:solidFill>
              </a:rPr>
              <a:t>Sự</a:t>
            </a:r>
            <a:r>
              <a:rPr lang="en-US" sz="2400" dirty="0">
                <a:solidFill>
                  <a:srgbClr val="002060"/>
                </a:solidFill>
              </a:rPr>
              <a:t> </a:t>
            </a:r>
            <a:r>
              <a:rPr lang="en-US" sz="2400" dirty="0" err="1">
                <a:solidFill>
                  <a:srgbClr val="002060"/>
                </a:solidFill>
              </a:rPr>
              <a:t>khiêm</a:t>
            </a:r>
            <a:r>
              <a:rPr lang="en-US" sz="2400" dirty="0">
                <a:solidFill>
                  <a:srgbClr val="002060"/>
                </a:solidFill>
              </a:rPr>
              <a:t> </a:t>
            </a:r>
            <a:r>
              <a:rPr lang="en-US" sz="2400" dirty="0" err="1">
                <a:solidFill>
                  <a:srgbClr val="002060"/>
                </a:solidFill>
              </a:rPr>
              <a:t>tốn</a:t>
            </a:r>
            <a:r>
              <a:rPr lang="en-US" sz="2400" dirty="0">
                <a:solidFill>
                  <a:srgbClr val="002060"/>
                </a:solidFill>
              </a:rPr>
              <a:t>, </a:t>
            </a:r>
            <a:r>
              <a:rPr lang="en-US" sz="2400" dirty="0" err="1">
                <a:solidFill>
                  <a:srgbClr val="002060"/>
                </a:solidFill>
              </a:rPr>
              <a:t>chân</a:t>
            </a:r>
            <a:r>
              <a:rPr lang="en-US" sz="2400" dirty="0">
                <a:solidFill>
                  <a:srgbClr val="002060"/>
                </a:solidFill>
              </a:rPr>
              <a:t> </a:t>
            </a:r>
            <a:r>
              <a:rPr lang="en-US" sz="2400" dirty="0" err="1">
                <a:solidFill>
                  <a:srgbClr val="002060"/>
                </a:solidFill>
              </a:rPr>
              <a:t>thành</a:t>
            </a:r>
            <a:r>
              <a:rPr lang="en-US" sz="2400" dirty="0">
                <a:solidFill>
                  <a:srgbClr val="002060"/>
                </a:solidFill>
              </a:rPr>
              <a:t>, </a:t>
            </a:r>
            <a:r>
              <a:rPr lang="en-US" sz="2400" dirty="0" err="1">
                <a:solidFill>
                  <a:srgbClr val="002060"/>
                </a:solidFill>
              </a:rPr>
              <a:t>biết</a:t>
            </a:r>
            <a:r>
              <a:rPr lang="en-US" sz="2400" dirty="0">
                <a:solidFill>
                  <a:srgbClr val="002060"/>
                </a:solidFill>
              </a:rPr>
              <a:t> </a:t>
            </a:r>
            <a:r>
              <a:rPr lang="en-US" sz="2400" dirty="0" err="1">
                <a:solidFill>
                  <a:srgbClr val="002060"/>
                </a:solidFill>
              </a:rPr>
              <a:t>yêu</a:t>
            </a:r>
            <a:r>
              <a:rPr lang="en-US" sz="2400" dirty="0">
                <a:solidFill>
                  <a:srgbClr val="002060"/>
                </a:solidFill>
              </a:rPr>
              <a:t> </a:t>
            </a:r>
            <a:r>
              <a:rPr lang="en-US" sz="2400" dirty="0" err="1">
                <a:solidFill>
                  <a:srgbClr val="002060"/>
                </a:solidFill>
              </a:rPr>
              <a:t>thương</a:t>
            </a:r>
            <a:r>
              <a:rPr lang="en-US" sz="2400" dirty="0">
                <a:solidFill>
                  <a:srgbClr val="002060"/>
                </a:solidFill>
              </a:rPr>
              <a:t>, </a:t>
            </a:r>
            <a:r>
              <a:rPr lang="en-US" sz="2400" dirty="0" err="1">
                <a:solidFill>
                  <a:srgbClr val="002060"/>
                </a:solidFill>
              </a:rPr>
              <a:t>biết</a:t>
            </a:r>
            <a:r>
              <a:rPr lang="en-US" sz="2400" dirty="0">
                <a:solidFill>
                  <a:srgbClr val="002060"/>
                </a:solidFill>
              </a:rPr>
              <a:t> </a:t>
            </a:r>
            <a:r>
              <a:rPr lang="en-US" sz="2400" dirty="0" err="1">
                <a:solidFill>
                  <a:srgbClr val="002060"/>
                </a:solidFill>
              </a:rPr>
              <a:t>tôn</a:t>
            </a:r>
            <a:r>
              <a:rPr lang="en-US" sz="2400" dirty="0">
                <a:solidFill>
                  <a:srgbClr val="002060"/>
                </a:solidFill>
              </a:rPr>
              <a:t> </a:t>
            </a:r>
            <a:r>
              <a:rPr lang="en-US" sz="2400" dirty="0" err="1">
                <a:solidFill>
                  <a:srgbClr val="002060"/>
                </a:solidFill>
              </a:rPr>
              <a:t>trọng</a:t>
            </a:r>
            <a:r>
              <a:rPr lang="en-US" sz="2400" dirty="0">
                <a:solidFill>
                  <a:srgbClr val="002060"/>
                </a:solidFill>
              </a:rPr>
              <a:t> </a:t>
            </a:r>
            <a:r>
              <a:rPr lang="en-US" sz="2400" dirty="0" err="1">
                <a:solidFill>
                  <a:srgbClr val="002060"/>
                </a:solidFill>
              </a:rPr>
              <a:t>thuyền</a:t>
            </a:r>
            <a:r>
              <a:rPr lang="en-US" sz="2400" dirty="0">
                <a:solidFill>
                  <a:srgbClr val="002060"/>
                </a:solidFill>
              </a:rPr>
              <a:t> </a:t>
            </a:r>
            <a:r>
              <a:rPr lang="en-US" sz="2400" dirty="0" err="1">
                <a:solidFill>
                  <a:srgbClr val="002060"/>
                </a:solidFill>
              </a:rPr>
              <a:t>viên</a:t>
            </a:r>
            <a:r>
              <a:rPr lang="en-US" sz="2400" dirty="0">
                <a:solidFill>
                  <a:srgbClr val="002060"/>
                </a:solidFill>
              </a:rPr>
              <a:t> </a:t>
            </a:r>
            <a:r>
              <a:rPr lang="en-US" sz="2400" dirty="0" err="1">
                <a:solidFill>
                  <a:srgbClr val="002060"/>
                </a:solidFill>
              </a:rPr>
              <a:t>của</a:t>
            </a:r>
            <a:r>
              <a:rPr lang="en-US" sz="2400" dirty="0">
                <a:solidFill>
                  <a:srgbClr val="002060"/>
                </a:solidFill>
              </a:rPr>
              <a:t> </a:t>
            </a:r>
            <a:r>
              <a:rPr lang="en-US" sz="2400" dirty="0" err="1">
                <a:solidFill>
                  <a:srgbClr val="002060"/>
                </a:solidFill>
              </a:rPr>
              <a:t>một</a:t>
            </a:r>
            <a:r>
              <a:rPr lang="en-US" sz="2400" dirty="0">
                <a:solidFill>
                  <a:srgbClr val="002060"/>
                </a:solidFill>
              </a:rPr>
              <a:t> </a:t>
            </a:r>
            <a:r>
              <a:rPr lang="en-US" sz="2400" dirty="0" err="1">
                <a:solidFill>
                  <a:srgbClr val="002060"/>
                </a:solidFill>
              </a:rPr>
              <a:t>thuyền</a:t>
            </a:r>
            <a:r>
              <a:rPr lang="en-US" sz="2400" dirty="0">
                <a:solidFill>
                  <a:srgbClr val="002060"/>
                </a:solidFill>
              </a:rPr>
              <a:t> </a:t>
            </a:r>
            <a:r>
              <a:rPr lang="en-US" sz="2400" dirty="0" err="1">
                <a:solidFill>
                  <a:srgbClr val="002060"/>
                </a:solidFill>
              </a:rPr>
              <a:t>trưởng</a:t>
            </a:r>
            <a:endParaRPr lang="en-US" sz="2400" dirty="0">
              <a:solidFill>
                <a:srgbClr val="002060"/>
              </a:solidFill>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70348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4516"/>
            <a:ext cx="12191999" cy="6986664"/>
          </a:xfrm>
          <a:prstGeom prst="rect">
            <a:avLst/>
          </a:prstGeom>
          <a:solidFill>
            <a:srgbClr val="CCFFFF"/>
          </a:solidFill>
        </p:spPr>
      </p:pic>
      <p:pic>
        <p:nvPicPr>
          <p:cNvPr id="6" name="Picture 5"/>
          <p:cNvPicPr>
            <a:picLocks noChangeAspect="1"/>
          </p:cNvPicPr>
          <p:nvPr/>
        </p:nvPicPr>
        <p:blipFill>
          <a:blip r:embed="rId3"/>
          <a:stretch>
            <a:fillRect/>
          </a:stretch>
        </p:blipFill>
        <p:spPr>
          <a:xfrm>
            <a:off x="11326091" y="0"/>
            <a:ext cx="865908" cy="914400"/>
          </a:xfrm>
          <a:prstGeom prst="rect">
            <a:avLst/>
          </a:prstGeom>
        </p:spPr>
      </p:pic>
      <p:sp>
        <p:nvSpPr>
          <p:cNvPr id="4" name="Rectangle 3"/>
          <p:cNvSpPr/>
          <p:nvPr/>
        </p:nvSpPr>
        <p:spPr>
          <a:xfrm>
            <a:off x="1" y="-1"/>
            <a:ext cx="12192000" cy="78209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Bef>
                <a:spcPts val="600"/>
              </a:spcBef>
            </a:pPr>
            <a:r>
              <a:rPr lang="en-US" sz="4000" b="1" dirty="0">
                <a:solidFill>
                  <a:schemeClr val="accent2">
                    <a:lumMod val="75000"/>
                  </a:schemeClr>
                </a:solidFill>
                <a:latin typeface="Times New Roman" panose="02020603050405020304" pitchFamily="18" charset="0"/>
                <a:ea typeface="Segoe UI" panose="020B0502040204020203" pitchFamily="34" charset="0"/>
              </a:rPr>
              <a:t>                 </a:t>
            </a:r>
            <a:r>
              <a:rPr lang="en-US" sz="4000" b="1" dirty="0" err="1">
                <a:solidFill>
                  <a:schemeClr val="accent2">
                    <a:lumMod val="75000"/>
                  </a:schemeClr>
                </a:solidFill>
                <a:latin typeface="Times New Roman" panose="02020603050405020304" pitchFamily="18" charset="0"/>
                <a:ea typeface="Segoe UI" panose="020B0502040204020203" pitchFamily="34" charset="0"/>
              </a:rPr>
              <a:t>GẶP</a:t>
            </a:r>
            <a:r>
              <a:rPr lang="en-US" sz="4000" b="1" dirty="0">
                <a:solidFill>
                  <a:schemeClr val="accent2">
                    <a:lumMod val="75000"/>
                  </a:schemeClr>
                </a:solidFill>
                <a:latin typeface="Times New Roman" panose="02020603050405020304" pitchFamily="18" charset="0"/>
                <a:ea typeface="Segoe UI" panose="020B0502040204020203" pitchFamily="34" charset="0"/>
              </a:rPr>
              <a:t> </a:t>
            </a:r>
            <a:r>
              <a:rPr lang="en-US" sz="4000" b="1" dirty="0" err="1">
                <a:solidFill>
                  <a:schemeClr val="accent2">
                    <a:lumMod val="75000"/>
                  </a:schemeClr>
                </a:solidFill>
                <a:latin typeface="Times New Roman" panose="02020603050405020304" pitchFamily="18" charset="0"/>
                <a:ea typeface="Segoe UI" panose="020B0502040204020203" pitchFamily="34" charset="0"/>
              </a:rPr>
              <a:t>KA-RÍP</a:t>
            </a:r>
            <a:r>
              <a:rPr lang="en-US" sz="4000" b="1" dirty="0">
                <a:solidFill>
                  <a:schemeClr val="accent2">
                    <a:lumMod val="75000"/>
                  </a:schemeClr>
                </a:solidFill>
                <a:latin typeface="Times New Roman" panose="02020603050405020304" pitchFamily="18" charset="0"/>
                <a:ea typeface="Segoe UI" panose="020B0502040204020203" pitchFamily="34" charset="0"/>
              </a:rPr>
              <a:t> </a:t>
            </a:r>
            <a:r>
              <a:rPr lang="en-US" sz="4000" b="1" dirty="0" err="1">
                <a:solidFill>
                  <a:schemeClr val="accent2">
                    <a:lumMod val="75000"/>
                  </a:schemeClr>
                </a:solidFill>
                <a:latin typeface="Times New Roman" panose="02020603050405020304" pitchFamily="18" charset="0"/>
                <a:ea typeface="Segoe UI" panose="020B0502040204020203" pitchFamily="34" charset="0"/>
              </a:rPr>
              <a:t>VÀ</a:t>
            </a:r>
            <a:r>
              <a:rPr lang="en-US" sz="4000" b="1" dirty="0">
                <a:solidFill>
                  <a:schemeClr val="accent2">
                    <a:lumMod val="75000"/>
                  </a:schemeClr>
                </a:solidFill>
                <a:latin typeface="Times New Roman" panose="02020603050405020304" pitchFamily="18" charset="0"/>
                <a:ea typeface="Segoe UI" panose="020B0502040204020203" pitchFamily="34" charset="0"/>
              </a:rPr>
              <a:t> XI-LA</a:t>
            </a:r>
            <a:endParaRPr lang="en-US" sz="4000" b="1" dirty="0">
              <a:solidFill>
                <a:schemeClr val="accent2">
                  <a:lumMod val="75000"/>
                </a:schemeClr>
              </a:solidFill>
              <a:latin typeface="Segoe UI" panose="020B0502040204020203" pitchFamily="34" charset="0"/>
              <a:ea typeface="Segoe UI" panose="020B0502040204020203" pitchFamily="34" charset="0"/>
            </a:endParaRPr>
          </a:p>
        </p:txBody>
      </p:sp>
      <p:sp>
        <p:nvSpPr>
          <p:cNvPr id="7" name="Rectangle 6"/>
          <p:cNvSpPr/>
          <p:nvPr/>
        </p:nvSpPr>
        <p:spPr>
          <a:xfrm>
            <a:off x="1" y="0"/>
            <a:ext cx="2183362" cy="79425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err="1">
                <a:solidFill>
                  <a:srgbClr val="002060"/>
                </a:solidFill>
                <a:latin typeface="Times New Roman" panose="02020603050405020304" pitchFamily="18" charset="0"/>
                <a:cs typeface="Times New Roman" panose="02020603050405020304" pitchFamily="18" charset="0"/>
              </a:rPr>
              <a:t>V10-CHÂN</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TRỜI</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SÁNG</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TẠO</a:t>
            </a:r>
            <a:endParaRPr lang="en-US" b="1" u="sng" dirty="0">
              <a:solidFill>
                <a:srgbClr val="002060"/>
              </a:solidFill>
              <a:latin typeface="Times New Roman" panose="02020603050405020304" pitchFamily="18" charset="0"/>
              <a:cs typeface="Times New Roman" panose="02020603050405020304" pitchFamily="18" charset="0"/>
            </a:endParaRPr>
          </a:p>
        </p:txBody>
      </p:sp>
      <p:sp>
        <p:nvSpPr>
          <p:cNvPr id="8" name="Rectangle 7"/>
          <p:cNvSpPr/>
          <p:nvPr/>
        </p:nvSpPr>
        <p:spPr>
          <a:xfrm>
            <a:off x="7666896" y="38185"/>
            <a:ext cx="4642336" cy="743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002060"/>
                </a:solidFill>
                <a:effectLst/>
                <a:latin typeface="Times New Roman" panose="02020603050405020304" pitchFamily="18" charset="0"/>
                <a:ea typeface="Calibri" panose="020F0502020204030204" pitchFamily="34" charset="0"/>
              </a:rPr>
              <a:t>(</a:t>
            </a:r>
            <a:r>
              <a:rPr lang="en-US" sz="2000" b="1" dirty="0" err="1">
                <a:solidFill>
                  <a:srgbClr val="002060"/>
                </a:solidFill>
                <a:latin typeface="Times New Roman" panose="02020603050405020304" pitchFamily="18" charset="0"/>
                <a:ea typeface="Calibri" panose="020F0502020204030204" pitchFamily="34" charset="0"/>
              </a:rPr>
              <a:t>Trích</a:t>
            </a:r>
            <a:r>
              <a:rPr lang="en-US" sz="2000" b="1" dirty="0">
                <a:solidFill>
                  <a:srgbClr val="002060"/>
                </a:solidFill>
                <a:latin typeface="Times New Roman" panose="02020603050405020304" pitchFamily="18" charset="0"/>
                <a:ea typeface="Calibri" panose="020F0502020204030204" pitchFamily="34" charset="0"/>
              </a:rPr>
              <a:t> </a:t>
            </a:r>
            <a:r>
              <a:rPr lang="en-US" sz="2000" b="1" i="1" dirty="0">
                <a:solidFill>
                  <a:srgbClr val="002060"/>
                </a:solidFill>
                <a:latin typeface="Times New Roman" panose="02020603050405020304" pitchFamily="18" charset="0"/>
                <a:ea typeface="Calibri" panose="020F0502020204030204" pitchFamily="34" charset="0"/>
              </a:rPr>
              <a:t>Ô-</a:t>
            </a:r>
            <a:r>
              <a:rPr lang="en-US" sz="2000" b="1" i="1" dirty="0" err="1">
                <a:solidFill>
                  <a:srgbClr val="002060"/>
                </a:solidFill>
                <a:latin typeface="Times New Roman" panose="02020603050405020304" pitchFamily="18" charset="0"/>
                <a:ea typeface="Calibri" panose="020F0502020204030204" pitchFamily="34" charset="0"/>
              </a:rPr>
              <a:t>đi</a:t>
            </a:r>
            <a:r>
              <a:rPr lang="en-US" sz="2000" b="1" i="1" dirty="0">
                <a:solidFill>
                  <a:srgbClr val="002060"/>
                </a:solidFill>
                <a:latin typeface="Times New Roman" panose="02020603050405020304" pitchFamily="18" charset="0"/>
                <a:ea typeface="Calibri" panose="020F0502020204030204" pitchFamily="34" charset="0"/>
              </a:rPr>
              <a:t>-</a:t>
            </a:r>
            <a:r>
              <a:rPr lang="en-US" sz="2000" b="1" i="1" dirty="0" err="1">
                <a:solidFill>
                  <a:srgbClr val="002060"/>
                </a:solidFill>
                <a:latin typeface="Times New Roman" panose="02020603050405020304" pitchFamily="18" charset="0"/>
                <a:ea typeface="Calibri" panose="020F0502020204030204" pitchFamily="34" charset="0"/>
              </a:rPr>
              <a:t>xê</a:t>
            </a:r>
            <a:r>
              <a:rPr lang="en-US" sz="2000" b="1" i="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Sử</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thi</a:t>
            </a:r>
            <a:r>
              <a:rPr lang="en-US" sz="2000" b="1" dirty="0">
                <a:solidFill>
                  <a:srgbClr val="002060"/>
                </a:solidFill>
                <a:latin typeface="Times New Roman" panose="02020603050405020304" pitchFamily="18" charset="0"/>
                <a:ea typeface="Calibri" panose="020F0502020204030204" pitchFamily="34" charset="0"/>
              </a:rPr>
              <a:t> Hi </a:t>
            </a:r>
            <a:r>
              <a:rPr lang="en-US" sz="2000" b="1" dirty="0" err="1">
                <a:solidFill>
                  <a:srgbClr val="002060"/>
                </a:solidFill>
                <a:latin typeface="Times New Roman" panose="02020603050405020304" pitchFamily="18" charset="0"/>
                <a:ea typeface="Calibri" panose="020F0502020204030204" pitchFamily="34" charset="0"/>
              </a:rPr>
              <a:t>Lạp</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Hô</a:t>
            </a:r>
            <a:r>
              <a:rPr lang="en-US" sz="2000" b="1" dirty="0">
                <a:solidFill>
                  <a:srgbClr val="002060"/>
                </a:solidFill>
                <a:latin typeface="Times New Roman" panose="02020603050405020304" pitchFamily="18" charset="0"/>
                <a:ea typeface="Calibri" panose="020F0502020204030204" pitchFamily="34" charset="0"/>
              </a:rPr>
              <a:t>-me-re)</a:t>
            </a:r>
            <a:endParaRPr lang="en-US" sz="2000" b="1" dirty="0">
              <a:solidFill>
                <a:srgbClr val="002060"/>
              </a:solidFill>
            </a:endParaRPr>
          </a:p>
        </p:txBody>
      </p:sp>
      <p:sp>
        <p:nvSpPr>
          <p:cNvPr id="9" name="Rectangle 8"/>
          <p:cNvSpPr/>
          <p:nvPr/>
        </p:nvSpPr>
        <p:spPr>
          <a:xfrm>
            <a:off x="1" y="919415"/>
            <a:ext cx="6473558" cy="548099"/>
          </a:xfrm>
          <a:prstGeom prst="rect">
            <a:avLst/>
          </a:prstGeom>
        </p:spPr>
        <p:txBody>
          <a:bodyPr wrap="square">
            <a:spAutoFit/>
          </a:bodyPr>
          <a:lstStyle/>
          <a:p>
            <a:pPr>
              <a:lnSpc>
                <a:spcPct val="115000"/>
              </a:lnSpc>
              <a:spcAft>
                <a:spcPts val="1000"/>
              </a:spcAft>
            </a:pPr>
            <a:r>
              <a:rPr lang="vi-VN"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3235568" y="2252231"/>
            <a:ext cx="8665699" cy="923330"/>
          </a:xfrm>
          <a:prstGeom prst="rect">
            <a:avLst/>
          </a:prstGeom>
        </p:spPr>
        <p:txBody>
          <a:bodyPr wrap="square">
            <a:spAutoFit/>
          </a:bodyPr>
          <a:lstStyle/>
          <a:p>
            <a:pPr algn="just">
              <a:tabLst>
                <a:tab pos="0" algn="l"/>
                <a:tab pos="90170" algn="l"/>
                <a:tab pos="180340" algn="l"/>
              </a:tabLst>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latin typeface=".VnTime" panose="020B7200000000000000" pitchFamily="34" charset="0"/>
              <a:ea typeface="Times New Roman" panose="02020603050405020304" pitchFamily="18" charset="0"/>
              <a:cs typeface="Times New Roman" panose="02020603050405020304" pitchFamily="18" charset="0"/>
            </a:endParaRPr>
          </a:p>
          <a:p>
            <a:pPr algn="just">
              <a:tabLst>
                <a:tab pos="0" algn="l"/>
                <a:tab pos="90170" algn="l"/>
                <a:tab pos="180340" algn="l"/>
              </a:tabLst>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latin typeface=".VnTime" panose="020B7200000000000000" pitchFamily="34" charset="0"/>
              <a:ea typeface="Times New Roman" panose="02020603050405020304" pitchFamily="18" charset="0"/>
              <a:cs typeface="Times New Roman" panose="02020603050405020304" pitchFamily="18" charset="0"/>
            </a:endParaRPr>
          </a:p>
          <a:p>
            <a:pPr algn="just">
              <a:tabLst>
                <a:tab pos="0" algn="l"/>
                <a:tab pos="90170" algn="l"/>
                <a:tab pos="180340" algn="l"/>
              </a:tabLst>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6" name="Rectangle 15"/>
          <p:cNvSpPr/>
          <p:nvPr/>
        </p:nvSpPr>
        <p:spPr>
          <a:xfrm>
            <a:off x="7288697" y="1012157"/>
            <a:ext cx="2149602" cy="574645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rgbClr val="7F6000"/>
                </a:solidFill>
                <a:latin typeface="Times New Roman" panose="02020603050405020304" pitchFamily="18" charset="0"/>
                <a:ea typeface="Times New Roman" panose="02020603050405020304" pitchFamily="18" charset="0"/>
              </a:rPr>
              <a:t>Khát vọng chinh phục biển cả, mở mang bờ cõi và cái giá tất yếu phải trả khi thực hiện khát vọng đó</a:t>
            </a:r>
            <a:endParaRPr lang="en-US" sz="3200" dirty="0"/>
          </a:p>
        </p:txBody>
      </p:sp>
      <p:sp>
        <p:nvSpPr>
          <p:cNvPr id="19" name="Rectangle 18"/>
          <p:cNvSpPr/>
          <p:nvPr/>
        </p:nvSpPr>
        <p:spPr>
          <a:xfrm>
            <a:off x="10275358" y="1012156"/>
            <a:ext cx="1771275" cy="5746453"/>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Times New Roman" panose="02020603050405020304" pitchFamily="18" charset="0"/>
                <a:ea typeface="Times New Roman" panose="02020603050405020304" pitchFamily="18" charset="0"/>
              </a:rPr>
              <a:t>Tôn vinh dũng khí, trí trí tuệ của người anh hùng Ô-đi-xê</a:t>
            </a:r>
            <a:endParaRPr lang="en-US" sz="3200" b="1" dirty="0">
              <a:solidFill>
                <a:srgbClr val="FF0000"/>
              </a:solidFill>
              <a:latin typeface="Times New Roman" panose="02020603050405020304" pitchFamily="18" charset="0"/>
              <a:ea typeface="Times New Roman" panose="02020603050405020304" pitchFamily="18" charset="0"/>
            </a:endParaRPr>
          </a:p>
        </p:txBody>
      </p:sp>
      <p:sp>
        <p:nvSpPr>
          <p:cNvPr id="17" name="Freeform 14"/>
          <p:cNvSpPr/>
          <p:nvPr/>
        </p:nvSpPr>
        <p:spPr>
          <a:xfrm>
            <a:off x="252826" y="1660546"/>
            <a:ext cx="3612058" cy="3940597"/>
          </a:xfrm>
          <a:custGeom>
            <a:avLst/>
            <a:gdLst>
              <a:gd name="connsiteX0" fmla="*/ 0 w 3385343"/>
              <a:gd name="connsiteY0" fmla="*/ 222163 h 2221631"/>
              <a:gd name="connsiteX1" fmla="*/ 222163 w 3385343"/>
              <a:gd name="connsiteY1" fmla="*/ 0 h 2221631"/>
              <a:gd name="connsiteX2" fmla="*/ 3163180 w 3385343"/>
              <a:gd name="connsiteY2" fmla="*/ 0 h 2221631"/>
              <a:gd name="connsiteX3" fmla="*/ 3385343 w 3385343"/>
              <a:gd name="connsiteY3" fmla="*/ 222163 h 2221631"/>
              <a:gd name="connsiteX4" fmla="*/ 3385343 w 3385343"/>
              <a:gd name="connsiteY4" fmla="*/ 1999468 h 2221631"/>
              <a:gd name="connsiteX5" fmla="*/ 3163180 w 3385343"/>
              <a:gd name="connsiteY5" fmla="*/ 2221631 h 2221631"/>
              <a:gd name="connsiteX6" fmla="*/ 222163 w 3385343"/>
              <a:gd name="connsiteY6" fmla="*/ 2221631 h 2221631"/>
              <a:gd name="connsiteX7" fmla="*/ 0 w 3385343"/>
              <a:gd name="connsiteY7" fmla="*/ 1999468 h 2221631"/>
              <a:gd name="connsiteX8" fmla="*/ 0 w 3385343"/>
              <a:gd name="connsiteY8" fmla="*/ 222163 h 222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5343" h="2221631">
                <a:moveTo>
                  <a:pt x="0" y="222163"/>
                </a:moveTo>
                <a:cubicBezTo>
                  <a:pt x="0" y="99466"/>
                  <a:pt x="99466" y="0"/>
                  <a:pt x="222163" y="0"/>
                </a:cubicBezTo>
                <a:lnTo>
                  <a:pt x="3163180" y="0"/>
                </a:lnTo>
                <a:cubicBezTo>
                  <a:pt x="3285877" y="0"/>
                  <a:pt x="3385343" y="99466"/>
                  <a:pt x="3385343" y="222163"/>
                </a:cubicBezTo>
                <a:lnTo>
                  <a:pt x="3385343" y="1999468"/>
                </a:lnTo>
                <a:cubicBezTo>
                  <a:pt x="3385343" y="2122165"/>
                  <a:pt x="3285877" y="2221631"/>
                  <a:pt x="3163180" y="2221631"/>
                </a:cubicBezTo>
                <a:lnTo>
                  <a:pt x="222163" y="2221631"/>
                </a:lnTo>
                <a:cubicBezTo>
                  <a:pt x="99466" y="2221631"/>
                  <a:pt x="0" y="2122165"/>
                  <a:pt x="0" y="1999468"/>
                </a:cubicBezTo>
                <a:lnTo>
                  <a:pt x="0" y="222163"/>
                </a:lnTo>
                <a:close/>
              </a:path>
            </a:pathLst>
          </a:custGeom>
          <a:solidFill>
            <a:srgbClr val="ECFBF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33649" tIns="133649" rIns="133649" bIns="133649" numCol="1" spcCol="1270" anchor="ctr" anchorCtr="0">
            <a:noAutofit/>
          </a:bodyPr>
          <a:lstStyle/>
          <a:p>
            <a:pPr lvl="0" algn="ctr" defTabSz="800100">
              <a:lnSpc>
                <a:spcPct val="90000"/>
              </a:lnSpc>
              <a:spcBef>
                <a:spcPct val="0"/>
              </a:spcBef>
              <a:spcAft>
                <a:spcPct val="35000"/>
              </a:spcAft>
            </a:pPr>
            <a:r>
              <a:rPr lang="en-US" sz="3200" b="1" kern="1200" dirty="0" err="1">
                <a:solidFill>
                  <a:srgbClr val="FF0000"/>
                </a:solidFill>
                <a:latin typeface="Times New Roman" panose="02020603050405020304" pitchFamily="18" charset="0"/>
                <a:cs typeface="Times New Roman" panose="02020603050405020304" pitchFamily="18" charset="0"/>
              </a:rPr>
              <a:t>Quái</a:t>
            </a:r>
            <a:r>
              <a:rPr lang="en-US" sz="3200" b="1" kern="1200" dirty="0">
                <a:solidFill>
                  <a:srgbClr val="FF0000"/>
                </a:solidFill>
                <a:latin typeface="Times New Roman" panose="02020603050405020304" pitchFamily="18" charset="0"/>
                <a:cs typeface="Times New Roman" panose="02020603050405020304" pitchFamily="18" charset="0"/>
              </a:rPr>
              <a:t> </a:t>
            </a:r>
            <a:r>
              <a:rPr lang="en-US" sz="3200" b="1" kern="1200" dirty="0" err="1">
                <a:solidFill>
                  <a:srgbClr val="FF0000"/>
                </a:solidFill>
                <a:latin typeface="Times New Roman" panose="02020603050405020304" pitchFamily="18" charset="0"/>
                <a:cs typeface="Times New Roman" panose="02020603050405020304" pitchFamily="18" charset="0"/>
              </a:rPr>
              <a:t>vật</a:t>
            </a:r>
            <a:r>
              <a:rPr lang="en-US" sz="3200" b="1" kern="1200" dirty="0">
                <a:solidFill>
                  <a:srgbClr val="FF0000"/>
                </a:solidFill>
                <a:latin typeface="Times New Roman" panose="02020603050405020304" pitchFamily="18" charset="0"/>
                <a:cs typeface="Times New Roman" panose="02020603050405020304" pitchFamily="18" charset="0"/>
              </a:rPr>
              <a:t> </a:t>
            </a:r>
            <a:r>
              <a:rPr lang="en-US" sz="3200" b="1" kern="1200" dirty="0" err="1">
                <a:solidFill>
                  <a:srgbClr val="FF0000"/>
                </a:solidFill>
                <a:latin typeface="Times New Roman" panose="02020603050405020304" pitchFamily="18" charset="0"/>
                <a:cs typeface="Times New Roman" panose="02020603050405020304" pitchFamily="18" charset="0"/>
              </a:rPr>
              <a:t>biển</a:t>
            </a:r>
            <a:r>
              <a:rPr lang="en-US" sz="3200" b="1" kern="1200" dirty="0">
                <a:solidFill>
                  <a:srgbClr val="FF0000"/>
                </a:solidFill>
                <a:latin typeface="Times New Roman" panose="02020603050405020304" pitchFamily="18" charset="0"/>
                <a:cs typeface="Times New Roman" panose="02020603050405020304" pitchFamily="18" charset="0"/>
              </a:rPr>
              <a:t> Xi-la </a:t>
            </a:r>
            <a:r>
              <a:rPr lang="en-US" sz="3200" kern="1200" dirty="0" err="1">
                <a:solidFill>
                  <a:srgbClr val="002060"/>
                </a:solidFill>
                <a:latin typeface="Times New Roman" panose="02020603050405020304" pitchFamily="18" charset="0"/>
                <a:cs typeface="Times New Roman" panose="02020603050405020304" pitchFamily="18" charset="0"/>
              </a:rPr>
              <a:t>biểu</a:t>
            </a:r>
            <a:r>
              <a:rPr lang="en-US" sz="3200" kern="1200" dirty="0">
                <a:solidFill>
                  <a:srgbClr val="002060"/>
                </a:solidFill>
                <a:latin typeface="Times New Roman" panose="02020603050405020304" pitchFamily="18" charset="0"/>
                <a:cs typeface="Times New Roman" panose="02020603050405020304" pitchFamily="18" charset="0"/>
              </a:rPr>
              <a:t> </a:t>
            </a:r>
            <a:r>
              <a:rPr lang="en-US" sz="3200" kern="1200" dirty="0" err="1">
                <a:solidFill>
                  <a:srgbClr val="002060"/>
                </a:solidFill>
                <a:latin typeface="Times New Roman" panose="02020603050405020304" pitchFamily="18" charset="0"/>
                <a:cs typeface="Times New Roman" panose="02020603050405020304" pitchFamily="18" charset="0"/>
              </a:rPr>
              <a:t>tượng</a:t>
            </a:r>
            <a:r>
              <a:rPr lang="en-US" sz="3200" kern="1200" dirty="0">
                <a:solidFill>
                  <a:srgbClr val="002060"/>
                </a:solidFill>
                <a:latin typeface="Times New Roman" panose="02020603050405020304" pitchFamily="18" charset="0"/>
                <a:cs typeface="Times New Roman" panose="02020603050405020304" pitchFamily="18" charset="0"/>
              </a:rPr>
              <a:t> </a:t>
            </a:r>
            <a:r>
              <a:rPr lang="en-US" sz="3200" kern="1200" dirty="0" err="1">
                <a:solidFill>
                  <a:srgbClr val="002060"/>
                </a:solidFill>
                <a:latin typeface="Times New Roman" panose="02020603050405020304" pitchFamily="18" charset="0"/>
                <a:cs typeface="Times New Roman" panose="02020603050405020304" pitchFamily="18" charset="0"/>
              </a:rPr>
              <a:t>cho</a:t>
            </a:r>
            <a:r>
              <a:rPr lang="en-US" sz="3200" kern="1200" dirty="0">
                <a:solidFill>
                  <a:srgbClr val="002060"/>
                </a:solidFill>
                <a:latin typeface="Times New Roman" panose="02020603050405020304" pitchFamily="18" charset="0"/>
                <a:cs typeface="Times New Roman" panose="02020603050405020304" pitchFamily="18" charset="0"/>
              </a:rPr>
              <a:t> </a:t>
            </a:r>
            <a:r>
              <a:rPr lang="en-US" sz="3200" kern="1200" dirty="0" err="1">
                <a:solidFill>
                  <a:srgbClr val="002060"/>
                </a:solidFill>
                <a:latin typeface="Times New Roman" panose="02020603050405020304" pitchFamily="18" charset="0"/>
                <a:cs typeface="Times New Roman" panose="02020603050405020304" pitchFamily="18" charset="0"/>
              </a:rPr>
              <a:t>mạch</a:t>
            </a:r>
            <a:r>
              <a:rPr lang="en-US" sz="3200" kern="1200" dirty="0">
                <a:solidFill>
                  <a:srgbClr val="002060"/>
                </a:solidFill>
                <a:latin typeface="Times New Roman" panose="02020603050405020304" pitchFamily="18" charset="0"/>
                <a:cs typeface="Times New Roman" panose="02020603050405020304" pitchFamily="18" charset="0"/>
              </a:rPr>
              <a:t> </a:t>
            </a:r>
            <a:r>
              <a:rPr lang="en-US" sz="3200" kern="1200" dirty="0" err="1">
                <a:solidFill>
                  <a:srgbClr val="002060"/>
                </a:solidFill>
                <a:latin typeface="Times New Roman" panose="02020603050405020304" pitchFamily="18" charset="0"/>
                <a:cs typeface="Times New Roman" panose="02020603050405020304" pitchFamily="18" charset="0"/>
              </a:rPr>
              <a:t>đá</a:t>
            </a:r>
            <a:r>
              <a:rPr lang="en-US" sz="3200" kern="1200" dirty="0">
                <a:solidFill>
                  <a:srgbClr val="002060"/>
                </a:solidFill>
                <a:latin typeface="Times New Roman" panose="02020603050405020304" pitchFamily="18" charset="0"/>
                <a:cs typeface="Times New Roman" panose="02020603050405020304" pitchFamily="18" charset="0"/>
              </a:rPr>
              <a:t> </a:t>
            </a:r>
            <a:r>
              <a:rPr lang="en-US" sz="3200" kern="1200" dirty="0" err="1">
                <a:solidFill>
                  <a:srgbClr val="002060"/>
                </a:solidFill>
                <a:latin typeface="Times New Roman" panose="02020603050405020304" pitchFamily="18" charset="0"/>
                <a:cs typeface="Times New Roman" panose="02020603050405020304" pitchFamily="18" charset="0"/>
              </a:rPr>
              <a:t>ngầm</a:t>
            </a:r>
            <a:r>
              <a:rPr lang="en-US" sz="3200" dirty="0">
                <a:solidFill>
                  <a:srgbClr val="002060"/>
                </a:solidFill>
                <a:latin typeface="Times New Roman" panose="02020603050405020304" pitchFamily="18" charset="0"/>
                <a:cs typeface="Times New Roman" panose="02020603050405020304" pitchFamily="18" charset="0"/>
              </a:rPr>
              <a:t>.</a:t>
            </a:r>
            <a:endParaRPr lang="en-US" sz="3200" kern="1200" dirty="0">
              <a:solidFill>
                <a:srgbClr val="002060"/>
              </a:solidFill>
              <a:latin typeface="Times New Roman" panose="02020603050405020304" pitchFamily="18" charset="0"/>
              <a:cs typeface="Times New Roman" panose="02020603050405020304" pitchFamily="18" charset="0"/>
            </a:endParaRPr>
          </a:p>
          <a:p>
            <a:pPr lvl="0" algn="ctr" defTabSz="800100">
              <a:lnSpc>
                <a:spcPct val="90000"/>
              </a:lnSpc>
              <a:spcBef>
                <a:spcPct val="0"/>
              </a:spcBef>
              <a:spcAft>
                <a:spcPct val="35000"/>
              </a:spcAft>
            </a:pPr>
            <a:r>
              <a:rPr lang="en-US" sz="3200" kern="1200" dirty="0">
                <a:solidFill>
                  <a:srgbClr val="002060"/>
                </a:solidFill>
                <a:latin typeface="Times New Roman" panose="02020603050405020304" pitchFamily="18" charset="0"/>
                <a:cs typeface="Times New Roman" panose="02020603050405020304" pitchFamily="18" charset="0"/>
              </a:rPr>
              <a:t> </a:t>
            </a:r>
            <a:r>
              <a:rPr lang="en-US" sz="3200" b="1" kern="1200" dirty="0" err="1">
                <a:solidFill>
                  <a:srgbClr val="FF0000"/>
                </a:solidFill>
                <a:latin typeface="Times New Roman" panose="02020603050405020304" pitchFamily="18" charset="0"/>
                <a:cs typeface="Times New Roman" panose="02020603050405020304" pitchFamily="18" charset="0"/>
              </a:rPr>
              <a:t>Quái</a:t>
            </a:r>
            <a:r>
              <a:rPr lang="en-US" sz="3200" b="1" kern="1200" dirty="0">
                <a:solidFill>
                  <a:srgbClr val="FF0000"/>
                </a:solidFill>
                <a:latin typeface="Times New Roman" panose="02020603050405020304" pitchFamily="18" charset="0"/>
                <a:cs typeface="Times New Roman" panose="02020603050405020304" pitchFamily="18" charset="0"/>
              </a:rPr>
              <a:t> </a:t>
            </a:r>
            <a:r>
              <a:rPr lang="en-US" sz="3200" b="1" kern="1200" dirty="0" err="1">
                <a:solidFill>
                  <a:srgbClr val="FF0000"/>
                </a:solidFill>
                <a:latin typeface="Times New Roman" panose="02020603050405020304" pitchFamily="18" charset="0"/>
                <a:cs typeface="Times New Roman" panose="02020603050405020304" pitchFamily="18" charset="0"/>
              </a:rPr>
              <a:t>vật</a:t>
            </a:r>
            <a:r>
              <a:rPr lang="en-US" sz="3200" b="1" kern="1200" dirty="0">
                <a:solidFill>
                  <a:srgbClr val="FF0000"/>
                </a:solidFill>
                <a:latin typeface="Times New Roman" panose="02020603050405020304" pitchFamily="18" charset="0"/>
                <a:cs typeface="Times New Roman" panose="02020603050405020304" pitchFamily="18" charset="0"/>
              </a:rPr>
              <a:t> Ka-</a:t>
            </a:r>
            <a:r>
              <a:rPr lang="en-US" sz="3200" b="1" kern="1200" dirty="0" err="1">
                <a:solidFill>
                  <a:srgbClr val="FF0000"/>
                </a:solidFill>
                <a:latin typeface="Times New Roman" panose="02020603050405020304" pitchFamily="18" charset="0"/>
                <a:cs typeface="Times New Roman" panose="02020603050405020304" pitchFamily="18" charset="0"/>
              </a:rPr>
              <a:t>ríp</a:t>
            </a:r>
            <a:r>
              <a:rPr lang="en-US" sz="3200" b="1" kern="1200" dirty="0">
                <a:solidFill>
                  <a:srgbClr val="FF0000"/>
                </a:solidFill>
                <a:latin typeface="Times New Roman" panose="02020603050405020304" pitchFamily="18" charset="0"/>
                <a:cs typeface="Times New Roman" panose="02020603050405020304" pitchFamily="18" charset="0"/>
              </a:rPr>
              <a:t> </a:t>
            </a:r>
            <a:r>
              <a:rPr lang="en-US" sz="3200" kern="1200" dirty="0" err="1">
                <a:solidFill>
                  <a:srgbClr val="002060"/>
                </a:solidFill>
                <a:latin typeface="Times New Roman" panose="02020603050405020304" pitchFamily="18" charset="0"/>
                <a:cs typeface="Times New Roman" panose="02020603050405020304" pitchFamily="18" charset="0"/>
              </a:rPr>
              <a:t>muốn</a:t>
            </a:r>
            <a:r>
              <a:rPr lang="en-US" sz="3200" kern="1200" dirty="0">
                <a:solidFill>
                  <a:srgbClr val="002060"/>
                </a:solidFill>
                <a:latin typeface="Times New Roman" panose="02020603050405020304" pitchFamily="18" charset="0"/>
                <a:cs typeface="Times New Roman" panose="02020603050405020304" pitchFamily="18" charset="0"/>
              </a:rPr>
              <a:t> </a:t>
            </a:r>
            <a:r>
              <a:rPr lang="en-US" sz="3200" kern="1200" dirty="0" err="1">
                <a:solidFill>
                  <a:srgbClr val="002060"/>
                </a:solidFill>
                <a:latin typeface="Times New Roman" panose="02020603050405020304" pitchFamily="18" charset="0"/>
                <a:cs typeface="Times New Roman" panose="02020603050405020304" pitchFamily="18" charset="0"/>
              </a:rPr>
              <a:t>chỉ</a:t>
            </a:r>
            <a:r>
              <a:rPr lang="en-US" sz="3200" kern="1200" dirty="0">
                <a:solidFill>
                  <a:srgbClr val="002060"/>
                </a:solidFill>
                <a:latin typeface="Times New Roman" panose="02020603050405020304" pitchFamily="18" charset="0"/>
                <a:cs typeface="Times New Roman" panose="02020603050405020304" pitchFamily="18" charset="0"/>
              </a:rPr>
              <a:t> </a:t>
            </a:r>
            <a:r>
              <a:rPr lang="en-US" sz="3200" kern="1200" dirty="0" err="1">
                <a:solidFill>
                  <a:srgbClr val="002060"/>
                </a:solidFill>
                <a:latin typeface="Times New Roman" panose="02020603050405020304" pitchFamily="18" charset="0"/>
                <a:cs typeface="Times New Roman" panose="02020603050405020304" pitchFamily="18" charset="0"/>
              </a:rPr>
              <a:t>hiện</a:t>
            </a:r>
            <a:r>
              <a:rPr lang="en-US" sz="3200" kern="1200" dirty="0">
                <a:solidFill>
                  <a:srgbClr val="002060"/>
                </a:solidFill>
                <a:latin typeface="Times New Roman" panose="02020603050405020304" pitchFamily="18" charset="0"/>
                <a:cs typeface="Times New Roman" panose="02020603050405020304" pitchFamily="18" charset="0"/>
              </a:rPr>
              <a:t> </a:t>
            </a:r>
            <a:r>
              <a:rPr lang="en-US" sz="3200" kern="1200" dirty="0" err="1">
                <a:solidFill>
                  <a:srgbClr val="002060"/>
                </a:solidFill>
                <a:latin typeface="Times New Roman" panose="02020603050405020304" pitchFamily="18" charset="0"/>
                <a:cs typeface="Times New Roman" panose="02020603050405020304" pitchFamily="18" charset="0"/>
              </a:rPr>
              <a:t>tượng</a:t>
            </a:r>
            <a:r>
              <a:rPr lang="en-US" sz="3200" kern="1200" dirty="0">
                <a:solidFill>
                  <a:srgbClr val="002060"/>
                </a:solidFill>
                <a:latin typeface="Times New Roman" panose="02020603050405020304" pitchFamily="18" charset="0"/>
                <a:cs typeface="Times New Roman" panose="02020603050405020304" pitchFamily="18" charset="0"/>
              </a:rPr>
              <a:t> </a:t>
            </a:r>
            <a:r>
              <a:rPr lang="en-US" sz="3200" kern="1200" dirty="0" err="1">
                <a:solidFill>
                  <a:srgbClr val="002060"/>
                </a:solidFill>
                <a:latin typeface="Times New Roman" panose="02020603050405020304" pitchFamily="18" charset="0"/>
                <a:cs typeface="Times New Roman" panose="02020603050405020304" pitchFamily="18" charset="0"/>
              </a:rPr>
              <a:t>xoáy</a:t>
            </a:r>
            <a:r>
              <a:rPr lang="en-US" sz="3200" kern="1200" dirty="0">
                <a:solidFill>
                  <a:srgbClr val="002060"/>
                </a:solidFill>
                <a:latin typeface="Times New Roman" panose="02020603050405020304" pitchFamily="18" charset="0"/>
                <a:cs typeface="Times New Roman" panose="02020603050405020304" pitchFamily="18" charset="0"/>
              </a:rPr>
              <a:t> </a:t>
            </a:r>
            <a:r>
              <a:rPr lang="en-US" sz="3200" kern="1200" dirty="0" err="1">
                <a:solidFill>
                  <a:srgbClr val="002060"/>
                </a:solidFill>
                <a:latin typeface="Times New Roman" panose="02020603050405020304" pitchFamily="18" charset="0"/>
                <a:cs typeface="Times New Roman" panose="02020603050405020304" pitchFamily="18" charset="0"/>
              </a:rPr>
              <a:t>nước</a:t>
            </a:r>
            <a:r>
              <a:rPr lang="en-US" sz="3200" kern="1200" dirty="0">
                <a:solidFill>
                  <a:srgbClr val="002060"/>
                </a:solidFill>
                <a:latin typeface="Times New Roman" panose="02020603050405020304" pitchFamily="18" charset="0"/>
                <a:cs typeface="Times New Roman" panose="02020603050405020304" pitchFamily="18" charset="0"/>
              </a:rPr>
              <a:t> </a:t>
            </a:r>
            <a:r>
              <a:rPr lang="en-US" sz="3200" kern="1200" dirty="0" err="1">
                <a:solidFill>
                  <a:srgbClr val="002060"/>
                </a:solidFill>
                <a:latin typeface="Times New Roman" panose="02020603050405020304" pitchFamily="18" charset="0"/>
                <a:cs typeface="Times New Roman" panose="02020603050405020304" pitchFamily="18" charset="0"/>
              </a:rPr>
              <a:t>khổng</a:t>
            </a:r>
            <a:r>
              <a:rPr lang="en-US" sz="3200" kern="1200" dirty="0">
                <a:solidFill>
                  <a:srgbClr val="002060"/>
                </a:solidFill>
                <a:latin typeface="Times New Roman" panose="02020603050405020304" pitchFamily="18" charset="0"/>
                <a:cs typeface="Times New Roman" panose="02020603050405020304" pitchFamily="18" charset="0"/>
              </a:rPr>
              <a:t> </a:t>
            </a:r>
            <a:r>
              <a:rPr lang="en-US" sz="3200" kern="1200" dirty="0" err="1">
                <a:solidFill>
                  <a:srgbClr val="002060"/>
                </a:solidFill>
                <a:latin typeface="Times New Roman" panose="02020603050405020304" pitchFamily="18" charset="0"/>
                <a:cs typeface="Times New Roman" panose="02020603050405020304" pitchFamily="18" charset="0"/>
              </a:rPr>
              <a:t>lồ</a:t>
            </a:r>
            <a:r>
              <a:rPr lang="en-US" sz="3200" kern="1200" dirty="0">
                <a:solidFill>
                  <a:srgbClr val="002060"/>
                </a:solidFill>
                <a:latin typeface="Times New Roman" panose="02020603050405020304" pitchFamily="18" charset="0"/>
                <a:cs typeface="Times New Roman" panose="02020603050405020304" pitchFamily="18" charset="0"/>
              </a:rPr>
              <a:t> </a:t>
            </a:r>
            <a:r>
              <a:rPr lang="en-US" sz="3200" kern="1200" dirty="0" err="1">
                <a:solidFill>
                  <a:srgbClr val="002060"/>
                </a:solidFill>
                <a:latin typeface="Times New Roman" panose="02020603050405020304" pitchFamily="18" charset="0"/>
                <a:cs typeface="Times New Roman" panose="02020603050405020304" pitchFamily="18" charset="0"/>
              </a:rPr>
              <a:t>tại</a:t>
            </a:r>
            <a:r>
              <a:rPr lang="en-US" sz="3200" kern="1200" dirty="0">
                <a:solidFill>
                  <a:srgbClr val="002060"/>
                </a:solidFill>
                <a:latin typeface="Times New Roman" panose="02020603050405020304" pitchFamily="18" charset="0"/>
                <a:cs typeface="Times New Roman" panose="02020603050405020304" pitchFamily="18" charset="0"/>
              </a:rPr>
              <a:t> </a:t>
            </a:r>
            <a:r>
              <a:rPr lang="en-US" sz="3200" kern="1200" dirty="0" err="1">
                <a:solidFill>
                  <a:srgbClr val="002060"/>
                </a:solidFill>
                <a:latin typeface="Times New Roman" panose="02020603050405020304" pitchFamily="18" charset="0"/>
                <a:cs typeface="Times New Roman" panose="02020603050405020304" pitchFamily="18" charset="0"/>
              </a:rPr>
              <a:t>eo</a:t>
            </a:r>
            <a:r>
              <a:rPr lang="en-US" sz="3200" kern="1200" dirty="0">
                <a:solidFill>
                  <a:srgbClr val="002060"/>
                </a:solidFill>
                <a:latin typeface="Times New Roman" panose="02020603050405020304" pitchFamily="18" charset="0"/>
                <a:cs typeface="Times New Roman" panose="02020603050405020304" pitchFamily="18" charset="0"/>
              </a:rPr>
              <a:t> </a:t>
            </a:r>
            <a:r>
              <a:rPr lang="en-US" sz="3200" kern="1200" dirty="0" err="1">
                <a:solidFill>
                  <a:srgbClr val="002060"/>
                </a:solidFill>
                <a:latin typeface="Times New Roman" panose="02020603050405020304" pitchFamily="18" charset="0"/>
                <a:cs typeface="Times New Roman" panose="02020603050405020304" pitchFamily="18" charset="0"/>
              </a:rPr>
              <a:t>biển</a:t>
            </a:r>
            <a:r>
              <a:rPr lang="en-US" sz="3200" kern="1200" dirty="0">
                <a:solidFill>
                  <a:srgbClr val="002060"/>
                </a:solidFill>
                <a:latin typeface="Times New Roman" panose="02020603050405020304" pitchFamily="18" charset="0"/>
                <a:cs typeface="Times New Roman" panose="02020603050405020304" pitchFamily="18" charset="0"/>
              </a:rPr>
              <a:t> </a:t>
            </a:r>
            <a:r>
              <a:rPr lang="en-US" sz="3200" kern="1200" dirty="0" err="1">
                <a:solidFill>
                  <a:srgbClr val="002060"/>
                </a:solidFill>
                <a:latin typeface="Times New Roman" panose="02020603050405020304" pitchFamily="18" charset="0"/>
                <a:cs typeface="Times New Roman" panose="02020603050405020304" pitchFamily="18" charset="0"/>
              </a:rPr>
              <a:t>hẹp</a:t>
            </a:r>
            <a:r>
              <a:rPr lang="en-US" sz="3200" kern="1200" dirty="0">
                <a:solidFill>
                  <a:srgbClr val="002060"/>
                </a:solidFill>
                <a:latin typeface="Times New Roman" panose="02020603050405020304" pitchFamily="18" charset="0"/>
                <a:cs typeface="Times New Roman" panose="02020603050405020304" pitchFamily="18" charset="0"/>
              </a:rPr>
              <a:t> </a:t>
            </a:r>
            <a:endParaRPr lang="vi-VN" sz="3200" kern="1200" dirty="0">
              <a:solidFill>
                <a:srgbClr val="002060"/>
              </a:solidFill>
              <a:latin typeface="Times New Roman" panose="02020603050405020304" pitchFamily="18" charset="0"/>
              <a:cs typeface="Times New Roman" panose="02020603050405020304" pitchFamily="18" charset="0"/>
            </a:endParaRPr>
          </a:p>
        </p:txBody>
      </p:sp>
      <p:sp>
        <p:nvSpPr>
          <p:cNvPr id="3" name="Rectangle 2"/>
          <p:cNvSpPr/>
          <p:nvPr/>
        </p:nvSpPr>
        <p:spPr>
          <a:xfrm>
            <a:off x="4701943" y="2159465"/>
            <a:ext cx="1476533" cy="2308324"/>
          </a:xfrm>
          <a:prstGeom prst="rect">
            <a:avLst/>
          </a:prstGeom>
          <a:solidFill>
            <a:schemeClr val="tx1"/>
          </a:solidFill>
        </p:spPr>
        <p:txBody>
          <a:bodyPr wrap="square">
            <a:spAutoFit/>
          </a:bodyPr>
          <a:lstStyle/>
          <a:p>
            <a:pPr algn="ctr" defTabSz="800100">
              <a:lnSpc>
                <a:spcPct val="90000"/>
              </a:lnSpc>
              <a:spcBef>
                <a:spcPct val="0"/>
              </a:spcBef>
              <a:spcAft>
                <a:spcPct val="35000"/>
              </a:spcAft>
            </a:pPr>
            <a:r>
              <a:rPr lang="vi-VN" sz="3200" b="1" dirty="0">
                <a:solidFill>
                  <a:schemeClr val="bg1"/>
                </a:solidFill>
                <a:latin typeface="Times New Roman" panose="02020603050405020304" pitchFamily="18" charset="0"/>
                <a:ea typeface="Times New Roman" panose="02020603050405020304" pitchFamily="18" charset="0"/>
              </a:rPr>
              <a:t>Bí ẩn ghê gớm của đại dương</a:t>
            </a:r>
            <a:endParaRPr lang="en-US" sz="3200" b="1" dirty="0">
              <a:solidFill>
                <a:schemeClr val="bg1"/>
              </a:solidFill>
            </a:endParaRPr>
          </a:p>
        </p:txBody>
      </p:sp>
      <p:sp>
        <p:nvSpPr>
          <p:cNvPr id="13" name="Arrow: Right 12"/>
          <p:cNvSpPr/>
          <p:nvPr/>
        </p:nvSpPr>
        <p:spPr>
          <a:xfrm>
            <a:off x="4028661" y="3074503"/>
            <a:ext cx="397565" cy="76862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p:cNvSpPr/>
          <p:nvPr/>
        </p:nvSpPr>
        <p:spPr>
          <a:xfrm>
            <a:off x="6451638" y="2813607"/>
            <a:ext cx="395988" cy="1297227"/>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p:cNvSpPr/>
          <p:nvPr/>
        </p:nvSpPr>
        <p:spPr>
          <a:xfrm>
            <a:off x="9658834" y="2492610"/>
            <a:ext cx="471158" cy="1618225"/>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328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17" grpId="0" animBg="1"/>
      <p:bldP spid="3" grpId="0" animBg="1"/>
      <p:bldP spid="13" grpId="0" animBg="1"/>
      <p:bldP spid="14" grpId="0" animBg="1"/>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219" y="38185"/>
            <a:ext cx="12232398" cy="6828900"/>
          </a:xfrm>
          <a:prstGeom prst="rect">
            <a:avLst/>
          </a:prstGeom>
        </p:spPr>
      </p:pic>
      <p:sp>
        <p:nvSpPr>
          <p:cNvPr id="5" name="Rectangle 4"/>
          <p:cNvSpPr/>
          <p:nvPr/>
        </p:nvSpPr>
        <p:spPr>
          <a:xfrm>
            <a:off x="1" y="-1"/>
            <a:ext cx="12192000" cy="78209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Bef>
                <a:spcPts val="600"/>
              </a:spcBef>
            </a:pPr>
            <a:r>
              <a:rPr lang="en-US" sz="4000" b="1" dirty="0">
                <a:solidFill>
                  <a:schemeClr val="accent2">
                    <a:lumMod val="75000"/>
                  </a:schemeClr>
                </a:solidFill>
                <a:latin typeface="Times New Roman" panose="02020603050405020304" pitchFamily="18" charset="0"/>
                <a:ea typeface="Segoe UI" panose="020B0502040204020203" pitchFamily="34" charset="0"/>
              </a:rPr>
              <a:t>                 </a:t>
            </a:r>
            <a:r>
              <a:rPr lang="en-US" sz="4000" b="1" dirty="0" err="1">
                <a:solidFill>
                  <a:schemeClr val="accent2">
                    <a:lumMod val="75000"/>
                  </a:schemeClr>
                </a:solidFill>
                <a:latin typeface="Times New Roman" panose="02020603050405020304" pitchFamily="18" charset="0"/>
                <a:ea typeface="Segoe UI" panose="020B0502040204020203" pitchFamily="34" charset="0"/>
              </a:rPr>
              <a:t>GẶP</a:t>
            </a:r>
            <a:r>
              <a:rPr lang="en-US" sz="4000" b="1" dirty="0">
                <a:solidFill>
                  <a:schemeClr val="accent2">
                    <a:lumMod val="75000"/>
                  </a:schemeClr>
                </a:solidFill>
                <a:latin typeface="Times New Roman" panose="02020603050405020304" pitchFamily="18" charset="0"/>
                <a:ea typeface="Segoe UI" panose="020B0502040204020203" pitchFamily="34" charset="0"/>
              </a:rPr>
              <a:t> </a:t>
            </a:r>
            <a:r>
              <a:rPr lang="en-US" sz="4000" b="1" dirty="0" err="1">
                <a:solidFill>
                  <a:schemeClr val="accent2">
                    <a:lumMod val="75000"/>
                  </a:schemeClr>
                </a:solidFill>
                <a:latin typeface="Times New Roman" panose="02020603050405020304" pitchFamily="18" charset="0"/>
                <a:ea typeface="Segoe UI" panose="020B0502040204020203" pitchFamily="34" charset="0"/>
              </a:rPr>
              <a:t>KA-RÍP</a:t>
            </a:r>
            <a:r>
              <a:rPr lang="en-US" sz="4000" b="1" dirty="0">
                <a:solidFill>
                  <a:schemeClr val="accent2">
                    <a:lumMod val="75000"/>
                  </a:schemeClr>
                </a:solidFill>
                <a:latin typeface="Times New Roman" panose="02020603050405020304" pitchFamily="18" charset="0"/>
                <a:ea typeface="Segoe UI" panose="020B0502040204020203" pitchFamily="34" charset="0"/>
              </a:rPr>
              <a:t> </a:t>
            </a:r>
            <a:r>
              <a:rPr lang="en-US" sz="4000" b="1" dirty="0" err="1">
                <a:solidFill>
                  <a:schemeClr val="accent2">
                    <a:lumMod val="75000"/>
                  </a:schemeClr>
                </a:solidFill>
                <a:latin typeface="Times New Roman" panose="02020603050405020304" pitchFamily="18" charset="0"/>
                <a:ea typeface="Segoe UI" panose="020B0502040204020203" pitchFamily="34" charset="0"/>
              </a:rPr>
              <a:t>VÀ</a:t>
            </a:r>
            <a:r>
              <a:rPr lang="en-US" sz="4000" b="1" dirty="0">
                <a:solidFill>
                  <a:schemeClr val="accent2">
                    <a:lumMod val="75000"/>
                  </a:schemeClr>
                </a:solidFill>
                <a:latin typeface="Times New Roman" panose="02020603050405020304" pitchFamily="18" charset="0"/>
                <a:ea typeface="Segoe UI" panose="020B0502040204020203" pitchFamily="34" charset="0"/>
              </a:rPr>
              <a:t> XI-LA</a:t>
            </a:r>
            <a:endParaRPr lang="en-US" sz="4000" b="1" dirty="0">
              <a:solidFill>
                <a:schemeClr val="accent2">
                  <a:lumMod val="75000"/>
                </a:schemeClr>
              </a:solidFill>
              <a:latin typeface="Segoe UI" panose="020B0502040204020203" pitchFamily="34" charset="0"/>
              <a:ea typeface="Segoe UI" panose="020B0502040204020203" pitchFamily="34" charset="0"/>
            </a:endParaRPr>
          </a:p>
        </p:txBody>
      </p:sp>
      <p:sp>
        <p:nvSpPr>
          <p:cNvPr id="6" name="Rectangle 5"/>
          <p:cNvSpPr/>
          <p:nvPr/>
        </p:nvSpPr>
        <p:spPr>
          <a:xfrm>
            <a:off x="1" y="0"/>
            <a:ext cx="2183362" cy="79425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err="1">
                <a:solidFill>
                  <a:srgbClr val="002060"/>
                </a:solidFill>
                <a:latin typeface="Times New Roman" panose="02020603050405020304" pitchFamily="18" charset="0"/>
                <a:cs typeface="Times New Roman" panose="02020603050405020304" pitchFamily="18" charset="0"/>
              </a:rPr>
              <a:t>V10-CHÂN</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TRỜI</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SÁNG</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TẠO</a:t>
            </a:r>
            <a:endParaRPr lang="en-US" b="1" u="sng" dirty="0">
              <a:solidFill>
                <a:srgbClr val="002060"/>
              </a:solidFill>
              <a:latin typeface="Times New Roman" panose="02020603050405020304" pitchFamily="18" charset="0"/>
              <a:cs typeface="Times New Roman" panose="02020603050405020304" pitchFamily="18" charset="0"/>
            </a:endParaRPr>
          </a:p>
        </p:txBody>
      </p:sp>
      <p:sp>
        <p:nvSpPr>
          <p:cNvPr id="7" name="Rectangle 6"/>
          <p:cNvSpPr/>
          <p:nvPr/>
        </p:nvSpPr>
        <p:spPr>
          <a:xfrm>
            <a:off x="7666896" y="38185"/>
            <a:ext cx="4642336" cy="743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002060"/>
                </a:solidFill>
                <a:effectLst/>
                <a:latin typeface="Times New Roman" panose="02020603050405020304" pitchFamily="18" charset="0"/>
                <a:ea typeface="Calibri" panose="020F0502020204030204" pitchFamily="34" charset="0"/>
              </a:rPr>
              <a:t>(</a:t>
            </a:r>
            <a:r>
              <a:rPr lang="en-US" sz="2000" b="1" dirty="0" err="1">
                <a:solidFill>
                  <a:srgbClr val="002060"/>
                </a:solidFill>
                <a:latin typeface="Times New Roman" panose="02020603050405020304" pitchFamily="18" charset="0"/>
                <a:ea typeface="Calibri" panose="020F0502020204030204" pitchFamily="34" charset="0"/>
              </a:rPr>
              <a:t>Trích</a:t>
            </a:r>
            <a:r>
              <a:rPr lang="en-US" sz="2000" b="1" dirty="0">
                <a:solidFill>
                  <a:srgbClr val="002060"/>
                </a:solidFill>
                <a:latin typeface="Times New Roman" panose="02020603050405020304" pitchFamily="18" charset="0"/>
                <a:ea typeface="Calibri" panose="020F0502020204030204" pitchFamily="34" charset="0"/>
              </a:rPr>
              <a:t> </a:t>
            </a:r>
            <a:r>
              <a:rPr lang="en-US" sz="2000" b="1" i="1" dirty="0">
                <a:solidFill>
                  <a:srgbClr val="002060"/>
                </a:solidFill>
                <a:latin typeface="Times New Roman" panose="02020603050405020304" pitchFamily="18" charset="0"/>
                <a:ea typeface="Calibri" panose="020F0502020204030204" pitchFamily="34" charset="0"/>
              </a:rPr>
              <a:t>Ô-</a:t>
            </a:r>
            <a:r>
              <a:rPr lang="en-US" sz="2000" b="1" i="1" dirty="0" err="1">
                <a:solidFill>
                  <a:srgbClr val="002060"/>
                </a:solidFill>
                <a:latin typeface="Times New Roman" panose="02020603050405020304" pitchFamily="18" charset="0"/>
                <a:ea typeface="Calibri" panose="020F0502020204030204" pitchFamily="34" charset="0"/>
              </a:rPr>
              <a:t>đi</a:t>
            </a:r>
            <a:r>
              <a:rPr lang="en-US" sz="2000" b="1" i="1" dirty="0">
                <a:solidFill>
                  <a:srgbClr val="002060"/>
                </a:solidFill>
                <a:latin typeface="Times New Roman" panose="02020603050405020304" pitchFamily="18" charset="0"/>
                <a:ea typeface="Calibri" panose="020F0502020204030204" pitchFamily="34" charset="0"/>
              </a:rPr>
              <a:t>-</a:t>
            </a:r>
            <a:r>
              <a:rPr lang="en-US" sz="2000" b="1" i="1" dirty="0" err="1">
                <a:solidFill>
                  <a:srgbClr val="002060"/>
                </a:solidFill>
                <a:latin typeface="Times New Roman" panose="02020603050405020304" pitchFamily="18" charset="0"/>
                <a:ea typeface="Calibri" panose="020F0502020204030204" pitchFamily="34" charset="0"/>
              </a:rPr>
              <a:t>xê</a:t>
            </a:r>
            <a:r>
              <a:rPr lang="en-US" sz="2000" b="1" i="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Sử</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thi</a:t>
            </a:r>
            <a:r>
              <a:rPr lang="en-US" sz="2000" b="1" dirty="0">
                <a:solidFill>
                  <a:srgbClr val="002060"/>
                </a:solidFill>
                <a:latin typeface="Times New Roman" panose="02020603050405020304" pitchFamily="18" charset="0"/>
                <a:ea typeface="Calibri" panose="020F0502020204030204" pitchFamily="34" charset="0"/>
              </a:rPr>
              <a:t> Hi </a:t>
            </a:r>
            <a:r>
              <a:rPr lang="en-US" sz="2000" b="1" dirty="0" err="1">
                <a:solidFill>
                  <a:srgbClr val="002060"/>
                </a:solidFill>
                <a:latin typeface="Times New Roman" panose="02020603050405020304" pitchFamily="18" charset="0"/>
                <a:ea typeface="Calibri" panose="020F0502020204030204" pitchFamily="34" charset="0"/>
              </a:rPr>
              <a:t>Lạp</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Hô</a:t>
            </a:r>
            <a:r>
              <a:rPr lang="en-US" sz="2000" b="1" dirty="0">
                <a:solidFill>
                  <a:srgbClr val="002060"/>
                </a:solidFill>
                <a:latin typeface="Times New Roman" panose="02020603050405020304" pitchFamily="18" charset="0"/>
                <a:ea typeface="Calibri" panose="020F0502020204030204" pitchFamily="34" charset="0"/>
              </a:rPr>
              <a:t>-me-re)</a:t>
            </a:r>
            <a:endParaRPr lang="en-US" sz="2000" b="1" dirty="0">
              <a:solidFill>
                <a:srgbClr val="002060"/>
              </a:solidFill>
            </a:endParaRPr>
          </a:p>
        </p:txBody>
      </p:sp>
      <p:pic>
        <p:nvPicPr>
          <p:cNvPr id="9" name="Picture 8"/>
          <p:cNvPicPr>
            <a:picLocks noChangeAspect="1"/>
          </p:cNvPicPr>
          <p:nvPr/>
        </p:nvPicPr>
        <p:blipFill>
          <a:blip r:embed="rId3"/>
          <a:stretch>
            <a:fillRect/>
          </a:stretch>
        </p:blipFill>
        <p:spPr>
          <a:xfrm>
            <a:off x="18219" y="794252"/>
            <a:ext cx="11948494" cy="6111019"/>
          </a:xfrm>
          <a:prstGeom prst="rect">
            <a:avLst/>
          </a:prstGeom>
          <a:solidFill>
            <a:schemeClr val="bg2"/>
          </a:solidFill>
        </p:spPr>
      </p:pic>
      <p:sp>
        <p:nvSpPr>
          <p:cNvPr id="3" name="Rectangle 2"/>
          <p:cNvSpPr/>
          <p:nvPr/>
        </p:nvSpPr>
        <p:spPr>
          <a:xfrm>
            <a:off x="838200" y="3379446"/>
            <a:ext cx="10346635" cy="3477875"/>
          </a:xfrm>
          <a:prstGeom prst="rect">
            <a:avLst/>
          </a:prstGeom>
          <a:solidFill>
            <a:schemeClr val="accent2">
              <a:lumMod val="60000"/>
              <a:lumOff val="40000"/>
            </a:schemeClr>
          </a:solidFill>
        </p:spPr>
        <p:txBody>
          <a:bodyPr wrap="square">
            <a:spAutoFit/>
          </a:bodyPr>
          <a:lstStyle/>
          <a:p>
            <a:pPr algn="ctr"/>
            <a:r>
              <a:rPr lang="en-US" sz="4400" b="1" dirty="0">
                <a:solidFill>
                  <a:srgbClr val="FF0000"/>
                </a:solidFill>
                <a:latin typeface="Times New Roman" panose="02020603050405020304" pitchFamily="18" charset="0"/>
                <a:ea typeface="Times New Roman" panose="02020603050405020304" pitchFamily="18" charset="0"/>
              </a:rPr>
              <a:t>Ca </a:t>
            </a:r>
            <a:r>
              <a:rPr lang="en-US" sz="4400" b="1" dirty="0" err="1">
                <a:solidFill>
                  <a:srgbClr val="FF0000"/>
                </a:solidFill>
                <a:latin typeface="Times New Roman" panose="02020603050405020304" pitchFamily="18" charset="0"/>
                <a:ea typeface="Times New Roman" panose="02020603050405020304" pitchFamily="18" charset="0"/>
              </a:rPr>
              <a:t>ngợi</a:t>
            </a:r>
            <a:r>
              <a:rPr lang="en-US" sz="4400" b="1" dirty="0">
                <a:solidFill>
                  <a:srgbClr val="FF0000"/>
                </a:solidFill>
                <a:latin typeface="Times New Roman" panose="02020603050405020304" pitchFamily="18" charset="0"/>
                <a:ea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rPr>
              <a:t>trí</a:t>
            </a:r>
            <a:r>
              <a:rPr lang="en-US" sz="4400" b="1" dirty="0">
                <a:solidFill>
                  <a:srgbClr val="FF0000"/>
                </a:solidFill>
                <a:latin typeface="Times New Roman" panose="02020603050405020304" pitchFamily="18" charset="0"/>
                <a:ea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rPr>
              <a:t>tuệ</a:t>
            </a:r>
            <a:r>
              <a:rPr lang="en-US" sz="4400" b="1" dirty="0">
                <a:solidFill>
                  <a:srgbClr val="FF0000"/>
                </a:solidFill>
                <a:latin typeface="Times New Roman" panose="02020603050405020304" pitchFamily="18" charset="0"/>
                <a:ea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rPr>
              <a:t>và</a:t>
            </a:r>
            <a:r>
              <a:rPr lang="en-US" sz="4400" b="1" dirty="0">
                <a:solidFill>
                  <a:srgbClr val="FF0000"/>
                </a:solidFill>
                <a:latin typeface="Times New Roman" panose="02020603050405020304" pitchFamily="18" charset="0"/>
                <a:ea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rPr>
              <a:t>bản</a:t>
            </a:r>
            <a:r>
              <a:rPr lang="en-US" sz="4400" b="1" dirty="0">
                <a:solidFill>
                  <a:srgbClr val="FF0000"/>
                </a:solidFill>
                <a:latin typeface="Times New Roman" panose="02020603050405020304" pitchFamily="18" charset="0"/>
                <a:ea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rPr>
              <a:t>lĩnh</a:t>
            </a:r>
            <a:r>
              <a:rPr lang="en-US" sz="4400" b="1" dirty="0">
                <a:solidFill>
                  <a:srgbClr val="FF0000"/>
                </a:solidFill>
                <a:latin typeface="Times New Roman" panose="02020603050405020304" pitchFamily="18" charset="0"/>
                <a:ea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rPr>
              <a:t>của</a:t>
            </a:r>
            <a:r>
              <a:rPr lang="en-US" sz="4400" b="1" dirty="0">
                <a:solidFill>
                  <a:srgbClr val="FF0000"/>
                </a:solidFill>
                <a:latin typeface="Times New Roman" panose="02020603050405020304" pitchFamily="18" charset="0"/>
                <a:ea typeface="Times New Roman" panose="02020603050405020304" pitchFamily="18" charset="0"/>
              </a:rPr>
              <a:t> Ô-</a:t>
            </a:r>
            <a:r>
              <a:rPr lang="en-US" sz="4400" b="1" dirty="0" err="1">
                <a:solidFill>
                  <a:srgbClr val="FF0000"/>
                </a:solidFill>
                <a:latin typeface="Times New Roman" panose="02020603050405020304" pitchFamily="18" charset="0"/>
                <a:ea typeface="Times New Roman" panose="02020603050405020304" pitchFamily="18" charset="0"/>
              </a:rPr>
              <a:t>đi</a:t>
            </a:r>
            <a:r>
              <a:rPr lang="en-US" sz="4400" b="1" dirty="0">
                <a:solidFill>
                  <a:srgbClr val="FF0000"/>
                </a:solidFill>
                <a:latin typeface="Times New Roman" panose="02020603050405020304" pitchFamily="18" charset="0"/>
                <a:ea typeface="Times New Roman" panose="02020603050405020304" pitchFamily="18" charset="0"/>
              </a:rPr>
              <a:t>-</a:t>
            </a:r>
            <a:r>
              <a:rPr lang="en-US" sz="4400" b="1" dirty="0" err="1">
                <a:solidFill>
                  <a:srgbClr val="FF0000"/>
                </a:solidFill>
                <a:latin typeface="Times New Roman" panose="02020603050405020304" pitchFamily="18" charset="0"/>
                <a:ea typeface="Times New Roman" panose="02020603050405020304" pitchFamily="18" charset="0"/>
              </a:rPr>
              <a:t>xê</a:t>
            </a:r>
            <a:r>
              <a:rPr lang="en-US" sz="4400" b="1" dirty="0">
                <a:solidFill>
                  <a:srgbClr val="FF0000"/>
                </a:solidFill>
                <a:latin typeface="Times New Roman" panose="02020603050405020304" pitchFamily="18" charset="0"/>
                <a:ea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rPr>
              <a:t>trong</a:t>
            </a:r>
            <a:r>
              <a:rPr lang="en-US" sz="4400" b="1" dirty="0">
                <a:solidFill>
                  <a:srgbClr val="FF0000"/>
                </a:solidFill>
                <a:latin typeface="Times New Roman" panose="02020603050405020304" pitchFamily="18" charset="0"/>
                <a:ea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rPr>
              <a:t>vai</a:t>
            </a:r>
            <a:r>
              <a:rPr lang="en-US" sz="4400" b="1" dirty="0">
                <a:solidFill>
                  <a:srgbClr val="FF0000"/>
                </a:solidFill>
                <a:latin typeface="Times New Roman" panose="02020603050405020304" pitchFamily="18" charset="0"/>
                <a:ea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rPr>
              <a:t>trò</a:t>
            </a:r>
            <a:r>
              <a:rPr lang="en-US" sz="4400" b="1" dirty="0">
                <a:solidFill>
                  <a:srgbClr val="FF0000"/>
                </a:solidFill>
                <a:latin typeface="Times New Roman" panose="02020603050405020304" pitchFamily="18" charset="0"/>
                <a:ea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rPr>
              <a:t>lãnh</a:t>
            </a:r>
            <a:r>
              <a:rPr lang="en-US" sz="4400" b="1" dirty="0">
                <a:solidFill>
                  <a:srgbClr val="FF0000"/>
                </a:solidFill>
                <a:latin typeface="Times New Roman" panose="02020603050405020304" pitchFamily="18" charset="0"/>
                <a:ea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rPr>
              <a:t>đạo</a:t>
            </a:r>
            <a:r>
              <a:rPr lang="en-US" sz="4400" b="1" dirty="0">
                <a:solidFill>
                  <a:srgbClr val="FF0000"/>
                </a:solidFill>
                <a:latin typeface="Times New Roman" panose="02020603050405020304" pitchFamily="18" charset="0"/>
                <a:ea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rPr>
              <a:t>thủy</a:t>
            </a:r>
            <a:r>
              <a:rPr lang="en-US" sz="4400" b="1" dirty="0">
                <a:solidFill>
                  <a:srgbClr val="FF0000"/>
                </a:solidFill>
                <a:latin typeface="Times New Roman" panose="02020603050405020304" pitchFamily="18" charset="0"/>
                <a:ea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rPr>
              <a:t>thủ</a:t>
            </a:r>
            <a:r>
              <a:rPr lang="en-US" sz="4400" b="1" dirty="0">
                <a:solidFill>
                  <a:srgbClr val="FF0000"/>
                </a:solidFill>
                <a:latin typeface="Times New Roman" panose="02020603050405020304" pitchFamily="18" charset="0"/>
                <a:ea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rPr>
              <a:t>đoàn</a:t>
            </a:r>
            <a:r>
              <a:rPr lang="en-US" sz="4400" b="1" dirty="0">
                <a:solidFill>
                  <a:srgbClr val="FF0000"/>
                </a:solidFill>
                <a:latin typeface="Times New Roman" panose="02020603050405020304" pitchFamily="18" charset="0"/>
                <a:ea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rPr>
              <a:t>đối</a:t>
            </a:r>
            <a:r>
              <a:rPr lang="en-US" sz="4400" b="1" dirty="0">
                <a:solidFill>
                  <a:srgbClr val="FF0000"/>
                </a:solidFill>
                <a:latin typeface="Times New Roman" panose="02020603050405020304" pitchFamily="18" charset="0"/>
                <a:ea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rPr>
              <a:t>phó</a:t>
            </a:r>
            <a:r>
              <a:rPr lang="en-US" sz="4400" b="1" dirty="0">
                <a:solidFill>
                  <a:srgbClr val="FF0000"/>
                </a:solidFill>
                <a:latin typeface="Times New Roman" panose="02020603050405020304" pitchFamily="18" charset="0"/>
                <a:ea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rPr>
              <a:t>với</a:t>
            </a:r>
            <a:r>
              <a:rPr lang="en-US" sz="4400" b="1" dirty="0">
                <a:solidFill>
                  <a:srgbClr val="FF0000"/>
                </a:solidFill>
                <a:latin typeface="Times New Roman" panose="02020603050405020304" pitchFamily="18" charset="0"/>
                <a:ea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rPr>
              <a:t>cạm</a:t>
            </a:r>
            <a:r>
              <a:rPr lang="en-US" sz="4400" b="1" dirty="0">
                <a:solidFill>
                  <a:srgbClr val="FF0000"/>
                </a:solidFill>
                <a:latin typeface="Times New Roman" panose="02020603050405020304" pitchFamily="18" charset="0"/>
                <a:ea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rPr>
              <a:t>bẫy</a:t>
            </a:r>
            <a:r>
              <a:rPr lang="en-US" sz="4400" b="1" dirty="0">
                <a:solidFill>
                  <a:srgbClr val="FF0000"/>
                </a:solidFill>
                <a:latin typeface="Times New Roman" panose="02020603050405020304" pitchFamily="18" charset="0"/>
                <a:ea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rPr>
              <a:t>nguy</a:t>
            </a:r>
            <a:r>
              <a:rPr lang="en-US" sz="4400" b="1" dirty="0">
                <a:solidFill>
                  <a:srgbClr val="FF0000"/>
                </a:solidFill>
                <a:latin typeface="Times New Roman" panose="02020603050405020304" pitchFamily="18" charset="0"/>
                <a:ea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rPr>
              <a:t>hiểm</a:t>
            </a:r>
            <a:r>
              <a:rPr lang="en-US" sz="4400" b="1" dirty="0">
                <a:solidFill>
                  <a:srgbClr val="FF0000"/>
                </a:solidFill>
                <a:latin typeface="Times New Roman" panose="02020603050405020304" pitchFamily="18" charset="0"/>
                <a:ea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rPr>
              <a:t>của</a:t>
            </a:r>
            <a:r>
              <a:rPr lang="en-US" sz="4400" b="1" dirty="0">
                <a:solidFill>
                  <a:srgbClr val="FF0000"/>
                </a:solidFill>
                <a:latin typeface="Times New Roman" panose="02020603050405020304" pitchFamily="18" charset="0"/>
                <a:ea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rPr>
              <a:t>quái</a:t>
            </a:r>
            <a:r>
              <a:rPr lang="en-US" sz="4400" b="1" dirty="0">
                <a:solidFill>
                  <a:srgbClr val="FF0000"/>
                </a:solidFill>
                <a:latin typeface="Times New Roman" panose="02020603050405020304" pitchFamily="18" charset="0"/>
                <a:ea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rPr>
              <a:t>vật</a:t>
            </a:r>
            <a:r>
              <a:rPr lang="en-US" sz="4400" b="1" dirty="0">
                <a:solidFill>
                  <a:srgbClr val="FF0000"/>
                </a:solidFill>
                <a:latin typeface="Times New Roman" panose="02020603050405020304" pitchFamily="18" charset="0"/>
                <a:ea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rPr>
              <a:t>biển</a:t>
            </a:r>
            <a:r>
              <a:rPr lang="en-US" sz="4400" b="1" dirty="0">
                <a:solidFill>
                  <a:srgbClr val="FF0000"/>
                </a:solidFill>
                <a:latin typeface="Times New Roman" panose="02020603050405020304" pitchFamily="18" charset="0"/>
                <a:ea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rPr>
              <a:t>như</a:t>
            </a:r>
            <a:r>
              <a:rPr lang="en-US" sz="4400" b="1" dirty="0">
                <a:solidFill>
                  <a:srgbClr val="FF0000"/>
                </a:solidFill>
                <a:latin typeface="Times New Roman" panose="02020603050405020304" pitchFamily="18" charset="0"/>
                <a:ea typeface="Times New Roman" panose="02020603050405020304" pitchFamily="18" charset="0"/>
              </a:rPr>
              <a:t> Ka-</a:t>
            </a:r>
            <a:r>
              <a:rPr lang="en-US" sz="4400" b="1" dirty="0" err="1">
                <a:solidFill>
                  <a:srgbClr val="FF0000"/>
                </a:solidFill>
                <a:latin typeface="Times New Roman" panose="02020603050405020304" pitchFamily="18" charset="0"/>
                <a:ea typeface="Times New Roman" panose="02020603050405020304" pitchFamily="18" charset="0"/>
              </a:rPr>
              <a:t>ríp</a:t>
            </a:r>
            <a:r>
              <a:rPr lang="en-US" sz="4400" b="1" dirty="0">
                <a:solidFill>
                  <a:srgbClr val="FF0000"/>
                </a:solidFill>
                <a:latin typeface="Times New Roman" panose="02020603050405020304" pitchFamily="18" charset="0"/>
                <a:ea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rPr>
              <a:t>và</a:t>
            </a:r>
            <a:r>
              <a:rPr lang="en-US" sz="4400" b="1" dirty="0">
                <a:solidFill>
                  <a:srgbClr val="FF0000"/>
                </a:solidFill>
                <a:latin typeface="Times New Roman" panose="02020603050405020304" pitchFamily="18" charset="0"/>
                <a:ea typeface="Times New Roman" panose="02020603050405020304" pitchFamily="18" charset="0"/>
              </a:rPr>
              <a:t> Xi-la </a:t>
            </a:r>
            <a:r>
              <a:rPr lang="en-US" sz="4400" b="1" dirty="0" err="1">
                <a:solidFill>
                  <a:srgbClr val="FF0000"/>
                </a:solidFill>
                <a:latin typeface="Times New Roman" panose="02020603050405020304" pitchFamily="18" charset="0"/>
                <a:ea typeface="Times New Roman" panose="02020603050405020304" pitchFamily="18" charset="0"/>
              </a:rPr>
              <a:t>trên</a:t>
            </a:r>
            <a:r>
              <a:rPr lang="en-US" sz="4400" b="1" dirty="0">
                <a:solidFill>
                  <a:srgbClr val="FF0000"/>
                </a:solidFill>
                <a:latin typeface="Times New Roman" panose="02020603050405020304" pitchFamily="18" charset="0"/>
                <a:ea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rPr>
              <a:t>hành</a:t>
            </a:r>
            <a:r>
              <a:rPr lang="en-US" sz="4400" b="1" dirty="0">
                <a:solidFill>
                  <a:srgbClr val="FF0000"/>
                </a:solidFill>
                <a:latin typeface="Times New Roman" panose="02020603050405020304" pitchFamily="18" charset="0"/>
                <a:ea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rPr>
              <a:t>trình</a:t>
            </a:r>
            <a:r>
              <a:rPr lang="en-US" sz="4400" b="1" dirty="0">
                <a:solidFill>
                  <a:srgbClr val="FF0000"/>
                </a:solidFill>
                <a:latin typeface="Times New Roman" panose="02020603050405020304" pitchFamily="18" charset="0"/>
                <a:ea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rPr>
              <a:t>vượt</a:t>
            </a:r>
            <a:r>
              <a:rPr lang="en-US" sz="4400" b="1" dirty="0">
                <a:solidFill>
                  <a:srgbClr val="FF0000"/>
                </a:solidFill>
                <a:latin typeface="Times New Roman" panose="02020603050405020304" pitchFamily="18" charset="0"/>
                <a:ea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rPr>
              <a:t>biển</a:t>
            </a:r>
            <a:r>
              <a:rPr lang="en-US" sz="4400" b="1" dirty="0">
                <a:solidFill>
                  <a:srgbClr val="FF0000"/>
                </a:solidFill>
                <a:latin typeface="Times New Roman" panose="02020603050405020304" pitchFamily="18" charset="0"/>
                <a:ea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rPr>
              <a:t>cả</a:t>
            </a:r>
            <a:r>
              <a:rPr lang="en-US" sz="4400" b="1" dirty="0">
                <a:solidFill>
                  <a:srgbClr val="FF0000"/>
                </a:solidFill>
                <a:latin typeface="Times New Roman" panose="02020603050405020304" pitchFamily="18" charset="0"/>
                <a:ea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rPr>
              <a:t>để</a:t>
            </a:r>
            <a:r>
              <a:rPr lang="en-US" sz="4400" b="1" dirty="0">
                <a:solidFill>
                  <a:srgbClr val="FF0000"/>
                </a:solidFill>
                <a:latin typeface="Times New Roman" panose="02020603050405020304" pitchFamily="18" charset="0"/>
                <a:ea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rPr>
              <a:t>trở</a:t>
            </a:r>
            <a:r>
              <a:rPr lang="en-US" sz="4400" b="1" dirty="0">
                <a:solidFill>
                  <a:srgbClr val="FF0000"/>
                </a:solidFill>
                <a:latin typeface="Times New Roman" panose="02020603050405020304" pitchFamily="18" charset="0"/>
                <a:ea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rPr>
              <a:t>về</a:t>
            </a:r>
            <a:r>
              <a:rPr lang="en-US" sz="4400" b="1" dirty="0">
                <a:solidFill>
                  <a:srgbClr val="FF0000"/>
                </a:solidFill>
                <a:latin typeface="Times New Roman" panose="02020603050405020304" pitchFamily="18" charset="0"/>
                <a:ea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rPr>
              <a:t>quê</a:t>
            </a:r>
            <a:r>
              <a:rPr lang="en-US" sz="4400" b="1" dirty="0">
                <a:solidFill>
                  <a:srgbClr val="FF0000"/>
                </a:solidFill>
                <a:latin typeface="Times New Roman" panose="02020603050405020304" pitchFamily="18" charset="0"/>
                <a:ea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rPr>
              <a:t>hương</a:t>
            </a:r>
            <a:endParaRPr lang="en-US" sz="4400" b="1" dirty="0">
              <a:solidFill>
                <a:srgbClr val="FF0000"/>
              </a:solidFill>
            </a:endParaRPr>
          </a:p>
        </p:txBody>
      </p:sp>
      <p:sp>
        <p:nvSpPr>
          <p:cNvPr id="10" name="Rectangle 9"/>
          <p:cNvSpPr/>
          <p:nvPr/>
        </p:nvSpPr>
        <p:spPr>
          <a:xfrm>
            <a:off x="2417724" y="1084231"/>
            <a:ext cx="6163867" cy="707886"/>
          </a:xfrm>
          <a:prstGeom prst="rect">
            <a:avLst/>
          </a:prstGeom>
        </p:spPr>
        <p:txBody>
          <a:bodyPr wrap="none">
            <a:spAutoFit/>
          </a:bodyPr>
          <a:lstStyle/>
          <a:p>
            <a:pPr algn="just"/>
            <a:r>
              <a:rPr lang="vi-VN" sz="40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3</a:t>
            </a:r>
            <a:r>
              <a:rPr lang="en-US" sz="40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CẢM HỨNG CHỦ ĐẠO</a:t>
            </a:r>
            <a:endParaRPr lang="en-US" sz="4000" dirty="0">
              <a:solidFill>
                <a:srgbClr val="FFFF00"/>
              </a:solidFill>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289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 y="0"/>
            <a:ext cx="12192000" cy="64711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Bef>
                <a:spcPts val="600"/>
              </a:spcBef>
            </a:pPr>
            <a:r>
              <a:rPr lang="en-US" sz="4000" b="1" dirty="0">
                <a:solidFill>
                  <a:schemeClr val="accent2">
                    <a:lumMod val="75000"/>
                  </a:schemeClr>
                </a:solidFill>
                <a:latin typeface="Times New Roman" panose="02020603050405020304" pitchFamily="18" charset="0"/>
                <a:ea typeface="Segoe UI" panose="020B0502040204020203" pitchFamily="34" charset="0"/>
              </a:rPr>
              <a:t>                 </a:t>
            </a:r>
            <a:r>
              <a:rPr lang="en-US" sz="4000" b="1" dirty="0" err="1">
                <a:solidFill>
                  <a:schemeClr val="accent2">
                    <a:lumMod val="75000"/>
                  </a:schemeClr>
                </a:solidFill>
                <a:latin typeface="Times New Roman" panose="02020603050405020304" pitchFamily="18" charset="0"/>
                <a:ea typeface="Segoe UI" panose="020B0502040204020203" pitchFamily="34" charset="0"/>
              </a:rPr>
              <a:t>GẶP</a:t>
            </a:r>
            <a:r>
              <a:rPr lang="en-US" sz="4000" b="1" dirty="0">
                <a:solidFill>
                  <a:schemeClr val="accent2">
                    <a:lumMod val="75000"/>
                  </a:schemeClr>
                </a:solidFill>
                <a:latin typeface="Times New Roman" panose="02020603050405020304" pitchFamily="18" charset="0"/>
                <a:ea typeface="Segoe UI" panose="020B0502040204020203" pitchFamily="34" charset="0"/>
              </a:rPr>
              <a:t> </a:t>
            </a:r>
            <a:r>
              <a:rPr lang="en-US" sz="4000" b="1" dirty="0" err="1">
                <a:solidFill>
                  <a:schemeClr val="accent2">
                    <a:lumMod val="75000"/>
                  </a:schemeClr>
                </a:solidFill>
                <a:latin typeface="Times New Roman" panose="02020603050405020304" pitchFamily="18" charset="0"/>
                <a:ea typeface="Segoe UI" panose="020B0502040204020203" pitchFamily="34" charset="0"/>
              </a:rPr>
              <a:t>KA-RÍP</a:t>
            </a:r>
            <a:r>
              <a:rPr lang="en-US" sz="4000" b="1" dirty="0">
                <a:solidFill>
                  <a:schemeClr val="accent2">
                    <a:lumMod val="75000"/>
                  </a:schemeClr>
                </a:solidFill>
                <a:latin typeface="Times New Roman" panose="02020603050405020304" pitchFamily="18" charset="0"/>
                <a:ea typeface="Segoe UI" panose="020B0502040204020203" pitchFamily="34" charset="0"/>
              </a:rPr>
              <a:t> </a:t>
            </a:r>
            <a:r>
              <a:rPr lang="en-US" sz="4000" b="1" dirty="0" err="1">
                <a:solidFill>
                  <a:schemeClr val="accent2">
                    <a:lumMod val="75000"/>
                  </a:schemeClr>
                </a:solidFill>
                <a:latin typeface="Times New Roman" panose="02020603050405020304" pitchFamily="18" charset="0"/>
                <a:ea typeface="Segoe UI" panose="020B0502040204020203" pitchFamily="34" charset="0"/>
              </a:rPr>
              <a:t>VÀ</a:t>
            </a:r>
            <a:r>
              <a:rPr lang="en-US" sz="4000" b="1" dirty="0">
                <a:solidFill>
                  <a:schemeClr val="accent2">
                    <a:lumMod val="75000"/>
                  </a:schemeClr>
                </a:solidFill>
                <a:latin typeface="Times New Roman" panose="02020603050405020304" pitchFamily="18" charset="0"/>
                <a:ea typeface="Segoe UI" panose="020B0502040204020203" pitchFamily="34" charset="0"/>
              </a:rPr>
              <a:t> XI-LA</a:t>
            </a:r>
            <a:endParaRPr lang="en-US" sz="4000" b="1" dirty="0">
              <a:solidFill>
                <a:schemeClr val="accent2">
                  <a:lumMod val="75000"/>
                </a:schemeClr>
              </a:solidFill>
              <a:latin typeface="Segoe UI" panose="020B0502040204020203" pitchFamily="34" charset="0"/>
              <a:ea typeface="Segoe UI" panose="020B0502040204020203" pitchFamily="34" charset="0"/>
            </a:endParaRPr>
          </a:p>
        </p:txBody>
      </p:sp>
      <p:sp>
        <p:nvSpPr>
          <p:cNvPr id="3" name="Rectangle 2"/>
          <p:cNvSpPr/>
          <p:nvPr/>
        </p:nvSpPr>
        <p:spPr>
          <a:xfrm>
            <a:off x="1" y="0"/>
            <a:ext cx="2067950" cy="64711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err="1">
                <a:solidFill>
                  <a:srgbClr val="002060"/>
                </a:solidFill>
                <a:latin typeface="Times New Roman" panose="02020603050405020304" pitchFamily="18" charset="0"/>
                <a:cs typeface="Times New Roman" panose="02020603050405020304" pitchFamily="18" charset="0"/>
              </a:rPr>
              <a:t>V10-CHÂN</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TRỜI</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SÁNG</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TẠO</a:t>
            </a:r>
            <a:endParaRPr lang="en-US" b="1" u="sng" dirty="0">
              <a:solidFill>
                <a:srgbClr val="002060"/>
              </a:solidFill>
              <a:latin typeface="Times New Roman" panose="02020603050405020304" pitchFamily="18" charset="0"/>
              <a:cs typeface="Times New Roman" panose="02020603050405020304" pitchFamily="18" charset="0"/>
            </a:endParaRPr>
          </a:p>
        </p:txBody>
      </p:sp>
      <p:sp>
        <p:nvSpPr>
          <p:cNvPr id="4" name="Rectangle 3"/>
          <p:cNvSpPr/>
          <p:nvPr/>
        </p:nvSpPr>
        <p:spPr>
          <a:xfrm>
            <a:off x="7666896" y="168812"/>
            <a:ext cx="4642336" cy="4783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002060"/>
                </a:solidFill>
                <a:effectLst/>
                <a:latin typeface="Times New Roman" panose="02020603050405020304" pitchFamily="18" charset="0"/>
                <a:ea typeface="Calibri" panose="020F0502020204030204" pitchFamily="34" charset="0"/>
              </a:rPr>
              <a:t>(</a:t>
            </a:r>
            <a:r>
              <a:rPr lang="en-US" sz="2000" b="1" dirty="0" err="1">
                <a:solidFill>
                  <a:srgbClr val="002060"/>
                </a:solidFill>
                <a:latin typeface="Times New Roman" panose="02020603050405020304" pitchFamily="18" charset="0"/>
                <a:ea typeface="Calibri" panose="020F0502020204030204" pitchFamily="34" charset="0"/>
              </a:rPr>
              <a:t>Trích</a:t>
            </a:r>
            <a:r>
              <a:rPr lang="en-US" sz="2000" b="1" dirty="0">
                <a:solidFill>
                  <a:srgbClr val="002060"/>
                </a:solidFill>
                <a:latin typeface="Times New Roman" panose="02020603050405020304" pitchFamily="18" charset="0"/>
                <a:ea typeface="Calibri" panose="020F0502020204030204" pitchFamily="34" charset="0"/>
              </a:rPr>
              <a:t> </a:t>
            </a:r>
            <a:r>
              <a:rPr lang="en-US" sz="2000" b="1" i="1" dirty="0">
                <a:solidFill>
                  <a:srgbClr val="002060"/>
                </a:solidFill>
                <a:latin typeface="Times New Roman" panose="02020603050405020304" pitchFamily="18" charset="0"/>
                <a:ea typeface="Calibri" panose="020F0502020204030204" pitchFamily="34" charset="0"/>
              </a:rPr>
              <a:t>Ô-</a:t>
            </a:r>
            <a:r>
              <a:rPr lang="en-US" sz="2000" b="1" i="1" dirty="0" err="1">
                <a:solidFill>
                  <a:srgbClr val="002060"/>
                </a:solidFill>
                <a:latin typeface="Times New Roman" panose="02020603050405020304" pitchFamily="18" charset="0"/>
                <a:ea typeface="Calibri" panose="020F0502020204030204" pitchFamily="34" charset="0"/>
              </a:rPr>
              <a:t>đi</a:t>
            </a:r>
            <a:r>
              <a:rPr lang="en-US" sz="2000" b="1" i="1" dirty="0">
                <a:solidFill>
                  <a:srgbClr val="002060"/>
                </a:solidFill>
                <a:latin typeface="Times New Roman" panose="02020603050405020304" pitchFamily="18" charset="0"/>
                <a:ea typeface="Calibri" panose="020F0502020204030204" pitchFamily="34" charset="0"/>
              </a:rPr>
              <a:t>-</a:t>
            </a:r>
            <a:r>
              <a:rPr lang="en-US" sz="2000" b="1" i="1" dirty="0" err="1">
                <a:solidFill>
                  <a:srgbClr val="002060"/>
                </a:solidFill>
                <a:latin typeface="Times New Roman" panose="02020603050405020304" pitchFamily="18" charset="0"/>
                <a:ea typeface="Calibri" panose="020F0502020204030204" pitchFamily="34" charset="0"/>
              </a:rPr>
              <a:t>xê</a:t>
            </a:r>
            <a:r>
              <a:rPr lang="en-US" sz="2000" b="1" i="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Sử</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thi</a:t>
            </a:r>
            <a:r>
              <a:rPr lang="en-US" sz="2000" b="1" dirty="0">
                <a:solidFill>
                  <a:srgbClr val="002060"/>
                </a:solidFill>
                <a:latin typeface="Times New Roman" panose="02020603050405020304" pitchFamily="18" charset="0"/>
                <a:ea typeface="Calibri" panose="020F0502020204030204" pitchFamily="34" charset="0"/>
              </a:rPr>
              <a:t> Hi </a:t>
            </a:r>
            <a:r>
              <a:rPr lang="en-US" sz="2000" b="1" dirty="0" err="1">
                <a:solidFill>
                  <a:srgbClr val="002060"/>
                </a:solidFill>
                <a:latin typeface="Times New Roman" panose="02020603050405020304" pitchFamily="18" charset="0"/>
                <a:ea typeface="Calibri" panose="020F0502020204030204" pitchFamily="34" charset="0"/>
              </a:rPr>
              <a:t>Lạp</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Hô</a:t>
            </a:r>
            <a:r>
              <a:rPr lang="en-US" sz="2000" b="1" dirty="0">
                <a:solidFill>
                  <a:srgbClr val="002060"/>
                </a:solidFill>
                <a:latin typeface="Times New Roman" panose="02020603050405020304" pitchFamily="18" charset="0"/>
                <a:ea typeface="Calibri" panose="020F0502020204030204" pitchFamily="34" charset="0"/>
              </a:rPr>
              <a:t>-me-re)</a:t>
            </a:r>
            <a:endParaRPr lang="en-US" sz="2000" b="1" dirty="0">
              <a:solidFill>
                <a:srgbClr val="002060"/>
              </a:solidFill>
            </a:endParaRPr>
          </a:p>
        </p:txBody>
      </p:sp>
      <p:sp>
        <p:nvSpPr>
          <p:cNvPr id="5" name="Rectangle 4"/>
          <p:cNvSpPr/>
          <p:nvPr/>
        </p:nvSpPr>
        <p:spPr>
          <a:xfrm>
            <a:off x="3089189" y="3407028"/>
            <a:ext cx="8155459" cy="3046988"/>
          </a:xfrm>
          <a:prstGeom prst="rect">
            <a:avLst/>
          </a:prstGeom>
        </p:spPr>
        <p:txBody>
          <a:bodyPr wrap="square">
            <a:spAutoFit/>
          </a:bodyPr>
          <a:lstStyle/>
          <a:p>
            <a:pPr algn="just">
              <a:tabLst>
                <a:tab pos="0" algn="l"/>
                <a:tab pos="90170" algn="l"/>
                <a:tab pos="180340" algn="l"/>
              </a:tabLst>
            </a:pP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ngôi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bộc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lộ</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giao</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thiệp</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tăng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cậy</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bởi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trải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nghiệm</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6" name="Rectangle 5"/>
          <p:cNvSpPr/>
          <p:nvPr/>
        </p:nvSpPr>
        <p:spPr>
          <a:xfrm>
            <a:off x="4551186" y="1044822"/>
            <a:ext cx="2702663" cy="646331"/>
          </a:xfrm>
          <a:prstGeom prst="rect">
            <a:avLst/>
          </a:prstGeom>
        </p:spPr>
        <p:txBody>
          <a:bodyPr wrap="none">
            <a:spAutoFit/>
          </a:bodyPr>
          <a:lstStyle/>
          <a:p>
            <a:r>
              <a:rPr lang="en-US" sz="3600" b="1" dirty="0">
                <a:solidFill>
                  <a:srgbClr val="FF0000"/>
                </a:solidFill>
                <a:latin typeface="Times New Roman" panose="02020603050405020304" pitchFamily="18" charset="0"/>
                <a:ea typeface="MS Mincho"/>
                <a:cs typeface="Times New Roman" panose="02020603050405020304" pitchFamily="18" charset="0"/>
              </a:rPr>
              <a:t>III. </a:t>
            </a:r>
            <a:r>
              <a:rPr lang="en-US" sz="3600" b="1" dirty="0" err="1">
                <a:solidFill>
                  <a:srgbClr val="FF0000"/>
                </a:solidFill>
                <a:latin typeface="Times New Roman" panose="02020603050405020304" pitchFamily="18" charset="0"/>
                <a:ea typeface="MS Mincho"/>
                <a:cs typeface="Times New Roman" panose="02020603050405020304" pitchFamily="18" charset="0"/>
              </a:rPr>
              <a:t>Tổng</a:t>
            </a:r>
            <a:r>
              <a:rPr lang="en-US" sz="3600" b="1" dirty="0">
                <a:solidFill>
                  <a:srgbClr val="FF0000"/>
                </a:solidFill>
                <a:latin typeface="Times New Roman" panose="02020603050405020304" pitchFamily="18" charset="0"/>
                <a:ea typeface="MS Mincho"/>
                <a:cs typeface="Times New Roman" panose="02020603050405020304" pitchFamily="18" charset="0"/>
              </a:rPr>
              <a:t> </a:t>
            </a:r>
            <a:r>
              <a:rPr lang="en-US" sz="3600" b="1" dirty="0" err="1">
                <a:solidFill>
                  <a:srgbClr val="FF0000"/>
                </a:solidFill>
                <a:latin typeface="Times New Roman" panose="02020603050405020304" pitchFamily="18" charset="0"/>
                <a:ea typeface="MS Mincho"/>
                <a:cs typeface="Times New Roman" panose="02020603050405020304" pitchFamily="18" charset="0"/>
              </a:rPr>
              <a:t>kết</a:t>
            </a:r>
            <a:endParaRPr lang="en-US" sz="3600" dirty="0">
              <a:solidFill>
                <a:srgbClr val="FF0000"/>
              </a:solidFill>
            </a:endParaRPr>
          </a:p>
        </p:txBody>
      </p:sp>
      <p:sp>
        <p:nvSpPr>
          <p:cNvPr id="7" name="Rectangle 6"/>
          <p:cNvSpPr/>
          <p:nvPr/>
        </p:nvSpPr>
        <p:spPr>
          <a:xfrm>
            <a:off x="2981282" y="2058080"/>
            <a:ext cx="7531151" cy="1077218"/>
          </a:xfrm>
          <a:prstGeom prst="rect">
            <a:avLst/>
          </a:prstGeom>
        </p:spPr>
        <p:txBody>
          <a:bodyPr wrap="square">
            <a:spAutoFit/>
          </a:bodyPr>
          <a:lstStyle/>
          <a:p>
            <a:pPr algn="just">
              <a:tabLst>
                <a:tab pos="0" algn="l"/>
                <a:tab pos="90170" algn="l"/>
                <a:tab pos="180340" algn="l"/>
              </a:tabLst>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xuôi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Rectangle: Rounded Corners 7"/>
          <p:cNvSpPr/>
          <p:nvPr/>
        </p:nvSpPr>
        <p:spPr>
          <a:xfrm>
            <a:off x="518984" y="2199503"/>
            <a:ext cx="2075935" cy="234599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accent2">
                    <a:lumMod val="75000"/>
                  </a:schemeClr>
                </a:solidFill>
              </a:rPr>
              <a:t>NGHỆ</a:t>
            </a:r>
            <a:r>
              <a:rPr lang="en-US" sz="4400" b="1" dirty="0">
                <a:solidFill>
                  <a:schemeClr val="accent2">
                    <a:lumMod val="75000"/>
                  </a:schemeClr>
                </a:solidFill>
              </a:rPr>
              <a:t> </a:t>
            </a:r>
            <a:r>
              <a:rPr lang="en-US" sz="4400" b="1" dirty="0" err="1">
                <a:solidFill>
                  <a:schemeClr val="accent2">
                    <a:lumMod val="75000"/>
                  </a:schemeClr>
                </a:solidFill>
              </a:rPr>
              <a:t>THUẬT</a:t>
            </a:r>
            <a:endParaRPr lang="en-US" sz="4400" b="1" dirty="0">
              <a:solidFill>
                <a:schemeClr val="accent2">
                  <a:lumMod val="75000"/>
                </a:schemeClr>
              </a:solidFill>
            </a:endParaRPr>
          </a:p>
        </p:txBody>
      </p:sp>
    </p:spTree>
    <p:extLst>
      <p:ext uri="{BB962C8B-B14F-4D97-AF65-F5344CB8AC3E}">
        <p14:creationId xmlns:p14="http://schemas.microsoft.com/office/powerpoint/2010/main" val="337760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 y="0"/>
            <a:ext cx="12192000" cy="64711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Bef>
                <a:spcPts val="600"/>
              </a:spcBef>
            </a:pPr>
            <a:r>
              <a:rPr lang="en-US" sz="4000" b="1" dirty="0">
                <a:solidFill>
                  <a:schemeClr val="accent2">
                    <a:lumMod val="75000"/>
                  </a:schemeClr>
                </a:solidFill>
                <a:latin typeface="Times New Roman" panose="02020603050405020304" pitchFamily="18" charset="0"/>
                <a:ea typeface="Segoe UI" panose="020B0502040204020203" pitchFamily="34" charset="0"/>
              </a:rPr>
              <a:t>                 </a:t>
            </a:r>
            <a:r>
              <a:rPr lang="en-US" sz="4000" b="1" dirty="0" err="1">
                <a:solidFill>
                  <a:schemeClr val="accent2">
                    <a:lumMod val="75000"/>
                  </a:schemeClr>
                </a:solidFill>
                <a:latin typeface="Times New Roman" panose="02020603050405020304" pitchFamily="18" charset="0"/>
                <a:ea typeface="Segoe UI" panose="020B0502040204020203" pitchFamily="34" charset="0"/>
              </a:rPr>
              <a:t>GẶP</a:t>
            </a:r>
            <a:r>
              <a:rPr lang="en-US" sz="4000" b="1" dirty="0">
                <a:solidFill>
                  <a:schemeClr val="accent2">
                    <a:lumMod val="75000"/>
                  </a:schemeClr>
                </a:solidFill>
                <a:latin typeface="Times New Roman" panose="02020603050405020304" pitchFamily="18" charset="0"/>
                <a:ea typeface="Segoe UI" panose="020B0502040204020203" pitchFamily="34" charset="0"/>
              </a:rPr>
              <a:t> </a:t>
            </a:r>
            <a:r>
              <a:rPr lang="en-US" sz="4000" b="1" dirty="0" err="1">
                <a:solidFill>
                  <a:schemeClr val="accent2">
                    <a:lumMod val="75000"/>
                  </a:schemeClr>
                </a:solidFill>
                <a:latin typeface="Times New Roman" panose="02020603050405020304" pitchFamily="18" charset="0"/>
                <a:ea typeface="Segoe UI" panose="020B0502040204020203" pitchFamily="34" charset="0"/>
              </a:rPr>
              <a:t>KA-RÍP</a:t>
            </a:r>
            <a:r>
              <a:rPr lang="en-US" sz="4000" b="1" dirty="0">
                <a:solidFill>
                  <a:schemeClr val="accent2">
                    <a:lumMod val="75000"/>
                  </a:schemeClr>
                </a:solidFill>
                <a:latin typeface="Times New Roman" panose="02020603050405020304" pitchFamily="18" charset="0"/>
                <a:ea typeface="Segoe UI" panose="020B0502040204020203" pitchFamily="34" charset="0"/>
              </a:rPr>
              <a:t> </a:t>
            </a:r>
            <a:r>
              <a:rPr lang="en-US" sz="4000" b="1" dirty="0" err="1">
                <a:solidFill>
                  <a:schemeClr val="accent2">
                    <a:lumMod val="75000"/>
                  </a:schemeClr>
                </a:solidFill>
                <a:latin typeface="Times New Roman" panose="02020603050405020304" pitchFamily="18" charset="0"/>
                <a:ea typeface="Segoe UI" panose="020B0502040204020203" pitchFamily="34" charset="0"/>
              </a:rPr>
              <a:t>VÀ</a:t>
            </a:r>
            <a:r>
              <a:rPr lang="en-US" sz="4000" b="1" dirty="0">
                <a:solidFill>
                  <a:schemeClr val="accent2">
                    <a:lumMod val="75000"/>
                  </a:schemeClr>
                </a:solidFill>
                <a:latin typeface="Times New Roman" panose="02020603050405020304" pitchFamily="18" charset="0"/>
                <a:ea typeface="Segoe UI" panose="020B0502040204020203" pitchFamily="34" charset="0"/>
              </a:rPr>
              <a:t> XI-LA</a:t>
            </a:r>
            <a:endParaRPr lang="en-US" sz="4000" b="1" dirty="0">
              <a:solidFill>
                <a:schemeClr val="accent2">
                  <a:lumMod val="75000"/>
                </a:schemeClr>
              </a:solidFill>
              <a:latin typeface="Segoe UI" panose="020B0502040204020203" pitchFamily="34" charset="0"/>
              <a:ea typeface="Segoe UI" panose="020B0502040204020203" pitchFamily="34" charset="0"/>
            </a:endParaRPr>
          </a:p>
        </p:txBody>
      </p:sp>
      <p:sp>
        <p:nvSpPr>
          <p:cNvPr id="3" name="Rectangle 2"/>
          <p:cNvSpPr/>
          <p:nvPr/>
        </p:nvSpPr>
        <p:spPr>
          <a:xfrm>
            <a:off x="1" y="0"/>
            <a:ext cx="2067950" cy="64711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err="1">
                <a:solidFill>
                  <a:srgbClr val="002060"/>
                </a:solidFill>
                <a:latin typeface="Times New Roman" panose="02020603050405020304" pitchFamily="18" charset="0"/>
                <a:cs typeface="Times New Roman" panose="02020603050405020304" pitchFamily="18" charset="0"/>
              </a:rPr>
              <a:t>V10-CHÂN</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TRỜI</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SÁNG</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TẠO</a:t>
            </a:r>
            <a:endParaRPr lang="en-US" b="1" u="sng" dirty="0">
              <a:solidFill>
                <a:srgbClr val="002060"/>
              </a:solidFill>
              <a:latin typeface="Times New Roman" panose="02020603050405020304" pitchFamily="18" charset="0"/>
              <a:cs typeface="Times New Roman" panose="02020603050405020304" pitchFamily="18" charset="0"/>
            </a:endParaRPr>
          </a:p>
        </p:txBody>
      </p:sp>
      <p:sp>
        <p:nvSpPr>
          <p:cNvPr id="4" name="Rectangle 3"/>
          <p:cNvSpPr/>
          <p:nvPr/>
        </p:nvSpPr>
        <p:spPr>
          <a:xfrm>
            <a:off x="7666896" y="168812"/>
            <a:ext cx="4642336" cy="4783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002060"/>
                </a:solidFill>
                <a:effectLst/>
                <a:latin typeface="Times New Roman" panose="02020603050405020304" pitchFamily="18" charset="0"/>
                <a:ea typeface="Calibri" panose="020F0502020204030204" pitchFamily="34" charset="0"/>
              </a:rPr>
              <a:t>(</a:t>
            </a:r>
            <a:r>
              <a:rPr lang="en-US" sz="2000" b="1" dirty="0" err="1">
                <a:solidFill>
                  <a:srgbClr val="002060"/>
                </a:solidFill>
                <a:latin typeface="Times New Roman" panose="02020603050405020304" pitchFamily="18" charset="0"/>
                <a:ea typeface="Calibri" panose="020F0502020204030204" pitchFamily="34" charset="0"/>
              </a:rPr>
              <a:t>Trích</a:t>
            </a:r>
            <a:r>
              <a:rPr lang="en-US" sz="2000" b="1" dirty="0">
                <a:solidFill>
                  <a:srgbClr val="002060"/>
                </a:solidFill>
                <a:latin typeface="Times New Roman" panose="02020603050405020304" pitchFamily="18" charset="0"/>
                <a:ea typeface="Calibri" panose="020F0502020204030204" pitchFamily="34" charset="0"/>
              </a:rPr>
              <a:t> </a:t>
            </a:r>
            <a:r>
              <a:rPr lang="en-US" sz="2000" b="1" i="1" dirty="0">
                <a:solidFill>
                  <a:srgbClr val="002060"/>
                </a:solidFill>
                <a:latin typeface="Times New Roman" panose="02020603050405020304" pitchFamily="18" charset="0"/>
                <a:ea typeface="Calibri" panose="020F0502020204030204" pitchFamily="34" charset="0"/>
              </a:rPr>
              <a:t>Ô-</a:t>
            </a:r>
            <a:r>
              <a:rPr lang="en-US" sz="2000" b="1" i="1" dirty="0" err="1">
                <a:solidFill>
                  <a:srgbClr val="002060"/>
                </a:solidFill>
                <a:latin typeface="Times New Roman" panose="02020603050405020304" pitchFamily="18" charset="0"/>
                <a:ea typeface="Calibri" panose="020F0502020204030204" pitchFamily="34" charset="0"/>
              </a:rPr>
              <a:t>đi</a:t>
            </a:r>
            <a:r>
              <a:rPr lang="en-US" sz="2000" b="1" i="1" dirty="0">
                <a:solidFill>
                  <a:srgbClr val="002060"/>
                </a:solidFill>
                <a:latin typeface="Times New Roman" panose="02020603050405020304" pitchFamily="18" charset="0"/>
                <a:ea typeface="Calibri" panose="020F0502020204030204" pitchFamily="34" charset="0"/>
              </a:rPr>
              <a:t>-</a:t>
            </a:r>
            <a:r>
              <a:rPr lang="en-US" sz="2000" b="1" i="1" dirty="0" err="1">
                <a:solidFill>
                  <a:srgbClr val="002060"/>
                </a:solidFill>
                <a:latin typeface="Times New Roman" panose="02020603050405020304" pitchFamily="18" charset="0"/>
                <a:ea typeface="Calibri" panose="020F0502020204030204" pitchFamily="34" charset="0"/>
              </a:rPr>
              <a:t>xê</a:t>
            </a:r>
            <a:r>
              <a:rPr lang="en-US" sz="2000" b="1" i="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Sử</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thi</a:t>
            </a:r>
            <a:r>
              <a:rPr lang="en-US" sz="2000" b="1" dirty="0">
                <a:solidFill>
                  <a:srgbClr val="002060"/>
                </a:solidFill>
                <a:latin typeface="Times New Roman" panose="02020603050405020304" pitchFamily="18" charset="0"/>
                <a:ea typeface="Calibri" panose="020F0502020204030204" pitchFamily="34" charset="0"/>
              </a:rPr>
              <a:t> Hi </a:t>
            </a:r>
            <a:r>
              <a:rPr lang="en-US" sz="2000" b="1" dirty="0" err="1">
                <a:solidFill>
                  <a:srgbClr val="002060"/>
                </a:solidFill>
                <a:latin typeface="Times New Roman" panose="02020603050405020304" pitchFamily="18" charset="0"/>
                <a:ea typeface="Calibri" panose="020F0502020204030204" pitchFamily="34" charset="0"/>
              </a:rPr>
              <a:t>Lạp</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Hô</a:t>
            </a:r>
            <a:r>
              <a:rPr lang="en-US" sz="2000" b="1" dirty="0">
                <a:solidFill>
                  <a:srgbClr val="002060"/>
                </a:solidFill>
                <a:latin typeface="Times New Roman" panose="02020603050405020304" pitchFamily="18" charset="0"/>
                <a:ea typeface="Calibri" panose="020F0502020204030204" pitchFamily="34" charset="0"/>
              </a:rPr>
              <a:t>-me-re)</a:t>
            </a:r>
            <a:endParaRPr lang="en-US" sz="2000" b="1" dirty="0">
              <a:solidFill>
                <a:srgbClr val="002060"/>
              </a:solidFill>
            </a:endParaRPr>
          </a:p>
        </p:txBody>
      </p:sp>
      <p:sp>
        <p:nvSpPr>
          <p:cNvPr id="6" name="Rectangle 5"/>
          <p:cNvSpPr/>
          <p:nvPr/>
        </p:nvSpPr>
        <p:spPr>
          <a:xfrm>
            <a:off x="4551186" y="1044822"/>
            <a:ext cx="2702663" cy="646331"/>
          </a:xfrm>
          <a:prstGeom prst="rect">
            <a:avLst/>
          </a:prstGeom>
        </p:spPr>
        <p:txBody>
          <a:bodyPr wrap="none">
            <a:spAutoFit/>
          </a:bodyPr>
          <a:lstStyle/>
          <a:p>
            <a:r>
              <a:rPr lang="en-US" sz="3600" b="1" dirty="0">
                <a:solidFill>
                  <a:srgbClr val="FF0000"/>
                </a:solidFill>
                <a:latin typeface="Times New Roman" panose="02020603050405020304" pitchFamily="18" charset="0"/>
                <a:ea typeface="MS Mincho"/>
                <a:cs typeface="Times New Roman" panose="02020603050405020304" pitchFamily="18" charset="0"/>
              </a:rPr>
              <a:t>III. </a:t>
            </a:r>
            <a:r>
              <a:rPr lang="en-US" sz="3600" b="1" dirty="0" err="1">
                <a:solidFill>
                  <a:srgbClr val="FF0000"/>
                </a:solidFill>
                <a:latin typeface="Times New Roman" panose="02020603050405020304" pitchFamily="18" charset="0"/>
                <a:ea typeface="MS Mincho"/>
                <a:cs typeface="Times New Roman" panose="02020603050405020304" pitchFamily="18" charset="0"/>
              </a:rPr>
              <a:t>Tổng</a:t>
            </a:r>
            <a:r>
              <a:rPr lang="en-US" sz="3600" b="1" dirty="0">
                <a:solidFill>
                  <a:srgbClr val="FF0000"/>
                </a:solidFill>
                <a:latin typeface="Times New Roman" panose="02020603050405020304" pitchFamily="18" charset="0"/>
                <a:ea typeface="MS Mincho"/>
                <a:cs typeface="Times New Roman" panose="02020603050405020304" pitchFamily="18" charset="0"/>
              </a:rPr>
              <a:t> </a:t>
            </a:r>
            <a:r>
              <a:rPr lang="en-US" sz="3600" b="1" dirty="0" err="1">
                <a:solidFill>
                  <a:srgbClr val="FF0000"/>
                </a:solidFill>
                <a:latin typeface="Times New Roman" panose="02020603050405020304" pitchFamily="18" charset="0"/>
                <a:ea typeface="MS Mincho"/>
                <a:cs typeface="Times New Roman" panose="02020603050405020304" pitchFamily="18" charset="0"/>
              </a:rPr>
              <a:t>kết</a:t>
            </a:r>
            <a:endParaRPr lang="en-US" sz="3600" dirty="0">
              <a:solidFill>
                <a:srgbClr val="FF0000"/>
              </a:solidFill>
            </a:endParaRPr>
          </a:p>
        </p:txBody>
      </p:sp>
      <p:sp>
        <p:nvSpPr>
          <p:cNvPr id="7" name="Rectangle 6"/>
          <p:cNvSpPr/>
          <p:nvPr/>
        </p:nvSpPr>
        <p:spPr>
          <a:xfrm>
            <a:off x="2981282" y="2058080"/>
            <a:ext cx="7531151" cy="3539430"/>
          </a:xfrm>
          <a:prstGeom prst="rect">
            <a:avLst/>
          </a:prstGeom>
        </p:spPr>
        <p:txBody>
          <a:bodyPr wrap="square">
            <a:spAutoFit/>
          </a:bodyPr>
          <a:lstStyle/>
          <a:p>
            <a:pPr algn="just">
              <a:tabLst>
                <a:tab pos="0" algn="l"/>
                <a:tab pos="90170" algn="l"/>
                <a:tab pos="180340" algn="l"/>
              </a:tabLst>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hứng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đạo</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VB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Gặp</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Ka-</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ríp</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Xi-la: Ca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ngợi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tuệ</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lĩnh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Ô-</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xê</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lãnh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đạo</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thủy</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thủ</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đoàn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phó</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cạm</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bẫy</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hiểm</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Ka-</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ríp</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Xi-la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vượt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trở</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8" name="Rectangle: Rounded Corners 7"/>
          <p:cNvSpPr/>
          <p:nvPr/>
        </p:nvSpPr>
        <p:spPr>
          <a:xfrm>
            <a:off x="518984" y="2199503"/>
            <a:ext cx="2075935" cy="233274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accent2">
                    <a:lumMod val="75000"/>
                  </a:schemeClr>
                </a:solidFill>
              </a:rPr>
              <a:t>NỘI</a:t>
            </a:r>
            <a:r>
              <a:rPr lang="en-US" sz="4400" b="1" dirty="0">
                <a:solidFill>
                  <a:schemeClr val="accent2">
                    <a:lumMod val="75000"/>
                  </a:schemeClr>
                </a:solidFill>
              </a:rPr>
              <a:t> DUNG</a:t>
            </a:r>
          </a:p>
        </p:txBody>
      </p:sp>
    </p:spTree>
    <p:extLst>
      <p:ext uri="{BB962C8B-B14F-4D97-AF65-F5344CB8AC3E}">
        <p14:creationId xmlns:p14="http://schemas.microsoft.com/office/powerpoint/2010/main" val="153088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2236763" y="1434905"/>
            <a:ext cx="8285871" cy="3854547"/>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err="1">
                <a:solidFill>
                  <a:schemeClr val="accent2">
                    <a:lumMod val="50000"/>
                  </a:schemeClr>
                </a:solidFill>
                <a:latin typeface="Times New Roman" panose="02020603050405020304" pitchFamily="18" charset="0"/>
                <a:cs typeface="Times New Roman" panose="02020603050405020304" pitchFamily="18" charset="0"/>
              </a:rPr>
              <a:t>LUYỆN</a:t>
            </a:r>
            <a:r>
              <a:rPr lang="en-US" sz="9600" b="1" dirty="0">
                <a:solidFill>
                  <a:schemeClr val="accent2">
                    <a:lumMod val="50000"/>
                  </a:schemeClr>
                </a:solidFill>
                <a:latin typeface="Times New Roman" panose="02020603050405020304" pitchFamily="18" charset="0"/>
                <a:cs typeface="Times New Roman" panose="02020603050405020304" pitchFamily="18" charset="0"/>
              </a:rPr>
              <a:t> </a:t>
            </a:r>
            <a:r>
              <a:rPr lang="en-US" sz="9600" b="1" dirty="0" err="1">
                <a:solidFill>
                  <a:schemeClr val="accent2">
                    <a:lumMod val="50000"/>
                  </a:schemeClr>
                </a:solidFill>
                <a:latin typeface="Times New Roman" panose="02020603050405020304" pitchFamily="18" charset="0"/>
                <a:cs typeface="Times New Roman" panose="02020603050405020304" pitchFamily="18" charset="0"/>
              </a:rPr>
              <a:t>TẬP</a:t>
            </a:r>
            <a:endParaRPr lang="en-US" sz="9600" b="1" dirty="0">
              <a:solidFill>
                <a:schemeClr val="accent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5928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5" name="Picture 64"/>
          <p:cNvPicPr>
            <a:picLocks noChangeAspect="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610441" y="137457"/>
            <a:ext cx="4942760" cy="6596437"/>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61167" y="2980814"/>
            <a:ext cx="441308" cy="890755"/>
          </a:xfrm>
          <a:prstGeom prst="rect">
            <a:avLst/>
          </a:prstGeom>
        </p:spPr>
      </p:pic>
      <p:sp>
        <p:nvSpPr>
          <p:cNvPr id="12" name="Flowchart: Stored Data 11"/>
          <p:cNvSpPr/>
          <p:nvPr/>
        </p:nvSpPr>
        <p:spPr>
          <a:xfrm rot="5400000">
            <a:off x="3386556" y="886329"/>
            <a:ext cx="1391587" cy="830852"/>
          </a:xfrm>
          <a:prstGeom prst="flowChartOnlineStorag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Flowchart: Stored Data 15"/>
          <p:cNvSpPr/>
          <p:nvPr/>
        </p:nvSpPr>
        <p:spPr>
          <a:xfrm rot="10800000">
            <a:off x="5150011" y="2881778"/>
            <a:ext cx="1043690" cy="1107803"/>
          </a:xfrm>
          <a:prstGeom prst="flowChartOnlineStorag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Flowchart: Stored Data 16"/>
          <p:cNvSpPr/>
          <p:nvPr/>
        </p:nvSpPr>
        <p:spPr>
          <a:xfrm rot="16200000">
            <a:off x="3386557" y="5160659"/>
            <a:ext cx="1391587" cy="830852"/>
          </a:xfrm>
          <a:prstGeom prst="flowChartOnlineStorag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Flowchart: Stored Data 17"/>
          <p:cNvSpPr/>
          <p:nvPr/>
        </p:nvSpPr>
        <p:spPr>
          <a:xfrm>
            <a:off x="1977156" y="2881778"/>
            <a:ext cx="1043690" cy="1107803"/>
          </a:xfrm>
          <a:prstGeom prst="flowChartOnlineStorag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Flowchart: Stored Data 18"/>
          <p:cNvSpPr/>
          <p:nvPr/>
        </p:nvSpPr>
        <p:spPr>
          <a:xfrm rot="2700000">
            <a:off x="2273279" y="1526477"/>
            <a:ext cx="1391587" cy="830852"/>
          </a:xfrm>
          <a:prstGeom prst="flowChartOnlineStorag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5400000" scaled="1"/>
            <a:tileRect/>
          </a:gra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Flowchart: Stored Data 19"/>
          <p:cNvSpPr/>
          <p:nvPr/>
        </p:nvSpPr>
        <p:spPr>
          <a:xfrm rot="13500000">
            <a:off x="4502044" y="4521145"/>
            <a:ext cx="1391587" cy="830852"/>
          </a:xfrm>
          <a:prstGeom prst="flowChartOnlineStorag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5400000" scaled="1"/>
            <a:tileRect/>
          </a:gra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Flowchart: Stored Data 20"/>
          <p:cNvSpPr/>
          <p:nvPr/>
        </p:nvSpPr>
        <p:spPr>
          <a:xfrm rot="18900000">
            <a:off x="2443963" y="4375957"/>
            <a:ext cx="1043690" cy="1107803"/>
          </a:xfrm>
          <a:prstGeom prst="flowChartOnlineStorage">
            <a:avLst/>
          </a:prstGeom>
          <a:solidFill>
            <a:srgbClr val="FF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Flowchart: Stored Data 21"/>
          <p:cNvSpPr/>
          <p:nvPr/>
        </p:nvSpPr>
        <p:spPr>
          <a:xfrm rot="8100000">
            <a:off x="4685410" y="1383808"/>
            <a:ext cx="1043690" cy="1107803"/>
          </a:xfrm>
          <a:prstGeom prst="flowChartOnlineStorag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path path="circle">
              <a:fillToRect l="100000" b="100000"/>
            </a:path>
            <a:tileRect t="-100000" r="-100000"/>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Rectangle 23"/>
          <p:cNvSpPr/>
          <p:nvPr/>
        </p:nvSpPr>
        <p:spPr>
          <a:xfrm>
            <a:off x="3890322" y="854444"/>
            <a:ext cx="560410" cy="761747"/>
          </a:xfrm>
          <a:prstGeom prst="rect">
            <a:avLst/>
          </a:prstGeom>
        </p:spPr>
        <p:txBody>
          <a:bodyPr wrap="non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p>
        </p:txBody>
      </p:sp>
      <p:sp>
        <p:nvSpPr>
          <p:cNvPr id="25" name="Rectangle 24"/>
          <p:cNvSpPr/>
          <p:nvPr/>
        </p:nvSpPr>
        <p:spPr>
          <a:xfrm rot="2700000">
            <a:off x="4945646" y="1556837"/>
            <a:ext cx="523220" cy="761747"/>
          </a:xfrm>
          <a:prstGeom prst="rect">
            <a:avLst/>
          </a:prstGeom>
        </p:spPr>
        <p:txBody>
          <a:bodyPr wrap="non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a:t>
            </a:r>
          </a:p>
        </p:txBody>
      </p:sp>
      <p:sp>
        <p:nvSpPr>
          <p:cNvPr id="26" name="Rectangle 25"/>
          <p:cNvSpPr/>
          <p:nvPr/>
        </p:nvSpPr>
        <p:spPr>
          <a:xfrm>
            <a:off x="5482394" y="2988367"/>
            <a:ext cx="555280" cy="761747"/>
          </a:xfrm>
          <a:prstGeom prst="rect">
            <a:avLst/>
          </a:prstGeom>
        </p:spPr>
        <p:txBody>
          <a:bodyPr wrap="non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a:t>
            </a:r>
          </a:p>
        </p:txBody>
      </p:sp>
      <p:sp>
        <p:nvSpPr>
          <p:cNvPr id="27" name="Rectangle 26"/>
          <p:cNvSpPr/>
          <p:nvPr/>
        </p:nvSpPr>
        <p:spPr>
          <a:xfrm>
            <a:off x="3892886" y="5128775"/>
            <a:ext cx="555280" cy="761747"/>
          </a:xfrm>
          <a:prstGeom prst="rect">
            <a:avLst/>
          </a:prstGeom>
        </p:spPr>
        <p:txBody>
          <a:bodyPr wrap="non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a:t>
            </a:r>
          </a:p>
        </p:txBody>
      </p:sp>
      <p:sp>
        <p:nvSpPr>
          <p:cNvPr id="28" name="Rectangle 27"/>
          <p:cNvSpPr/>
          <p:nvPr/>
        </p:nvSpPr>
        <p:spPr>
          <a:xfrm>
            <a:off x="2311126" y="2988367"/>
            <a:ext cx="555280" cy="761747"/>
          </a:xfrm>
          <a:prstGeom prst="rect">
            <a:avLst/>
          </a:prstGeom>
        </p:spPr>
        <p:txBody>
          <a:bodyPr wrap="non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a:t>
            </a:r>
          </a:p>
        </p:txBody>
      </p:sp>
      <p:sp>
        <p:nvSpPr>
          <p:cNvPr id="29" name="Rectangle 28"/>
          <p:cNvSpPr/>
          <p:nvPr/>
        </p:nvSpPr>
        <p:spPr>
          <a:xfrm rot="2700000">
            <a:off x="2704198" y="4548988"/>
            <a:ext cx="523220" cy="761747"/>
          </a:xfrm>
          <a:prstGeom prst="rect">
            <a:avLst/>
          </a:prstGeom>
        </p:spPr>
        <p:txBody>
          <a:bodyPr wrap="non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B</a:t>
            </a:r>
          </a:p>
        </p:txBody>
      </p:sp>
      <p:sp>
        <p:nvSpPr>
          <p:cNvPr id="30" name="Rectangle 29"/>
          <p:cNvSpPr/>
          <p:nvPr/>
        </p:nvSpPr>
        <p:spPr>
          <a:xfrm rot="18900000">
            <a:off x="2691431" y="1561033"/>
            <a:ext cx="555280" cy="761747"/>
          </a:xfrm>
          <a:prstGeom prst="rect">
            <a:avLst/>
          </a:prstGeom>
        </p:spPr>
        <p:txBody>
          <a:bodyPr wrap="non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a:t>
            </a:r>
          </a:p>
        </p:txBody>
      </p:sp>
      <p:sp>
        <p:nvSpPr>
          <p:cNvPr id="31" name="Rectangle 30"/>
          <p:cNvSpPr/>
          <p:nvPr/>
        </p:nvSpPr>
        <p:spPr>
          <a:xfrm rot="18900000">
            <a:off x="4920197" y="4555701"/>
            <a:ext cx="555280" cy="761747"/>
          </a:xfrm>
          <a:prstGeom prst="rect">
            <a:avLst/>
          </a:prstGeom>
        </p:spPr>
        <p:txBody>
          <a:bodyPr wrap="non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8064A2">
                    <a:lumMod val="20000"/>
                    <a:lumOff val="80000"/>
                  </a:srgbClr>
                </a:solidFill>
                <a:effectLst/>
                <a:uLnTx/>
                <a:uFillTx/>
                <a:latin typeface="Times New Roman" panose="02020603050405020304" pitchFamily="18" charset="0"/>
                <a:ea typeface="+mn-ea"/>
                <a:cs typeface="Times New Roman" panose="02020603050405020304" pitchFamily="18" charset="0"/>
              </a:rPr>
              <a:t>D</a:t>
            </a:r>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252" y="2481569"/>
            <a:ext cx="1426588" cy="1908213"/>
          </a:xfrm>
          <a:prstGeom prst="rect">
            <a:avLst/>
          </a:prstGeom>
        </p:spPr>
      </p:pic>
      <p:sp>
        <p:nvSpPr>
          <p:cNvPr id="66" name="Rectangle 65"/>
          <p:cNvSpPr/>
          <p:nvPr/>
        </p:nvSpPr>
        <p:spPr>
          <a:xfrm>
            <a:off x="6961607" y="807171"/>
            <a:ext cx="4277650" cy="1923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chemeClr val="accent5">
                  <a:lumMod val="50000"/>
                </a:schemeClr>
              </a:solidFill>
              <a:effectLst/>
              <a:uLnTx/>
              <a:uFillTx/>
              <a:latin typeface="Times New Roman" pitchFamily="18" charset="0"/>
              <a:ea typeface="+mn-ea"/>
              <a:cs typeface="Times New Roman" pitchFamily="18" charset="0"/>
            </a:endParaRPr>
          </a:p>
          <a:p>
            <a:pPr>
              <a:lnSpc>
                <a:spcPct val="115000"/>
              </a:lnSpc>
              <a:spcAft>
                <a:spcPts val="1000"/>
              </a:spcAft>
            </a:pPr>
            <a:r>
              <a:rPr lang="en-US" sz="28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1</a:t>
            </a:r>
            <a:r>
              <a:rPr lang="en-US" sz="28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trích</a:t>
            </a:r>
            <a:r>
              <a:rPr lang="en-US" sz="28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Gặp</a:t>
            </a:r>
            <a:r>
              <a:rPr lang="en-US" sz="2800" i="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Ka-</a:t>
            </a:r>
            <a:r>
              <a:rPr lang="en-US" sz="2800" i="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ríp</a:t>
            </a:r>
            <a:r>
              <a:rPr lang="en-US" sz="2800" i="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i="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Xi-la</a:t>
            </a:r>
            <a:r>
              <a:rPr lang="en-US" sz="28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trích</a:t>
            </a:r>
            <a:r>
              <a:rPr lang="en-US" sz="28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67" name="Rectangle 66"/>
          <p:cNvSpPr/>
          <p:nvPr/>
        </p:nvSpPr>
        <p:spPr>
          <a:xfrm>
            <a:off x="7053047" y="2788921"/>
            <a:ext cx="4277650" cy="66729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just"/>
            <a:r>
              <a:rPr lang="en-US" dirty="0">
                <a:solidFill>
                  <a:prstClr val="white"/>
                </a:solidFill>
                <a:latin typeface="Times New Roman" pitchFamily="18" charset="0"/>
                <a:cs typeface="Times New Roman" pitchFamily="18" charset="0"/>
              </a:rPr>
              <a:t>A. Ô-</a:t>
            </a:r>
            <a:r>
              <a:rPr lang="en-US" dirty="0" err="1">
                <a:solidFill>
                  <a:prstClr val="white"/>
                </a:solidFill>
                <a:latin typeface="Times New Roman" pitchFamily="18" charset="0"/>
                <a:cs typeface="Times New Roman" pitchFamily="18" charset="0"/>
              </a:rPr>
              <a:t>đi</a:t>
            </a:r>
            <a:r>
              <a:rPr lang="en-US" dirty="0">
                <a:solidFill>
                  <a:prstClr val="white"/>
                </a:solidFill>
                <a:latin typeface="Times New Roman" pitchFamily="18" charset="0"/>
                <a:cs typeface="Times New Roman" pitchFamily="18" charset="0"/>
              </a:rPr>
              <a:t>-</a:t>
            </a:r>
            <a:r>
              <a:rPr lang="en-US" dirty="0" err="1">
                <a:solidFill>
                  <a:prstClr val="white"/>
                </a:solidFill>
                <a:latin typeface="Times New Roman" pitchFamily="18" charset="0"/>
                <a:cs typeface="Times New Roman" pitchFamily="18" charset="0"/>
              </a:rPr>
              <a:t>xê</a:t>
            </a:r>
            <a:endParaRPr kumimoji="0" lang="en-US" sz="1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68" name="Rectangle 67"/>
          <p:cNvSpPr/>
          <p:nvPr/>
        </p:nvSpPr>
        <p:spPr>
          <a:xfrm>
            <a:off x="7049649" y="3657934"/>
            <a:ext cx="4277650" cy="80323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a:p>
            <a:pPr lvl="0"/>
            <a:r>
              <a:rPr kumimoji="0" lang="en-US" sz="19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B. </a:t>
            </a:r>
            <a:r>
              <a:rPr lang="en-US" sz="1900" dirty="0" err="1">
                <a:solidFill>
                  <a:prstClr val="white"/>
                </a:solidFill>
                <a:latin typeface="Times New Roman" pitchFamily="18" charset="0"/>
                <a:cs typeface="Times New Roman" pitchFamily="18" charset="0"/>
              </a:rPr>
              <a:t>Thần</a:t>
            </a:r>
            <a:r>
              <a:rPr lang="en-US" sz="1900" dirty="0">
                <a:solidFill>
                  <a:prstClr val="white"/>
                </a:solidFill>
                <a:latin typeface="Times New Roman" pitchFamily="18" charset="0"/>
                <a:cs typeface="Times New Roman" pitchFamily="18" charset="0"/>
              </a:rPr>
              <a:t> </a:t>
            </a:r>
            <a:r>
              <a:rPr lang="en-US" sz="1900" dirty="0" err="1">
                <a:solidFill>
                  <a:prstClr val="white"/>
                </a:solidFill>
                <a:latin typeface="Times New Roman" pitchFamily="18" charset="0"/>
                <a:cs typeface="Times New Roman" pitchFamily="18" charset="0"/>
              </a:rPr>
              <a:t>thoại</a:t>
            </a:r>
            <a:r>
              <a:rPr lang="en-US" sz="1900" dirty="0">
                <a:solidFill>
                  <a:prstClr val="white"/>
                </a:solidFill>
                <a:latin typeface="Times New Roman" pitchFamily="18" charset="0"/>
                <a:cs typeface="Times New Roman" pitchFamily="18" charset="0"/>
              </a:rPr>
              <a:t> </a:t>
            </a:r>
            <a:r>
              <a:rPr lang="en-US" sz="1900" dirty="0" err="1">
                <a:solidFill>
                  <a:prstClr val="white"/>
                </a:solidFill>
                <a:latin typeface="Times New Roman" pitchFamily="18" charset="0"/>
                <a:cs typeface="Times New Roman" pitchFamily="18" charset="0"/>
              </a:rPr>
              <a:t>Hy</a:t>
            </a:r>
            <a:r>
              <a:rPr lang="en-US" sz="1900" dirty="0">
                <a:solidFill>
                  <a:prstClr val="white"/>
                </a:solidFill>
                <a:latin typeface="Times New Roman" pitchFamily="18" charset="0"/>
                <a:cs typeface="Times New Roman" pitchFamily="18" charset="0"/>
              </a:rPr>
              <a:t> – </a:t>
            </a:r>
            <a:r>
              <a:rPr lang="en-US" sz="1900" dirty="0" err="1">
                <a:solidFill>
                  <a:prstClr val="white"/>
                </a:solidFill>
                <a:latin typeface="Times New Roman" pitchFamily="18" charset="0"/>
                <a:cs typeface="Times New Roman" pitchFamily="18" charset="0"/>
              </a:rPr>
              <a:t>Lạp</a:t>
            </a:r>
            <a:r>
              <a:rPr lang="en-US" sz="1900" dirty="0">
                <a:solidFill>
                  <a:prstClr val="white"/>
                </a:solidFill>
                <a:latin typeface="Times New Roman" pitchFamily="18" charset="0"/>
                <a:cs typeface="Times New Roman" pitchFamily="18" charset="0"/>
              </a:rPr>
              <a:t>.</a:t>
            </a:r>
            <a:endParaRPr kumimoji="0" lang="en-US" sz="1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69" name="Rectangle 68"/>
          <p:cNvSpPr/>
          <p:nvPr/>
        </p:nvSpPr>
        <p:spPr>
          <a:xfrm>
            <a:off x="7049649" y="4708426"/>
            <a:ext cx="4277650" cy="67574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a:p>
            <a:pPr algn="just"/>
            <a:r>
              <a:rPr kumimoji="0" lang="en-US" sz="19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 </a:t>
            </a:r>
            <a:r>
              <a:rPr lang="en-US" sz="2000" dirty="0">
                <a:solidFill>
                  <a:schemeClr val="bg1"/>
                </a:solidFill>
                <a:latin typeface="Times New Roman" panose="02020603050405020304" pitchFamily="18" charset="0"/>
                <a:ea typeface="Calibri" panose="020F0502020204030204" pitchFamily="34" charset="0"/>
              </a:rPr>
              <a:t>I-li-</a:t>
            </a:r>
            <a:r>
              <a:rPr lang="en-US" sz="2000" dirty="0" err="1">
                <a:solidFill>
                  <a:schemeClr val="bg1"/>
                </a:solidFill>
                <a:latin typeface="Times New Roman" panose="02020603050405020304" pitchFamily="18" charset="0"/>
                <a:ea typeface="Calibri" panose="020F0502020204030204" pitchFamily="34" charset="0"/>
              </a:rPr>
              <a:t>át</a:t>
            </a:r>
            <a:r>
              <a:rPr lang="en-US" sz="2000" dirty="0">
                <a:solidFill>
                  <a:schemeClr val="bg1"/>
                </a:solidFill>
                <a:latin typeface="Times New Roman" panose="02020603050405020304" pitchFamily="18" charset="0"/>
                <a:ea typeface="Calibri" panose="020F0502020204030204" pitchFamily="34" charset="0"/>
              </a:rPr>
              <a:t>.</a:t>
            </a:r>
            <a:endParaRPr lang="en-US" sz="1900" dirty="0">
              <a:solidFill>
                <a:prstClr val="white"/>
              </a:solidFill>
              <a:latin typeface="Times New Roman" pitchFamily="18" charset="0"/>
              <a:cs typeface="Times New Roman" pitchFamily="18" charset="0"/>
            </a:endParaRPr>
          </a:p>
          <a:p>
            <a:pPr lvl="0" algn="just"/>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0" name="Rectangle 69"/>
          <p:cNvSpPr/>
          <p:nvPr/>
        </p:nvSpPr>
        <p:spPr>
          <a:xfrm>
            <a:off x="7049649" y="5470199"/>
            <a:ext cx="4277650" cy="51452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a:p>
            <a:pPr lvl="0" algn="just"/>
            <a:r>
              <a:rPr kumimoji="0" lang="en-US" sz="19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D. </a:t>
            </a:r>
            <a:r>
              <a:rPr lang="en-US" sz="1900" dirty="0">
                <a:solidFill>
                  <a:prstClr val="white"/>
                </a:solidFill>
                <a:latin typeface="Times New Roman" pitchFamily="18" charset="0"/>
                <a:cs typeface="Times New Roman" pitchFamily="18" charset="0"/>
              </a:rPr>
              <a:t>Ra-ma-y-a-</a:t>
            </a:r>
            <a:r>
              <a:rPr lang="en-US" sz="1900" dirty="0" err="1">
                <a:solidFill>
                  <a:prstClr val="white"/>
                </a:solidFill>
                <a:latin typeface="Times New Roman" pitchFamily="18" charset="0"/>
                <a:cs typeface="Times New Roman" pitchFamily="18" charset="0"/>
              </a:rPr>
              <a:t>na</a:t>
            </a:r>
            <a:endParaRPr lang="vi-VN" sz="1900" dirty="0">
              <a:solidFill>
                <a:prstClr val="white"/>
              </a:solidFill>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p>
        </p:txBody>
      </p:sp>
    </p:spTree>
    <p:extLst>
      <p:ext uri="{BB962C8B-B14F-4D97-AF65-F5344CB8AC3E}">
        <p14:creationId xmlns:p14="http://schemas.microsoft.com/office/powerpoint/2010/main" val="255393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1000"/>
                                        <p:tgtEl>
                                          <p:spTgt spid="67"/>
                                        </p:tgtEl>
                                      </p:cBhvr>
                                    </p:animEffect>
                                    <p:anim calcmode="lin" valueType="num">
                                      <p:cBhvr>
                                        <p:cTn id="8" dur="1000" fill="hold"/>
                                        <p:tgtEl>
                                          <p:spTgt spid="67"/>
                                        </p:tgtEl>
                                        <p:attrNameLst>
                                          <p:attrName>ppt_x</p:attrName>
                                        </p:attrNameLst>
                                      </p:cBhvr>
                                      <p:tavLst>
                                        <p:tav tm="0">
                                          <p:val>
                                            <p:strVal val="#ppt_x"/>
                                          </p:val>
                                        </p:tav>
                                        <p:tav tm="100000">
                                          <p:val>
                                            <p:strVal val="#ppt_x"/>
                                          </p:val>
                                        </p:tav>
                                      </p:tavLst>
                                    </p:anim>
                                    <p:anim calcmode="lin" valueType="num">
                                      <p:cBhvr>
                                        <p:cTn id="9" dur="1000" fill="hold"/>
                                        <p:tgtEl>
                                          <p:spTgt spid="6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fade">
                                      <p:cBhvr>
                                        <p:cTn id="13" dur="1000"/>
                                        <p:tgtEl>
                                          <p:spTgt spid="68"/>
                                        </p:tgtEl>
                                      </p:cBhvr>
                                    </p:animEffect>
                                    <p:anim calcmode="lin" valueType="num">
                                      <p:cBhvr>
                                        <p:cTn id="14" dur="1000" fill="hold"/>
                                        <p:tgtEl>
                                          <p:spTgt spid="68"/>
                                        </p:tgtEl>
                                        <p:attrNameLst>
                                          <p:attrName>ppt_x</p:attrName>
                                        </p:attrNameLst>
                                      </p:cBhvr>
                                      <p:tavLst>
                                        <p:tav tm="0">
                                          <p:val>
                                            <p:strVal val="#ppt_x"/>
                                          </p:val>
                                        </p:tav>
                                        <p:tav tm="100000">
                                          <p:val>
                                            <p:strVal val="#ppt_x"/>
                                          </p:val>
                                        </p:tav>
                                      </p:tavLst>
                                    </p:anim>
                                    <p:anim calcmode="lin" valueType="num">
                                      <p:cBhvr>
                                        <p:cTn id="15" dur="1000" fill="hold"/>
                                        <p:tgtEl>
                                          <p:spTgt spid="6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fade">
                                      <p:cBhvr>
                                        <p:cTn id="19" dur="1000"/>
                                        <p:tgtEl>
                                          <p:spTgt spid="69"/>
                                        </p:tgtEl>
                                      </p:cBhvr>
                                    </p:animEffect>
                                    <p:anim calcmode="lin" valueType="num">
                                      <p:cBhvr>
                                        <p:cTn id="20" dur="1000" fill="hold"/>
                                        <p:tgtEl>
                                          <p:spTgt spid="69"/>
                                        </p:tgtEl>
                                        <p:attrNameLst>
                                          <p:attrName>ppt_x</p:attrName>
                                        </p:attrNameLst>
                                      </p:cBhvr>
                                      <p:tavLst>
                                        <p:tav tm="0">
                                          <p:val>
                                            <p:strVal val="#ppt_x"/>
                                          </p:val>
                                        </p:tav>
                                        <p:tav tm="100000">
                                          <p:val>
                                            <p:strVal val="#ppt_x"/>
                                          </p:val>
                                        </p:tav>
                                      </p:tavLst>
                                    </p:anim>
                                    <p:anim calcmode="lin" valueType="num">
                                      <p:cBhvr>
                                        <p:cTn id="21" dur="1000" fill="hold"/>
                                        <p:tgtEl>
                                          <p:spTgt spid="6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fade">
                                      <p:cBhvr>
                                        <p:cTn id="25" dur="1000"/>
                                        <p:tgtEl>
                                          <p:spTgt spid="70"/>
                                        </p:tgtEl>
                                      </p:cBhvr>
                                    </p:animEffect>
                                    <p:anim calcmode="lin" valueType="num">
                                      <p:cBhvr>
                                        <p:cTn id="26" dur="1000" fill="hold"/>
                                        <p:tgtEl>
                                          <p:spTgt spid="70"/>
                                        </p:tgtEl>
                                        <p:attrNameLst>
                                          <p:attrName>ppt_x</p:attrName>
                                        </p:attrNameLst>
                                      </p:cBhvr>
                                      <p:tavLst>
                                        <p:tav tm="0">
                                          <p:val>
                                            <p:strVal val="#ppt_x"/>
                                          </p:val>
                                        </p:tav>
                                        <p:tav tm="100000">
                                          <p:val>
                                            <p:strVal val="#ppt_x"/>
                                          </p:val>
                                        </p:tav>
                                      </p:tavLst>
                                    </p:anim>
                                    <p:anim calcmode="lin" valueType="num">
                                      <p:cBhvr>
                                        <p:cTn id="27"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xit" presetSubtype="20" fill="hold" nodeType="clickEffect">
                                  <p:stCondLst>
                                    <p:cond delay="0"/>
                                  </p:stCondLst>
                                  <p:childTnLst>
                                    <p:anim calcmode="lin" valueType="num">
                                      <p:cBhvr>
                                        <p:cTn id="31" dur="1000"/>
                                        <p:tgtEl>
                                          <p:spTgt spid="14"/>
                                        </p:tgtEl>
                                        <p:attrNameLst>
                                          <p:attrName>ppt_w</p:attrName>
                                        </p:attrNameLst>
                                      </p:cBhvr>
                                      <p:tavLst>
                                        <p:tav tm="0">
                                          <p:val>
                                            <p:strVal val="ppt_w"/>
                                          </p:val>
                                        </p:tav>
                                        <p:tav tm="100000">
                                          <p:val>
                                            <p:strVal val="(6*min(max(ppt_w*ppt_h,.3),1)-7.4)/-.7*ppt_w"/>
                                          </p:val>
                                        </p:tav>
                                      </p:tavLst>
                                    </p:anim>
                                    <p:anim calcmode="lin" valueType="num">
                                      <p:cBhvr>
                                        <p:cTn id="32" dur="1000"/>
                                        <p:tgtEl>
                                          <p:spTgt spid="14"/>
                                        </p:tgtEl>
                                        <p:attrNameLst>
                                          <p:attrName>ppt_h</p:attrName>
                                        </p:attrNameLst>
                                      </p:cBhvr>
                                      <p:tavLst>
                                        <p:tav tm="0">
                                          <p:val>
                                            <p:strVal val="ppt_h"/>
                                          </p:val>
                                        </p:tav>
                                        <p:tav tm="100000">
                                          <p:val>
                                            <p:strVal val="(6*min(max(ppt_w*ppt_h,.3),1)-7.4)/-.7*ppt_h"/>
                                          </p:val>
                                        </p:tav>
                                      </p:tavLst>
                                    </p:anim>
                                    <p:anim calcmode="lin" valueType="num">
                                      <p:cBhvr>
                                        <p:cTn id="33" dur="1000"/>
                                        <p:tgtEl>
                                          <p:spTgt spid="14"/>
                                        </p:tgtEl>
                                        <p:attrNameLst>
                                          <p:attrName>ppt_y</p:attrName>
                                        </p:attrNameLst>
                                      </p:cBhvr>
                                      <p:tavLst>
                                        <p:tav tm="0">
                                          <p:val>
                                            <p:strVal val="ppt_y"/>
                                          </p:val>
                                        </p:tav>
                                        <p:tav tm="100000">
                                          <p:val>
                                            <p:strVal val="1+(6*min(max(ppt_w*ppt_h,.3),1)-7.4)/-.7*ppt_h/2"/>
                                          </p:val>
                                        </p:tav>
                                      </p:tavLst>
                                    </p:anim>
                                    <p:set>
                                      <p:cBhvr>
                                        <p:cTn id="34" dur="1" fill="hold">
                                          <p:stCondLst>
                                            <p:cond delay="999"/>
                                          </p:stCondLst>
                                        </p:cTn>
                                        <p:tgtEl>
                                          <p:spTgt spid="14"/>
                                        </p:tgtEl>
                                        <p:attrNameLst>
                                          <p:attrName>style.visibility</p:attrName>
                                        </p:attrNameLst>
                                      </p:cBhvr>
                                      <p:to>
                                        <p:strVal val="hidden"/>
                                      </p:to>
                                    </p:set>
                                  </p:childTnLst>
                                </p:cTn>
                              </p:par>
                              <p:par>
                                <p:cTn id="35" presetID="32" presetClass="emph" presetSubtype="0" repeatCount="4000" fill="hold" nodeType="withEffect">
                                  <p:stCondLst>
                                    <p:cond delay="0"/>
                                  </p:stCondLst>
                                  <p:childTnLst>
                                    <p:animRot by="120000">
                                      <p:cBhvr>
                                        <p:cTn id="36" dur="1" fill="hold">
                                          <p:stCondLst>
                                            <p:cond delay="0"/>
                                          </p:stCondLst>
                                        </p:cTn>
                                        <p:tgtEl>
                                          <p:spTgt spid="23"/>
                                        </p:tgtEl>
                                        <p:attrNameLst>
                                          <p:attrName>r</p:attrName>
                                        </p:attrNameLst>
                                      </p:cBhvr>
                                    </p:animRot>
                                    <p:animRot by="-240000">
                                      <p:cBhvr>
                                        <p:cTn id="37" dur="2" fill="hold">
                                          <p:stCondLst>
                                            <p:cond delay="45"/>
                                          </p:stCondLst>
                                        </p:cTn>
                                        <p:tgtEl>
                                          <p:spTgt spid="23"/>
                                        </p:tgtEl>
                                        <p:attrNameLst>
                                          <p:attrName>r</p:attrName>
                                        </p:attrNameLst>
                                      </p:cBhvr>
                                    </p:animRot>
                                    <p:animRot by="240000">
                                      <p:cBhvr>
                                        <p:cTn id="38" dur="2" fill="hold">
                                          <p:stCondLst>
                                            <p:cond delay="91"/>
                                          </p:stCondLst>
                                        </p:cTn>
                                        <p:tgtEl>
                                          <p:spTgt spid="23"/>
                                        </p:tgtEl>
                                        <p:attrNameLst>
                                          <p:attrName>r</p:attrName>
                                        </p:attrNameLst>
                                      </p:cBhvr>
                                    </p:animRot>
                                    <p:animRot by="-240000">
                                      <p:cBhvr>
                                        <p:cTn id="39" dur="2" fill="hold">
                                          <p:stCondLst>
                                            <p:cond delay="136"/>
                                          </p:stCondLst>
                                        </p:cTn>
                                        <p:tgtEl>
                                          <p:spTgt spid="23"/>
                                        </p:tgtEl>
                                        <p:attrNameLst>
                                          <p:attrName>r</p:attrName>
                                        </p:attrNameLst>
                                      </p:cBhvr>
                                    </p:animRot>
                                    <p:animRot by="120000">
                                      <p:cBhvr>
                                        <p:cTn id="40" dur="2" fill="hold">
                                          <p:stCondLst>
                                            <p:cond delay="249"/>
                                          </p:stCondLst>
                                        </p:cTn>
                                        <p:tgtEl>
                                          <p:spTgt spid="23"/>
                                        </p:tgtEl>
                                        <p:attrNameLst>
                                          <p:attrName>r</p:attrName>
                                        </p:attrNameLst>
                                      </p:cBhvr>
                                    </p:animRot>
                                  </p:childTnLst>
                                  <p:subTnLst>
                                    <p:audio>
                                      <p:cMediaNode>
                                        <p:cTn display="0" masterRel="sameClick">
                                          <p:stCondLst>
                                            <p:cond evt="begin" delay="0">
                                              <p:tn val="35"/>
                                            </p:cond>
                                          </p:stCondLst>
                                          <p:endCondLst>
                                            <p:cond evt="onStopAudio" delay="0">
                                              <p:tgtEl>
                                                <p:sldTgt/>
                                              </p:tgtEl>
                                            </p:cond>
                                          </p:endCondLst>
                                        </p:cTn>
                                        <p:tgtEl>
                                          <p:sndTgt r:embed="rId2" name="hamster soud.wav"/>
                                        </p:tgtEl>
                                      </p:cMediaNode>
                                    </p:audio>
                                  </p:sub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0.00443 -0.00093 C 0.01798 0.01248 -0.08455 -0.02866 -0.08324 -0.00046 C -0.08429 0.09221 -0.02253 0.12873 -0.00273 0.12179 C 0.01121 0.07765 0.00039 -0.17472 -3.24648E-6 -0.26439 " pathEditMode="relative" rAng="0" ptsTypes="AAAA">
                                      <p:cBhvr>
                                        <p:cTn id="44" dur="2000" fill="hold"/>
                                        <p:tgtEl>
                                          <p:spTgt spid="23"/>
                                        </p:tgtEl>
                                        <p:attrNameLst>
                                          <p:attrName>ppt_x</p:attrName>
                                          <p:attrName>ppt_y</p:attrName>
                                        </p:attrNameLst>
                                      </p:cBhvr>
                                      <p:rCtr x="-2900" y="-6700"/>
                                    </p:animMotion>
                                  </p:childTnLst>
                                </p:cTn>
                              </p:par>
                              <p:par>
                                <p:cTn id="45" presetID="8" presetClass="emph" presetSubtype="0" fill="hold" nodeType="withEffect">
                                  <p:stCondLst>
                                    <p:cond delay="0"/>
                                  </p:stCondLst>
                                  <p:childTnLst>
                                    <p:animRot by="-5400000">
                                      <p:cBhvr>
                                        <p:cTn id="46" dur="750" fill="hold"/>
                                        <p:tgtEl>
                                          <p:spTgt spid="23"/>
                                        </p:tgtEl>
                                        <p:attrNameLst>
                                          <p:attrName>r</p:attrName>
                                        </p:attrNameLst>
                                      </p:cBhvr>
                                    </p:animRot>
                                  </p:childTnLst>
                                </p:cTn>
                              </p:par>
                              <p:par>
                                <p:cTn id="47" presetID="8" presetClass="emph" presetSubtype="0" fill="hold" nodeType="withEffect">
                                  <p:stCondLst>
                                    <p:cond delay="1250"/>
                                  </p:stCondLst>
                                  <p:childTnLst>
                                    <p:animRot by="-5400000">
                                      <p:cBhvr>
                                        <p:cTn id="48" dur="1250" fill="hold"/>
                                        <p:tgtEl>
                                          <p:spTgt spid="23"/>
                                        </p:tgtEl>
                                        <p:attrNameLst>
                                          <p:attrName>r</p:attrName>
                                        </p:attrNameLst>
                                      </p:cBhvr>
                                    </p:animRot>
                                  </p:childTnLst>
                                </p:cTn>
                              </p:par>
                              <p:par>
                                <p:cTn id="49" presetID="8" presetClass="emph" presetSubtype="0" fill="hold" nodeType="withEffect">
                                  <p:stCondLst>
                                    <p:cond delay="2250"/>
                                  </p:stCondLst>
                                  <p:childTnLst>
                                    <p:animRot by="-10800000">
                                      <p:cBhvr>
                                        <p:cTn id="50" dur="1250" fill="hold"/>
                                        <p:tgtEl>
                                          <p:spTgt spid="23"/>
                                        </p:tgtEl>
                                        <p:attrNameLst>
                                          <p:attrName>r</p:attrName>
                                        </p:attrNameLst>
                                      </p:cBhvr>
                                    </p:animRot>
                                  </p:childTnLst>
                                </p:cTn>
                              </p:par>
                            </p:childTnLst>
                          </p:cTn>
                        </p:par>
                        <p:par>
                          <p:cTn id="51" fill="hold">
                            <p:stCondLst>
                              <p:cond delay="3500"/>
                            </p:stCondLst>
                            <p:childTnLst>
                              <p:par>
                                <p:cTn id="52" presetID="1" presetClass="emph" presetSubtype="2" fill="hold" grpId="1" nodeType="afterEffect">
                                  <p:stCondLst>
                                    <p:cond delay="0"/>
                                  </p:stCondLst>
                                  <p:childTnLst>
                                    <p:animClr clrSpc="rgb" dir="cw">
                                      <p:cBhvr>
                                        <p:cTn id="53" dur="500" fill="hold"/>
                                        <p:tgtEl>
                                          <p:spTgt spid="67"/>
                                        </p:tgtEl>
                                        <p:attrNameLst>
                                          <p:attrName>fillcolor</p:attrName>
                                        </p:attrNameLst>
                                      </p:cBhvr>
                                      <p:to>
                                        <a:srgbClr val="00B0F0"/>
                                      </p:to>
                                    </p:animClr>
                                    <p:set>
                                      <p:cBhvr>
                                        <p:cTn id="54" dur="500" fill="hold"/>
                                        <p:tgtEl>
                                          <p:spTgt spid="67"/>
                                        </p:tgtEl>
                                        <p:attrNameLst>
                                          <p:attrName>fill.type</p:attrName>
                                        </p:attrNameLst>
                                      </p:cBhvr>
                                      <p:to>
                                        <p:strVal val="solid"/>
                                      </p:to>
                                    </p:set>
                                    <p:set>
                                      <p:cBhvr>
                                        <p:cTn id="55" dur="500" fill="hold"/>
                                        <p:tgtEl>
                                          <p:spTgt spid="67"/>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3" name="Check mark.wav"/>
                                        </p:tgtEl>
                                      </p:cMediaNode>
                                    </p:audio>
                                  </p:subTnLst>
                                </p:cTn>
                              </p:par>
                              <p:par>
                                <p:cTn id="56" presetID="32" presetClass="emph" presetSubtype="0" repeatCount="indefinite" fill="hold" nodeType="withEffect">
                                  <p:stCondLst>
                                    <p:cond delay="0"/>
                                  </p:stCondLst>
                                  <p:childTnLst>
                                    <p:animRot by="120000">
                                      <p:cBhvr>
                                        <p:cTn id="57" dur="25" fill="hold">
                                          <p:stCondLst>
                                            <p:cond delay="0"/>
                                          </p:stCondLst>
                                        </p:cTn>
                                        <p:tgtEl>
                                          <p:spTgt spid="23"/>
                                        </p:tgtEl>
                                        <p:attrNameLst>
                                          <p:attrName>r</p:attrName>
                                        </p:attrNameLst>
                                      </p:cBhvr>
                                    </p:animRot>
                                    <p:animRot by="-240000">
                                      <p:cBhvr>
                                        <p:cTn id="58" dur="50" fill="hold">
                                          <p:stCondLst>
                                            <p:cond delay="50"/>
                                          </p:stCondLst>
                                        </p:cTn>
                                        <p:tgtEl>
                                          <p:spTgt spid="23"/>
                                        </p:tgtEl>
                                        <p:attrNameLst>
                                          <p:attrName>r</p:attrName>
                                        </p:attrNameLst>
                                      </p:cBhvr>
                                    </p:animRot>
                                    <p:animRot by="240000">
                                      <p:cBhvr>
                                        <p:cTn id="59" dur="50" fill="hold">
                                          <p:stCondLst>
                                            <p:cond delay="100"/>
                                          </p:stCondLst>
                                        </p:cTn>
                                        <p:tgtEl>
                                          <p:spTgt spid="23"/>
                                        </p:tgtEl>
                                        <p:attrNameLst>
                                          <p:attrName>r</p:attrName>
                                        </p:attrNameLst>
                                      </p:cBhvr>
                                    </p:animRot>
                                    <p:animRot by="-240000">
                                      <p:cBhvr>
                                        <p:cTn id="60" dur="50" fill="hold">
                                          <p:stCondLst>
                                            <p:cond delay="150"/>
                                          </p:stCondLst>
                                        </p:cTn>
                                        <p:tgtEl>
                                          <p:spTgt spid="23"/>
                                        </p:tgtEl>
                                        <p:attrNameLst>
                                          <p:attrName>r</p:attrName>
                                        </p:attrNameLst>
                                      </p:cBhvr>
                                    </p:animRot>
                                    <p:animRot by="120000">
                                      <p:cBhvr>
                                        <p:cTn id="61" dur="50" fill="hold">
                                          <p:stCondLst>
                                            <p:cond delay="2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7" grpId="1" animBg="1"/>
      <p:bldP spid="68" grpId="0" animBg="1"/>
      <p:bldP spid="69" grpId="0" animBg="1"/>
      <p:bldP spid="7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5" name="Picture 64"/>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610441" y="137457"/>
            <a:ext cx="4942760" cy="6596437"/>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61167" y="2980814"/>
            <a:ext cx="441308" cy="890755"/>
          </a:xfrm>
          <a:prstGeom prst="rect">
            <a:avLst/>
          </a:prstGeom>
        </p:spPr>
      </p:pic>
      <p:sp>
        <p:nvSpPr>
          <p:cNvPr id="12" name="Flowchart: Stored Data 11"/>
          <p:cNvSpPr/>
          <p:nvPr/>
        </p:nvSpPr>
        <p:spPr>
          <a:xfrm rot="5400000">
            <a:off x="3386556" y="886329"/>
            <a:ext cx="1391587" cy="830852"/>
          </a:xfrm>
          <a:prstGeom prst="flowChartOnlineStorag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5000" dirty="0">
              <a:solidFill>
                <a:prstClr val="white"/>
              </a:solidFill>
              <a:latin typeface="Times New Roman" pitchFamily="18" charset="0"/>
              <a:cs typeface="Times New Roman" pitchFamily="18" charset="0"/>
            </a:endParaRPr>
          </a:p>
        </p:txBody>
      </p:sp>
      <p:sp>
        <p:nvSpPr>
          <p:cNvPr id="16" name="Flowchart: Stored Data 15"/>
          <p:cNvSpPr/>
          <p:nvPr/>
        </p:nvSpPr>
        <p:spPr>
          <a:xfrm rot="10800000">
            <a:off x="5150011" y="2881778"/>
            <a:ext cx="1043690" cy="1107803"/>
          </a:xfrm>
          <a:prstGeom prst="flowChartOnlineStorag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solidFill>
                <a:prstClr val="white"/>
              </a:solidFill>
              <a:latin typeface="Times New Roman" pitchFamily="18" charset="0"/>
              <a:cs typeface="Times New Roman" pitchFamily="18" charset="0"/>
            </a:endParaRPr>
          </a:p>
        </p:txBody>
      </p:sp>
      <p:sp>
        <p:nvSpPr>
          <p:cNvPr id="17" name="Flowchart: Stored Data 16"/>
          <p:cNvSpPr/>
          <p:nvPr/>
        </p:nvSpPr>
        <p:spPr>
          <a:xfrm rot="16200000">
            <a:off x="3386557" y="5160659"/>
            <a:ext cx="1391587" cy="830852"/>
          </a:xfrm>
          <a:prstGeom prst="flowChartOnlineStorag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solidFill>
                <a:prstClr val="white"/>
              </a:solidFill>
              <a:latin typeface="Times New Roman" pitchFamily="18" charset="0"/>
              <a:cs typeface="Times New Roman" pitchFamily="18" charset="0"/>
            </a:endParaRPr>
          </a:p>
        </p:txBody>
      </p:sp>
      <p:sp>
        <p:nvSpPr>
          <p:cNvPr id="18" name="Flowchart: Stored Data 17"/>
          <p:cNvSpPr/>
          <p:nvPr/>
        </p:nvSpPr>
        <p:spPr>
          <a:xfrm>
            <a:off x="1977156" y="2881778"/>
            <a:ext cx="1043690" cy="1107803"/>
          </a:xfrm>
          <a:prstGeom prst="flowChartOnlineStorag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solidFill>
                <a:prstClr val="white"/>
              </a:solidFill>
              <a:latin typeface="Times New Roman" pitchFamily="18" charset="0"/>
              <a:cs typeface="Times New Roman" pitchFamily="18" charset="0"/>
            </a:endParaRPr>
          </a:p>
        </p:txBody>
      </p:sp>
      <p:sp>
        <p:nvSpPr>
          <p:cNvPr id="19" name="Flowchart: Stored Data 18"/>
          <p:cNvSpPr/>
          <p:nvPr/>
        </p:nvSpPr>
        <p:spPr>
          <a:xfrm rot="2700000">
            <a:off x="2273279" y="1526477"/>
            <a:ext cx="1391587" cy="830852"/>
          </a:xfrm>
          <a:prstGeom prst="flowChartOnlineStorag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5400000" scaled="1"/>
            <a:tileRect/>
          </a:gra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solidFill>
                <a:prstClr val="white"/>
              </a:solidFill>
              <a:latin typeface="Times New Roman" pitchFamily="18" charset="0"/>
              <a:cs typeface="Times New Roman" pitchFamily="18" charset="0"/>
            </a:endParaRPr>
          </a:p>
        </p:txBody>
      </p:sp>
      <p:sp>
        <p:nvSpPr>
          <p:cNvPr id="20" name="Flowchart: Stored Data 19"/>
          <p:cNvSpPr/>
          <p:nvPr/>
        </p:nvSpPr>
        <p:spPr>
          <a:xfrm rot="13500000">
            <a:off x="4502044" y="4521145"/>
            <a:ext cx="1391587" cy="830852"/>
          </a:xfrm>
          <a:prstGeom prst="flowChartOnlineStorag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5400000" scaled="1"/>
            <a:tileRect/>
          </a:gra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solidFill>
                <a:prstClr val="white"/>
              </a:solidFill>
              <a:latin typeface="Times New Roman" pitchFamily="18" charset="0"/>
              <a:cs typeface="Times New Roman" pitchFamily="18" charset="0"/>
            </a:endParaRPr>
          </a:p>
        </p:txBody>
      </p:sp>
      <p:sp>
        <p:nvSpPr>
          <p:cNvPr id="21" name="Flowchart: Stored Data 20"/>
          <p:cNvSpPr/>
          <p:nvPr/>
        </p:nvSpPr>
        <p:spPr>
          <a:xfrm rot="18900000">
            <a:off x="2443963" y="4375957"/>
            <a:ext cx="1043690" cy="1107803"/>
          </a:xfrm>
          <a:prstGeom prst="flowChartOnlineStorage">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2700000" scaled="1"/>
            <a:tileRect/>
          </a:gra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solidFill>
                <a:prstClr val="white"/>
              </a:solidFill>
              <a:latin typeface="Times New Roman" pitchFamily="18" charset="0"/>
              <a:cs typeface="Times New Roman" pitchFamily="18" charset="0"/>
            </a:endParaRPr>
          </a:p>
        </p:txBody>
      </p:sp>
      <p:sp>
        <p:nvSpPr>
          <p:cNvPr id="22" name="Flowchart: Stored Data 21"/>
          <p:cNvSpPr/>
          <p:nvPr/>
        </p:nvSpPr>
        <p:spPr>
          <a:xfrm rot="8100000">
            <a:off x="4685410" y="1383808"/>
            <a:ext cx="1043690" cy="1107803"/>
          </a:xfrm>
          <a:prstGeom prst="flowChartOnlineStorag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path path="circle">
              <a:fillToRect l="100000" b="100000"/>
            </a:path>
            <a:tileRect t="-100000" r="-100000"/>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prstClr val="white"/>
              </a:solidFill>
              <a:latin typeface="Times New Roman" pitchFamily="18" charset="0"/>
              <a:cs typeface="Times New Roman" pitchFamily="18" charset="0"/>
            </a:endParaRPr>
          </a:p>
        </p:txBody>
      </p:sp>
      <p:sp>
        <p:nvSpPr>
          <p:cNvPr id="24" name="Rectangle 23"/>
          <p:cNvSpPr/>
          <p:nvPr/>
        </p:nvSpPr>
        <p:spPr>
          <a:xfrm>
            <a:off x="3890322" y="854444"/>
            <a:ext cx="560410" cy="761747"/>
          </a:xfrm>
          <a:prstGeom prst="rect">
            <a:avLst/>
          </a:prstGeom>
        </p:spPr>
        <p:txBody>
          <a:bodyPr wrap="none" lIns="68580" tIns="34290" rIns="68580" bIns="34290">
            <a:spAutoFit/>
          </a:bodyPr>
          <a:lstStyle/>
          <a:p>
            <a:pPr algn="ctr"/>
            <a:r>
              <a:rPr lang="en-US" sz="4500" b="1" dirty="0">
                <a:solidFill>
                  <a:prstClr val="black"/>
                </a:solidFill>
                <a:latin typeface="Times New Roman" pitchFamily="18" charset="0"/>
                <a:cs typeface="Times New Roman" pitchFamily="18" charset="0"/>
              </a:rPr>
              <a:t>A	</a:t>
            </a:r>
          </a:p>
        </p:txBody>
      </p:sp>
      <p:sp>
        <p:nvSpPr>
          <p:cNvPr id="25" name="Rectangle 24"/>
          <p:cNvSpPr/>
          <p:nvPr/>
        </p:nvSpPr>
        <p:spPr>
          <a:xfrm rot="2700000">
            <a:off x="4945646" y="1556837"/>
            <a:ext cx="523220" cy="761747"/>
          </a:xfrm>
          <a:prstGeom prst="rect">
            <a:avLst/>
          </a:prstGeom>
        </p:spPr>
        <p:txBody>
          <a:bodyPr wrap="none" lIns="68580" tIns="34290" rIns="68580" bIns="34290">
            <a:spAutoFit/>
          </a:bodyPr>
          <a:lstStyle/>
          <a:p>
            <a:pPr algn="ctr"/>
            <a:r>
              <a:rPr lang="en-US" sz="4500" b="1" dirty="0">
                <a:solidFill>
                  <a:prstClr val="white"/>
                </a:solidFill>
                <a:latin typeface="Times New Roman" pitchFamily="18" charset="0"/>
                <a:cs typeface="Times New Roman" pitchFamily="18" charset="0"/>
              </a:rPr>
              <a:t>B</a:t>
            </a:r>
          </a:p>
        </p:txBody>
      </p:sp>
      <p:sp>
        <p:nvSpPr>
          <p:cNvPr id="26" name="Rectangle 25"/>
          <p:cNvSpPr/>
          <p:nvPr/>
        </p:nvSpPr>
        <p:spPr>
          <a:xfrm>
            <a:off x="5482394" y="2988367"/>
            <a:ext cx="555280" cy="761747"/>
          </a:xfrm>
          <a:prstGeom prst="rect">
            <a:avLst/>
          </a:prstGeom>
        </p:spPr>
        <p:txBody>
          <a:bodyPr wrap="none" lIns="68580" tIns="34290" rIns="68580" bIns="34290">
            <a:spAutoFit/>
          </a:bodyPr>
          <a:lstStyle/>
          <a:p>
            <a:pPr algn="ctr"/>
            <a:r>
              <a:rPr lang="en-US" sz="4500" b="1" dirty="0">
                <a:solidFill>
                  <a:srgbClr val="FFFF00"/>
                </a:solidFill>
                <a:latin typeface="Times New Roman" pitchFamily="18" charset="0"/>
                <a:cs typeface="Times New Roman" pitchFamily="18" charset="0"/>
              </a:rPr>
              <a:t>C</a:t>
            </a:r>
          </a:p>
        </p:txBody>
      </p:sp>
      <p:sp>
        <p:nvSpPr>
          <p:cNvPr id="27" name="Rectangle 26"/>
          <p:cNvSpPr/>
          <p:nvPr/>
        </p:nvSpPr>
        <p:spPr>
          <a:xfrm>
            <a:off x="3892886" y="5128775"/>
            <a:ext cx="555280" cy="761747"/>
          </a:xfrm>
          <a:prstGeom prst="rect">
            <a:avLst/>
          </a:prstGeom>
        </p:spPr>
        <p:txBody>
          <a:bodyPr wrap="none" lIns="68580" tIns="34290" rIns="68580" bIns="34290">
            <a:spAutoFit/>
          </a:bodyPr>
          <a:lstStyle/>
          <a:p>
            <a:pPr algn="ctr"/>
            <a:r>
              <a:rPr lang="en-US" sz="4500" b="1" dirty="0">
                <a:solidFill>
                  <a:srgbClr val="FF0000"/>
                </a:solidFill>
                <a:latin typeface="Times New Roman" pitchFamily="18" charset="0"/>
                <a:cs typeface="Times New Roman" pitchFamily="18" charset="0"/>
              </a:rPr>
              <a:t>A</a:t>
            </a:r>
          </a:p>
        </p:txBody>
      </p:sp>
      <p:sp>
        <p:nvSpPr>
          <p:cNvPr id="28" name="Rectangle 27"/>
          <p:cNvSpPr/>
          <p:nvPr/>
        </p:nvSpPr>
        <p:spPr>
          <a:xfrm>
            <a:off x="2311126" y="2988367"/>
            <a:ext cx="555280" cy="761747"/>
          </a:xfrm>
          <a:prstGeom prst="rect">
            <a:avLst/>
          </a:prstGeom>
        </p:spPr>
        <p:txBody>
          <a:bodyPr wrap="none" lIns="68580" tIns="34290" rIns="68580" bIns="34290">
            <a:spAutoFit/>
          </a:bodyPr>
          <a:lstStyle/>
          <a:p>
            <a:pPr algn="ctr"/>
            <a:r>
              <a:rPr lang="en-US" sz="4500" b="1" dirty="0">
                <a:solidFill>
                  <a:srgbClr val="FFFF00"/>
                </a:solidFill>
                <a:latin typeface="Times New Roman" pitchFamily="18" charset="0"/>
                <a:cs typeface="Times New Roman" pitchFamily="18" charset="0"/>
              </a:rPr>
              <a:t>C</a:t>
            </a:r>
          </a:p>
        </p:txBody>
      </p:sp>
      <p:sp>
        <p:nvSpPr>
          <p:cNvPr id="29" name="Rectangle 28"/>
          <p:cNvSpPr/>
          <p:nvPr/>
        </p:nvSpPr>
        <p:spPr>
          <a:xfrm rot="2700000">
            <a:off x="2704198" y="4548988"/>
            <a:ext cx="523220" cy="761747"/>
          </a:xfrm>
          <a:prstGeom prst="rect">
            <a:avLst/>
          </a:prstGeom>
        </p:spPr>
        <p:txBody>
          <a:bodyPr wrap="none" lIns="68580" tIns="34290" rIns="68580" bIns="34290">
            <a:spAutoFit/>
          </a:bodyPr>
          <a:lstStyle/>
          <a:p>
            <a:pPr algn="ctr"/>
            <a:r>
              <a:rPr lang="en-US" sz="4500" b="1" dirty="0">
                <a:solidFill>
                  <a:prstClr val="black">
                    <a:lumMod val="95000"/>
                    <a:lumOff val="5000"/>
                  </a:prstClr>
                </a:solidFill>
                <a:latin typeface="Times New Roman" pitchFamily="18" charset="0"/>
                <a:cs typeface="Times New Roman" pitchFamily="18" charset="0"/>
              </a:rPr>
              <a:t>B</a:t>
            </a:r>
          </a:p>
        </p:txBody>
      </p:sp>
      <p:sp>
        <p:nvSpPr>
          <p:cNvPr id="30" name="Rectangle 29"/>
          <p:cNvSpPr/>
          <p:nvPr/>
        </p:nvSpPr>
        <p:spPr>
          <a:xfrm rot="18900000">
            <a:off x="2691431" y="1561033"/>
            <a:ext cx="555280" cy="761747"/>
          </a:xfrm>
          <a:prstGeom prst="rect">
            <a:avLst/>
          </a:prstGeom>
        </p:spPr>
        <p:txBody>
          <a:bodyPr wrap="none" lIns="68580" tIns="34290" rIns="68580" bIns="34290">
            <a:spAutoFit/>
          </a:bodyPr>
          <a:lstStyle/>
          <a:p>
            <a:pPr algn="ctr"/>
            <a:r>
              <a:rPr lang="en-US" sz="4500" b="1" dirty="0">
                <a:solidFill>
                  <a:srgbClr val="FF0000"/>
                </a:solidFill>
                <a:latin typeface="Times New Roman" pitchFamily="18" charset="0"/>
                <a:cs typeface="Times New Roman" pitchFamily="18" charset="0"/>
              </a:rPr>
              <a:t>D</a:t>
            </a:r>
          </a:p>
        </p:txBody>
      </p:sp>
      <p:sp>
        <p:nvSpPr>
          <p:cNvPr id="31" name="Rectangle 30"/>
          <p:cNvSpPr/>
          <p:nvPr/>
        </p:nvSpPr>
        <p:spPr>
          <a:xfrm rot="18900000">
            <a:off x="4920197" y="4555701"/>
            <a:ext cx="555280" cy="761747"/>
          </a:xfrm>
          <a:prstGeom prst="rect">
            <a:avLst/>
          </a:prstGeom>
        </p:spPr>
        <p:txBody>
          <a:bodyPr wrap="none" lIns="68580" tIns="34290" rIns="68580" bIns="34290">
            <a:spAutoFit/>
          </a:bodyPr>
          <a:lstStyle/>
          <a:p>
            <a:pPr algn="ctr"/>
            <a:r>
              <a:rPr lang="en-US" sz="4500" b="1" dirty="0">
                <a:solidFill>
                  <a:srgbClr val="8064A2">
                    <a:lumMod val="20000"/>
                    <a:lumOff val="80000"/>
                  </a:srgbClr>
                </a:solidFill>
                <a:latin typeface="Times New Roman" pitchFamily="18" charset="0"/>
                <a:cs typeface="Times New Roman" pitchFamily="18" charset="0"/>
              </a:rPr>
              <a:t>D</a:t>
            </a: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9252" y="2481569"/>
            <a:ext cx="1426588" cy="1908213"/>
          </a:xfrm>
          <a:prstGeom prst="rect">
            <a:avLst/>
          </a:prstGeom>
        </p:spPr>
      </p:pic>
      <p:sp>
        <p:nvSpPr>
          <p:cNvPr id="66" name="Rectangle 65"/>
          <p:cNvSpPr/>
          <p:nvPr/>
        </p:nvSpPr>
        <p:spPr>
          <a:xfrm>
            <a:off x="7006973" y="228051"/>
            <a:ext cx="3853544" cy="192357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b="1" dirty="0">
                <a:solidFill>
                  <a:schemeClr val="tx1"/>
                </a:solidFill>
                <a:latin typeface="Times New Roman" pitchFamily="18" charset="0"/>
                <a:cs typeface="Times New Roman" pitchFamily="18" charset="0"/>
              </a:rPr>
              <a:t> </a:t>
            </a:r>
          </a:p>
          <a:p>
            <a:pPr algn="ctr"/>
            <a:endParaRPr lang="en-US" b="1" dirty="0">
              <a:solidFill>
                <a:schemeClr val="tx1"/>
              </a:solidFill>
              <a:latin typeface="Times New Roman" pitchFamily="18" charset="0"/>
              <a:cs typeface="Times New Roman" pitchFamily="18" charset="0"/>
            </a:endParaRPr>
          </a:p>
          <a:p>
            <a:pPr algn="ctr"/>
            <a:endParaRPr lang="en-US" sz="2100" b="1" dirty="0">
              <a:solidFill>
                <a:schemeClr val="tx1"/>
              </a:solidFill>
              <a:latin typeface="Times New Roman" pitchFamily="18" charset="0"/>
              <a:cs typeface="Times New Roman" pitchFamily="18" charset="0"/>
            </a:endParaRPr>
          </a:p>
          <a:p>
            <a:pPr algn="ctr">
              <a:lnSpc>
                <a:spcPct val="115000"/>
              </a:lnSpc>
              <a:spcAft>
                <a:spcPts val="1000"/>
              </a:spcAft>
            </a:pP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2:</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trích</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nằm</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sử</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Ô-</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xê</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p>
          <a:p>
            <a:pPr algn="ctr"/>
            <a:endParaRPr lang="en-US" sz="2100" b="1" dirty="0">
              <a:solidFill>
                <a:prstClr val="black"/>
              </a:solidFill>
              <a:latin typeface="Times New Roman" pitchFamily="18" charset="0"/>
              <a:cs typeface="Times New Roman" pitchFamily="18" charset="0"/>
            </a:endParaRPr>
          </a:p>
          <a:p>
            <a:pPr algn="ctr"/>
            <a:endParaRPr lang="en-US" b="1" dirty="0">
              <a:solidFill>
                <a:prstClr val="black"/>
              </a:solidFill>
              <a:latin typeface="Times New Roman" pitchFamily="18" charset="0"/>
              <a:cs typeface="Times New Roman" pitchFamily="18" charset="0"/>
            </a:endParaRPr>
          </a:p>
          <a:p>
            <a:pPr algn="ctr"/>
            <a:endParaRPr lang="en-US" b="1" dirty="0">
              <a:solidFill>
                <a:prstClr val="black"/>
              </a:solidFill>
              <a:latin typeface="Times New Roman" pitchFamily="18" charset="0"/>
              <a:cs typeface="Times New Roman" pitchFamily="18" charset="0"/>
            </a:endParaRPr>
          </a:p>
        </p:txBody>
      </p:sp>
      <p:sp>
        <p:nvSpPr>
          <p:cNvPr id="67" name="Rectangle 66"/>
          <p:cNvSpPr/>
          <p:nvPr/>
        </p:nvSpPr>
        <p:spPr>
          <a:xfrm>
            <a:off x="6686308" y="2561201"/>
            <a:ext cx="4690937" cy="7246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solidFill>
                  <a:schemeClr val="bg1"/>
                </a:solidFill>
                <a:latin typeface="Times New Roman" pitchFamily="18" charset="0"/>
                <a:cs typeface="Times New Roman" pitchFamily="18" charset="0"/>
              </a:rPr>
              <a:t>A. </a:t>
            </a:r>
            <a:r>
              <a:rPr lang="en-US" dirty="0" err="1">
                <a:solidFill>
                  <a:schemeClr val="bg1"/>
                </a:solidFill>
                <a:latin typeface="Times New Roman" pitchFamily="18" charset="0"/>
                <a:cs typeface="Times New Roman" pitchFamily="18" charset="0"/>
              </a:rPr>
              <a:t>Khúc</a:t>
            </a:r>
            <a:r>
              <a:rPr lang="en-US" dirty="0">
                <a:solidFill>
                  <a:schemeClr val="bg1"/>
                </a:solidFill>
                <a:latin typeface="Times New Roman" pitchFamily="18" charset="0"/>
                <a:cs typeface="Times New Roman" pitchFamily="18" charset="0"/>
              </a:rPr>
              <a:t> ca </a:t>
            </a:r>
            <a:r>
              <a:rPr lang="en-US" dirty="0" err="1">
                <a:solidFill>
                  <a:schemeClr val="bg1"/>
                </a:solidFill>
                <a:latin typeface="Times New Roman" pitchFamily="18" charset="0"/>
                <a:cs typeface="Times New Roman" pitchFamily="18" charset="0"/>
              </a:rPr>
              <a:t>thứ</a:t>
            </a:r>
            <a:r>
              <a:rPr lang="en-US" dirty="0">
                <a:solidFill>
                  <a:schemeClr val="bg1"/>
                </a:solidFill>
                <a:latin typeface="Times New Roman" pitchFamily="18" charset="0"/>
                <a:cs typeface="Times New Roman" pitchFamily="18" charset="0"/>
              </a:rPr>
              <a:t> XIII.</a:t>
            </a:r>
          </a:p>
        </p:txBody>
      </p:sp>
      <p:sp>
        <p:nvSpPr>
          <p:cNvPr id="68" name="Rectangle 67"/>
          <p:cNvSpPr/>
          <p:nvPr/>
        </p:nvSpPr>
        <p:spPr>
          <a:xfrm>
            <a:off x="6686308" y="3594648"/>
            <a:ext cx="4690937" cy="80323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002060"/>
              </a:solidFill>
              <a:latin typeface="Times New Roman" pitchFamily="18" charset="0"/>
              <a:cs typeface="Times New Roman" pitchFamily="18" charset="0"/>
            </a:endParaRPr>
          </a:p>
          <a:p>
            <a:pPr algn="ctr"/>
            <a:r>
              <a:rPr lang="en-US" dirty="0">
                <a:solidFill>
                  <a:schemeClr val="bg1"/>
                </a:solidFill>
                <a:latin typeface="Times New Roman" pitchFamily="18" charset="0"/>
                <a:cs typeface="Times New Roman" pitchFamily="18" charset="0"/>
              </a:rPr>
              <a:t>B. </a:t>
            </a:r>
            <a:r>
              <a:rPr lang="en-US" dirty="0" err="1">
                <a:solidFill>
                  <a:schemeClr val="bg1"/>
                </a:solidFill>
                <a:latin typeface="Times New Roman" pitchFamily="18" charset="0"/>
                <a:cs typeface="Times New Roman" pitchFamily="18" charset="0"/>
              </a:rPr>
              <a:t>Khúc</a:t>
            </a:r>
            <a:r>
              <a:rPr lang="en-US" dirty="0">
                <a:solidFill>
                  <a:schemeClr val="bg1"/>
                </a:solidFill>
                <a:latin typeface="Times New Roman" pitchFamily="18" charset="0"/>
                <a:cs typeface="Times New Roman" pitchFamily="18" charset="0"/>
              </a:rPr>
              <a:t> ca </a:t>
            </a:r>
            <a:r>
              <a:rPr lang="en-US" dirty="0" err="1">
                <a:solidFill>
                  <a:schemeClr val="bg1"/>
                </a:solidFill>
                <a:latin typeface="Times New Roman" pitchFamily="18" charset="0"/>
                <a:cs typeface="Times New Roman" pitchFamily="18" charset="0"/>
              </a:rPr>
              <a:t>thứ</a:t>
            </a:r>
            <a:r>
              <a:rPr lang="en-US" dirty="0">
                <a:solidFill>
                  <a:schemeClr val="bg1"/>
                </a:solidFill>
                <a:latin typeface="Times New Roman" pitchFamily="18" charset="0"/>
                <a:cs typeface="Times New Roman" pitchFamily="18" charset="0"/>
              </a:rPr>
              <a:t> XII</a:t>
            </a:r>
            <a:r>
              <a:rPr lang="en-US" dirty="0">
                <a:solidFill>
                  <a:srgbClr val="002060"/>
                </a:solidFill>
                <a:latin typeface="Times New Roman" pitchFamily="18" charset="0"/>
                <a:cs typeface="Times New Roman" pitchFamily="18" charset="0"/>
              </a:rPr>
              <a:t>.</a:t>
            </a:r>
          </a:p>
        </p:txBody>
      </p:sp>
      <p:sp>
        <p:nvSpPr>
          <p:cNvPr id="69" name="Rectangle 68"/>
          <p:cNvSpPr/>
          <p:nvPr/>
        </p:nvSpPr>
        <p:spPr>
          <a:xfrm>
            <a:off x="6682910" y="4525939"/>
            <a:ext cx="4690937" cy="5145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002060"/>
              </a:solidFill>
              <a:latin typeface="Times New Roman" pitchFamily="18" charset="0"/>
              <a:cs typeface="Times New Roman" pitchFamily="18" charset="0"/>
            </a:endParaRPr>
          </a:p>
          <a:p>
            <a:pPr algn="ctr"/>
            <a:r>
              <a:rPr lang="en-US" dirty="0">
                <a:solidFill>
                  <a:schemeClr val="bg1"/>
                </a:solidFill>
                <a:latin typeface="Times New Roman" pitchFamily="18" charset="0"/>
                <a:cs typeface="Times New Roman" pitchFamily="18" charset="0"/>
              </a:rPr>
              <a:t>C. </a:t>
            </a:r>
            <a:r>
              <a:rPr lang="en-US" dirty="0" err="1">
                <a:solidFill>
                  <a:schemeClr val="bg1"/>
                </a:solidFill>
                <a:latin typeface="Times New Roman" pitchFamily="18" charset="0"/>
                <a:cs typeface="Times New Roman" pitchFamily="18" charset="0"/>
              </a:rPr>
              <a:t>Khúc</a:t>
            </a:r>
            <a:r>
              <a:rPr lang="en-US" dirty="0">
                <a:solidFill>
                  <a:schemeClr val="bg1"/>
                </a:solidFill>
                <a:latin typeface="Times New Roman" pitchFamily="18" charset="0"/>
                <a:cs typeface="Times New Roman" pitchFamily="18" charset="0"/>
              </a:rPr>
              <a:t> ca </a:t>
            </a:r>
            <a:r>
              <a:rPr lang="en-US" dirty="0" err="1">
                <a:solidFill>
                  <a:schemeClr val="bg1"/>
                </a:solidFill>
                <a:latin typeface="Times New Roman" pitchFamily="18" charset="0"/>
                <a:cs typeface="Times New Roman" pitchFamily="18" charset="0"/>
              </a:rPr>
              <a:t>thứ</a:t>
            </a:r>
            <a:r>
              <a:rPr lang="en-US" dirty="0">
                <a:solidFill>
                  <a:schemeClr val="bg1"/>
                </a:solidFill>
                <a:latin typeface="Times New Roman" pitchFamily="18" charset="0"/>
                <a:cs typeface="Times New Roman" pitchFamily="18" charset="0"/>
              </a:rPr>
              <a:t> XIV</a:t>
            </a:r>
            <a:r>
              <a:rPr lang="en-US" dirty="0">
                <a:solidFill>
                  <a:srgbClr val="002060"/>
                </a:solidFill>
                <a:latin typeface="Times New Roman" pitchFamily="18" charset="0"/>
                <a:cs typeface="Times New Roman" pitchFamily="18" charset="0"/>
              </a:rPr>
              <a:t>.</a:t>
            </a:r>
          </a:p>
          <a:p>
            <a:pPr algn="ctr"/>
            <a:endParaRPr lang="en-US" dirty="0">
              <a:solidFill>
                <a:srgbClr val="002060"/>
              </a:solidFill>
              <a:latin typeface="Times New Roman" pitchFamily="18" charset="0"/>
              <a:cs typeface="Times New Roman" pitchFamily="18" charset="0"/>
            </a:endParaRPr>
          </a:p>
        </p:txBody>
      </p:sp>
      <p:sp>
        <p:nvSpPr>
          <p:cNvPr id="70" name="Rectangle 69"/>
          <p:cNvSpPr/>
          <p:nvPr/>
        </p:nvSpPr>
        <p:spPr>
          <a:xfrm>
            <a:off x="6682910" y="5241601"/>
            <a:ext cx="4690937" cy="7782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002060"/>
              </a:solidFill>
              <a:latin typeface="Times New Roman" pitchFamily="18" charset="0"/>
              <a:cs typeface="Times New Roman" pitchFamily="18" charset="0"/>
            </a:endParaRPr>
          </a:p>
          <a:p>
            <a:pPr algn="ctr"/>
            <a:r>
              <a:rPr lang="en-US" dirty="0">
                <a:solidFill>
                  <a:schemeClr val="bg1"/>
                </a:solidFill>
                <a:latin typeface="Times New Roman" pitchFamily="18" charset="0"/>
                <a:cs typeface="Times New Roman" pitchFamily="18" charset="0"/>
              </a:rPr>
              <a:t>D. </a:t>
            </a:r>
            <a:r>
              <a:rPr lang="en-US" dirty="0" err="1">
                <a:solidFill>
                  <a:schemeClr val="bg1"/>
                </a:solidFill>
                <a:latin typeface="Times New Roman" pitchFamily="18" charset="0"/>
                <a:cs typeface="Times New Roman" pitchFamily="18" charset="0"/>
              </a:rPr>
              <a:t>Khúc</a:t>
            </a:r>
            <a:r>
              <a:rPr lang="en-US" dirty="0">
                <a:solidFill>
                  <a:schemeClr val="bg1"/>
                </a:solidFill>
                <a:latin typeface="Times New Roman" pitchFamily="18" charset="0"/>
                <a:cs typeface="Times New Roman" pitchFamily="18" charset="0"/>
              </a:rPr>
              <a:t> ca </a:t>
            </a:r>
            <a:r>
              <a:rPr lang="en-US" dirty="0" err="1">
                <a:solidFill>
                  <a:schemeClr val="bg1"/>
                </a:solidFill>
                <a:latin typeface="Times New Roman" pitchFamily="18" charset="0"/>
                <a:cs typeface="Times New Roman" pitchFamily="18" charset="0"/>
              </a:rPr>
              <a:t>thứ</a:t>
            </a:r>
            <a:r>
              <a:rPr lang="en-US" dirty="0">
                <a:solidFill>
                  <a:schemeClr val="bg1"/>
                </a:solidFill>
                <a:latin typeface="Times New Roman" pitchFamily="18" charset="0"/>
                <a:cs typeface="Times New Roman" pitchFamily="18" charset="0"/>
              </a:rPr>
              <a:t> IX</a:t>
            </a:r>
          </a:p>
          <a:p>
            <a:pPr algn="ctr"/>
            <a:endParaRPr lang="en-US"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222922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1000"/>
                                        <p:tgtEl>
                                          <p:spTgt spid="67"/>
                                        </p:tgtEl>
                                      </p:cBhvr>
                                    </p:animEffect>
                                    <p:anim calcmode="lin" valueType="num">
                                      <p:cBhvr>
                                        <p:cTn id="8" dur="1000" fill="hold"/>
                                        <p:tgtEl>
                                          <p:spTgt spid="67"/>
                                        </p:tgtEl>
                                        <p:attrNameLst>
                                          <p:attrName>ppt_x</p:attrName>
                                        </p:attrNameLst>
                                      </p:cBhvr>
                                      <p:tavLst>
                                        <p:tav tm="0">
                                          <p:val>
                                            <p:strVal val="#ppt_x"/>
                                          </p:val>
                                        </p:tav>
                                        <p:tav tm="100000">
                                          <p:val>
                                            <p:strVal val="#ppt_x"/>
                                          </p:val>
                                        </p:tav>
                                      </p:tavLst>
                                    </p:anim>
                                    <p:anim calcmode="lin" valueType="num">
                                      <p:cBhvr>
                                        <p:cTn id="9"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8"/>
                                        </p:tgtEl>
                                        <p:attrNameLst>
                                          <p:attrName>style.visibility</p:attrName>
                                        </p:attrNameLst>
                                      </p:cBhvr>
                                      <p:to>
                                        <p:strVal val="visible"/>
                                      </p:to>
                                    </p:set>
                                    <p:anim calcmode="lin" valueType="num">
                                      <p:cBhvr additive="base">
                                        <p:cTn id="14" dur="500" fill="hold"/>
                                        <p:tgtEl>
                                          <p:spTgt spid="68"/>
                                        </p:tgtEl>
                                        <p:attrNameLst>
                                          <p:attrName>ppt_x</p:attrName>
                                        </p:attrNameLst>
                                      </p:cBhvr>
                                      <p:tavLst>
                                        <p:tav tm="0">
                                          <p:val>
                                            <p:strVal val="#ppt_x"/>
                                          </p:val>
                                        </p:tav>
                                        <p:tav tm="100000">
                                          <p:val>
                                            <p:strVal val="#ppt_x"/>
                                          </p:val>
                                        </p:tav>
                                      </p:tavLst>
                                    </p:anim>
                                    <p:anim calcmode="lin" valueType="num">
                                      <p:cBhvr additive="base">
                                        <p:cTn id="15" dur="500" fill="hold"/>
                                        <p:tgtEl>
                                          <p:spTgt spid="68"/>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fade">
                                      <p:cBhvr>
                                        <p:cTn id="19" dur="1000"/>
                                        <p:tgtEl>
                                          <p:spTgt spid="69"/>
                                        </p:tgtEl>
                                      </p:cBhvr>
                                    </p:animEffect>
                                    <p:anim calcmode="lin" valueType="num">
                                      <p:cBhvr>
                                        <p:cTn id="20" dur="1000" fill="hold"/>
                                        <p:tgtEl>
                                          <p:spTgt spid="69"/>
                                        </p:tgtEl>
                                        <p:attrNameLst>
                                          <p:attrName>ppt_x</p:attrName>
                                        </p:attrNameLst>
                                      </p:cBhvr>
                                      <p:tavLst>
                                        <p:tav tm="0">
                                          <p:val>
                                            <p:strVal val="#ppt_x"/>
                                          </p:val>
                                        </p:tav>
                                        <p:tav tm="100000">
                                          <p:val>
                                            <p:strVal val="#ppt_x"/>
                                          </p:val>
                                        </p:tav>
                                      </p:tavLst>
                                    </p:anim>
                                    <p:anim calcmode="lin" valueType="num">
                                      <p:cBhvr>
                                        <p:cTn id="21" dur="1000" fill="hold"/>
                                        <p:tgtEl>
                                          <p:spTgt spid="69"/>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fade">
                                      <p:cBhvr>
                                        <p:cTn id="25" dur="1000"/>
                                        <p:tgtEl>
                                          <p:spTgt spid="70"/>
                                        </p:tgtEl>
                                      </p:cBhvr>
                                    </p:animEffect>
                                    <p:anim calcmode="lin" valueType="num">
                                      <p:cBhvr>
                                        <p:cTn id="26" dur="1000" fill="hold"/>
                                        <p:tgtEl>
                                          <p:spTgt spid="70"/>
                                        </p:tgtEl>
                                        <p:attrNameLst>
                                          <p:attrName>ppt_x</p:attrName>
                                        </p:attrNameLst>
                                      </p:cBhvr>
                                      <p:tavLst>
                                        <p:tav tm="0">
                                          <p:val>
                                            <p:strVal val="#ppt_x"/>
                                          </p:val>
                                        </p:tav>
                                        <p:tav tm="100000">
                                          <p:val>
                                            <p:strVal val="#ppt_x"/>
                                          </p:val>
                                        </p:tav>
                                      </p:tavLst>
                                    </p:anim>
                                    <p:anim calcmode="lin" valueType="num">
                                      <p:cBhvr>
                                        <p:cTn id="27"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xit" presetSubtype="20" fill="hold" nodeType="clickEffect">
                                  <p:stCondLst>
                                    <p:cond delay="0"/>
                                  </p:stCondLst>
                                  <p:childTnLst>
                                    <p:anim calcmode="lin" valueType="num">
                                      <p:cBhvr>
                                        <p:cTn id="31" dur="1000"/>
                                        <p:tgtEl>
                                          <p:spTgt spid="14"/>
                                        </p:tgtEl>
                                        <p:attrNameLst>
                                          <p:attrName>ppt_w</p:attrName>
                                        </p:attrNameLst>
                                      </p:cBhvr>
                                      <p:tavLst>
                                        <p:tav tm="0">
                                          <p:val>
                                            <p:strVal val="ppt_w"/>
                                          </p:val>
                                        </p:tav>
                                        <p:tav tm="100000">
                                          <p:val>
                                            <p:strVal val="(6*min(max(ppt_w*ppt_h,.3),1)-7.4)/-.7*ppt_w"/>
                                          </p:val>
                                        </p:tav>
                                      </p:tavLst>
                                    </p:anim>
                                    <p:anim calcmode="lin" valueType="num">
                                      <p:cBhvr>
                                        <p:cTn id="32" dur="1000"/>
                                        <p:tgtEl>
                                          <p:spTgt spid="14"/>
                                        </p:tgtEl>
                                        <p:attrNameLst>
                                          <p:attrName>ppt_h</p:attrName>
                                        </p:attrNameLst>
                                      </p:cBhvr>
                                      <p:tavLst>
                                        <p:tav tm="0">
                                          <p:val>
                                            <p:strVal val="ppt_h"/>
                                          </p:val>
                                        </p:tav>
                                        <p:tav tm="100000">
                                          <p:val>
                                            <p:strVal val="(6*min(max(ppt_w*ppt_h,.3),1)-7.4)/-.7*ppt_h"/>
                                          </p:val>
                                        </p:tav>
                                      </p:tavLst>
                                    </p:anim>
                                    <p:anim calcmode="lin" valueType="num">
                                      <p:cBhvr>
                                        <p:cTn id="33" dur="1000"/>
                                        <p:tgtEl>
                                          <p:spTgt spid="14"/>
                                        </p:tgtEl>
                                        <p:attrNameLst>
                                          <p:attrName>ppt_y</p:attrName>
                                        </p:attrNameLst>
                                      </p:cBhvr>
                                      <p:tavLst>
                                        <p:tav tm="0">
                                          <p:val>
                                            <p:strVal val="ppt_y"/>
                                          </p:val>
                                        </p:tav>
                                        <p:tav tm="100000">
                                          <p:val>
                                            <p:strVal val="1+(6*min(max(ppt_w*ppt_h,.3),1)-7.4)/-.7*ppt_h/2"/>
                                          </p:val>
                                        </p:tav>
                                      </p:tavLst>
                                    </p:anim>
                                    <p:set>
                                      <p:cBhvr>
                                        <p:cTn id="34" dur="1" fill="hold">
                                          <p:stCondLst>
                                            <p:cond delay="999"/>
                                          </p:stCondLst>
                                        </p:cTn>
                                        <p:tgtEl>
                                          <p:spTgt spid="14"/>
                                        </p:tgtEl>
                                        <p:attrNameLst>
                                          <p:attrName>style.visibility</p:attrName>
                                        </p:attrNameLst>
                                      </p:cBhvr>
                                      <p:to>
                                        <p:strVal val="hidden"/>
                                      </p:to>
                                    </p:set>
                                  </p:childTnLst>
                                </p:cTn>
                              </p:par>
                              <p:par>
                                <p:cTn id="35" presetID="32" presetClass="emph" presetSubtype="0" repeatCount="4000" fill="hold" nodeType="withEffect">
                                  <p:stCondLst>
                                    <p:cond delay="0"/>
                                  </p:stCondLst>
                                  <p:childTnLst>
                                    <p:animRot by="120000">
                                      <p:cBhvr>
                                        <p:cTn id="36" dur="1" fill="hold">
                                          <p:stCondLst>
                                            <p:cond delay="0"/>
                                          </p:stCondLst>
                                        </p:cTn>
                                        <p:tgtEl>
                                          <p:spTgt spid="23"/>
                                        </p:tgtEl>
                                        <p:attrNameLst>
                                          <p:attrName>r</p:attrName>
                                        </p:attrNameLst>
                                      </p:cBhvr>
                                    </p:animRot>
                                    <p:animRot by="-240000">
                                      <p:cBhvr>
                                        <p:cTn id="37" dur="2" fill="hold">
                                          <p:stCondLst>
                                            <p:cond delay="45"/>
                                          </p:stCondLst>
                                        </p:cTn>
                                        <p:tgtEl>
                                          <p:spTgt spid="23"/>
                                        </p:tgtEl>
                                        <p:attrNameLst>
                                          <p:attrName>r</p:attrName>
                                        </p:attrNameLst>
                                      </p:cBhvr>
                                    </p:animRot>
                                    <p:animRot by="240000">
                                      <p:cBhvr>
                                        <p:cTn id="38" dur="2" fill="hold">
                                          <p:stCondLst>
                                            <p:cond delay="91"/>
                                          </p:stCondLst>
                                        </p:cTn>
                                        <p:tgtEl>
                                          <p:spTgt spid="23"/>
                                        </p:tgtEl>
                                        <p:attrNameLst>
                                          <p:attrName>r</p:attrName>
                                        </p:attrNameLst>
                                      </p:cBhvr>
                                    </p:animRot>
                                    <p:animRot by="-240000">
                                      <p:cBhvr>
                                        <p:cTn id="39" dur="2" fill="hold">
                                          <p:stCondLst>
                                            <p:cond delay="136"/>
                                          </p:stCondLst>
                                        </p:cTn>
                                        <p:tgtEl>
                                          <p:spTgt spid="23"/>
                                        </p:tgtEl>
                                        <p:attrNameLst>
                                          <p:attrName>r</p:attrName>
                                        </p:attrNameLst>
                                      </p:cBhvr>
                                    </p:animRot>
                                    <p:animRot by="120000">
                                      <p:cBhvr>
                                        <p:cTn id="40" dur="2" fill="hold">
                                          <p:stCondLst>
                                            <p:cond delay="249"/>
                                          </p:stCondLst>
                                        </p:cTn>
                                        <p:tgtEl>
                                          <p:spTgt spid="23"/>
                                        </p:tgtEl>
                                        <p:attrNameLst>
                                          <p:attrName>r</p:attrName>
                                        </p:attrNameLst>
                                      </p:cBhvr>
                                    </p:animRot>
                                  </p:childTnLst>
                                  <p:subTnLst>
                                    <p:audio>
                                      <p:cMediaNode>
                                        <p:cTn display="0" masterRel="sameClick">
                                          <p:stCondLst>
                                            <p:cond evt="begin" delay="0">
                                              <p:tn val="35"/>
                                            </p:cond>
                                          </p:stCondLst>
                                          <p:endCondLst>
                                            <p:cond evt="onStopAudio" delay="0">
                                              <p:tgtEl>
                                                <p:sldTgt/>
                                              </p:tgtEl>
                                            </p:cond>
                                          </p:endCondLst>
                                        </p:cTn>
                                        <p:tgtEl>
                                          <p:sndTgt r:embed="rId2" name="hamster soud.wav"/>
                                        </p:tgtEl>
                                      </p:cMediaNode>
                                    </p:audio>
                                  </p:subTnLst>
                                </p:cTn>
                              </p:par>
                            </p:childTnLst>
                          </p:cTn>
                        </p:par>
                        <p:par>
                          <p:cTn id="41" fill="hold">
                            <p:stCondLst>
                              <p:cond delay="1004"/>
                            </p:stCondLst>
                            <p:childTnLst>
                              <p:par>
                                <p:cTn id="42" presetID="37" presetClass="path" presetSubtype="0" accel="50000" decel="50000" fill="hold" nodeType="afterEffect">
                                  <p:stCondLst>
                                    <p:cond delay="0"/>
                                  </p:stCondLst>
                                  <p:childTnLst>
                                    <p:animMotion origin="layout" path="M 0.07135 0.05046 C 0.11484 0.05902 -0.08386 0.0324 -0.08138 0.05069 C -0.08347 0.11041 0.0362 0.13402 0.07461 0.1294 C 0.10169 0.10092 0.08073 -0.06158 0.07995 -0.11922 " pathEditMode="relative" rAng="0" ptsTypes="AAAA">
                                      <p:cBhvr>
                                        <p:cTn id="43" dur="2000" fill="hold"/>
                                        <p:tgtEl>
                                          <p:spTgt spid="23"/>
                                        </p:tgtEl>
                                        <p:attrNameLst>
                                          <p:attrName>ppt_x</p:attrName>
                                          <p:attrName>ppt_y</p:attrName>
                                        </p:attrNameLst>
                                      </p:cBhvr>
                                      <p:rCtr x="-5600" y="-4300"/>
                                    </p:animMotion>
                                  </p:childTnLst>
                                </p:cTn>
                              </p:par>
                              <p:par>
                                <p:cTn id="44" presetID="8" presetClass="emph" presetSubtype="0" fill="hold" nodeType="withEffect">
                                  <p:stCondLst>
                                    <p:cond delay="0"/>
                                  </p:stCondLst>
                                  <p:childTnLst>
                                    <p:animRot by="-5400000">
                                      <p:cBhvr>
                                        <p:cTn id="45" dur="750" fill="hold"/>
                                        <p:tgtEl>
                                          <p:spTgt spid="23"/>
                                        </p:tgtEl>
                                        <p:attrNameLst>
                                          <p:attrName>r</p:attrName>
                                        </p:attrNameLst>
                                      </p:cBhvr>
                                    </p:animRot>
                                  </p:childTnLst>
                                </p:cTn>
                              </p:par>
                              <p:par>
                                <p:cTn id="46" presetID="8" presetClass="emph" presetSubtype="0" fill="hold" nodeType="withEffect">
                                  <p:stCondLst>
                                    <p:cond delay="1250"/>
                                  </p:stCondLst>
                                  <p:childTnLst>
                                    <p:animRot by="-5400000">
                                      <p:cBhvr>
                                        <p:cTn id="47" dur="1250" fill="hold"/>
                                        <p:tgtEl>
                                          <p:spTgt spid="23"/>
                                        </p:tgtEl>
                                        <p:attrNameLst>
                                          <p:attrName>r</p:attrName>
                                        </p:attrNameLst>
                                      </p:cBhvr>
                                    </p:animRot>
                                  </p:childTnLst>
                                </p:cTn>
                              </p:par>
                              <p:par>
                                <p:cTn id="48" presetID="8" presetClass="emph" presetSubtype="0" fill="hold" nodeType="withEffect">
                                  <p:stCondLst>
                                    <p:cond delay="2250"/>
                                  </p:stCondLst>
                                  <p:childTnLst>
                                    <p:animRot by="-10800000">
                                      <p:cBhvr>
                                        <p:cTn id="49" dur="1250" fill="hold"/>
                                        <p:tgtEl>
                                          <p:spTgt spid="23"/>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1" presetClass="emph" presetSubtype="2" fill="hold" nodeType="clickEffect">
                                  <p:stCondLst>
                                    <p:cond delay="0"/>
                                  </p:stCondLst>
                                  <p:childTnLst>
                                    <p:animClr clrSpc="rgb" dir="cw">
                                      <p:cBhvr>
                                        <p:cTn id="53" dur="2000" fill="hold"/>
                                        <p:tgtEl>
                                          <p:spTgt spid="68"/>
                                        </p:tgtEl>
                                        <p:attrNameLst>
                                          <p:attrName>fillcolor</p:attrName>
                                        </p:attrNameLst>
                                      </p:cBhvr>
                                      <p:to>
                                        <a:srgbClr val="07A9BF"/>
                                      </p:to>
                                    </p:animClr>
                                    <p:set>
                                      <p:cBhvr>
                                        <p:cTn id="54" dur="2000" fill="hold"/>
                                        <p:tgtEl>
                                          <p:spTgt spid="68"/>
                                        </p:tgtEl>
                                        <p:attrNameLst>
                                          <p:attrName>fill.type</p:attrName>
                                        </p:attrNameLst>
                                      </p:cBhvr>
                                      <p:to>
                                        <p:strVal val="solid"/>
                                      </p:to>
                                    </p:set>
                                    <p:set>
                                      <p:cBhvr>
                                        <p:cTn id="55" dur="2000" fill="hold"/>
                                        <p:tgtEl>
                                          <p:spTgt spid="68"/>
                                        </p:tgtEl>
                                        <p:attrNameLst>
                                          <p:attrName>fill.on</p:attrName>
                                        </p:attrNameLst>
                                      </p:cBhvr>
                                      <p:to>
                                        <p:strVal val="true"/>
                                      </p:to>
                                    </p:set>
                                  </p:childTnLst>
                                </p:cTn>
                              </p:par>
                              <p:par>
                                <p:cTn id="56" presetID="32" presetClass="emph" presetSubtype="0" repeatCount="indefinite" fill="hold" nodeType="withEffect">
                                  <p:stCondLst>
                                    <p:cond delay="0"/>
                                  </p:stCondLst>
                                  <p:childTnLst>
                                    <p:animRot by="120000">
                                      <p:cBhvr>
                                        <p:cTn id="57" dur="25" fill="hold">
                                          <p:stCondLst>
                                            <p:cond delay="0"/>
                                          </p:stCondLst>
                                        </p:cTn>
                                        <p:tgtEl>
                                          <p:spTgt spid="23"/>
                                        </p:tgtEl>
                                        <p:attrNameLst>
                                          <p:attrName>r</p:attrName>
                                        </p:attrNameLst>
                                      </p:cBhvr>
                                    </p:animRot>
                                    <p:animRot by="-240000">
                                      <p:cBhvr>
                                        <p:cTn id="58" dur="50" fill="hold">
                                          <p:stCondLst>
                                            <p:cond delay="50"/>
                                          </p:stCondLst>
                                        </p:cTn>
                                        <p:tgtEl>
                                          <p:spTgt spid="23"/>
                                        </p:tgtEl>
                                        <p:attrNameLst>
                                          <p:attrName>r</p:attrName>
                                        </p:attrNameLst>
                                      </p:cBhvr>
                                    </p:animRot>
                                    <p:animRot by="240000">
                                      <p:cBhvr>
                                        <p:cTn id="59" dur="50" fill="hold">
                                          <p:stCondLst>
                                            <p:cond delay="100"/>
                                          </p:stCondLst>
                                        </p:cTn>
                                        <p:tgtEl>
                                          <p:spTgt spid="23"/>
                                        </p:tgtEl>
                                        <p:attrNameLst>
                                          <p:attrName>r</p:attrName>
                                        </p:attrNameLst>
                                      </p:cBhvr>
                                    </p:animRot>
                                    <p:animRot by="-240000">
                                      <p:cBhvr>
                                        <p:cTn id="60" dur="50" fill="hold">
                                          <p:stCondLst>
                                            <p:cond delay="150"/>
                                          </p:stCondLst>
                                        </p:cTn>
                                        <p:tgtEl>
                                          <p:spTgt spid="23"/>
                                        </p:tgtEl>
                                        <p:attrNameLst>
                                          <p:attrName>r</p:attrName>
                                        </p:attrNameLst>
                                      </p:cBhvr>
                                    </p:animRot>
                                    <p:animRot by="120000">
                                      <p:cBhvr>
                                        <p:cTn id="61" dur="50" fill="hold">
                                          <p:stCondLst>
                                            <p:cond delay="2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5" name="Picture 64"/>
          <p:cNvPicPr>
            <a:picLocks noChangeAspect="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610441" y="137457"/>
            <a:ext cx="4942760" cy="6596437"/>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61167" y="2980814"/>
            <a:ext cx="441308" cy="890755"/>
          </a:xfrm>
          <a:prstGeom prst="rect">
            <a:avLst/>
          </a:prstGeom>
        </p:spPr>
      </p:pic>
      <p:sp>
        <p:nvSpPr>
          <p:cNvPr id="12" name="Flowchart: Stored Data 11"/>
          <p:cNvSpPr/>
          <p:nvPr/>
        </p:nvSpPr>
        <p:spPr>
          <a:xfrm rot="5400000">
            <a:off x="3386556" y="886329"/>
            <a:ext cx="1391587" cy="830852"/>
          </a:xfrm>
          <a:prstGeom prst="flowChartOnlineStorag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Flowchart: Stored Data 15"/>
          <p:cNvSpPr/>
          <p:nvPr/>
        </p:nvSpPr>
        <p:spPr>
          <a:xfrm rot="10800000">
            <a:off x="5150011" y="2881778"/>
            <a:ext cx="1043690" cy="1107803"/>
          </a:xfrm>
          <a:prstGeom prst="flowChartOnlineStorag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Flowchart: Stored Data 16"/>
          <p:cNvSpPr/>
          <p:nvPr/>
        </p:nvSpPr>
        <p:spPr>
          <a:xfrm rot="16200000">
            <a:off x="3386557" y="5160659"/>
            <a:ext cx="1391587" cy="830852"/>
          </a:xfrm>
          <a:prstGeom prst="flowChartOnlineStorag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Flowchart: Stored Data 17"/>
          <p:cNvSpPr/>
          <p:nvPr/>
        </p:nvSpPr>
        <p:spPr>
          <a:xfrm>
            <a:off x="1977156" y="2881778"/>
            <a:ext cx="1043690" cy="1107803"/>
          </a:xfrm>
          <a:prstGeom prst="flowChartOnlineStorag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Flowchart: Stored Data 18"/>
          <p:cNvSpPr/>
          <p:nvPr/>
        </p:nvSpPr>
        <p:spPr>
          <a:xfrm rot="2700000">
            <a:off x="2273279" y="1526477"/>
            <a:ext cx="1391587" cy="830852"/>
          </a:xfrm>
          <a:prstGeom prst="flowChartOnlineStorag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5400000" scaled="1"/>
            <a:tileRect/>
          </a:gra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Flowchart: Stored Data 19"/>
          <p:cNvSpPr/>
          <p:nvPr/>
        </p:nvSpPr>
        <p:spPr>
          <a:xfrm rot="13500000">
            <a:off x="4502044" y="4521145"/>
            <a:ext cx="1391587" cy="830852"/>
          </a:xfrm>
          <a:prstGeom prst="flowChartOnlineStorag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5400000" scaled="1"/>
            <a:tileRect/>
          </a:gra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Flowchart: Stored Data 20"/>
          <p:cNvSpPr/>
          <p:nvPr/>
        </p:nvSpPr>
        <p:spPr>
          <a:xfrm rot="18900000">
            <a:off x="2443963" y="4375957"/>
            <a:ext cx="1043690" cy="1107803"/>
          </a:xfrm>
          <a:prstGeom prst="flowChartOnlineStorage">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2700000" scaled="1"/>
            <a:tileRect/>
          </a:gra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Flowchart: Stored Data 21"/>
          <p:cNvSpPr/>
          <p:nvPr/>
        </p:nvSpPr>
        <p:spPr>
          <a:xfrm rot="8100000">
            <a:off x="4685410" y="1383808"/>
            <a:ext cx="1043690" cy="1107803"/>
          </a:xfrm>
          <a:prstGeom prst="flowChartOnlineStorag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path path="circle">
              <a:fillToRect l="100000" b="100000"/>
            </a:path>
            <a:tileRect t="-100000" r="-100000"/>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Rectangle 23"/>
          <p:cNvSpPr/>
          <p:nvPr/>
        </p:nvSpPr>
        <p:spPr>
          <a:xfrm>
            <a:off x="3890322" y="854444"/>
            <a:ext cx="560410" cy="761747"/>
          </a:xfrm>
          <a:prstGeom prst="rect">
            <a:avLst/>
          </a:prstGeom>
        </p:spPr>
        <p:txBody>
          <a:bodyPr wrap="non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p>
        </p:txBody>
      </p:sp>
      <p:sp>
        <p:nvSpPr>
          <p:cNvPr id="25" name="Rectangle 24"/>
          <p:cNvSpPr/>
          <p:nvPr/>
        </p:nvSpPr>
        <p:spPr>
          <a:xfrm rot="2700000">
            <a:off x="4945646" y="1556837"/>
            <a:ext cx="523220" cy="761747"/>
          </a:xfrm>
          <a:prstGeom prst="rect">
            <a:avLst/>
          </a:prstGeom>
        </p:spPr>
        <p:txBody>
          <a:bodyPr wrap="non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a:t>
            </a:r>
          </a:p>
        </p:txBody>
      </p:sp>
      <p:sp>
        <p:nvSpPr>
          <p:cNvPr id="26" name="Rectangle 25"/>
          <p:cNvSpPr/>
          <p:nvPr/>
        </p:nvSpPr>
        <p:spPr>
          <a:xfrm>
            <a:off x="5482394" y="2988367"/>
            <a:ext cx="555280" cy="761747"/>
          </a:xfrm>
          <a:prstGeom prst="rect">
            <a:avLst/>
          </a:prstGeom>
        </p:spPr>
        <p:txBody>
          <a:bodyPr wrap="non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a:t>
            </a:r>
          </a:p>
        </p:txBody>
      </p:sp>
      <p:sp>
        <p:nvSpPr>
          <p:cNvPr id="27" name="Rectangle 26"/>
          <p:cNvSpPr/>
          <p:nvPr/>
        </p:nvSpPr>
        <p:spPr>
          <a:xfrm>
            <a:off x="3892886" y="5128775"/>
            <a:ext cx="555280" cy="761747"/>
          </a:xfrm>
          <a:prstGeom prst="rect">
            <a:avLst/>
          </a:prstGeom>
        </p:spPr>
        <p:txBody>
          <a:bodyPr wrap="non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a:t>
            </a:r>
          </a:p>
        </p:txBody>
      </p:sp>
      <p:sp>
        <p:nvSpPr>
          <p:cNvPr id="28" name="Rectangle 27"/>
          <p:cNvSpPr/>
          <p:nvPr/>
        </p:nvSpPr>
        <p:spPr>
          <a:xfrm>
            <a:off x="2311126" y="2988367"/>
            <a:ext cx="555280" cy="761747"/>
          </a:xfrm>
          <a:prstGeom prst="rect">
            <a:avLst/>
          </a:prstGeom>
        </p:spPr>
        <p:txBody>
          <a:bodyPr wrap="non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a:t>
            </a:r>
          </a:p>
        </p:txBody>
      </p:sp>
      <p:sp>
        <p:nvSpPr>
          <p:cNvPr id="29" name="Rectangle 28"/>
          <p:cNvSpPr/>
          <p:nvPr/>
        </p:nvSpPr>
        <p:spPr>
          <a:xfrm rot="2700000">
            <a:off x="2704198" y="4548988"/>
            <a:ext cx="523220" cy="761747"/>
          </a:xfrm>
          <a:prstGeom prst="rect">
            <a:avLst/>
          </a:prstGeom>
        </p:spPr>
        <p:txBody>
          <a:bodyPr wrap="non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B</a:t>
            </a:r>
          </a:p>
        </p:txBody>
      </p:sp>
      <p:sp>
        <p:nvSpPr>
          <p:cNvPr id="30" name="Rectangle 29"/>
          <p:cNvSpPr/>
          <p:nvPr/>
        </p:nvSpPr>
        <p:spPr>
          <a:xfrm rot="18900000">
            <a:off x="2691431" y="1561033"/>
            <a:ext cx="555280" cy="761747"/>
          </a:xfrm>
          <a:prstGeom prst="rect">
            <a:avLst/>
          </a:prstGeom>
        </p:spPr>
        <p:txBody>
          <a:bodyPr wrap="non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a:t>
            </a:r>
          </a:p>
        </p:txBody>
      </p:sp>
      <p:sp>
        <p:nvSpPr>
          <p:cNvPr id="31" name="Rectangle 30"/>
          <p:cNvSpPr/>
          <p:nvPr/>
        </p:nvSpPr>
        <p:spPr>
          <a:xfrm rot="18900000">
            <a:off x="4920197" y="4555701"/>
            <a:ext cx="555280" cy="761747"/>
          </a:xfrm>
          <a:prstGeom prst="rect">
            <a:avLst/>
          </a:prstGeom>
        </p:spPr>
        <p:txBody>
          <a:bodyPr wrap="non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8064A2">
                    <a:lumMod val="20000"/>
                    <a:lumOff val="80000"/>
                  </a:srgbClr>
                </a:solidFill>
                <a:effectLst/>
                <a:uLnTx/>
                <a:uFillTx/>
                <a:latin typeface="Times New Roman" panose="02020603050405020304" pitchFamily="18" charset="0"/>
                <a:ea typeface="+mn-ea"/>
                <a:cs typeface="Times New Roman" panose="02020603050405020304" pitchFamily="18" charset="0"/>
              </a:rPr>
              <a:t>D</a:t>
            </a:r>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252" y="2481569"/>
            <a:ext cx="1426588" cy="1908213"/>
          </a:xfrm>
          <a:prstGeom prst="rect">
            <a:avLst/>
          </a:prstGeom>
        </p:spPr>
      </p:pic>
      <p:sp>
        <p:nvSpPr>
          <p:cNvPr id="66" name="Rectangle 65"/>
          <p:cNvSpPr/>
          <p:nvPr/>
        </p:nvSpPr>
        <p:spPr>
          <a:xfrm>
            <a:off x="6785413" y="807171"/>
            <a:ext cx="4632229" cy="1923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nSpc>
                <a:spcPct val="115000"/>
              </a:lnSpc>
              <a:spcAft>
                <a:spcPts val="1000"/>
              </a:spcAft>
            </a:pP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3</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anh</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hùng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sử</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trích</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ai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67" name="Rectangle 66"/>
          <p:cNvSpPr/>
          <p:nvPr/>
        </p:nvSpPr>
        <p:spPr>
          <a:xfrm>
            <a:off x="6876853" y="2788921"/>
            <a:ext cx="4536463" cy="66729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just"/>
            <a:r>
              <a:rPr lang="vi-VN" dirty="0">
                <a:solidFill>
                  <a:prstClr val="white"/>
                </a:solidFill>
                <a:latin typeface="Times New Roman" pitchFamily="18" charset="0"/>
                <a:cs typeface="Times New Roman" pitchFamily="18" charset="0"/>
              </a:rPr>
              <a:t> </a:t>
            </a:r>
            <a:r>
              <a:rPr lang="en-US" dirty="0">
                <a:solidFill>
                  <a:prstClr val="white"/>
                </a:solidFill>
                <a:latin typeface="Times New Roman" pitchFamily="18" charset="0"/>
                <a:cs typeface="Times New Roman" pitchFamily="18" charset="0"/>
              </a:rPr>
              <a:t>A. Ô – </a:t>
            </a:r>
            <a:r>
              <a:rPr lang="en-US" dirty="0" err="1">
                <a:solidFill>
                  <a:prstClr val="white"/>
                </a:solidFill>
                <a:latin typeface="Times New Roman" pitchFamily="18" charset="0"/>
                <a:cs typeface="Times New Roman" pitchFamily="18" charset="0"/>
              </a:rPr>
              <a:t>đi-xê</a:t>
            </a:r>
            <a:endParaRPr kumimoji="0" lang="en-US" sz="1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68" name="Rectangle 67"/>
          <p:cNvSpPr/>
          <p:nvPr/>
        </p:nvSpPr>
        <p:spPr>
          <a:xfrm>
            <a:off x="6873454" y="3657934"/>
            <a:ext cx="4539861" cy="80323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lvl="0" algn="just"/>
            <a:r>
              <a:rPr kumimoji="0" lang="en-US" sz="19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B. </a:t>
            </a:r>
            <a:r>
              <a:rPr lang="en-US" sz="1900" dirty="0">
                <a:solidFill>
                  <a:prstClr val="white"/>
                </a:solidFill>
                <a:latin typeface="Times New Roman" pitchFamily="18" charset="0"/>
                <a:cs typeface="Times New Roman" pitchFamily="18" charset="0"/>
              </a:rPr>
              <a:t>Ka-rip</a:t>
            </a:r>
          </a:p>
          <a:p>
            <a:pPr lvl="0" algn="ctr"/>
            <a:endParaRPr kumimoji="0" lang="en-US" sz="1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69" name="Rectangle 68"/>
          <p:cNvSpPr/>
          <p:nvPr/>
        </p:nvSpPr>
        <p:spPr>
          <a:xfrm>
            <a:off x="6873456" y="4708426"/>
            <a:ext cx="4544186" cy="67574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lvl="0" algn="just"/>
            <a:r>
              <a:rPr kumimoji="0" lang="en-US" sz="19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 </a:t>
            </a:r>
            <a:r>
              <a:rPr lang="en-US" sz="1900" dirty="0">
                <a:solidFill>
                  <a:prstClr val="white"/>
                </a:solidFill>
                <a:latin typeface="Times New Roman" pitchFamily="18" charset="0"/>
                <a:cs typeface="Times New Roman" pitchFamily="18" charset="0"/>
              </a:rPr>
              <a:t> Xi-la</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0" name="Rectangle 69"/>
          <p:cNvSpPr/>
          <p:nvPr/>
        </p:nvSpPr>
        <p:spPr>
          <a:xfrm>
            <a:off x="6873455" y="5470199"/>
            <a:ext cx="4632229" cy="51452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a:p>
            <a:pPr lvl="0" algn="just"/>
            <a:r>
              <a:rPr kumimoji="0" lang="en-US" sz="19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D. </a:t>
            </a:r>
            <a:r>
              <a:rPr lang="en-US" sz="1900" dirty="0" err="1">
                <a:solidFill>
                  <a:prstClr val="white"/>
                </a:solidFill>
                <a:latin typeface="Times New Roman" pitchFamily="18" charset="0"/>
                <a:cs typeface="Times New Roman" pitchFamily="18" charset="0"/>
              </a:rPr>
              <a:t>Các</a:t>
            </a:r>
            <a:r>
              <a:rPr lang="en-US" sz="1900" dirty="0">
                <a:solidFill>
                  <a:prstClr val="white"/>
                </a:solidFill>
                <a:latin typeface="Times New Roman" pitchFamily="18" charset="0"/>
                <a:cs typeface="Times New Roman" pitchFamily="18" charset="0"/>
              </a:rPr>
              <a:t> </a:t>
            </a:r>
            <a:r>
              <a:rPr lang="en-US" sz="1900" dirty="0" err="1">
                <a:solidFill>
                  <a:prstClr val="white"/>
                </a:solidFill>
                <a:latin typeface="Times New Roman" pitchFamily="18" charset="0"/>
                <a:cs typeface="Times New Roman" pitchFamily="18" charset="0"/>
              </a:rPr>
              <a:t>thủy</a:t>
            </a:r>
            <a:r>
              <a:rPr lang="en-US" sz="1900" dirty="0">
                <a:solidFill>
                  <a:prstClr val="white"/>
                </a:solidFill>
                <a:latin typeface="Times New Roman" pitchFamily="18" charset="0"/>
                <a:cs typeface="Times New Roman" pitchFamily="18" charset="0"/>
              </a:rPr>
              <a:t> </a:t>
            </a:r>
            <a:r>
              <a:rPr lang="en-US" sz="1900" dirty="0" err="1">
                <a:solidFill>
                  <a:prstClr val="white"/>
                </a:solidFill>
                <a:latin typeface="Times New Roman" pitchFamily="18" charset="0"/>
                <a:cs typeface="Times New Roman" pitchFamily="18" charset="0"/>
              </a:rPr>
              <a:t>thủ</a:t>
            </a:r>
            <a:endParaRPr kumimoji="0" lang="vi-VN" sz="19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p>
        </p:txBody>
      </p:sp>
    </p:spTree>
    <p:extLst>
      <p:ext uri="{BB962C8B-B14F-4D97-AF65-F5344CB8AC3E}">
        <p14:creationId xmlns:p14="http://schemas.microsoft.com/office/powerpoint/2010/main" val="164030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1000"/>
                                        <p:tgtEl>
                                          <p:spTgt spid="67"/>
                                        </p:tgtEl>
                                      </p:cBhvr>
                                    </p:animEffect>
                                    <p:anim calcmode="lin" valueType="num">
                                      <p:cBhvr>
                                        <p:cTn id="8" dur="1000" fill="hold"/>
                                        <p:tgtEl>
                                          <p:spTgt spid="67"/>
                                        </p:tgtEl>
                                        <p:attrNameLst>
                                          <p:attrName>ppt_x</p:attrName>
                                        </p:attrNameLst>
                                      </p:cBhvr>
                                      <p:tavLst>
                                        <p:tav tm="0">
                                          <p:val>
                                            <p:strVal val="#ppt_x"/>
                                          </p:val>
                                        </p:tav>
                                        <p:tav tm="100000">
                                          <p:val>
                                            <p:strVal val="#ppt_x"/>
                                          </p:val>
                                        </p:tav>
                                      </p:tavLst>
                                    </p:anim>
                                    <p:anim calcmode="lin" valueType="num">
                                      <p:cBhvr>
                                        <p:cTn id="9" dur="1000" fill="hold"/>
                                        <p:tgtEl>
                                          <p:spTgt spid="6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fade">
                                      <p:cBhvr>
                                        <p:cTn id="13" dur="1000"/>
                                        <p:tgtEl>
                                          <p:spTgt spid="68"/>
                                        </p:tgtEl>
                                      </p:cBhvr>
                                    </p:animEffect>
                                    <p:anim calcmode="lin" valueType="num">
                                      <p:cBhvr>
                                        <p:cTn id="14" dur="1000" fill="hold"/>
                                        <p:tgtEl>
                                          <p:spTgt spid="68"/>
                                        </p:tgtEl>
                                        <p:attrNameLst>
                                          <p:attrName>ppt_x</p:attrName>
                                        </p:attrNameLst>
                                      </p:cBhvr>
                                      <p:tavLst>
                                        <p:tav tm="0">
                                          <p:val>
                                            <p:strVal val="#ppt_x"/>
                                          </p:val>
                                        </p:tav>
                                        <p:tav tm="100000">
                                          <p:val>
                                            <p:strVal val="#ppt_x"/>
                                          </p:val>
                                        </p:tav>
                                      </p:tavLst>
                                    </p:anim>
                                    <p:anim calcmode="lin" valueType="num">
                                      <p:cBhvr>
                                        <p:cTn id="15" dur="1000" fill="hold"/>
                                        <p:tgtEl>
                                          <p:spTgt spid="6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fade">
                                      <p:cBhvr>
                                        <p:cTn id="19" dur="1000"/>
                                        <p:tgtEl>
                                          <p:spTgt spid="69"/>
                                        </p:tgtEl>
                                      </p:cBhvr>
                                    </p:animEffect>
                                    <p:anim calcmode="lin" valueType="num">
                                      <p:cBhvr>
                                        <p:cTn id="20" dur="1000" fill="hold"/>
                                        <p:tgtEl>
                                          <p:spTgt spid="69"/>
                                        </p:tgtEl>
                                        <p:attrNameLst>
                                          <p:attrName>ppt_x</p:attrName>
                                        </p:attrNameLst>
                                      </p:cBhvr>
                                      <p:tavLst>
                                        <p:tav tm="0">
                                          <p:val>
                                            <p:strVal val="#ppt_x"/>
                                          </p:val>
                                        </p:tav>
                                        <p:tav tm="100000">
                                          <p:val>
                                            <p:strVal val="#ppt_x"/>
                                          </p:val>
                                        </p:tav>
                                      </p:tavLst>
                                    </p:anim>
                                    <p:anim calcmode="lin" valueType="num">
                                      <p:cBhvr>
                                        <p:cTn id="21" dur="1000" fill="hold"/>
                                        <p:tgtEl>
                                          <p:spTgt spid="6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fade">
                                      <p:cBhvr>
                                        <p:cTn id="25" dur="1000"/>
                                        <p:tgtEl>
                                          <p:spTgt spid="70"/>
                                        </p:tgtEl>
                                      </p:cBhvr>
                                    </p:animEffect>
                                    <p:anim calcmode="lin" valueType="num">
                                      <p:cBhvr>
                                        <p:cTn id="26" dur="1000" fill="hold"/>
                                        <p:tgtEl>
                                          <p:spTgt spid="70"/>
                                        </p:tgtEl>
                                        <p:attrNameLst>
                                          <p:attrName>ppt_x</p:attrName>
                                        </p:attrNameLst>
                                      </p:cBhvr>
                                      <p:tavLst>
                                        <p:tav tm="0">
                                          <p:val>
                                            <p:strVal val="#ppt_x"/>
                                          </p:val>
                                        </p:tav>
                                        <p:tav tm="100000">
                                          <p:val>
                                            <p:strVal val="#ppt_x"/>
                                          </p:val>
                                        </p:tav>
                                      </p:tavLst>
                                    </p:anim>
                                    <p:anim calcmode="lin" valueType="num">
                                      <p:cBhvr>
                                        <p:cTn id="27"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xit" presetSubtype="20" fill="hold" nodeType="clickEffect">
                                  <p:stCondLst>
                                    <p:cond delay="0"/>
                                  </p:stCondLst>
                                  <p:childTnLst>
                                    <p:anim calcmode="lin" valueType="num">
                                      <p:cBhvr>
                                        <p:cTn id="31" dur="1000"/>
                                        <p:tgtEl>
                                          <p:spTgt spid="14"/>
                                        </p:tgtEl>
                                        <p:attrNameLst>
                                          <p:attrName>ppt_w</p:attrName>
                                        </p:attrNameLst>
                                      </p:cBhvr>
                                      <p:tavLst>
                                        <p:tav tm="0">
                                          <p:val>
                                            <p:strVal val="ppt_w"/>
                                          </p:val>
                                        </p:tav>
                                        <p:tav tm="100000">
                                          <p:val>
                                            <p:strVal val="(6*min(max(ppt_w*ppt_h,.3),1)-7.4)/-.7*ppt_w"/>
                                          </p:val>
                                        </p:tav>
                                      </p:tavLst>
                                    </p:anim>
                                    <p:anim calcmode="lin" valueType="num">
                                      <p:cBhvr>
                                        <p:cTn id="32" dur="1000"/>
                                        <p:tgtEl>
                                          <p:spTgt spid="14"/>
                                        </p:tgtEl>
                                        <p:attrNameLst>
                                          <p:attrName>ppt_h</p:attrName>
                                        </p:attrNameLst>
                                      </p:cBhvr>
                                      <p:tavLst>
                                        <p:tav tm="0">
                                          <p:val>
                                            <p:strVal val="ppt_h"/>
                                          </p:val>
                                        </p:tav>
                                        <p:tav tm="100000">
                                          <p:val>
                                            <p:strVal val="(6*min(max(ppt_w*ppt_h,.3),1)-7.4)/-.7*ppt_h"/>
                                          </p:val>
                                        </p:tav>
                                      </p:tavLst>
                                    </p:anim>
                                    <p:anim calcmode="lin" valueType="num">
                                      <p:cBhvr>
                                        <p:cTn id="33" dur="1000"/>
                                        <p:tgtEl>
                                          <p:spTgt spid="14"/>
                                        </p:tgtEl>
                                        <p:attrNameLst>
                                          <p:attrName>ppt_y</p:attrName>
                                        </p:attrNameLst>
                                      </p:cBhvr>
                                      <p:tavLst>
                                        <p:tav tm="0">
                                          <p:val>
                                            <p:strVal val="ppt_y"/>
                                          </p:val>
                                        </p:tav>
                                        <p:tav tm="100000">
                                          <p:val>
                                            <p:strVal val="1+(6*min(max(ppt_w*ppt_h,.3),1)-7.4)/-.7*ppt_h/2"/>
                                          </p:val>
                                        </p:tav>
                                      </p:tavLst>
                                    </p:anim>
                                    <p:set>
                                      <p:cBhvr>
                                        <p:cTn id="34" dur="1" fill="hold">
                                          <p:stCondLst>
                                            <p:cond delay="999"/>
                                          </p:stCondLst>
                                        </p:cTn>
                                        <p:tgtEl>
                                          <p:spTgt spid="14"/>
                                        </p:tgtEl>
                                        <p:attrNameLst>
                                          <p:attrName>style.visibility</p:attrName>
                                        </p:attrNameLst>
                                      </p:cBhvr>
                                      <p:to>
                                        <p:strVal val="hidden"/>
                                      </p:to>
                                    </p:set>
                                  </p:childTnLst>
                                </p:cTn>
                              </p:par>
                              <p:par>
                                <p:cTn id="35" presetID="32" presetClass="emph" presetSubtype="0" repeatCount="4000" fill="hold" nodeType="withEffect">
                                  <p:stCondLst>
                                    <p:cond delay="0"/>
                                  </p:stCondLst>
                                  <p:childTnLst>
                                    <p:animRot by="120000">
                                      <p:cBhvr>
                                        <p:cTn id="36" dur="1" fill="hold">
                                          <p:stCondLst>
                                            <p:cond delay="0"/>
                                          </p:stCondLst>
                                        </p:cTn>
                                        <p:tgtEl>
                                          <p:spTgt spid="23"/>
                                        </p:tgtEl>
                                        <p:attrNameLst>
                                          <p:attrName>r</p:attrName>
                                        </p:attrNameLst>
                                      </p:cBhvr>
                                    </p:animRot>
                                    <p:animRot by="-240000">
                                      <p:cBhvr>
                                        <p:cTn id="37" dur="2" fill="hold">
                                          <p:stCondLst>
                                            <p:cond delay="45"/>
                                          </p:stCondLst>
                                        </p:cTn>
                                        <p:tgtEl>
                                          <p:spTgt spid="23"/>
                                        </p:tgtEl>
                                        <p:attrNameLst>
                                          <p:attrName>r</p:attrName>
                                        </p:attrNameLst>
                                      </p:cBhvr>
                                    </p:animRot>
                                    <p:animRot by="240000">
                                      <p:cBhvr>
                                        <p:cTn id="38" dur="2" fill="hold">
                                          <p:stCondLst>
                                            <p:cond delay="91"/>
                                          </p:stCondLst>
                                        </p:cTn>
                                        <p:tgtEl>
                                          <p:spTgt spid="23"/>
                                        </p:tgtEl>
                                        <p:attrNameLst>
                                          <p:attrName>r</p:attrName>
                                        </p:attrNameLst>
                                      </p:cBhvr>
                                    </p:animRot>
                                    <p:animRot by="-240000">
                                      <p:cBhvr>
                                        <p:cTn id="39" dur="2" fill="hold">
                                          <p:stCondLst>
                                            <p:cond delay="136"/>
                                          </p:stCondLst>
                                        </p:cTn>
                                        <p:tgtEl>
                                          <p:spTgt spid="23"/>
                                        </p:tgtEl>
                                        <p:attrNameLst>
                                          <p:attrName>r</p:attrName>
                                        </p:attrNameLst>
                                      </p:cBhvr>
                                    </p:animRot>
                                    <p:animRot by="120000">
                                      <p:cBhvr>
                                        <p:cTn id="40" dur="2" fill="hold">
                                          <p:stCondLst>
                                            <p:cond delay="249"/>
                                          </p:stCondLst>
                                        </p:cTn>
                                        <p:tgtEl>
                                          <p:spTgt spid="23"/>
                                        </p:tgtEl>
                                        <p:attrNameLst>
                                          <p:attrName>r</p:attrName>
                                        </p:attrNameLst>
                                      </p:cBhvr>
                                    </p:animRot>
                                  </p:childTnLst>
                                  <p:subTnLst>
                                    <p:audio>
                                      <p:cMediaNode>
                                        <p:cTn display="0" masterRel="sameClick">
                                          <p:stCondLst>
                                            <p:cond evt="begin" delay="0">
                                              <p:tn val="35"/>
                                            </p:cond>
                                          </p:stCondLst>
                                          <p:endCondLst>
                                            <p:cond evt="onStopAudio" delay="0">
                                              <p:tgtEl>
                                                <p:sldTgt/>
                                              </p:tgtEl>
                                            </p:cond>
                                          </p:endCondLst>
                                        </p:cTn>
                                        <p:tgtEl>
                                          <p:sndTgt r:embed="rId2" name="hamster soud.wav"/>
                                        </p:tgtEl>
                                      </p:cMediaNode>
                                    </p:audio>
                                  </p:sub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0.00443 -0.00093 C 0.01798 0.01248 -0.08455 -0.02866 -0.08324 -0.00046 C -0.08429 0.09221 -0.02253 0.12873 -0.00273 0.12179 C 0.01121 0.07765 0.00039 -0.17472 -3.24648E-6 -0.26439 " pathEditMode="relative" rAng="0" ptsTypes="AAAA">
                                      <p:cBhvr>
                                        <p:cTn id="44" dur="2000" fill="hold"/>
                                        <p:tgtEl>
                                          <p:spTgt spid="23"/>
                                        </p:tgtEl>
                                        <p:attrNameLst>
                                          <p:attrName>ppt_x</p:attrName>
                                          <p:attrName>ppt_y</p:attrName>
                                        </p:attrNameLst>
                                      </p:cBhvr>
                                      <p:rCtr x="-2900" y="-6700"/>
                                    </p:animMotion>
                                  </p:childTnLst>
                                </p:cTn>
                              </p:par>
                              <p:par>
                                <p:cTn id="45" presetID="8" presetClass="emph" presetSubtype="0" fill="hold" nodeType="withEffect">
                                  <p:stCondLst>
                                    <p:cond delay="0"/>
                                  </p:stCondLst>
                                  <p:childTnLst>
                                    <p:animRot by="-5400000">
                                      <p:cBhvr>
                                        <p:cTn id="46" dur="750" fill="hold"/>
                                        <p:tgtEl>
                                          <p:spTgt spid="23"/>
                                        </p:tgtEl>
                                        <p:attrNameLst>
                                          <p:attrName>r</p:attrName>
                                        </p:attrNameLst>
                                      </p:cBhvr>
                                    </p:animRot>
                                  </p:childTnLst>
                                </p:cTn>
                              </p:par>
                              <p:par>
                                <p:cTn id="47" presetID="8" presetClass="emph" presetSubtype="0" fill="hold" nodeType="withEffect">
                                  <p:stCondLst>
                                    <p:cond delay="1250"/>
                                  </p:stCondLst>
                                  <p:childTnLst>
                                    <p:animRot by="-5400000">
                                      <p:cBhvr>
                                        <p:cTn id="48" dur="1250" fill="hold"/>
                                        <p:tgtEl>
                                          <p:spTgt spid="23"/>
                                        </p:tgtEl>
                                        <p:attrNameLst>
                                          <p:attrName>r</p:attrName>
                                        </p:attrNameLst>
                                      </p:cBhvr>
                                    </p:animRot>
                                  </p:childTnLst>
                                </p:cTn>
                              </p:par>
                              <p:par>
                                <p:cTn id="49" presetID="8" presetClass="emph" presetSubtype="0" fill="hold" nodeType="withEffect">
                                  <p:stCondLst>
                                    <p:cond delay="2250"/>
                                  </p:stCondLst>
                                  <p:childTnLst>
                                    <p:animRot by="-10800000">
                                      <p:cBhvr>
                                        <p:cTn id="50" dur="1250" fill="hold"/>
                                        <p:tgtEl>
                                          <p:spTgt spid="23"/>
                                        </p:tgtEl>
                                        <p:attrNameLst>
                                          <p:attrName>r</p:attrName>
                                        </p:attrNameLst>
                                      </p:cBhvr>
                                    </p:animRot>
                                  </p:childTnLst>
                                </p:cTn>
                              </p:par>
                            </p:childTnLst>
                          </p:cTn>
                        </p:par>
                        <p:par>
                          <p:cTn id="51" fill="hold">
                            <p:stCondLst>
                              <p:cond delay="3500"/>
                            </p:stCondLst>
                            <p:childTnLst>
                              <p:par>
                                <p:cTn id="52" presetID="1" presetClass="emph" presetSubtype="2" fill="hold" grpId="1" nodeType="afterEffect">
                                  <p:stCondLst>
                                    <p:cond delay="0"/>
                                  </p:stCondLst>
                                  <p:childTnLst>
                                    <p:animClr clrSpc="rgb" dir="cw">
                                      <p:cBhvr>
                                        <p:cTn id="53" dur="500" fill="hold"/>
                                        <p:tgtEl>
                                          <p:spTgt spid="67"/>
                                        </p:tgtEl>
                                        <p:attrNameLst>
                                          <p:attrName>fillcolor</p:attrName>
                                        </p:attrNameLst>
                                      </p:cBhvr>
                                      <p:to>
                                        <a:srgbClr val="00B0F0"/>
                                      </p:to>
                                    </p:animClr>
                                    <p:set>
                                      <p:cBhvr>
                                        <p:cTn id="54" dur="500" fill="hold"/>
                                        <p:tgtEl>
                                          <p:spTgt spid="67"/>
                                        </p:tgtEl>
                                        <p:attrNameLst>
                                          <p:attrName>fill.type</p:attrName>
                                        </p:attrNameLst>
                                      </p:cBhvr>
                                      <p:to>
                                        <p:strVal val="solid"/>
                                      </p:to>
                                    </p:set>
                                    <p:set>
                                      <p:cBhvr>
                                        <p:cTn id="55" dur="500" fill="hold"/>
                                        <p:tgtEl>
                                          <p:spTgt spid="67"/>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3" name="Check mark.wav"/>
                                        </p:tgtEl>
                                      </p:cMediaNode>
                                    </p:audio>
                                  </p:subTnLst>
                                </p:cTn>
                              </p:par>
                              <p:par>
                                <p:cTn id="56" presetID="32" presetClass="emph" presetSubtype="0" repeatCount="indefinite" fill="hold" nodeType="withEffect">
                                  <p:stCondLst>
                                    <p:cond delay="0"/>
                                  </p:stCondLst>
                                  <p:childTnLst>
                                    <p:animRot by="120000">
                                      <p:cBhvr>
                                        <p:cTn id="57" dur="25" fill="hold">
                                          <p:stCondLst>
                                            <p:cond delay="0"/>
                                          </p:stCondLst>
                                        </p:cTn>
                                        <p:tgtEl>
                                          <p:spTgt spid="23"/>
                                        </p:tgtEl>
                                        <p:attrNameLst>
                                          <p:attrName>r</p:attrName>
                                        </p:attrNameLst>
                                      </p:cBhvr>
                                    </p:animRot>
                                    <p:animRot by="-240000">
                                      <p:cBhvr>
                                        <p:cTn id="58" dur="50" fill="hold">
                                          <p:stCondLst>
                                            <p:cond delay="50"/>
                                          </p:stCondLst>
                                        </p:cTn>
                                        <p:tgtEl>
                                          <p:spTgt spid="23"/>
                                        </p:tgtEl>
                                        <p:attrNameLst>
                                          <p:attrName>r</p:attrName>
                                        </p:attrNameLst>
                                      </p:cBhvr>
                                    </p:animRot>
                                    <p:animRot by="240000">
                                      <p:cBhvr>
                                        <p:cTn id="59" dur="50" fill="hold">
                                          <p:stCondLst>
                                            <p:cond delay="100"/>
                                          </p:stCondLst>
                                        </p:cTn>
                                        <p:tgtEl>
                                          <p:spTgt spid="23"/>
                                        </p:tgtEl>
                                        <p:attrNameLst>
                                          <p:attrName>r</p:attrName>
                                        </p:attrNameLst>
                                      </p:cBhvr>
                                    </p:animRot>
                                    <p:animRot by="-240000">
                                      <p:cBhvr>
                                        <p:cTn id="60" dur="50" fill="hold">
                                          <p:stCondLst>
                                            <p:cond delay="150"/>
                                          </p:stCondLst>
                                        </p:cTn>
                                        <p:tgtEl>
                                          <p:spTgt spid="23"/>
                                        </p:tgtEl>
                                        <p:attrNameLst>
                                          <p:attrName>r</p:attrName>
                                        </p:attrNameLst>
                                      </p:cBhvr>
                                    </p:animRot>
                                    <p:animRot by="120000">
                                      <p:cBhvr>
                                        <p:cTn id="61" dur="50" fill="hold">
                                          <p:stCondLst>
                                            <p:cond delay="2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7" grpId="1" animBg="1"/>
      <p:bldP spid="68" grpId="0" animBg="1"/>
      <p:bldP spid="69" grpId="0" animBg="1"/>
      <p:bldP spid="7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5" name="Picture 64"/>
          <p:cNvPicPr>
            <a:picLocks noChangeAspect="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610441" y="137457"/>
            <a:ext cx="4942760" cy="6596437"/>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61167" y="2980814"/>
            <a:ext cx="441308" cy="890755"/>
          </a:xfrm>
          <a:prstGeom prst="rect">
            <a:avLst/>
          </a:prstGeom>
        </p:spPr>
      </p:pic>
      <p:sp>
        <p:nvSpPr>
          <p:cNvPr id="12" name="Flowchart: Stored Data 11"/>
          <p:cNvSpPr/>
          <p:nvPr/>
        </p:nvSpPr>
        <p:spPr>
          <a:xfrm rot="5400000">
            <a:off x="3386556" y="886329"/>
            <a:ext cx="1391587" cy="830852"/>
          </a:xfrm>
          <a:prstGeom prst="flowChartOnlineStorag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5000" b="1" dirty="0">
              <a:solidFill>
                <a:prstClr val="white"/>
              </a:solidFill>
              <a:latin typeface="Times New Roman" pitchFamily="18" charset="0"/>
              <a:cs typeface="Times New Roman" pitchFamily="18" charset="0"/>
            </a:endParaRPr>
          </a:p>
        </p:txBody>
      </p:sp>
      <p:sp>
        <p:nvSpPr>
          <p:cNvPr id="16" name="Flowchart: Stored Data 15"/>
          <p:cNvSpPr/>
          <p:nvPr/>
        </p:nvSpPr>
        <p:spPr>
          <a:xfrm rot="10800000">
            <a:off x="5150011" y="2881778"/>
            <a:ext cx="1043690" cy="1107803"/>
          </a:xfrm>
          <a:prstGeom prst="flowChartOnlineStorag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b="1">
              <a:solidFill>
                <a:prstClr val="white"/>
              </a:solidFill>
              <a:latin typeface="Times New Roman" pitchFamily="18" charset="0"/>
              <a:cs typeface="Times New Roman" pitchFamily="18" charset="0"/>
            </a:endParaRPr>
          </a:p>
        </p:txBody>
      </p:sp>
      <p:sp>
        <p:nvSpPr>
          <p:cNvPr id="17" name="Flowchart: Stored Data 16"/>
          <p:cNvSpPr/>
          <p:nvPr/>
        </p:nvSpPr>
        <p:spPr>
          <a:xfrm rot="16200000">
            <a:off x="3386557" y="5160659"/>
            <a:ext cx="1391587" cy="830852"/>
          </a:xfrm>
          <a:prstGeom prst="flowChartOnlineStorag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b="1">
              <a:solidFill>
                <a:prstClr val="white"/>
              </a:solidFill>
              <a:latin typeface="Times New Roman" pitchFamily="18" charset="0"/>
              <a:cs typeface="Times New Roman" pitchFamily="18" charset="0"/>
            </a:endParaRPr>
          </a:p>
        </p:txBody>
      </p:sp>
      <p:sp>
        <p:nvSpPr>
          <p:cNvPr id="18" name="Flowchart: Stored Data 17"/>
          <p:cNvSpPr/>
          <p:nvPr/>
        </p:nvSpPr>
        <p:spPr>
          <a:xfrm>
            <a:off x="1977156" y="2881778"/>
            <a:ext cx="1043690" cy="1107803"/>
          </a:xfrm>
          <a:prstGeom prst="flowChartOnlineStorag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b="1">
              <a:solidFill>
                <a:prstClr val="white"/>
              </a:solidFill>
              <a:latin typeface="Times New Roman" pitchFamily="18" charset="0"/>
              <a:cs typeface="Times New Roman" pitchFamily="18" charset="0"/>
            </a:endParaRPr>
          </a:p>
        </p:txBody>
      </p:sp>
      <p:sp>
        <p:nvSpPr>
          <p:cNvPr id="19" name="Flowchart: Stored Data 18"/>
          <p:cNvSpPr/>
          <p:nvPr/>
        </p:nvSpPr>
        <p:spPr>
          <a:xfrm rot="2700000">
            <a:off x="2273279" y="1526477"/>
            <a:ext cx="1391587" cy="830852"/>
          </a:xfrm>
          <a:prstGeom prst="flowChartOnlineStorag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5400000" scaled="1"/>
            <a:tileRect/>
          </a:gra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b="1">
              <a:solidFill>
                <a:prstClr val="white"/>
              </a:solidFill>
              <a:latin typeface="Times New Roman" pitchFamily="18" charset="0"/>
              <a:cs typeface="Times New Roman" pitchFamily="18" charset="0"/>
            </a:endParaRPr>
          </a:p>
        </p:txBody>
      </p:sp>
      <p:sp>
        <p:nvSpPr>
          <p:cNvPr id="20" name="Flowchart: Stored Data 19"/>
          <p:cNvSpPr/>
          <p:nvPr/>
        </p:nvSpPr>
        <p:spPr>
          <a:xfrm rot="13500000">
            <a:off x="4502044" y="4521145"/>
            <a:ext cx="1391587" cy="830852"/>
          </a:xfrm>
          <a:prstGeom prst="flowChartOnlineStorag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5400000" scaled="1"/>
            <a:tileRect/>
          </a:gra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b="1">
              <a:solidFill>
                <a:prstClr val="white"/>
              </a:solidFill>
              <a:latin typeface="Times New Roman" pitchFamily="18" charset="0"/>
              <a:cs typeface="Times New Roman" pitchFamily="18" charset="0"/>
            </a:endParaRPr>
          </a:p>
        </p:txBody>
      </p:sp>
      <p:sp>
        <p:nvSpPr>
          <p:cNvPr id="21" name="Flowchart: Stored Data 20"/>
          <p:cNvSpPr/>
          <p:nvPr/>
        </p:nvSpPr>
        <p:spPr>
          <a:xfrm rot="18900000">
            <a:off x="2443963" y="4375957"/>
            <a:ext cx="1043690" cy="1107803"/>
          </a:xfrm>
          <a:prstGeom prst="flowChartOnlineStorage">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2700000" scaled="1"/>
            <a:tileRect/>
          </a:gra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b="1">
              <a:solidFill>
                <a:prstClr val="white"/>
              </a:solidFill>
              <a:latin typeface="Times New Roman" pitchFamily="18" charset="0"/>
              <a:cs typeface="Times New Roman" pitchFamily="18" charset="0"/>
            </a:endParaRPr>
          </a:p>
        </p:txBody>
      </p:sp>
      <p:sp>
        <p:nvSpPr>
          <p:cNvPr id="22" name="Flowchart: Stored Data 21"/>
          <p:cNvSpPr/>
          <p:nvPr/>
        </p:nvSpPr>
        <p:spPr>
          <a:xfrm rot="8100000">
            <a:off x="4685410" y="1383808"/>
            <a:ext cx="1043690" cy="1107803"/>
          </a:xfrm>
          <a:prstGeom prst="flowChartOnlineStorag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path path="circle">
              <a:fillToRect l="100000" b="100000"/>
            </a:path>
            <a:tileRect t="-100000" r="-100000"/>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b="1" dirty="0">
              <a:solidFill>
                <a:prstClr val="white"/>
              </a:solidFill>
              <a:latin typeface="Times New Roman" pitchFamily="18" charset="0"/>
              <a:cs typeface="Times New Roman" pitchFamily="18" charset="0"/>
            </a:endParaRPr>
          </a:p>
        </p:txBody>
      </p:sp>
      <p:sp>
        <p:nvSpPr>
          <p:cNvPr id="24" name="Rectangle 23"/>
          <p:cNvSpPr/>
          <p:nvPr/>
        </p:nvSpPr>
        <p:spPr>
          <a:xfrm>
            <a:off x="3890322" y="854444"/>
            <a:ext cx="560410" cy="761747"/>
          </a:xfrm>
          <a:prstGeom prst="rect">
            <a:avLst/>
          </a:prstGeom>
        </p:spPr>
        <p:txBody>
          <a:bodyPr wrap="none" lIns="68580" tIns="34290" rIns="68580" bIns="34290">
            <a:spAutoFit/>
          </a:bodyPr>
          <a:lstStyle/>
          <a:p>
            <a:pPr algn="ctr"/>
            <a:r>
              <a:rPr lang="en-US" sz="4500" b="1" dirty="0">
                <a:solidFill>
                  <a:prstClr val="black"/>
                </a:solidFill>
                <a:latin typeface="Times New Roman" pitchFamily="18" charset="0"/>
                <a:cs typeface="Times New Roman" pitchFamily="18" charset="0"/>
              </a:rPr>
              <a:t>A	</a:t>
            </a:r>
          </a:p>
        </p:txBody>
      </p:sp>
      <p:sp>
        <p:nvSpPr>
          <p:cNvPr id="25" name="Rectangle 24"/>
          <p:cNvSpPr/>
          <p:nvPr/>
        </p:nvSpPr>
        <p:spPr>
          <a:xfrm rot="2700000">
            <a:off x="4945646" y="1556837"/>
            <a:ext cx="523220" cy="761747"/>
          </a:xfrm>
          <a:prstGeom prst="rect">
            <a:avLst/>
          </a:prstGeom>
        </p:spPr>
        <p:txBody>
          <a:bodyPr wrap="none" lIns="68580" tIns="34290" rIns="68580" bIns="34290">
            <a:spAutoFit/>
          </a:bodyPr>
          <a:lstStyle/>
          <a:p>
            <a:pPr algn="ctr"/>
            <a:r>
              <a:rPr lang="en-US" sz="4500" b="1" dirty="0">
                <a:solidFill>
                  <a:prstClr val="white"/>
                </a:solidFill>
                <a:latin typeface="Times New Roman" pitchFamily="18" charset="0"/>
                <a:cs typeface="Times New Roman" pitchFamily="18" charset="0"/>
              </a:rPr>
              <a:t>B</a:t>
            </a:r>
          </a:p>
        </p:txBody>
      </p:sp>
      <p:sp>
        <p:nvSpPr>
          <p:cNvPr id="26" name="Rectangle 25"/>
          <p:cNvSpPr/>
          <p:nvPr/>
        </p:nvSpPr>
        <p:spPr>
          <a:xfrm>
            <a:off x="5482394" y="2988367"/>
            <a:ext cx="555280" cy="761747"/>
          </a:xfrm>
          <a:prstGeom prst="rect">
            <a:avLst/>
          </a:prstGeom>
        </p:spPr>
        <p:txBody>
          <a:bodyPr wrap="none" lIns="68580" tIns="34290" rIns="68580" bIns="34290">
            <a:spAutoFit/>
          </a:bodyPr>
          <a:lstStyle/>
          <a:p>
            <a:pPr algn="ctr"/>
            <a:r>
              <a:rPr lang="en-US" sz="4500" b="1" dirty="0">
                <a:solidFill>
                  <a:srgbClr val="FFFF00"/>
                </a:solidFill>
                <a:latin typeface="Times New Roman" pitchFamily="18" charset="0"/>
                <a:cs typeface="Times New Roman" pitchFamily="18" charset="0"/>
              </a:rPr>
              <a:t>C</a:t>
            </a:r>
          </a:p>
        </p:txBody>
      </p:sp>
      <p:sp>
        <p:nvSpPr>
          <p:cNvPr id="27" name="Rectangle 26"/>
          <p:cNvSpPr/>
          <p:nvPr/>
        </p:nvSpPr>
        <p:spPr>
          <a:xfrm>
            <a:off x="3892886" y="5128775"/>
            <a:ext cx="555280" cy="761747"/>
          </a:xfrm>
          <a:prstGeom prst="rect">
            <a:avLst/>
          </a:prstGeom>
        </p:spPr>
        <p:txBody>
          <a:bodyPr wrap="none" lIns="68580" tIns="34290" rIns="68580" bIns="34290">
            <a:spAutoFit/>
          </a:bodyPr>
          <a:lstStyle/>
          <a:p>
            <a:pPr algn="ctr"/>
            <a:r>
              <a:rPr lang="en-US" sz="4500" b="1" dirty="0">
                <a:solidFill>
                  <a:srgbClr val="FF0000"/>
                </a:solidFill>
                <a:latin typeface="Times New Roman" pitchFamily="18" charset="0"/>
                <a:cs typeface="Times New Roman" pitchFamily="18" charset="0"/>
              </a:rPr>
              <a:t>A</a:t>
            </a:r>
          </a:p>
        </p:txBody>
      </p:sp>
      <p:sp>
        <p:nvSpPr>
          <p:cNvPr id="28" name="Rectangle 27"/>
          <p:cNvSpPr/>
          <p:nvPr/>
        </p:nvSpPr>
        <p:spPr>
          <a:xfrm>
            <a:off x="2311126" y="2988367"/>
            <a:ext cx="555280" cy="761747"/>
          </a:xfrm>
          <a:prstGeom prst="rect">
            <a:avLst/>
          </a:prstGeom>
        </p:spPr>
        <p:txBody>
          <a:bodyPr wrap="none" lIns="68580" tIns="34290" rIns="68580" bIns="34290">
            <a:spAutoFit/>
          </a:bodyPr>
          <a:lstStyle/>
          <a:p>
            <a:pPr algn="ctr"/>
            <a:r>
              <a:rPr lang="en-US" sz="4500" b="1" dirty="0">
                <a:solidFill>
                  <a:srgbClr val="FFFF00"/>
                </a:solidFill>
                <a:latin typeface="Times New Roman" pitchFamily="18" charset="0"/>
                <a:cs typeface="Times New Roman" pitchFamily="18" charset="0"/>
              </a:rPr>
              <a:t>C</a:t>
            </a:r>
          </a:p>
        </p:txBody>
      </p:sp>
      <p:sp>
        <p:nvSpPr>
          <p:cNvPr id="29" name="Rectangle 28"/>
          <p:cNvSpPr/>
          <p:nvPr/>
        </p:nvSpPr>
        <p:spPr>
          <a:xfrm rot="2700000">
            <a:off x="2704198" y="4548988"/>
            <a:ext cx="523220" cy="761747"/>
          </a:xfrm>
          <a:prstGeom prst="rect">
            <a:avLst/>
          </a:prstGeom>
        </p:spPr>
        <p:txBody>
          <a:bodyPr wrap="none" lIns="68580" tIns="34290" rIns="68580" bIns="34290">
            <a:spAutoFit/>
          </a:bodyPr>
          <a:lstStyle/>
          <a:p>
            <a:pPr algn="ctr"/>
            <a:r>
              <a:rPr lang="en-US" sz="4500" b="1" dirty="0">
                <a:solidFill>
                  <a:prstClr val="black">
                    <a:lumMod val="95000"/>
                    <a:lumOff val="5000"/>
                  </a:prstClr>
                </a:solidFill>
                <a:latin typeface="Times New Roman" pitchFamily="18" charset="0"/>
                <a:cs typeface="Times New Roman" pitchFamily="18" charset="0"/>
              </a:rPr>
              <a:t>B</a:t>
            </a:r>
          </a:p>
        </p:txBody>
      </p:sp>
      <p:sp>
        <p:nvSpPr>
          <p:cNvPr id="30" name="Rectangle 29"/>
          <p:cNvSpPr/>
          <p:nvPr/>
        </p:nvSpPr>
        <p:spPr>
          <a:xfrm rot="18900000">
            <a:off x="2691431" y="1561033"/>
            <a:ext cx="555280" cy="761747"/>
          </a:xfrm>
          <a:prstGeom prst="rect">
            <a:avLst/>
          </a:prstGeom>
        </p:spPr>
        <p:txBody>
          <a:bodyPr wrap="none" lIns="68580" tIns="34290" rIns="68580" bIns="34290">
            <a:spAutoFit/>
          </a:bodyPr>
          <a:lstStyle/>
          <a:p>
            <a:pPr algn="ctr"/>
            <a:r>
              <a:rPr lang="en-US" sz="4500" b="1" dirty="0">
                <a:solidFill>
                  <a:srgbClr val="FF0000"/>
                </a:solidFill>
                <a:latin typeface="Times New Roman" pitchFamily="18" charset="0"/>
                <a:cs typeface="Times New Roman" pitchFamily="18" charset="0"/>
              </a:rPr>
              <a:t>D</a:t>
            </a:r>
          </a:p>
        </p:txBody>
      </p:sp>
      <p:sp>
        <p:nvSpPr>
          <p:cNvPr id="31" name="Rectangle 30"/>
          <p:cNvSpPr/>
          <p:nvPr/>
        </p:nvSpPr>
        <p:spPr>
          <a:xfrm rot="18900000">
            <a:off x="4920197" y="4555701"/>
            <a:ext cx="555280" cy="761747"/>
          </a:xfrm>
          <a:prstGeom prst="rect">
            <a:avLst/>
          </a:prstGeom>
        </p:spPr>
        <p:txBody>
          <a:bodyPr wrap="none" lIns="68580" tIns="34290" rIns="68580" bIns="34290">
            <a:spAutoFit/>
          </a:bodyPr>
          <a:lstStyle/>
          <a:p>
            <a:pPr algn="ctr"/>
            <a:r>
              <a:rPr lang="en-US" sz="4500" b="1" dirty="0">
                <a:solidFill>
                  <a:srgbClr val="8064A2">
                    <a:lumMod val="20000"/>
                    <a:lumOff val="80000"/>
                  </a:srgbClr>
                </a:solidFill>
                <a:latin typeface="Times New Roman" pitchFamily="18" charset="0"/>
                <a:cs typeface="Times New Roman" pitchFamily="18" charset="0"/>
              </a:rPr>
              <a:t>D</a:t>
            </a:r>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252" y="2481569"/>
            <a:ext cx="1426588" cy="1908213"/>
          </a:xfrm>
          <a:prstGeom prst="rect">
            <a:avLst/>
          </a:prstGeom>
        </p:spPr>
      </p:pic>
      <p:sp>
        <p:nvSpPr>
          <p:cNvPr id="66" name="Rectangle 65"/>
          <p:cNvSpPr/>
          <p:nvPr/>
        </p:nvSpPr>
        <p:spPr>
          <a:xfrm>
            <a:off x="6193702" y="171494"/>
            <a:ext cx="5495790" cy="1194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b="1" dirty="0">
                <a:solidFill>
                  <a:schemeClr val="tx1"/>
                </a:solidFill>
                <a:latin typeface="Times New Roman" pitchFamily="18" charset="0"/>
                <a:cs typeface="Times New Roman" pitchFamily="18" charset="0"/>
              </a:rPr>
              <a:t> </a:t>
            </a:r>
          </a:p>
          <a:p>
            <a:pPr algn="ctr"/>
            <a:endParaRPr lang="en-US" b="1" dirty="0">
              <a:solidFill>
                <a:schemeClr val="tx1"/>
              </a:solidFill>
              <a:latin typeface="Times New Roman" pitchFamily="18" charset="0"/>
              <a:cs typeface="Times New Roman" pitchFamily="18" charset="0"/>
            </a:endParaRPr>
          </a:p>
          <a:p>
            <a:pPr>
              <a:lnSpc>
                <a:spcPct val="115000"/>
              </a:lnSpc>
              <a:spcAft>
                <a:spcPts val="1000"/>
              </a:spcAft>
            </a:pPr>
            <a:r>
              <a:rPr lang="en-US"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4</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trích</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Ô-</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đi</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xê</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hành</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đã</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vượt</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mấy</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thử</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b="1" dirty="0">
              <a:solidFill>
                <a:prstClr val="black"/>
              </a:solidFill>
              <a:latin typeface="Times New Roman" pitchFamily="18" charset="0"/>
              <a:cs typeface="Times New Roman" pitchFamily="18" charset="0"/>
            </a:endParaRPr>
          </a:p>
        </p:txBody>
      </p:sp>
      <p:sp>
        <p:nvSpPr>
          <p:cNvPr id="67" name="Rectangle 66"/>
          <p:cNvSpPr/>
          <p:nvPr/>
        </p:nvSpPr>
        <p:spPr>
          <a:xfrm>
            <a:off x="6654436" y="1783080"/>
            <a:ext cx="5035056" cy="69848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b="1" dirty="0">
              <a:solidFill>
                <a:prstClr val="white"/>
              </a:solidFill>
              <a:latin typeface="Times New Roman" pitchFamily="18" charset="0"/>
              <a:cs typeface="Times New Roman" pitchFamily="18" charset="0"/>
            </a:endParaRPr>
          </a:p>
          <a:p>
            <a:pPr algn="ctr"/>
            <a:r>
              <a:rPr lang="en-US" dirty="0">
                <a:solidFill>
                  <a:prstClr val="white"/>
                </a:solidFill>
                <a:latin typeface="Times New Roman" pitchFamily="18" charset="0"/>
                <a:cs typeface="Times New Roman" pitchFamily="18" charset="0"/>
              </a:rPr>
              <a:t>A.  2</a:t>
            </a:r>
            <a:endParaRPr lang="en-US" b="1" dirty="0">
              <a:solidFill>
                <a:prstClr val="white"/>
              </a:solidFill>
              <a:latin typeface="Times New Roman" pitchFamily="18" charset="0"/>
              <a:cs typeface="Times New Roman" pitchFamily="18" charset="0"/>
            </a:endParaRPr>
          </a:p>
        </p:txBody>
      </p:sp>
      <p:sp>
        <p:nvSpPr>
          <p:cNvPr id="68" name="Rectangle 67"/>
          <p:cNvSpPr/>
          <p:nvPr/>
        </p:nvSpPr>
        <p:spPr>
          <a:xfrm>
            <a:off x="6654436" y="2899613"/>
            <a:ext cx="5035056" cy="80323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solidFill>
                  <a:prstClr val="white"/>
                </a:solidFill>
                <a:latin typeface="Times New Roman" pitchFamily="18" charset="0"/>
                <a:cs typeface="Times New Roman" pitchFamily="18" charset="0"/>
              </a:rPr>
              <a:t>B. 1</a:t>
            </a:r>
          </a:p>
        </p:txBody>
      </p:sp>
      <p:sp>
        <p:nvSpPr>
          <p:cNvPr id="69" name="Rectangle 68"/>
          <p:cNvSpPr/>
          <p:nvPr/>
        </p:nvSpPr>
        <p:spPr>
          <a:xfrm>
            <a:off x="6669199" y="4031152"/>
            <a:ext cx="5035056" cy="69848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solidFill>
                  <a:prstClr val="white"/>
                </a:solidFill>
                <a:latin typeface="Times New Roman" pitchFamily="18" charset="0"/>
                <a:cs typeface="Times New Roman" pitchFamily="18" charset="0"/>
              </a:rPr>
              <a:t>C. 3</a:t>
            </a:r>
          </a:p>
        </p:txBody>
      </p:sp>
      <p:sp>
        <p:nvSpPr>
          <p:cNvPr id="70" name="Rectangle 69"/>
          <p:cNvSpPr/>
          <p:nvPr/>
        </p:nvSpPr>
        <p:spPr>
          <a:xfrm>
            <a:off x="6654436" y="5223639"/>
            <a:ext cx="5035056" cy="57201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b="1" dirty="0">
              <a:solidFill>
                <a:prstClr val="white"/>
              </a:solidFill>
              <a:latin typeface="Times New Roman" pitchFamily="18" charset="0"/>
              <a:cs typeface="Times New Roman" pitchFamily="18" charset="0"/>
            </a:endParaRPr>
          </a:p>
          <a:p>
            <a:pPr algn="ctr"/>
            <a:endParaRPr lang="en-US" dirty="0">
              <a:solidFill>
                <a:prstClr val="white"/>
              </a:solidFill>
              <a:latin typeface="Times New Roman" pitchFamily="18" charset="0"/>
              <a:cs typeface="Times New Roman" pitchFamily="18" charset="0"/>
            </a:endParaRPr>
          </a:p>
          <a:p>
            <a:pPr algn="ctr"/>
            <a:endParaRPr lang="en-US" dirty="0">
              <a:solidFill>
                <a:prstClr val="white"/>
              </a:solidFill>
              <a:latin typeface="Times New Roman" pitchFamily="18" charset="0"/>
              <a:cs typeface="Times New Roman" pitchFamily="18" charset="0"/>
            </a:endParaRPr>
          </a:p>
          <a:p>
            <a:pPr algn="ctr"/>
            <a:r>
              <a:rPr lang="en-US" dirty="0">
                <a:solidFill>
                  <a:prstClr val="white"/>
                </a:solidFill>
                <a:latin typeface="Times New Roman" pitchFamily="18" charset="0"/>
                <a:cs typeface="Times New Roman" pitchFamily="18" charset="0"/>
              </a:rPr>
              <a:t>D. 4</a:t>
            </a:r>
          </a:p>
          <a:p>
            <a:pPr algn="ctr"/>
            <a:endParaRPr lang="en-US" b="1" dirty="0">
              <a:solidFill>
                <a:prstClr val="black"/>
              </a:solidFill>
              <a:latin typeface="Times New Roman" pitchFamily="18" charset="0"/>
              <a:cs typeface="Times New Roman" pitchFamily="18" charset="0"/>
            </a:endParaRPr>
          </a:p>
          <a:p>
            <a:pPr algn="ctr"/>
            <a:r>
              <a:rPr lang="en-US" b="1" dirty="0">
                <a:solidFill>
                  <a:prstClr val="white"/>
                </a:solidFill>
                <a:latin typeface="Times New Roman" pitchFamily="18" charset="0"/>
                <a:cs typeface="Times New Roman" pitchFamily="18" charset="0"/>
              </a:rPr>
              <a:t> </a:t>
            </a:r>
          </a:p>
          <a:p>
            <a:pPr algn="ct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75469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1000"/>
                                        <p:tgtEl>
                                          <p:spTgt spid="67"/>
                                        </p:tgtEl>
                                      </p:cBhvr>
                                    </p:animEffect>
                                    <p:anim calcmode="lin" valueType="num">
                                      <p:cBhvr>
                                        <p:cTn id="8" dur="1000" fill="hold"/>
                                        <p:tgtEl>
                                          <p:spTgt spid="67"/>
                                        </p:tgtEl>
                                        <p:attrNameLst>
                                          <p:attrName>ppt_x</p:attrName>
                                        </p:attrNameLst>
                                      </p:cBhvr>
                                      <p:tavLst>
                                        <p:tav tm="0">
                                          <p:val>
                                            <p:strVal val="#ppt_x"/>
                                          </p:val>
                                        </p:tav>
                                        <p:tav tm="100000">
                                          <p:val>
                                            <p:strVal val="#ppt_x"/>
                                          </p:val>
                                        </p:tav>
                                      </p:tavLst>
                                    </p:anim>
                                    <p:anim calcmode="lin" valueType="num">
                                      <p:cBhvr>
                                        <p:cTn id="9" dur="1000" fill="hold"/>
                                        <p:tgtEl>
                                          <p:spTgt spid="6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fade">
                                      <p:cBhvr>
                                        <p:cTn id="13" dur="1000"/>
                                        <p:tgtEl>
                                          <p:spTgt spid="68"/>
                                        </p:tgtEl>
                                      </p:cBhvr>
                                    </p:animEffect>
                                    <p:anim calcmode="lin" valueType="num">
                                      <p:cBhvr>
                                        <p:cTn id="14" dur="1000" fill="hold"/>
                                        <p:tgtEl>
                                          <p:spTgt spid="68"/>
                                        </p:tgtEl>
                                        <p:attrNameLst>
                                          <p:attrName>ppt_x</p:attrName>
                                        </p:attrNameLst>
                                      </p:cBhvr>
                                      <p:tavLst>
                                        <p:tav tm="0">
                                          <p:val>
                                            <p:strVal val="#ppt_x"/>
                                          </p:val>
                                        </p:tav>
                                        <p:tav tm="100000">
                                          <p:val>
                                            <p:strVal val="#ppt_x"/>
                                          </p:val>
                                        </p:tav>
                                      </p:tavLst>
                                    </p:anim>
                                    <p:anim calcmode="lin" valueType="num">
                                      <p:cBhvr>
                                        <p:cTn id="15" dur="1000" fill="hold"/>
                                        <p:tgtEl>
                                          <p:spTgt spid="6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fade">
                                      <p:cBhvr>
                                        <p:cTn id="19" dur="1000"/>
                                        <p:tgtEl>
                                          <p:spTgt spid="69"/>
                                        </p:tgtEl>
                                      </p:cBhvr>
                                    </p:animEffect>
                                    <p:anim calcmode="lin" valueType="num">
                                      <p:cBhvr>
                                        <p:cTn id="20" dur="1000" fill="hold"/>
                                        <p:tgtEl>
                                          <p:spTgt spid="69"/>
                                        </p:tgtEl>
                                        <p:attrNameLst>
                                          <p:attrName>ppt_x</p:attrName>
                                        </p:attrNameLst>
                                      </p:cBhvr>
                                      <p:tavLst>
                                        <p:tav tm="0">
                                          <p:val>
                                            <p:strVal val="#ppt_x"/>
                                          </p:val>
                                        </p:tav>
                                        <p:tav tm="100000">
                                          <p:val>
                                            <p:strVal val="#ppt_x"/>
                                          </p:val>
                                        </p:tav>
                                      </p:tavLst>
                                    </p:anim>
                                    <p:anim calcmode="lin" valueType="num">
                                      <p:cBhvr>
                                        <p:cTn id="21" dur="1000" fill="hold"/>
                                        <p:tgtEl>
                                          <p:spTgt spid="6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fade">
                                      <p:cBhvr>
                                        <p:cTn id="25" dur="1000"/>
                                        <p:tgtEl>
                                          <p:spTgt spid="70"/>
                                        </p:tgtEl>
                                      </p:cBhvr>
                                    </p:animEffect>
                                    <p:anim calcmode="lin" valueType="num">
                                      <p:cBhvr>
                                        <p:cTn id="26" dur="1000" fill="hold"/>
                                        <p:tgtEl>
                                          <p:spTgt spid="70"/>
                                        </p:tgtEl>
                                        <p:attrNameLst>
                                          <p:attrName>ppt_x</p:attrName>
                                        </p:attrNameLst>
                                      </p:cBhvr>
                                      <p:tavLst>
                                        <p:tav tm="0">
                                          <p:val>
                                            <p:strVal val="#ppt_x"/>
                                          </p:val>
                                        </p:tav>
                                        <p:tav tm="100000">
                                          <p:val>
                                            <p:strVal val="#ppt_x"/>
                                          </p:val>
                                        </p:tav>
                                      </p:tavLst>
                                    </p:anim>
                                    <p:anim calcmode="lin" valueType="num">
                                      <p:cBhvr>
                                        <p:cTn id="27"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xit" presetSubtype="20" fill="hold" nodeType="clickEffect">
                                  <p:stCondLst>
                                    <p:cond delay="0"/>
                                  </p:stCondLst>
                                  <p:childTnLst>
                                    <p:anim calcmode="lin" valueType="num">
                                      <p:cBhvr>
                                        <p:cTn id="31" dur="1000"/>
                                        <p:tgtEl>
                                          <p:spTgt spid="14"/>
                                        </p:tgtEl>
                                        <p:attrNameLst>
                                          <p:attrName>ppt_w</p:attrName>
                                        </p:attrNameLst>
                                      </p:cBhvr>
                                      <p:tavLst>
                                        <p:tav tm="0">
                                          <p:val>
                                            <p:strVal val="ppt_w"/>
                                          </p:val>
                                        </p:tav>
                                        <p:tav tm="100000">
                                          <p:val>
                                            <p:strVal val="(6*min(max(ppt_w*ppt_h,.3),1)-7.4)/-.7*ppt_w"/>
                                          </p:val>
                                        </p:tav>
                                      </p:tavLst>
                                    </p:anim>
                                    <p:anim calcmode="lin" valueType="num">
                                      <p:cBhvr>
                                        <p:cTn id="32" dur="1000"/>
                                        <p:tgtEl>
                                          <p:spTgt spid="14"/>
                                        </p:tgtEl>
                                        <p:attrNameLst>
                                          <p:attrName>ppt_h</p:attrName>
                                        </p:attrNameLst>
                                      </p:cBhvr>
                                      <p:tavLst>
                                        <p:tav tm="0">
                                          <p:val>
                                            <p:strVal val="ppt_h"/>
                                          </p:val>
                                        </p:tav>
                                        <p:tav tm="100000">
                                          <p:val>
                                            <p:strVal val="(6*min(max(ppt_w*ppt_h,.3),1)-7.4)/-.7*ppt_h"/>
                                          </p:val>
                                        </p:tav>
                                      </p:tavLst>
                                    </p:anim>
                                    <p:anim calcmode="lin" valueType="num">
                                      <p:cBhvr>
                                        <p:cTn id="33" dur="1000"/>
                                        <p:tgtEl>
                                          <p:spTgt spid="14"/>
                                        </p:tgtEl>
                                        <p:attrNameLst>
                                          <p:attrName>ppt_y</p:attrName>
                                        </p:attrNameLst>
                                      </p:cBhvr>
                                      <p:tavLst>
                                        <p:tav tm="0">
                                          <p:val>
                                            <p:strVal val="ppt_y"/>
                                          </p:val>
                                        </p:tav>
                                        <p:tav tm="100000">
                                          <p:val>
                                            <p:strVal val="1+(6*min(max(ppt_w*ppt_h,.3),1)-7.4)/-.7*ppt_h/2"/>
                                          </p:val>
                                        </p:tav>
                                      </p:tavLst>
                                    </p:anim>
                                    <p:set>
                                      <p:cBhvr>
                                        <p:cTn id="34" dur="1" fill="hold">
                                          <p:stCondLst>
                                            <p:cond delay="999"/>
                                          </p:stCondLst>
                                        </p:cTn>
                                        <p:tgtEl>
                                          <p:spTgt spid="14"/>
                                        </p:tgtEl>
                                        <p:attrNameLst>
                                          <p:attrName>style.visibility</p:attrName>
                                        </p:attrNameLst>
                                      </p:cBhvr>
                                      <p:to>
                                        <p:strVal val="hidden"/>
                                      </p:to>
                                    </p:set>
                                  </p:childTnLst>
                                </p:cTn>
                              </p:par>
                              <p:par>
                                <p:cTn id="35" presetID="32" presetClass="emph" presetSubtype="0" repeatCount="4000" fill="hold" nodeType="withEffect">
                                  <p:stCondLst>
                                    <p:cond delay="0"/>
                                  </p:stCondLst>
                                  <p:childTnLst>
                                    <p:animRot by="120000">
                                      <p:cBhvr>
                                        <p:cTn id="36" dur="1" fill="hold">
                                          <p:stCondLst>
                                            <p:cond delay="0"/>
                                          </p:stCondLst>
                                        </p:cTn>
                                        <p:tgtEl>
                                          <p:spTgt spid="23"/>
                                        </p:tgtEl>
                                        <p:attrNameLst>
                                          <p:attrName>r</p:attrName>
                                        </p:attrNameLst>
                                      </p:cBhvr>
                                    </p:animRot>
                                    <p:animRot by="-240000">
                                      <p:cBhvr>
                                        <p:cTn id="37" dur="2" fill="hold">
                                          <p:stCondLst>
                                            <p:cond delay="45"/>
                                          </p:stCondLst>
                                        </p:cTn>
                                        <p:tgtEl>
                                          <p:spTgt spid="23"/>
                                        </p:tgtEl>
                                        <p:attrNameLst>
                                          <p:attrName>r</p:attrName>
                                        </p:attrNameLst>
                                      </p:cBhvr>
                                    </p:animRot>
                                    <p:animRot by="240000">
                                      <p:cBhvr>
                                        <p:cTn id="38" dur="2" fill="hold">
                                          <p:stCondLst>
                                            <p:cond delay="91"/>
                                          </p:stCondLst>
                                        </p:cTn>
                                        <p:tgtEl>
                                          <p:spTgt spid="23"/>
                                        </p:tgtEl>
                                        <p:attrNameLst>
                                          <p:attrName>r</p:attrName>
                                        </p:attrNameLst>
                                      </p:cBhvr>
                                    </p:animRot>
                                    <p:animRot by="-240000">
                                      <p:cBhvr>
                                        <p:cTn id="39" dur="2" fill="hold">
                                          <p:stCondLst>
                                            <p:cond delay="136"/>
                                          </p:stCondLst>
                                        </p:cTn>
                                        <p:tgtEl>
                                          <p:spTgt spid="23"/>
                                        </p:tgtEl>
                                        <p:attrNameLst>
                                          <p:attrName>r</p:attrName>
                                        </p:attrNameLst>
                                      </p:cBhvr>
                                    </p:animRot>
                                    <p:animRot by="120000">
                                      <p:cBhvr>
                                        <p:cTn id="40" dur="2" fill="hold">
                                          <p:stCondLst>
                                            <p:cond delay="249"/>
                                          </p:stCondLst>
                                        </p:cTn>
                                        <p:tgtEl>
                                          <p:spTgt spid="23"/>
                                        </p:tgtEl>
                                        <p:attrNameLst>
                                          <p:attrName>r</p:attrName>
                                        </p:attrNameLst>
                                      </p:cBhvr>
                                    </p:animRot>
                                  </p:childTnLst>
                                  <p:subTnLst>
                                    <p:audio>
                                      <p:cMediaNode>
                                        <p:cTn display="0" masterRel="sameClick">
                                          <p:stCondLst>
                                            <p:cond evt="begin" delay="0">
                                              <p:tn val="35"/>
                                            </p:cond>
                                          </p:stCondLst>
                                          <p:endCondLst>
                                            <p:cond evt="onStopAudio" delay="0">
                                              <p:tgtEl>
                                                <p:sldTgt/>
                                              </p:tgtEl>
                                            </p:cond>
                                          </p:endCondLst>
                                        </p:cTn>
                                        <p:tgtEl>
                                          <p:sndTgt r:embed="rId2" name="hamster soud.wav"/>
                                        </p:tgtEl>
                                      </p:cMediaNode>
                                    </p:audio>
                                  </p:subTnLst>
                                </p:cTn>
                              </p:par>
                            </p:childTnLst>
                          </p:cTn>
                        </p:par>
                      </p:childTnLst>
                    </p:cTn>
                  </p:par>
                  <p:par>
                    <p:cTn id="41" fill="hold">
                      <p:stCondLst>
                        <p:cond delay="indefinite"/>
                      </p:stCondLst>
                      <p:childTnLst>
                        <p:par>
                          <p:cTn id="42" fill="hold">
                            <p:stCondLst>
                              <p:cond delay="0"/>
                            </p:stCondLst>
                            <p:childTnLst>
                              <p:par>
                                <p:cTn id="43" presetID="0" presetClass="path" presetSubtype="0" accel="50000" decel="50000" fill="hold" nodeType="clickEffect">
                                  <p:stCondLst>
                                    <p:cond delay="0"/>
                                  </p:stCondLst>
                                  <p:childTnLst>
                                    <p:animMotion origin="layout" path="M -4.58333E-6 1.11111E-6 C -0.02682 -0.05324 -0.05351 -0.10649 -0.04127 -0.12431 C -0.02903 -0.14213 0.05469 -0.15417 0.0737 -0.10672 C 0.09271 -0.05926 0.08425 0.10138 0.0724 0.15995 C 0.06055 0.21851 0.01459 0.21365 0.00248 0.24444 C -0.00963 0.27523 0.00039 0.32777 -4.58333E-6 0.34444 " pathEditMode="relative" ptsTypes="aaaaaA">
                                      <p:cBhvr>
                                        <p:cTn id="44" dur="3000" fill="hold"/>
                                        <p:tgtEl>
                                          <p:spTgt spid="23"/>
                                        </p:tgtEl>
                                        <p:attrNameLst>
                                          <p:attrName>ppt_x</p:attrName>
                                          <p:attrName>ppt_y</p:attrName>
                                        </p:attrNameLst>
                                      </p:cBhvr>
                                    </p:animMotion>
                                  </p:childTnLst>
                                </p:cTn>
                              </p:par>
                              <p:par>
                                <p:cTn id="45" presetID="8" presetClass="emph" presetSubtype="0" fill="hold" nodeType="withEffect">
                                  <p:stCondLst>
                                    <p:cond delay="0"/>
                                  </p:stCondLst>
                                  <p:childTnLst>
                                    <p:animRot by="-5400000">
                                      <p:cBhvr>
                                        <p:cTn id="46" dur="750" fill="hold"/>
                                        <p:tgtEl>
                                          <p:spTgt spid="23"/>
                                        </p:tgtEl>
                                        <p:attrNameLst>
                                          <p:attrName>r</p:attrName>
                                        </p:attrNameLst>
                                      </p:cBhvr>
                                    </p:animRot>
                                  </p:childTnLst>
                                </p:cTn>
                              </p:par>
                              <p:par>
                                <p:cTn id="47" presetID="8" presetClass="emph" presetSubtype="0" fill="hold" nodeType="withEffect">
                                  <p:stCondLst>
                                    <p:cond delay="1250"/>
                                  </p:stCondLst>
                                  <p:childTnLst>
                                    <p:animRot by="-5400000">
                                      <p:cBhvr>
                                        <p:cTn id="48" dur="1250" fill="hold"/>
                                        <p:tgtEl>
                                          <p:spTgt spid="23"/>
                                        </p:tgtEl>
                                        <p:attrNameLst>
                                          <p:attrName>r</p:attrName>
                                        </p:attrNameLst>
                                      </p:cBhvr>
                                    </p:animRot>
                                  </p:childTnLst>
                                </p:cTn>
                              </p:par>
                              <p:par>
                                <p:cTn id="49" presetID="8" presetClass="emph" presetSubtype="0" fill="hold" nodeType="withEffect">
                                  <p:stCondLst>
                                    <p:cond delay="2250"/>
                                  </p:stCondLst>
                                  <p:childTnLst>
                                    <p:animRot by="-10800000">
                                      <p:cBhvr>
                                        <p:cTn id="50" dur="1250" fill="hold"/>
                                        <p:tgtEl>
                                          <p:spTgt spid="23"/>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1" presetClass="emph" presetSubtype="2" fill="hold" grpId="1" nodeType="clickEffect">
                                  <p:stCondLst>
                                    <p:cond delay="0"/>
                                  </p:stCondLst>
                                  <p:childTnLst>
                                    <p:animClr clrSpc="rgb" dir="cw">
                                      <p:cBhvr>
                                        <p:cTn id="54" dur="500" fill="hold"/>
                                        <p:tgtEl>
                                          <p:spTgt spid="67"/>
                                        </p:tgtEl>
                                        <p:attrNameLst>
                                          <p:attrName>fillcolor</p:attrName>
                                        </p:attrNameLst>
                                      </p:cBhvr>
                                      <p:to>
                                        <a:srgbClr val="00B0F0"/>
                                      </p:to>
                                    </p:animClr>
                                    <p:set>
                                      <p:cBhvr>
                                        <p:cTn id="55" dur="500" fill="hold"/>
                                        <p:tgtEl>
                                          <p:spTgt spid="67"/>
                                        </p:tgtEl>
                                        <p:attrNameLst>
                                          <p:attrName>fill.type</p:attrName>
                                        </p:attrNameLst>
                                      </p:cBhvr>
                                      <p:to>
                                        <p:strVal val="solid"/>
                                      </p:to>
                                    </p:set>
                                    <p:set>
                                      <p:cBhvr>
                                        <p:cTn id="56" dur="500" fill="hold"/>
                                        <p:tgtEl>
                                          <p:spTgt spid="67"/>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Check mark.wav"/>
                                        </p:tgtEl>
                                      </p:cMediaNode>
                                    </p:audio>
                                  </p:subTnLst>
                                </p:cTn>
                              </p:par>
                              <p:par>
                                <p:cTn id="57" presetID="32" presetClass="emph" presetSubtype="0" repeatCount="indefinite" fill="hold" nodeType="withEffect">
                                  <p:stCondLst>
                                    <p:cond delay="0"/>
                                  </p:stCondLst>
                                  <p:childTnLst>
                                    <p:animRot by="120000">
                                      <p:cBhvr>
                                        <p:cTn id="58" dur="25" fill="hold">
                                          <p:stCondLst>
                                            <p:cond delay="0"/>
                                          </p:stCondLst>
                                        </p:cTn>
                                        <p:tgtEl>
                                          <p:spTgt spid="23"/>
                                        </p:tgtEl>
                                        <p:attrNameLst>
                                          <p:attrName>r</p:attrName>
                                        </p:attrNameLst>
                                      </p:cBhvr>
                                    </p:animRot>
                                    <p:animRot by="-240000">
                                      <p:cBhvr>
                                        <p:cTn id="59" dur="50" fill="hold">
                                          <p:stCondLst>
                                            <p:cond delay="50"/>
                                          </p:stCondLst>
                                        </p:cTn>
                                        <p:tgtEl>
                                          <p:spTgt spid="23"/>
                                        </p:tgtEl>
                                        <p:attrNameLst>
                                          <p:attrName>r</p:attrName>
                                        </p:attrNameLst>
                                      </p:cBhvr>
                                    </p:animRot>
                                    <p:animRot by="240000">
                                      <p:cBhvr>
                                        <p:cTn id="60" dur="50" fill="hold">
                                          <p:stCondLst>
                                            <p:cond delay="100"/>
                                          </p:stCondLst>
                                        </p:cTn>
                                        <p:tgtEl>
                                          <p:spTgt spid="23"/>
                                        </p:tgtEl>
                                        <p:attrNameLst>
                                          <p:attrName>r</p:attrName>
                                        </p:attrNameLst>
                                      </p:cBhvr>
                                    </p:animRot>
                                    <p:animRot by="-240000">
                                      <p:cBhvr>
                                        <p:cTn id="61" dur="50" fill="hold">
                                          <p:stCondLst>
                                            <p:cond delay="150"/>
                                          </p:stCondLst>
                                        </p:cTn>
                                        <p:tgtEl>
                                          <p:spTgt spid="23"/>
                                        </p:tgtEl>
                                        <p:attrNameLst>
                                          <p:attrName>r</p:attrName>
                                        </p:attrNameLst>
                                      </p:cBhvr>
                                    </p:animRot>
                                    <p:animRot by="120000">
                                      <p:cBhvr>
                                        <p:cTn id="62" dur="50" fill="hold">
                                          <p:stCondLst>
                                            <p:cond delay="2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7" grpId="1" animBg="1"/>
      <p:bldP spid="68" grpId="0" animBg="1"/>
      <p:bldP spid="69" grpId="0" animBg="1"/>
      <p:bldP spid="7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40A06F-C044-A292-815D-03A10C65A2C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a:off x="0" y="0"/>
            <a:ext cx="12192000" cy="6858000"/>
          </a:xfrm>
          <a:prstGeom prst="rect">
            <a:avLst/>
          </a:prstGeom>
          <a:blipFill>
            <a:blip r:embed="rId4"/>
            <a:tile tx="0" ty="0" sx="100000" sy="100000" flip="none" algn="tl"/>
          </a:blipFill>
        </p:spPr>
      </p:pic>
      <p:sp>
        <p:nvSpPr>
          <p:cNvPr id="4" name="TextBox 3">
            <a:extLst>
              <a:ext uri="{FF2B5EF4-FFF2-40B4-BE49-F238E27FC236}">
                <a16:creationId xmlns:a16="http://schemas.microsoft.com/office/drawing/2014/main" id="{0C84A160-06EA-41F4-2A03-E93AF1FBE7E0}"/>
              </a:ext>
            </a:extLst>
          </p:cNvPr>
          <p:cNvSpPr txBox="1"/>
          <p:nvPr/>
        </p:nvSpPr>
        <p:spPr>
          <a:xfrm>
            <a:off x="3254928" y="1508197"/>
            <a:ext cx="5620624"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Tổ</a:t>
            </a:r>
            <a:r>
              <a:rPr kumimoji="0" lang="en-US" sz="4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4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chức</a:t>
            </a:r>
            <a:r>
              <a:rPr kumimoji="0" lang="en-US" sz="4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4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trò</a:t>
            </a:r>
            <a:r>
              <a:rPr kumimoji="0" lang="en-US" sz="4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4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chơi</a:t>
            </a:r>
            <a:r>
              <a:rPr kumimoji="0" lang="en-US" sz="4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4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đuổi</a:t>
            </a:r>
            <a:r>
              <a:rPr kumimoji="0" lang="en-US" sz="4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4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hình</a:t>
            </a:r>
            <a:r>
              <a:rPr kumimoji="0" lang="en-US" sz="4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4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bắt</a:t>
            </a:r>
            <a:r>
              <a:rPr kumimoji="0" lang="en-US" sz="4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4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chữ</a:t>
            </a:r>
            <a:r>
              <a:rPr kumimoji="0" lang="en-US" sz="4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Theo </a:t>
            </a:r>
            <a:r>
              <a:rPr kumimoji="0" lang="en-US" sz="4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em</a:t>
            </a:r>
            <a:r>
              <a:rPr kumimoji="0" lang="en-US" sz="4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4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những</a:t>
            </a:r>
            <a:r>
              <a:rPr kumimoji="0" lang="en-US" sz="4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4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nhân</a:t>
            </a:r>
            <a:r>
              <a:rPr kumimoji="0" lang="en-US" sz="4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4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vật</a:t>
            </a:r>
            <a:r>
              <a:rPr kumimoji="0" lang="en-US" sz="4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4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vừa</a:t>
            </a:r>
            <a:r>
              <a:rPr kumimoji="0" lang="en-US" sz="4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4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tìm</a:t>
            </a:r>
            <a:r>
              <a:rPr kumimoji="0" lang="en-US" sz="4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4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được</a:t>
            </a:r>
            <a:r>
              <a:rPr kumimoji="0" lang="en-US" sz="4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4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có</a:t>
            </a:r>
            <a:r>
              <a:rPr kumimoji="0" lang="en-US" sz="4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4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đặc</a:t>
            </a:r>
            <a:r>
              <a:rPr kumimoji="0" lang="en-US" sz="4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4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điểm</a:t>
            </a:r>
            <a:r>
              <a:rPr kumimoji="0" lang="en-US" sz="4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4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chung</a:t>
            </a:r>
            <a:r>
              <a:rPr kumimoji="0" lang="en-US" sz="4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4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là</a:t>
            </a:r>
            <a:r>
              <a:rPr kumimoji="0" lang="en-US" sz="4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4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gì</a:t>
            </a:r>
            <a:r>
              <a:rPr kumimoji="0" lang="en-US" sz="4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endPar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4FC5E3E-82F5-3B70-A639-6DEAAA05712B}"/>
              </a:ext>
            </a:extLst>
          </p:cNvPr>
          <p:cNvSpPr txBox="1"/>
          <p:nvPr/>
        </p:nvSpPr>
        <p:spPr>
          <a:xfrm>
            <a:off x="1666678" y="246267"/>
            <a:ext cx="846108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KHỞI ĐỘNG</a:t>
            </a:r>
          </a:p>
        </p:txBody>
      </p:sp>
    </p:spTree>
    <p:extLst>
      <p:ext uri="{BB962C8B-B14F-4D97-AF65-F5344CB8AC3E}">
        <p14:creationId xmlns:p14="http://schemas.microsoft.com/office/powerpoint/2010/main" val="1560054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2236763" y="1434905"/>
            <a:ext cx="8285871" cy="3854547"/>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err="1">
                <a:solidFill>
                  <a:srgbClr val="C00000"/>
                </a:solidFill>
                <a:latin typeface="Times New Roman" panose="02020603050405020304" pitchFamily="18" charset="0"/>
                <a:cs typeface="Times New Roman" panose="02020603050405020304" pitchFamily="18" charset="0"/>
              </a:rPr>
              <a:t>VẬN</a:t>
            </a:r>
            <a:r>
              <a:rPr lang="en-US" sz="9600" b="1" dirty="0">
                <a:solidFill>
                  <a:srgbClr val="C00000"/>
                </a:solidFill>
                <a:latin typeface="Times New Roman" panose="02020603050405020304" pitchFamily="18" charset="0"/>
                <a:cs typeface="Times New Roman" panose="02020603050405020304" pitchFamily="18" charset="0"/>
              </a:rPr>
              <a:t> </a:t>
            </a:r>
            <a:r>
              <a:rPr lang="en-US" sz="9600" b="1" dirty="0" err="1">
                <a:solidFill>
                  <a:srgbClr val="C00000"/>
                </a:solidFill>
                <a:latin typeface="Times New Roman" panose="02020603050405020304" pitchFamily="18" charset="0"/>
                <a:cs typeface="Times New Roman" panose="02020603050405020304" pitchFamily="18" charset="0"/>
              </a:rPr>
              <a:t>DỤNG</a:t>
            </a:r>
            <a:endParaRPr lang="en-US" sz="96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81912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1575582" y="1070432"/>
            <a:ext cx="9355015" cy="1791260"/>
          </a:xfrm>
          <a:prstGeom prst="rect">
            <a:avLst/>
          </a:prstGeom>
        </p:spPr>
        <p:txBody>
          <a:bodyPr wrap="square">
            <a:spAutoFit/>
          </a:bodyPr>
          <a:lstStyle/>
          <a:p>
            <a:pPr algn="ctr">
              <a:lnSpc>
                <a:spcPct val="115000"/>
              </a:lnSpc>
              <a:spcAft>
                <a:spcPts val="1000"/>
              </a:spcAft>
            </a:pP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Sau</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tìm</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trích</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Gặp</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Ka-ríp</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Xi-la”,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hãy</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so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sánh</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Ô-</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đi</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xê</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Ô-</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xê</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Đăm</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Săn</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Đăm</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Săn</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1752600" y="3247952"/>
            <a:ext cx="4552950" cy="2695648"/>
          </a:xfrm>
          <a:prstGeom prst="rect">
            <a:avLst/>
          </a:prstGeom>
        </p:spPr>
      </p:pic>
      <p:pic>
        <p:nvPicPr>
          <p:cNvPr id="10" name="Picture 9"/>
          <p:cNvPicPr>
            <a:picLocks noChangeAspect="1"/>
          </p:cNvPicPr>
          <p:nvPr/>
        </p:nvPicPr>
        <p:blipFill>
          <a:blip r:embed="rId4"/>
          <a:stretch>
            <a:fillRect/>
          </a:stretch>
        </p:blipFill>
        <p:spPr>
          <a:xfrm>
            <a:off x="6586591" y="3276228"/>
            <a:ext cx="4344006" cy="2667372"/>
          </a:xfrm>
          <a:prstGeom prst="rect">
            <a:avLst/>
          </a:prstGeom>
        </p:spPr>
      </p:pic>
    </p:spTree>
    <p:extLst>
      <p:ext uri="{BB962C8B-B14F-4D97-AF65-F5344CB8AC3E}">
        <p14:creationId xmlns:p14="http://schemas.microsoft.com/office/powerpoint/2010/main" val="5368601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49745764"/>
              </p:ext>
            </p:extLst>
          </p:nvPr>
        </p:nvGraphicFramePr>
        <p:xfrm>
          <a:off x="112539" y="440266"/>
          <a:ext cx="11966916" cy="5611708"/>
        </p:xfrm>
        <a:graphic>
          <a:graphicData uri="http://schemas.openxmlformats.org/drawingml/2006/table">
            <a:tbl>
              <a:tblPr firstRow="1" bandRow="1">
                <a:tableStyleId>{5C22544A-7EE6-4342-B048-85BDC9FD1C3A}</a:tableStyleId>
              </a:tblPr>
              <a:tblGrid>
                <a:gridCol w="2447779">
                  <a:extLst>
                    <a:ext uri="{9D8B030D-6E8A-4147-A177-3AD203B41FA5}">
                      <a16:colId xmlns:a16="http://schemas.microsoft.com/office/drawing/2014/main" val="1972923060"/>
                    </a:ext>
                  </a:extLst>
                </a:gridCol>
                <a:gridCol w="4698609">
                  <a:extLst>
                    <a:ext uri="{9D8B030D-6E8A-4147-A177-3AD203B41FA5}">
                      <a16:colId xmlns:a16="http://schemas.microsoft.com/office/drawing/2014/main" val="3307213471"/>
                    </a:ext>
                  </a:extLst>
                </a:gridCol>
                <a:gridCol w="4820528">
                  <a:extLst>
                    <a:ext uri="{9D8B030D-6E8A-4147-A177-3AD203B41FA5}">
                      <a16:colId xmlns:a16="http://schemas.microsoft.com/office/drawing/2014/main" val="2544102086"/>
                    </a:ext>
                  </a:extLst>
                </a:gridCol>
              </a:tblGrid>
              <a:tr h="1227667">
                <a:tc>
                  <a:txBody>
                    <a:bodyPr/>
                    <a:lstStyle/>
                    <a:p>
                      <a:endParaRPr lang="en-US" dirty="0"/>
                    </a:p>
                  </a:txBody>
                  <a:tcPr/>
                </a:tc>
                <a:tc>
                  <a:txBody>
                    <a:bodyPr/>
                    <a:lstStyle/>
                    <a:p>
                      <a:pPr algn="ctr"/>
                      <a:r>
                        <a:rPr lang="en-US" sz="4400" dirty="0">
                          <a:solidFill>
                            <a:srgbClr val="FF0000"/>
                          </a:solidFill>
                        </a:rPr>
                        <a:t>Ô-</a:t>
                      </a:r>
                      <a:r>
                        <a:rPr lang="en-US" sz="4400" dirty="0" err="1">
                          <a:solidFill>
                            <a:srgbClr val="FF0000"/>
                          </a:solidFill>
                        </a:rPr>
                        <a:t>ĐI</a:t>
                      </a:r>
                      <a:r>
                        <a:rPr lang="en-US" sz="4400" dirty="0">
                          <a:solidFill>
                            <a:srgbClr val="FF0000"/>
                          </a:solidFill>
                        </a:rPr>
                        <a:t>-</a:t>
                      </a:r>
                      <a:r>
                        <a:rPr lang="en-US" sz="4400" dirty="0" err="1">
                          <a:solidFill>
                            <a:srgbClr val="FF0000"/>
                          </a:solidFill>
                        </a:rPr>
                        <a:t>XÊ</a:t>
                      </a:r>
                      <a:endParaRPr lang="en-US" sz="4400" dirty="0">
                        <a:solidFill>
                          <a:srgbClr val="FF0000"/>
                        </a:solidFill>
                      </a:endParaRPr>
                    </a:p>
                  </a:txBody>
                  <a:tcPr/>
                </a:tc>
                <a:tc>
                  <a:txBody>
                    <a:bodyPr/>
                    <a:lstStyle/>
                    <a:p>
                      <a:pPr algn="ctr"/>
                      <a:r>
                        <a:rPr lang="en-US" sz="4000" dirty="0" err="1">
                          <a:solidFill>
                            <a:srgbClr val="FF0000"/>
                          </a:solidFill>
                        </a:rPr>
                        <a:t>ĐĂM</a:t>
                      </a:r>
                      <a:r>
                        <a:rPr lang="en-US" sz="4000" baseline="0" dirty="0">
                          <a:solidFill>
                            <a:srgbClr val="FF0000"/>
                          </a:solidFill>
                        </a:rPr>
                        <a:t> - </a:t>
                      </a:r>
                      <a:r>
                        <a:rPr lang="en-US" sz="4000" baseline="0" dirty="0" err="1">
                          <a:solidFill>
                            <a:srgbClr val="FF0000"/>
                          </a:solidFill>
                        </a:rPr>
                        <a:t>SĂN</a:t>
                      </a:r>
                      <a:endParaRPr lang="en-US" sz="4000" dirty="0">
                        <a:solidFill>
                          <a:srgbClr val="FF0000"/>
                        </a:solidFill>
                      </a:endParaRPr>
                    </a:p>
                  </a:txBody>
                  <a:tcPr/>
                </a:tc>
                <a:extLst>
                  <a:ext uri="{0D108BD9-81ED-4DB2-BD59-A6C34878D82A}">
                    <a16:rowId xmlns:a16="http://schemas.microsoft.com/office/drawing/2014/main" val="2323202828"/>
                  </a:ext>
                </a:extLst>
              </a:tr>
              <a:tr h="1227667">
                <a:tc>
                  <a:txBody>
                    <a:bodyPr/>
                    <a:lstStyle/>
                    <a:p>
                      <a:pPr algn="ctr"/>
                      <a:endParaRPr lang="en-US" sz="4000" b="1"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390495867"/>
                  </a:ext>
                </a:extLst>
              </a:tr>
              <a:tr h="301153">
                <a:tc>
                  <a:txBody>
                    <a:bodyPr/>
                    <a:lstStyle/>
                    <a:p>
                      <a:pPr algn="ctr"/>
                      <a:endParaRPr lang="en-US" sz="4000" b="1" kern="1200" baseline="0" dirty="0">
                        <a:solidFill>
                          <a:schemeClr val="dk1"/>
                        </a:solidFill>
                        <a:latin typeface="+mn-lt"/>
                        <a:ea typeface="+mn-ea"/>
                        <a:cs typeface="+mn-cs"/>
                      </a:endParaRP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936727529"/>
                  </a:ext>
                </a:extLst>
              </a:tr>
              <a:tr h="1227667">
                <a:tc>
                  <a:txBody>
                    <a:bodyPr/>
                    <a:lstStyle/>
                    <a:p>
                      <a:endParaRPr lang="en-US" dirty="0"/>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1155448994"/>
                  </a:ext>
                </a:extLst>
              </a:tr>
              <a:tr h="12276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kern="1200" dirty="0">
                        <a:solidFill>
                          <a:schemeClr val="dk1"/>
                        </a:solidFill>
                        <a:latin typeface="+mn-lt"/>
                        <a:ea typeface="+mn-ea"/>
                        <a:cs typeface="+mn-cs"/>
                      </a:endParaRP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193480245"/>
                  </a:ext>
                </a:extLst>
              </a:tr>
            </a:tbl>
          </a:graphicData>
        </a:graphic>
      </p:graphicFrame>
      <p:sp>
        <p:nvSpPr>
          <p:cNvPr id="5" name="Rectangle 4"/>
          <p:cNvSpPr/>
          <p:nvPr/>
        </p:nvSpPr>
        <p:spPr>
          <a:xfrm>
            <a:off x="2546249" y="1645920"/>
            <a:ext cx="9533206" cy="1266093"/>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en-US" sz="2800" b="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anh</a:t>
            </a:r>
            <a:r>
              <a:rPr lang="en-US" sz="28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hùng</a:t>
            </a:r>
            <a:r>
              <a:rPr lang="en-US" sz="28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đại</a:t>
            </a:r>
            <a:r>
              <a:rPr lang="en-US" sz="28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diện</a:t>
            </a:r>
            <a:r>
              <a:rPr lang="en-US" sz="28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sức</a:t>
            </a:r>
            <a:r>
              <a:rPr lang="en-US" sz="28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mạnh</a:t>
            </a:r>
            <a:r>
              <a:rPr lang="en-US" sz="28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cộng</a:t>
            </a:r>
            <a:r>
              <a:rPr lang="en-US" sz="28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8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vẻ</a:t>
            </a:r>
            <a:r>
              <a:rPr lang="en-US" sz="28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đẹp</a:t>
            </a:r>
            <a:r>
              <a:rPr lang="en-US" sz="28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họ</a:t>
            </a:r>
            <a:r>
              <a:rPr lang="en-US" sz="28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đều</a:t>
            </a:r>
            <a:r>
              <a:rPr lang="en-US" sz="28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lí</a:t>
            </a:r>
            <a:r>
              <a:rPr lang="en-US" sz="28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tưởng</a:t>
            </a:r>
            <a:r>
              <a:rPr lang="en-US" sz="28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hóa</a:t>
            </a:r>
            <a:r>
              <a:rPr lang="en-US" sz="28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ca </a:t>
            </a:r>
            <a:r>
              <a:rPr lang="en-US" sz="2800" b="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ngợi</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6" name="Rectangle 5"/>
          <p:cNvSpPr/>
          <p:nvPr/>
        </p:nvSpPr>
        <p:spPr>
          <a:xfrm>
            <a:off x="2546249" y="3657601"/>
            <a:ext cx="4642339" cy="2834639"/>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anh</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hùng</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sử</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thi</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nghiêng</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về</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trí</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tuệ</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khiến</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vị</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thần</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nể</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phục</a:t>
            </a:r>
            <a:endPar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Ô-</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đi</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xê</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còn</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miêu</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tả</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như</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con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đời</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gần</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gũi</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chemeClr val="tx1"/>
              </a:solidFill>
            </a:endParaRPr>
          </a:p>
        </p:txBody>
      </p:sp>
      <p:sp>
        <p:nvSpPr>
          <p:cNvPr id="8" name="Rectangle 7"/>
          <p:cNvSpPr/>
          <p:nvPr/>
        </p:nvSpPr>
        <p:spPr>
          <a:xfrm>
            <a:off x="112539" y="1645919"/>
            <a:ext cx="2433710" cy="1266093"/>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4000" b="1" dirty="0" err="1">
                <a:solidFill>
                  <a:schemeClr val="dk1"/>
                </a:solidFill>
              </a:rPr>
              <a:t>GIỐNG</a:t>
            </a:r>
            <a:r>
              <a:rPr lang="en-US" sz="4000" b="1" dirty="0">
                <a:solidFill>
                  <a:schemeClr val="dk1"/>
                </a:solidFill>
              </a:rPr>
              <a:t> </a:t>
            </a:r>
            <a:r>
              <a:rPr lang="en-US" sz="4000" b="1" dirty="0" err="1">
                <a:solidFill>
                  <a:schemeClr val="dk1"/>
                </a:solidFill>
              </a:rPr>
              <a:t>NHAU</a:t>
            </a:r>
            <a:endParaRPr lang="en-US" sz="4000" b="1" dirty="0">
              <a:solidFill>
                <a:schemeClr val="dk1"/>
              </a:solidFill>
            </a:endParaRPr>
          </a:p>
        </p:txBody>
      </p:sp>
      <p:sp>
        <p:nvSpPr>
          <p:cNvPr id="7" name="Rectangle 6"/>
          <p:cNvSpPr/>
          <p:nvPr/>
        </p:nvSpPr>
        <p:spPr>
          <a:xfrm>
            <a:off x="7312852" y="3643532"/>
            <a:ext cx="4766603" cy="287684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ea typeface="Calibri" panose="020F0502020204030204" pitchFamily="34" charset="0"/>
              </a:rPr>
              <a:t> </a:t>
            </a:r>
            <a:r>
              <a:rPr lang="en-US" sz="3200" dirty="0" err="1">
                <a:solidFill>
                  <a:schemeClr val="tx1"/>
                </a:solidFill>
                <a:latin typeface="Times New Roman" panose="02020603050405020304" pitchFamily="18" charset="0"/>
                <a:ea typeface="Calibri" panose="020F0502020204030204" pitchFamily="34" charset="0"/>
              </a:rPr>
              <a:t>Người</a:t>
            </a:r>
            <a:r>
              <a:rPr lang="en-US" sz="3200" dirty="0">
                <a:solidFill>
                  <a:schemeClr val="tx1"/>
                </a:solidFill>
                <a:latin typeface="Times New Roman" panose="02020603050405020304" pitchFamily="18" charset="0"/>
                <a:ea typeface="Calibri" panose="020F0502020204030204" pitchFamily="34" charset="0"/>
              </a:rPr>
              <a:t> </a:t>
            </a:r>
            <a:r>
              <a:rPr lang="en-US" sz="3200" dirty="0" err="1">
                <a:solidFill>
                  <a:schemeClr val="tx1"/>
                </a:solidFill>
                <a:latin typeface="Times New Roman" panose="02020603050405020304" pitchFamily="18" charset="0"/>
                <a:ea typeface="Calibri" panose="020F0502020204030204" pitchFamily="34" charset="0"/>
              </a:rPr>
              <a:t>anh</a:t>
            </a:r>
            <a:r>
              <a:rPr lang="en-US" sz="3200" dirty="0">
                <a:solidFill>
                  <a:schemeClr val="tx1"/>
                </a:solidFill>
                <a:latin typeface="Times New Roman" panose="02020603050405020304" pitchFamily="18" charset="0"/>
                <a:ea typeface="Calibri" panose="020F0502020204030204" pitchFamily="34" charset="0"/>
              </a:rPr>
              <a:t> </a:t>
            </a:r>
            <a:r>
              <a:rPr lang="en-US" sz="3200" dirty="0" err="1">
                <a:solidFill>
                  <a:schemeClr val="tx1"/>
                </a:solidFill>
                <a:latin typeface="Times New Roman" panose="02020603050405020304" pitchFamily="18" charset="0"/>
                <a:ea typeface="Calibri" panose="020F0502020204030204" pitchFamily="34" charset="0"/>
              </a:rPr>
              <a:t>hùng</a:t>
            </a:r>
            <a:r>
              <a:rPr lang="en-US" sz="3200" dirty="0">
                <a:solidFill>
                  <a:schemeClr val="tx1"/>
                </a:solidFill>
                <a:latin typeface="Times New Roman" panose="02020603050405020304" pitchFamily="18" charset="0"/>
                <a:ea typeface="Calibri" panose="020F0502020204030204" pitchFamily="34" charset="0"/>
              </a:rPr>
              <a:t> </a:t>
            </a:r>
            <a:r>
              <a:rPr lang="en-US" sz="3200" dirty="0" err="1">
                <a:solidFill>
                  <a:schemeClr val="tx1"/>
                </a:solidFill>
                <a:latin typeface="Times New Roman" panose="02020603050405020304" pitchFamily="18" charset="0"/>
                <a:ea typeface="Calibri" panose="020F0502020204030204" pitchFamily="34" charset="0"/>
              </a:rPr>
              <a:t>nghiêng</a:t>
            </a:r>
            <a:r>
              <a:rPr lang="en-US" sz="3200" dirty="0">
                <a:solidFill>
                  <a:schemeClr val="tx1"/>
                </a:solidFill>
                <a:latin typeface="Times New Roman" panose="02020603050405020304" pitchFamily="18" charset="0"/>
                <a:ea typeface="Calibri" panose="020F0502020204030204" pitchFamily="34" charset="0"/>
              </a:rPr>
              <a:t> </a:t>
            </a:r>
            <a:r>
              <a:rPr lang="en-US" sz="3200" dirty="0" err="1">
                <a:solidFill>
                  <a:schemeClr val="tx1"/>
                </a:solidFill>
                <a:latin typeface="Times New Roman" panose="02020603050405020304" pitchFamily="18" charset="0"/>
                <a:ea typeface="Calibri" panose="020F0502020204030204" pitchFamily="34" charset="0"/>
              </a:rPr>
              <a:t>về</a:t>
            </a:r>
            <a:r>
              <a:rPr lang="en-US" sz="3200" dirty="0">
                <a:solidFill>
                  <a:schemeClr val="tx1"/>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sức</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mạnh</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cường</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tráng</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dũng</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mãnh</a:t>
            </a:r>
            <a:r>
              <a:rPr lang="en-US" sz="3200" b="1" dirty="0">
                <a:solidFill>
                  <a:srgbClr val="FF0000"/>
                </a:solidFill>
                <a:latin typeface="Times New Roman" panose="02020603050405020304" pitchFamily="18" charset="0"/>
                <a:ea typeface="Calibri" panose="020F0502020204030204" pitchFamily="34" charset="0"/>
              </a:rPr>
              <a:t> </a:t>
            </a:r>
            <a:r>
              <a:rPr lang="en-US" sz="3200" dirty="0" err="1">
                <a:solidFill>
                  <a:schemeClr val="tx1"/>
                </a:solidFill>
                <a:latin typeface="Times New Roman" panose="02020603050405020304" pitchFamily="18" charset="0"/>
                <a:ea typeface="Calibri" panose="020F0502020204030204" pitchFamily="34" charset="0"/>
              </a:rPr>
              <a:t>Vẻ</a:t>
            </a:r>
            <a:r>
              <a:rPr lang="en-US" sz="3200" dirty="0">
                <a:solidFill>
                  <a:schemeClr val="tx1"/>
                </a:solidFill>
                <a:latin typeface="Times New Roman" panose="02020603050405020304" pitchFamily="18" charset="0"/>
                <a:ea typeface="Calibri" panose="020F0502020204030204" pitchFamily="34" charset="0"/>
              </a:rPr>
              <a:t> </a:t>
            </a:r>
            <a:r>
              <a:rPr lang="en-US" sz="3200" dirty="0" err="1">
                <a:solidFill>
                  <a:schemeClr val="tx1"/>
                </a:solidFill>
                <a:latin typeface="Times New Roman" panose="02020603050405020304" pitchFamily="18" charset="0"/>
                <a:ea typeface="Calibri" panose="020F0502020204030204" pitchFamily="34" charset="0"/>
              </a:rPr>
              <a:t>đẹp</a:t>
            </a:r>
            <a:r>
              <a:rPr lang="en-US" sz="3200" dirty="0">
                <a:solidFill>
                  <a:schemeClr val="tx1"/>
                </a:solidFill>
                <a:latin typeface="Times New Roman" panose="02020603050405020304" pitchFamily="18" charset="0"/>
                <a:ea typeface="Calibri" panose="020F0502020204030204" pitchFamily="34" charset="0"/>
              </a:rPr>
              <a:t> </a:t>
            </a:r>
            <a:r>
              <a:rPr lang="en-US" sz="3200" dirty="0" err="1">
                <a:solidFill>
                  <a:schemeClr val="tx1"/>
                </a:solidFill>
                <a:latin typeface="Times New Roman" panose="02020603050405020304" pitchFamily="18" charset="0"/>
                <a:ea typeface="Calibri" panose="020F0502020204030204" pitchFamily="34" charset="0"/>
              </a:rPr>
              <a:t>của</a:t>
            </a:r>
            <a:r>
              <a:rPr lang="en-US" sz="3200" dirty="0">
                <a:solidFill>
                  <a:schemeClr val="tx1"/>
                </a:solidFill>
                <a:latin typeface="Times New Roman" panose="02020603050405020304" pitchFamily="18" charset="0"/>
                <a:ea typeface="Calibri" panose="020F0502020204030204" pitchFamily="34" charset="0"/>
              </a:rPr>
              <a:t> </a:t>
            </a:r>
            <a:r>
              <a:rPr lang="en-US" sz="3200" dirty="0" err="1">
                <a:solidFill>
                  <a:schemeClr val="tx1"/>
                </a:solidFill>
                <a:latin typeface="Times New Roman" panose="02020603050405020304" pitchFamily="18" charset="0"/>
                <a:ea typeface="Calibri" panose="020F0502020204030204" pitchFamily="34" charset="0"/>
              </a:rPr>
              <a:t>Đăm</a:t>
            </a:r>
            <a:r>
              <a:rPr lang="en-US" sz="3200" dirty="0">
                <a:solidFill>
                  <a:schemeClr val="tx1"/>
                </a:solidFill>
                <a:latin typeface="Times New Roman" panose="02020603050405020304" pitchFamily="18" charset="0"/>
                <a:ea typeface="Calibri" panose="020F0502020204030204" pitchFamily="34" charset="0"/>
              </a:rPr>
              <a:t> </a:t>
            </a:r>
            <a:r>
              <a:rPr lang="en-US" sz="3200" dirty="0" err="1">
                <a:solidFill>
                  <a:schemeClr val="tx1"/>
                </a:solidFill>
                <a:latin typeface="Times New Roman" panose="02020603050405020304" pitchFamily="18" charset="0"/>
                <a:ea typeface="Calibri" panose="020F0502020204030204" pitchFamily="34" charset="0"/>
              </a:rPr>
              <a:t>Săn</a:t>
            </a:r>
            <a:r>
              <a:rPr lang="en-US" sz="3200" dirty="0">
                <a:solidFill>
                  <a:schemeClr val="tx1"/>
                </a:solidFill>
                <a:latin typeface="Times New Roman" panose="02020603050405020304" pitchFamily="18" charset="0"/>
                <a:ea typeface="Calibri" panose="020F0502020204030204" pitchFamily="34" charset="0"/>
              </a:rPr>
              <a:t> </a:t>
            </a:r>
            <a:r>
              <a:rPr lang="en-US" sz="3200" dirty="0" err="1">
                <a:solidFill>
                  <a:schemeClr val="tx1"/>
                </a:solidFill>
                <a:latin typeface="Times New Roman" panose="02020603050405020304" pitchFamily="18" charset="0"/>
                <a:ea typeface="Calibri" panose="020F0502020204030204" pitchFamily="34" charset="0"/>
              </a:rPr>
              <a:t>là</a:t>
            </a:r>
            <a:r>
              <a:rPr lang="en-US" sz="3200" dirty="0">
                <a:solidFill>
                  <a:schemeClr val="tx1"/>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vẻ</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đẹp</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vĩ</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đại</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cao</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lớn</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ngang</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tầm</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thiên</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nhiên</a:t>
            </a:r>
            <a:endParaRPr lang="en-US" sz="3200" b="1" dirty="0">
              <a:solidFill>
                <a:srgbClr val="FF0000"/>
              </a:solidFill>
            </a:endParaRPr>
          </a:p>
        </p:txBody>
      </p:sp>
      <p:sp>
        <p:nvSpPr>
          <p:cNvPr id="9" name="Rectangle 8"/>
          <p:cNvSpPr/>
          <p:nvPr/>
        </p:nvSpPr>
        <p:spPr>
          <a:xfrm>
            <a:off x="82058" y="3643532"/>
            <a:ext cx="2433710" cy="2848708"/>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4000" b="1" dirty="0" err="1">
                <a:solidFill>
                  <a:schemeClr val="dk1"/>
                </a:solidFill>
              </a:rPr>
              <a:t>KHÁC</a:t>
            </a:r>
            <a:r>
              <a:rPr lang="en-US" sz="4000" b="1" dirty="0">
                <a:solidFill>
                  <a:schemeClr val="dk1"/>
                </a:solidFill>
              </a:rPr>
              <a:t> </a:t>
            </a:r>
            <a:r>
              <a:rPr lang="en-US" sz="4000" b="1" dirty="0" err="1">
                <a:solidFill>
                  <a:schemeClr val="dk1"/>
                </a:solidFill>
              </a:rPr>
              <a:t>NHAU</a:t>
            </a:r>
            <a:endParaRPr lang="en-US" sz="4000" b="1" dirty="0">
              <a:solidFill>
                <a:schemeClr val="dk1"/>
              </a:solidFill>
            </a:endParaRPr>
          </a:p>
        </p:txBody>
      </p:sp>
    </p:spTree>
    <p:extLst>
      <p:ext uri="{BB962C8B-B14F-4D97-AF65-F5344CB8AC3E}">
        <p14:creationId xmlns:p14="http://schemas.microsoft.com/office/powerpoint/2010/main" val="49871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7"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316622" y="2286631"/>
            <a:ext cx="4553235" cy="3560975"/>
          </a:xfrm>
          <a:prstGeom prst="rect">
            <a:avLst/>
          </a:prstGeom>
          <a:solidFill>
            <a:schemeClr val="accent2">
              <a:lumMod val="40000"/>
              <a:lumOff val="60000"/>
            </a:schemeClr>
          </a:solidFill>
          <a:ln>
            <a:solidFill>
              <a:schemeClr val="accent1">
                <a:lumMod val="50000"/>
              </a:schemeClr>
            </a:solidFill>
          </a:ln>
        </p:spPr>
        <p:txBody>
          <a:bodyPr wrap="square">
            <a:spAutoFit/>
          </a:bodyPr>
          <a:lstStyle/>
          <a:p>
            <a:pPr>
              <a:lnSpc>
                <a:spcPct val="115000"/>
              </a:lnSpc>
              <a:spcAft>
                <a:spcPts val="1000"/>
              </a:spcAft>
            </a:pPr>
            <a:r>
              <a:rPr lang="pt-BR"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Nhóm 1+ 2:</a:t>
            </a:r>
            <a:r>
              <a:rPr lang="pt-BR"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Vẽ tranh minh hoạ nội dung của đoạn trích, ghép các tranh theo trình tự tạo thành 1 truyện tranh hoặc sưu tâm các tranh vẽ liên quan đến nội dung đoạn tríc và sắp xếp theo trình tự.</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Rounded Corners 3"/>
          <p:cNvSpPr/>
          <p:nvPr/>
        </p:nvSpPr>
        <p:spPr>
          <a:xfrm>
            <a:off x="6907237" y="1350498"/>
            <a:ext cx="4107766" cy="3432517"/>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146387" y="1604817"/>
            <a:ext cx="3868616" cy="2923877"/>
          </a:xfrm>
          <a:prstGeom prst="rect">
            <a:avLst/>
          </a:prstGeom>
        </p:spPr>
        <p:txBody>
          <a:bodyPr wrap="square">
            <a:spAutoFit/>
          </a:bodyPr>
          <a:lstStyle/>
          <a:p>
            <a:pPr algn="ctr">
              <a:lnSpc>
                <a:spcPct val="115000"/>
              </a:lnSpc>
              <a:spcAft>
                <a:spcPts val="750"/>
              </a:spcAft>
            </a:pPr>
            <a:r>
              <a:rPr lang="pt-BR" sz="3200" b="1" dirty="0">
                <a:solidFill>
                  <a:srgbClr val="0D0D0D"/>
                </a:solidFill>
                <a:latin typeface="Times New Roman" panose="02020603050405020304" pitchFamily="18" charset="0"/>
                <a:ea typeface="Times New Roman" panose="02020603050405020304" pitchFamily="18" charset="0"/>
              </a:rPr>
              <a:t>Nhóm 3 + 4:</a:t>
            </a:r>
            <a:r>
              <a:rPr lang="pt-BR" sz="3200" dirty="0">
                <a:solidFill>
                  <a:srgbClr val="0D0D0D"/>
                </a:solidFill>
                <a:latin typeface="Times New Roman" panose="02020603050405020304" pitchFamily="18" charset="0"/>
                <a:ea typeface="Times New Roman" panose="02020603050405020304" pitchFamily="18" charset="0"/>
              </a:rPr>
              <a:t> Viết kịch bản, đóng vai và diễn lại một cảnh trong nội dung đoạn trích</a:t>
            </a:r>
            <a:r>
              <a:rPr lang="pt-BR" dirty="0">
                <a:solidFill>
                  <a:srgbClr val="0D0D0D"/>
                </a:solidFill>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9512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2822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40A06F-C044-A292-815D-03A10C65A2CE}"/>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Lst>
          </a:blip>
          <a:stretch>
            <a:fillRect/>
          </a:stretch>
        </p:blipFill>
        <p:spPr>
          <a:xfrm>
            <a:off x="89647" y="0"/>
            <a:ext cx="12192000" cy="6858000"/>
          </a:xfrm>
          <a:prstGeom prst="rect">
            <a:avLst/>
          </a:prstGeom>
          <a:blipFill>
            <a:blip r:embed="rId6"/>
            <a:tile tx="0" ty="0" sx="100000" sy="100000" flip="none" algn="tl"/>
          </a:blipFill>
        </p:spPr>
      </p:pic>
      <p:pic>
        <p:nvPicPr>
          <p:cNvPr id="3" name="Picture 2">
            <a:extLst>
              <a:ext uri="{FF2B5EF4-FFF2-40B4-BE49-F238E27FC236}">
                <a16:creationId xmlns:a16="http://schemas.microsoft.com/office/drawing/2014/main" id="{88FC54E9-59F7-2DEF-B857-B3F31A6D9293}"/>
              </a:ext>
            </a:extLst>
          </p:cNvPr>
          <p:cNvPicPr>
            <a:picLocks noChangeAspect="1"/>
          </p:cNvPicPr>
          <p:nvPr/>
        </p:nvPicPr>
        <p:blipFill>
          <a:blip r:embed="rId7"/>
          <a:stretch>
            <a:fillRect/>
          </a:stretch>
        </p:blipFill>
        <p:spPr>
          <a:xfrm>
            <a:off x="1707242" y="214300"/>
            <a:ext cx="8581764" cy="4533869"/>
          </a:xfrm>
          <a:prstGeom prst="rect">
            <a:avLst/>
          </a:prstGeom>
        </p:spPr>
      </p:pic>
      <p:pic>
        <p:nvPicPr>
          <p:cNvPr id="7" name="Picture 6">
            <a:extLst>
              <a:ext uri="{FF2B5EF4-FFF2-40B4-BE49-F238E27FC236}">
                <a16:creationId xmlns:a16="http://schemas.microsoft.com/office/drawing/2014/main" id="{02528426-3C28-16F0-BD28-B913E4365274}"/>
              </a:ext>
            </a:extLst>
          </p:cNvPr>
          <p:cNvPicPr>
            <a:picLocks noChangeAspect="1"/>
          </p:cNvPicPr>
          <p:nvPr/>
        </p:nvPicPr>
        <p:blipFill>
          <a:blip r:embed="rId8"/>
          <a:stretch>
            <a:fillRect/>
          </a:stretch>
        </p:blipFill>
        <p:spPr>
          <a:xfrm>
            <a:off x="1401077" y="4784259"/>
            <a:ext cx="2469094" cy="1859441"/>
          </a:xfrm>
          <a:prstGeom prst="rect">
            <a:avLst/>
          </a:prstGeom>
        </p:spPr>
      </p:pic>
      <p:sp>
        <p:nvSpPr>
          <p:cNvPr id="9" name="TextBox 8">
            <a:extLst>
              <a:ext uri="{FF2B5EF4-FFF2-40B4-BE49-F238E27FC236}">
                <a16:creationId xmlns:a16="http://schemas.microsoft.com/office/drawing/2014/main" id="{CAB6D1FB-BC2C-483C-9FD0-973A83429B84}"/>
              </a:ext>
            </a:extLst>
          </p:cNvPr>
          <p:cNvSpPr txBox="1"/>
          <p:nvPr/>
        </p:nvSpPr>
        <p:spPr>
          <a:xfrm>
            <a:off x="4365130" y="5589601"/>
            <a:ext cx="381326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Quang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pic>
        <p:nvPicPr>
          <p:cNvPr id="10" name="Picture 9">
            <a:extLst>
              <a:ext uri="{FF2B5EF4-FFF2-40B4-BE49-F238E27FC236}">
                <a16:creationId xmlns:a16="http://schemas.microsoft.com/office/drawing/2014/main" id="{21155079-AA75-C110-E6F7-D7C7DD9EF3BE}"/>
              </a:ext>
            </a:extLst>
          </p:cNvPr>
          <p:cNvPicPr>
            <a:picLocks noChangeAspect="1"/>
          </p:cNvPicPr>
          <p:nvPr/>
        </p:nvPicPr>
        <p:blipFill>
          <a:blip r:embed="rId9"/>
          <a:stretch>
            <a:fillRect/>
          </a:stretch>
        </p:blipFill>
        <p:spPr>
          <a:xfrm>
            <a:off x="1707242" y="214300"/>
            <a:ext cx="8581764" cy="4533869"/>
          </a:xfrm>
          <a:prstGeom prst="rect">
            <a:avLst/>
          </a:prstGeom>
        </p:spPr>
      </p:pic>
    </p:spTree>
    <p:extLst>
      <p:ext uri="{BB962C8B-B14F-4D97-AF65-F5344CB8AC3E}">
        <p14:creationId xmlns:p14="http://schemas.microsoft.com/office/powerpoint/2010/main" val="1303980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par>
                                <p:cTn id="23" presetID="16" presetClass="entr" presetSubtype="21"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40A06F-C044-A292-815D-03A10C65A2CE}"/>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Lst>
          </a:blip>
          <a:stretch>
            <a:fillRect/>
          </a:stretch>
        </p:blipFill>
        <p:spPr>
          <a:xfrm>
            <a:off x="0" y="0"/>
            <a:ext cx="12192000" cy="6858000"/>
          </a:xfrm>
          <a:prstGeom prst="rect">
            <a:avLst/>
          </a:prstGeom>
          <a:blipFill>
            <a:blip r:embed="rId6"/>
            <a:tile tx="0" ty="0" sx="100000" sy="100000" flip="none" algn="tl"/>
          </a:blipFill>
        </p:spPr>
      </p:pic>
      <p:pic>
        <p:nvPicPr>
          <p:cNvPr id="3" name="Picture 2">
            <a:extLst>
              <a:ext uri="{FF2B5EF4-FFF2-40B4-BE49-F238E27FC236}">
                <a16:creationId xmlns:a16="http://schemas.microsoft.com/office/drawing/2014/main" id="{7E5C3FD2-4F92-B318-BECD-1115D54AED99}"/>
              </a:ext>
            </a:extLst>
          </p:cNvPr>
          <p:cNvPicPr>
            <a:picLocks noChangeAspect="1"/>
          </p:cNvPicPr>
          <p:nvPr/>
        </p:nvPicPr>
        <p:blipFill>
          <a:blip r:embed="rId7"/>
          <a:stretch>
            <a:fillRect/>
          </a:stretch>
        </p:blipFill>
        <p:spPr>
          <a:xfrm>
            <a:off x="1767729" y="189807"/>
            <a:ext cx="7861740" cy="4642170"/>
          </a:xfrm>
          <a:prstGeom prst="rect">
            <a:avLst/>
          </a:prstGeom>
        </p:spPr>
      </p:pic>
      <p:pic>
        <p:nvPicPr>
          <p:cNvPr id="4" name="Picture 3">
            <a:extLst>
              <a:ext uri="{FF2B5EF4-FFF2-40B4-BE49-F238E27FC236}">
                <a16:creationId xmlns:a16="http://schemas.microsoft.com/office/drawing/2014/main" id="{6BFE18FF-DADD-DA0C-A499-590B174CE753}"/>
              </a:ext>
            </a:extLst>
          </p:cNvPr>
          <p:cNvPicPr>
            <a:picLocks noChangeAspect="1"/>
          </p:cNvPicPr>
          <p:nvPr/>
        </p:nvPicPr>
        <p:blipFill>
          <a:blip r:embed="rId8"/>
          <a:stretch>
            <a:fillRect/>
          </a:stretch>
        </p:blipFill>
        <p:spPr>
          <a:xfrm>
            <a:off x="1401077" y="4784259"/>
            <a:ext cx="2469094" cy="1859441"/>
          </a:xfrm>
          <a:prstGeom prst="rect">
            <a:avLst/>
          </a:prstGeom>
        </p:spPr>
      </p:pic>
      <p:sp>
        <p:nvSpPr>
          <p:cNvPr id="5" name="TextBox 4">
            <a:extLst>
              <a:ext uri="{FF2B5EF4-FFF2-40B4-BE49-F238E27FC236}">
                <a16:creationId xmlns:a16="http://schemas.microsoft.com/office/drawing/2014/main" id="{EC2F5440-1010-D430-8561-DA511139A3E0}"/>
              </a:ext>
            </a:extLst>
          </p:cNvPr>
          <p:cNvSpPr txBox="1"/>
          <p:nvPr/>
        </p:nvSpPr>
        <p:spPr>
          <a:xfrm>
            <a:off x="4365130" y="5589601"/>
            <a:ext cx="381326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E37F8A8D-92AB-FC8F-6665-ECF3C09175F4}"/>
              </a:ext>
            </a:extLst>
          </p:cNvPr>
          <p:cNvPicPr>
            <a:picLocks noChangeAspect="1"/>
          </p:cNvPicPr>
          <p:nvPr/>
        </p:nvPicPr>
        <p:blipFill>
          <a:blip r:embed="rId9"/>
          <a:stretch>
            <a:fillRect/>
          </a:stretch>
        </p:blipFill>
        <p:spPr>
          <a:xfrm>
            <a:off x="1680656" y="189807"/>
            <a:ext cx="7861740" cy="4719358"/>
          </a:xfrm>
          <a:prstGeom prst="rect">
            <a:avLst/>
          </a:prstGeom>
        </p:spPr>
      </p:pic>
    </p:spTree>
    <p:extLst>
      <p:ext uri="{BB962C8B-B14F-4D97-AF65-F5344CB8AC3E}">
        <p14:creationId xmlns:p14="http://schemas.microsoft.com/office/powerpoint/2010/main" val="146172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par>
                                <p:cTn id="25" presetID="53" presetClass="entr" presetSubtype="16"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40A06F-C044-A292-815D-03A10C65A2CE}"/>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Lst>
          </a:blip>
          <a:stretch>
            <a:fillRect/>
          </a:stretch>
        </p:blipFill>
        <p:spPr>
          <a:xfrm>
            <a:off x="0" y="0"/>
            <a:ext cx="12192000" cy="6858000"/>
          </a:xfrm>
          <a:prstGeom prst="rect">
            <a:avLst/>
          </a:prstGeom>
          <a:blipFill>
            <a:blip r:embed="rId6"/>
            <a:tile tx="0" ty="0" sx="100000" sy="100000" flip="none" algn="tl"/>
          </a:blipFill>
        </p:spPr>
      </p:pic>
      <p:pic>
        <p:nvPicPr>
          <p:cNvPr id="3" name="Picture 2">
            <a:extLst>
              <a:ext uri="{FF2B5EF4-FFF2-40B4-BE49-F238E27FC236}">
                <a16:creationId xmlns:a16="http://schemas.microsoft.com/office/drawing/2014/main" id="{132A88F0-D554-07A4-DF81-C58E6DA6BE08}"/>
              </a:ext>
            </a:extLst>
          </p:cNvPr>
          <p:cNvPicPr>
            <a:picLocks noChangeAspect="1"/>
          </p:cNvPicPr>
          <p:nvPr/>
        </p:nvPicPr>
        <p:blipFill>
          <a:blip r:embed="rId7"/>
          <a:stretch>
            <a:fillRect/>
          </a:stretch>
        </p:blipFill>
        <p:spPr>
          <a:xfrm>
            <a:off x="1561361" y="109125"/>
            <a:ext cx="8658404" cy="5076321"/>
          </a:xfrm>
          <a:prstGeom prst="rect">
            <a:avLst/>
          </a:prstGeom>
        </p:spPr>
      </p:pic>
      <p:pic>
        <p:nvPicPr>
          <p:cNvPr id="4" name="Picture 3">
            <a:extLst>
              <a:ext uri="{FF2B5EF4-FFF2-40B4-BE49-F238E27FC236}">
                <a16:creationId xmlns:a16="http://schemas.microsoft.com/office/drawing/2014/main" id="{77CCE0D0-F3E9-01C8-469D-E6EF13BCB6CB}"/>
              </a:ext>
            </a:extLst>
          </p:cNvPr>
          <p:cNvPicPr>
            <a:picLocks noChangeAspect="1"/>
          </p:cNvPicPr>
          <p:nvPr/>
        </p:nvPicPr>
        <p:blipFill>
          <a:blip r:embed="rId8"/>
          <a:stretch>
            <a:fillRect/>
          </a:stretch>
        </p:blipFill>
        <p:spPr>
          <a:xfrm>
            <a:off x="1302465" y="4820118"/>
            <a:ext cx="2469094" cy="1859441"/>
          </a:xfrm>
          <a:prstGeom prst="rect">
            <a:avLst/>
          </a:prstGeom>
        </p:spPr>
      </p:pic>
      <p:sp>
        <p:nvSpPr>
          <p:cNvPr id="5" name="TextBox 4">
            <a:extLst>
              <a:ext uri="{FF2B5EF4-FFF2-40B4-BE49-F238E27FC236}">
                <a16:creationId xmlns:a16="http://schemas.microsoft.com/office/drawing/2014/main" id="{96C9985F-A924-8CD1-B063-D8CC5D7FD1D5}"/>
              </a:ext>
            </a:extLst>
          </p:cNvPr>
          <p:cNvSpPr txBox="1"/>
          <p:nvPr/>
        </p:nvSpPr>
        <p:spPr>
          <a:xfrm>
            <a:off x="4284447" y="5667780"/>
            <a:ext cx="381326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Lí</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Bí</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1EBF33A6-8A0B-67EB-9C71-F4DA6531ACE9}"/>
              </a:ext>
            </a:extLst>
          </p:cNvPr>
          <p:cNvPicPr>
            <a:picLocks noChangeAspect="1"/>
          </p:cNvPicPr>
          <p:nvPr/>
        </p:nvPicPr>
        <p:blipFill>
          <a:blip r:embed="rId9"/>
          <a:stretch>
            <a:fillRect/>
          </a:stretch>
        </p:blipFill>
        <p:spPr>
          <a:xfrm>
            <a:off x="1561361" y="109126"/>
            <a:ext cx="8658404" cy="4973862"/>
          </a:xfrm>
          <a:prstGeom prst="rect">
            <a:avLst/>
          </a:prstGeom>
        </p:spPr>
      </p:pic>
    </p:spTree>
    <p:extLst>
      <p:ext uri="{BB962C8B-B14F-4D97-AF65-F5344CB8AC3E}">
        <p14:creationId xmlns:p14="http://schemas.microsoft.com/office/powerpoint/2010/main" val="839905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par>
                                <p:cTn id="25" presetID="53" presetClass="entr" presetSubtype="16"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40A06F-C044-A292-815D-03A10C65A2CE}"/>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Lst>
          </a:blip>
          <a:stretch>
            <a:fillRect/>
          </a:stretch>
        </p:blipFill>
        <p:spPr>
          <a:xfrm>
            <a:off x="0" y="0"/>
            <a:ext cx="12192000" cy="6858000"/>
          </a:xfrm>
          <a:prstGeom prst="rect">
            <a:avLst/>
          </a:prstGeom>
          <a:blipFill>
            <a:blip r:embed="rId6"/>
            <a:tile tx="0" ty="0" sx="100000" sy="100000" flip="none" algn="tl"/>
          </a:blipFill>
        </p:spPr>
      </p:pic>
      <p:pic>
        <p:nvPicPr>
          <p:cNvPr id="3" name="Picture 2">
            <a:extLst>
              <a:ext uri="{FF2B5EF4-FFF2-40B4-BE49-F238E27FC236}">
                <a16:creationId xmlns:a16="http://schemas.microsoft.com/office/drawing/2014/main" id="{5735A01E-1E70-905D-CF3F-C6D09CBC9354}"/>
              </a:ext>
            </a:extLst>
          </p:cNvPr>
          <p:cNvPicPr>
            <a:picLocks noChangeAspect="1"/>
          </p:cNvPicPr>
          <p:nvPr/>
        </p:nvPicPr>
        <p:blipFill>
          <a:blip r:embed="rId7"/>
          <a:stretch>
            <a:fillRect/>
          </a:stretch>
        </p:blipFill>
        <p:spPr>
          <a:xfrm>
            <a:off x="2009221" y="130410"/>
            <a:ext cx="7083285" cy="4273810"/>
          </a:xfrm>
          <a:prstGeom prst="rect">
            <a:avLst/>
          </a:prstGeom>
        </p:spPr>
      </p:pic>
      <p:pic>
        <p:nvPicPr>
          <p:cNvPr id="4" name="Picture 3">
            <a:extLst>
              <a:ext uri="{FF2B5EF4-FFF2-40B4-BE49-F238E27FC236}">
                <a16:creationId xmlns:a16="http://schemas.microsoft.com/office/drawing/2014/main" id="{35160AD7-0C64-47DD-A3F7-11406AB3F769}"/>
              </a:ext>
            </a:extLst>
          </p:cNvPr>
          <p:cNvPicPr>
            <a:picLocks noChangeAspect="1"/>
          </p:cNvPicPr>
          <p:nvPr/>
        </p:nvPicPr>
        <p:blipFill>
          <a:blip r:embed="rId8"/>
          <a:stretch>
            <a:fillRect/>
          </a:stretch>
        </p:blipFill>
        <p:spPr>
          <a:xfrm>
            <a:off x="1410041" y="4701389"/>
            <a:ext cx="2469094" cy="1859441"/>
          </a:xfrm>
          <a:prstGeom prst="rect">
            <a:avLst/>
          </a:prstGeom>
        </p:spPr>
      </p:pic>
      <p:sp>
        <p:nvSpPr>
          <p:cNvPr id="5" name="TextBox 4">
            <a:extLst>
              <a:ext uri="{FF2B5EF4-FFF2-40B4-BE49-F238E27FC236}">
                <a16:creationId xmlns:a16="http://schemas.microsoft.com/office/drawing/2014/main" id="{93537B7C-1A58-2BA3-C54D-044A24032968}"/>
              </a:ext>
            </a:extLst>
          </p:cNvPr>
          <p:cNvSpPr txBox="1"/>
          <p:nvPr/>
        </p:nvSpPr>
        <p:spPr>
          <a:xfrm>
            <a:off x="4284447" y="5667780"/>
            <a:ext cx="381326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Lê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Hành</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F5C35E5A-A374-4FE5-72E9-DC0BE7236BD6}"/>
              </a:ext>
            </a:extLst>
          </p:cNvPr>
          <p:cNvPicPr>
            <a:picLocks noChangeAspect="1"/>
          </p:cNvPicPr>
          <p:nvPr/>
        </p:nvPicPr>
        <p:blipFill>
          <a:blip r:embed="rId9"/>
          <a:stretch>
            <a:fillRect/>
          </a:stretch>
        </p:blipFill>
        <p:spPr>
          <a:xfrm>
            <a:off x="2009221" y="206120"/>
            <a:ext cx="7083285" cy="4273809"/>
          </a:xfrm>
          <a:prstGeom prst="rect">
            <a:avLst/>
          </a:prstGeom>
        </p:spPr>
      </p:pic>
    </p:spTree>
    <p:extLst>
      <p:ext uri="{BB962C8B-B14F-4D97-AF65-F5344CB8AC3E}">
        <p14:creationId xmlns:p14="http://schemas.microsoft.com/office/powerpoint/2010/main" val="3889459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3" name="applause.wav"/>
                                        </p:tgtEl>
                                      </p:cMediaNode>
                                    </p:audio>
                                  </p:subTnLst>
                                </p:cTn>
                              </p:par>
                              <p:par>
                                <p:cTn id="23" presetID="53" presetClass="entr" presetSubtype="16"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40A06F-C044-A292-815D-03A10C65A2C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Lst>
          </a:blip>
          <a:stretch>
            <a:fillRect/>
          </a:stretch>
        </p:blipFill>
        <p:spPr>
          <a:xfrm>
            <a:off x="0" y="0"/>
            <a:ext cx="12192000" cy="6858000"/>
          </a:xfrm>
          <a:prstGeom prst="rect">
            <a:avLst/>
          </a:prstGeom>
          <a:blipFill>
            <a:blip r:embed="rId5"/>
            <a:tile tx="0" ty="0" sx="100000" sy="100000" flip="none" algn="tl"/>
          </a:blipFill>
        </p:spPr>
      </p:pic>
      <p:pic>
        <p:nvPicPr>
          <p:cNvPr id="4" name="Picture 3">
            <a:extLst>
              <a:ext uri="{FF2B5EF4-FFF2-40B4-BE49-F238E27FC236}">
                <a16:creationId xmlns:a16="http://schemas.microsoft.com/office/drawing/2014/main" id="{CFD41003-03C4-0252-B84D-A772791E91A6}"/>
              </a:ext>
            </a:extLst>
          </p:cNvPr>
          <p:cNvPicPr>
            <a:picLocks noChangeAspect="1"/>
          </p:cNvPicPr>
          <p:nvPr/>
        </p:nvPicPr>
        <p:blipFill>
          <a:blip r:embed="rId6"/>
          <a:stretch>
            <a:fillRect/>
          </a:stretch>
        </p:blipFill>
        <p:spPr>
          <a:xfrm>
            <a:off x="2299950" y="551272"/>
            <a:ext cx="7070752" cy="5118847"/>
          </a:xfrm>
          <a:prstGeom prst="rect">
            <a:avLst/>
          </a:prstGeom>
        </p:spPr>
      </p:pic>
      <p:pic>
        <p:nvPicPr>
          <p:cNvPr id="5" name="Picture 4">
            <a:extLst>
              <a:ext uri="{FF2B5EF4-FFF2-40B4-BE49-F238E27FC236}">
                <a16:creationId xmlns:a16="http://schemas.microsoft.com/office/drawing/2014/main" id="{5EBF8DF0-C8D4-996E-6BCC-8A0032E37E85}"/>
              </a:ext>
            </a:extLst>
          </p:cNvPr>
          <p:cNvPicPr>
            <a:picLocks noChangeAspect="1"/>
          </p:cNvPicPr>
          <p:nvPr/>
        </p:nvPicPr>
        <p:blipFill>
          <a:blip r:embed="rId7"/>
          <a:stretch>
            <a:fillRect/>
          </a:stretch>
        </p:blipFill>
        <p:spPr>
          <a:xfrm>
            <a:off x="1410041" y="4701389"/>
            <a:ext cx="2469094" cy="1859441"/>
          </a:xfrm>
          <a:prstGeom prst="rect">
            <a:avLst/>
          </a:prstGeom>
        </p:spPr>
      </p:pic>
      <p:sp>
        <p:nvSpPr>
          <p:cNvPr id="6" name="TextBox 5">
            <a:extLst>
              <a:ext uri="{FF2B5EF4-FFF2-40B4-BE49-F238E27FC236}">
                <a16:creationId xmlns:a16="http://schemas.microsoft.com/office/drawing/2014/main" id="{AC7C7D93-48F3-B3F3-1B65-E1EA2FE95419}"/>
              </a:ext>
            </a:extLst>
          </p:cNvPr>
          <p:cNvSpPr txBox="1"/>
          <p:nvPr/>
        </p:nvSpPr>
        <p:spPr>
          <a:xfrm>
            <a:off x="4284446" y="5667780"/>
            <a:ext cx="5442259"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Võ</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Nguyên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Giáp</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979D2FE4-7DD1-B281-CB34-6F098FC418B0}"/>
              </a:ext>
            </a:extLst>
          </p:cNvPr>
          <p:cNvPicPr>
            <a:picLocks noChangeAspect="1"/>
          </p:cNvPicPr>
          <p:nvPr/>
        </p:nvPicPr>
        <p:blipFill>
          <a:blip r:embed="rId8"/>
          <a:stretch>
            <a:fillRect/>
          </a:stretch>
        </p:blipFill>
        <p:spPr>
          <a:xfrm>
            <a:off x="2324259" y="551272"/>
            <a:ext cx="7070752" cy="4404219"/>
          </a:xfrm>
          <a:prstGeom prst="rect">
            <a:avLst/>
          </a:prstGeom>
        </p:spPr>
      </p:pic>
    </p:spTree>
    <p:extLst>
      <p:ext uri="{BB962C8B-B14F-4D97-AF65-F5344CB8AC3E}">
        <p14:creationId xmlns:p14="http://schemas.microsoft.com/office/powerpoint/2010/main" val="29594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2" name="applause.wav"/>
                                        </p:tgtEl>
                                      </p:cMediaNode>
                                    </p:audio>
                                  </p:sub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subTnLst>
                                    <p:audio>
                                      <p:cMediaNode>
                                        <p:cTn display="0" masterRel="sameClick">
                                          <p:stCondLst>
                                            <p:cond evt="begin" delay="0">
                                              <p:tn val="2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3008</TotalTime>
  <Words>2093</Words>
  <Application>Microsoft Office PowerPoint</Application>
  <PresentationFormat>Widescreen</PresentationFormat>
  <Paragraphs>231</Paragraphs>
  <Slides>44</Slides>
  <Notes>1</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44</vt:i4>
      </vt:variant>
    </vt:vector>
  </HeadingPairs>
  <TitlesOfParts>
    <vt:vector size="59" baseType="lpstr">
      <vt:lpstr>.VnTime</vt:lpstr>
      <vt:lpstr>Anaheim</vt:lpstr>
      <vt:lpstr>Arial</vt:lpstr>
      <vt:lpstr>Bahianita</vt:lpstr>
      <vt:lpstr>Bebas Neue</vt:lpstr>
      <vt:lpstr>Calibri</vt:lpstr>
      <vt:lpstr>Calibri Light</vt:lpstr>
      <vt:lpstr>Cambria</vt:lpstr>
      <vt:lpstr>OpenSans</vt:lpstr>
      <vt:lpstr>Segoe UI</vt:lpstr>
      <vt:lpstr>Times New Roman</vt:lpstr>
      <vt:lpstr>Wingdings</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HP</cp:lastModifiedBy>
  <cp:revision>131</cp:revision>
  <dcterms:created xsi:type="dcterms:W3CDTF">2022-08-13T16:06:45Z</dcterms:created>
  <dcterms:modified xsi:type="dcterms:W3CDTF">2022-09-28T21:49:08Z</dcterms:modified>
</cp:coreProperties>
</file>