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74" r:id="rId3"/>
  </p:sldMasterIdLst>
  <p:notesMasterIdLst>
    <p:notesMasterId r:id="rId41"/>
  </p:notesMasterIdLst>
  <p:sldIdLst>
    <p:sldId id="256" r:id="rId4"/>
    <p:sldId id="290" r:id="rId5"/>
    <p:sldId id="340" r:id="rId6"/>
    <p:sldId id="341" r:id="rId7"/>
    <p:sldId id="342" r:id="rId8"/>
    <p:sldId id="343" r:id="rId9"/>
    <p:sldId id="344" r:id="rId10"/>
    <p:sldId id="309" r:id="rId11"/>
    <p:sldId id="315" r:id="rId12"/>
    <p:sldId id="316" r:id="rId13"/>
    <p:sldId id="317" r:id="rId14"/>
    <p:sldId id="319" r:id="rId15"/>
    <p:sldId id="320" r:id="rId16"/>
    <p:sldId id="297" r:id="rId17"/>
    <p:sldId id="322" r:id="rId18"/>
    <p:sldId id="323" r:id="rId19"/>
    <p:sldId id="324" r:id="rId20"/>
    <p:sldId id="325" r:id="rId21"/>
    <p:sldId id="326" r:id="rId22"/>
    <p:sldId id="327" r:id="rId23"/>
    <p:sldId id="321"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5" r:id="rId37"/>
    <p:sldId id="347" r:id="rId38"/>
    <p:sldId id="348" r:id="rId39"/>
    <p:sldId id="349"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000"/>
    <a:srgbClr val="F0B094"/>
    <a:srgbClr val="C51900"/>
    <a:srgbClr val="FEBA67"/>
    <a:srgbClr val="F6C48F"/>
    <a:srgbClr val="E36832"/>
    <a:srgbClr val="E46431"/>
    <a:srgbClr val="C25F26"/>
    <a:srgbClr val="E66A2C"/>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Kiểu Trung bình 1 - Màu chủ đề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11" autoAdjust="0"/>
    <p:restoredTop sz="94660"/>
  </p:normalViewPr>
  <p:slideViewPr>
    <p:cSldViewPr snapToGrid="0">
      <p:cViewPr varScale="1">
        <p:scale>
          <a:sx n="73" d="100"/>
          <a:sy n="73" d="100"/>
        </p:scale>
        <p:origin x="48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B343DA-0713-414C-BAF8-5A37E57C632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8DBFEE1C-60F7-44F8-938E-1B35E7306C21}">
      <dgm:prSet phldrT="[Văn bản]" custT="1"/>
      <dgm:spPr>
        <a:solidFill>
          <a:schemeClr val="accent2">
            <a:lumMod val="40000"/>
            <a:lumOff val="60000"/>
          </a:schemeClr>
        </a:solidFill>
        <a:ln w="76200">
          <a:solidFill>
            <a:schemeClr val="bg1"/>
          </a:solidFill>
        </a:ln>
      </dgm:spPr>
      <dgm:t>
        <a:bodyPr/>
        <a:lstStyle/>
        <a:p>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xuất hiện với sức mạnh và hình hài đặc biệt</a:t>
          </a:r>
          <a:endParaRPr lang="en-US" sz="2000" dirty="0"/>
        </a:p>
      </dgm:t>
    </dgm:pt>
    <dgm:pt modelId="{D84485FB-F968-49F5-A363-19430A905B9A}" type="parTrans" cxnId="{5535CBDB-46B7-47A3-B173-F6C0A99D98DD}">
      <dgm:prSet/>
      <dgm:spPr/>
      <dgm:t>
        <a:bodyPr/>
        <a:lstStyle/>
        <a:p>
          <a:endParaRPr lang="en-US"/>
        </a:p>
      </dgm:t>
    </dgm:pt>
    <dgm:pt modelId="{A4388FF5-8187-4445-ADCE-39C3214B21E8}" type="sibTrans" cxnId="{5535CBDB-46B7-47A3-B173-F6C0A99D98DD}">
      <dgm:prSet/>
      <dgm:spPr>
        <a:ln w="57150">
          <a:solidFill>
            <a:srgbClr val="AD0000"/>
          </a:solidFill>
        </a:ln>
      </dgm:spPr>
      <dgm:t>
        <a:bodyPr/>
        <a:lstStyle/>
        <a:p>
          <a:endParaRPr lang="en-US"/>
        </a:p>
      </dgm:t>
    </dgm:pt>
    <dgm:pt modelId="{62E9E386-6880-41E6-AD97-A446A870D14F}">
      <dgm:prSet phldrT="[Văn bản]" custT="1"/>
      <dgm:spPr>
        <a:solidFill>
          <a:schemeClr val="accent2">
            <a:lumMod val="40000"/>
            <a:lumOff val="60000"/>
          </a:schemeClr>
        </a:solidFill>
        <a:ln w="76200">
          <a:solidFill>
            <a:schemeClr val="bg1"/>
          </a:solidFill>
        </a:ln>
      </dgm:spPr>
      <dgm:t>
        <a:bodyPr/>
        <a:lstStyle/>
        <a:p>
          <a:pPr>
            <a:buClrTx/>
            <a:buSzTx/>
            <a:buFontTx/>
            <a:buNone/>
          </a:pP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tự mình đào đất, đập đá, đắp thành một cái vừa cao, vừa to để chống trời.</a:t>
          </a:r>
          <a:endParaRPr lang="en-US" sz="2000" dirty="0"/>
        </a:p>
      </dgm:t>
    </dgm:pt>
    <dgm:pt modelId="{196C62BE-5E93-4710-AC98-BA4EF3D02D43}" type="parTrans" cxnId="{DE2F51D2-CC71-45D8-B56F-1E0EA9421B43}">
      <dgm:prSet/>
      <dgm:spPr/>
      <dgm:t>
        <a:bodyPr/>
        <a:lstStyle/>
        <a:p>
          <a:endParaRPr lang="en-US"/>
        </a:p>
      </dgm:t>
    </dgm:pt>
    <dgm:pt modelId="{3E4D23CF-6EDD-484C-AE7C-05112090F19F}" type="sibTrans" cxnId="{DE2F51D2-CC71-45D8-B56F-1E0EA9421B43}">
      <dgm:prSet/>
      <dgm:spPr>
        <a:ln w="57150">
          <a:solidFill>
            <a:srgbClr val="AD0000"/>
          </a:solidFill>
        </a:ln>
      </dgm:spPr>
      <dgm:t>
        <a:bodyPr/>
        <a:lstStyle/>
        <a:p>
          <a:endParaRPr lang="en-US"/>
        </a:p>
      </dgm:t>
    </dgm:pt>
    <dgm:pt modelId="{78DA82B9-6A4C-475E-B302-A6CD35CAB1DA}">
      <dgm:prSet phldrT="[Văn bản]" custT="1"/>
      <dgm:spPr>
        <a:solidFill>
          <a:schemeClr val="accent2">
            <a:lumMod val="40000"/>
            <a:lumOff val="60000"/>
          </a:schemeClr>
        </a:solidFill>
        <a:ln w="76200">
          <a:solidFill>
            <a:schemeClr val="bg1"/>
          </a:solidFill>
        </a:ln>
      </dgm:spPr>
      <dgm:t>
        <a:bodyPr/>
        <a:lstStyle/>
        <a:p>
          <a:pPr>
            <a:buClrTx/>
            <a:buSzTx/>
            <a:buFontTx/>
            <a:buNone/>
          </a:pP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Cột được đắp cao lên bao nhiêu thì trời được nâng lên dần chừng ấy </a:t>
          </a: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sym typeface="Wingdings" panose="05000000000000000000" pitchFamily="2" charset="2"/>
            </a:rPr>
            <a:t></a:t>
          </a: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vòm trời được đẩy lên cao.</a:t>
          </a:r>
          <a:endParaRPr lang="en-US" sz="2000" dirty="0"/>
        </a:p>
      </dgm:t>
    </dgm:pt>
    <dgm:pt modelId="{9EA0377E-81EC-4B1A-9E91-1878122644FC}" type="parTrans" cxnId="{48D713A4-AC0C-410B-B472-7E216B5ACDD0}">
      <dgm:prSet/>
      <dgm:spPr/>
      <dgm:t>
        <a:bodyPr/>
        <a:lstStyle/>
        <a:p>
          <a:endParaRPr lang="en-US"/>
        </a:p>
      </dgm:t>
    </dgm:pt>
    <dgm:pt modelId="{15389BFE-0491-4BEF-B1E6-7D7B423C6871}" type="sibTrans" cxnId="{48D713A4-AC0C-410B-B472-7E216B5ACDD0}">
      <dgm:prSet/>
      <dgm:spPr>
        <a:ln w="57150">
          <a:solidFill>
            <a:srgbClr val="AD0000"/>
          </a:solidFill>
        </a:ln>
      </dgm:spPr>
      <dgm:t>
        <a:bodyPr/>
        <a:lstStyle/>
        <a:p>
          <a:endParaRPr lang="en-US"/>
        </a:p>
      </dgm:t>
    </dgm:pt>
    <dgm:pt modelId="{4955CB83-8988-4C12-AFF8-73D67836C968}">
      <dgm:prSet phldrT="[Văn bản]" custT="1"/>
      <dgm:spPr>
        <a:solidFill>
          <a:schemeClr val="accent2">
            <a:lumMod val="40000"/>
            <a:lumOff val="60000"/>
          </a:schemeClr>
        </a:solidFill>
        <a:ln w="76200">
          <a:solidFill>
            <a:schemeClr val="bg1"/>
          </a:solidFill>
        </a:ln>
      </dgm:spPr>
      <dgm:t>
        <a:bodyPr/>
        <a:lstStyle/>
        <a:p>
          <a:pPr>
            <a:buClrTx/>
            <a:buSzTx/>
            <a:buFontTx/>
            <a:buNone/>
          </a:pPr>
          <a:r>
            <a:rPr lang="en-US" sz="2000" dirty="0">
              <a:solidFill>
                <a:prstClr val="black"/>
              </a:solidFill>
              <a:latin typeface="Calibri" panose="020F0502020204030204"/>
            </a:rPr>
            <a:t>Khi trời cao và khô, thần phá cột, lấy đất đá ném tung đi khắp nơi </a:t>
          </a:r>
          <a:r>
            <a:rPr lang="en-US" sz="2000" dirty="0">
              <a:solidFill>
                <a:prstClr val="black"/>
              </a:solidFill>
              <a:latin typeface="Calibri" panose="020F0502020204030204"/>
              <a:sym typeface="Wingdings" panose="05000000000000000000" pitchFamily="2" charset="2"/>
            </a:rPr>
            <a:t></a:t>
          </a:r>
          <a:r>
            <a:rPr lang="en-US" sz="2000" dirty="0">
              <a:solidFill>
                <a:prstClr val="black"/>
              </a:solidFill>
              <a:latin typeface="Calibri" panose="020F0502020204030204"/>
            </a:rPr>
            <a:t>  tạo ra hòn núi, hòn đảo, gò, đống, những dải đồi cao</a:t>
          </a:r>
          <a:endParaRPr lang="en-US" sz="2000" dirty="0"/>
        </a:p>
      </dgm:t>
    </dgm:pt>
    <dgm:pt modelId="{AB5C3D29-36B9-42D1-B005-273928864598}" type="parTrans" cxnId="{03E52F8C-FA27-484D-940E-393F08944F39}">
      <dgm:prSet/>
      <dgm:spPr/>
      <dgm:t>
        <a:bodyPr/>
        <a:lstStyle/>
        <a:p>
          <a:endParaRPr lang="en-US"/>
        </a:p>
      </dgm:t>
    </dgm:pt>
    <dgm:pt modelId="{13DDC99C-53E2-48B3-B58C-C484CA5F044A}" type="sibTrans" cxnId="{03E52F8C-FA27-484D-940E-393F08944F39}">
      <dgm:prSet/>
      <dgm:spPr>
        <a:ln w="57150">
          <a:solidFill>
            <a:srgbClr val="AD0000"/>
          </a:solidFill>
        </a:ln>
      </dgm:spPr>
      <dgm:t>
        <a:bodyPr/>
        <a:lstStyle/>
        <a:p>
          <a:endParaRPr lang="en-US"/>
        </a:p>
      </dgm:t>
    </dgm:pt>
    <dgm:pt modelId="{3C21CF66-9D1F-43DA-AC62-287820DD49C9}">
      <dgm:prSet phldrT="[Văn bản]" custT="1"/>
      <dgm:spPr>
        <a:solidFill>
          <a:schemeClr val="accent2">
            <a:lumMod val="40000"/>
            <a:lumOff val="60000"/>
          </a:schemeClr>
        </a:solidFill>
        <a:ln w="76200">
          <a:solidFill>
            <a:schemeClr val="bg1"/>
          </a:solidFill>
        </a:ln>
      </dgm:spPr>
      <dgm:t>
        <a:bodyPr/>
        <a:lstStyle/>
        <a:p>
          <a:r>
            <a:rPr lang="en-US" sz="2000" dirty="0">
              <a:solidFill>
                <a:prstClr val="black"/>
              </a:solidFill>
              <a:latin typeface="Calibri" panose="020F0502020204030204"/>
            </a:rPr>
            <a:t>Chỗ thần đào đất, đào đá đắp cột </a:t>
          </a:r>
          <a:r>
            <a:rPr lang="en-US" sz="2000" dirty="0">
              <a:solidFill>
                <a:prstClr val="black"/>
              </a:solidFill>
              <a:latin typeface="Calibri" panose="020F0502020204030204"/>
              <a:sym typeface="Wingdings" panose="05000000000000000000" pitchFamily="2" charset="2"/>
            </a:rPr>
            <a:t></a:t>
          </a:r>
          <a:r>
            <a:rPr lang="en-US" sz="2000" dirty="0">
              <a:solidFill>
                <a:prstClr val="black"/>
              </a:solidFill>
              <a:latin typeface="Calibri" panose="020F0502020204030204"/>
            </a:rPr>
            <a:t> biển rộng.</a:t>
          </a:r>
          <a:endParaRPr lang="en-US" sz="2000" dirty="0"/>
        </a:p>
      </dgm:t>
    </dgm:pt>
    <dgm:pt modelId="{06D40789-4337-4740-B71D-FD9FB18420F8}" type="parTrans" cxnId="{98EEF8BF-6237-4115-B73A-37FC9677F596}">
      <dgm:prSet/>
      <dgm:spPr/>
      <dgm:t>
        <a:bodyPr/>
        <a:lstStyle/>
        <a:p>
          <a:endParaRPr lang="en-US"/>
        </a:p>
      </dgm:t>
    </dgm:pt>
    <dgm:pt modelId="{C6CF2C21-7C3C-431F-B677-3C9B9F36A904}" type="sibTrans" cxnId="{98EEF8BF-6237-4115-B73A-37FC9677F596}">
      <dgm:prSet/>
      <dgm:spPr/>
      <dgm:t>
        <a:bodyPr/>
        <a:lstStyle/>
        <a:p>
          <a:endParaRPr lang="en-US"/>
        </a:p>
      </dgm:t>
    </dgm:pt>
    <dgm:pt modelId="{93916BFA-C3FD-425E-9263-BC806A7849B1}" type="pres">
      <dgm:prSet presAssocID="{5EB343DA-0713-414C-BAF8-5A37E57C6322}" presName="Name0" presStyleCnt="0">
        <dgm:presLayoutVars>
          <dgm:dir/>
          <dgm:resizeHandles val="exact"/>
        </dgm:presLayoutVars>
      </dgm:prSet>
      <dgm:spPr/>
      <dgm:t>
        <a:bodyPr/>
        <a:lstStyle/>
        <a:p>
          <a:endParaRPr lang="en-US"/>
        </a:p>
      </dgm:t>
    </dgm:pt>
    <dgm:pt modelId="{1FED27E3-82D3-438E-A700-C208420C0B56}" type="pres">
      <dgm:prSet presAssocID="{8DBFEE1C-60F7-44F8-938E-1B35E7306C21}" presName="node" presStyleLbl="node1" presStyleIdx="0" presStyleCnt="5">
        <dgm:presLayoutVars>
          <dgm:bulletEnabled val="1"/>
        </dgm:presLayoutVars>
      </dgm:prSet>
      <dgm:spPr>
        <a:prstGeom prst="roundRect">
          <a:avLst/>
        </a:prstGeom>
      </dgm:spPr>
      <dgm:t>
        <a:bodyPr/>
        <a:lstStyle/>
        <a:p>
          <a:endParaRPr lang="en-US"/>
        </a:p>
      </dgm:t>
    </dgm:pt>
    <dgm:pt modelId="{14336615-F405-4321-91D5-A2160FB21C35}" type="pres">
      <dgm:prSet presAssocID="{A4388FF5-8187-4445-ADCE-39C3214B21E8}" presName="sibTrans" presStyleLbl="sibTrans1D1" presStyleIdx="0" presStyleCnt="4"/>
      <dgm:spPr/>
      <dgm:t>
        <a:bodyPr/>
        <a:lstStyle/>
        <a:p>
          <a:endParaRPr lang="en-US"/>
        </a:p>
      </dgm:t>
    </dgm:pt>
    <dgm:pt modelId="{F5E98B60-EA21-48DF-9CFA-5610B37144D9}" type="pres">
      <dgm:prSet presAssocID="{A4388FF5-8187-4445-ADCE-39C3214B21E8}" presName="connectorText" presStyleLbl="sibTrans1D1" presStyleIdx="0" presStyleCnt="4"/>
      <dgm:spPr/>
      <dgm:t>
        <a:bodyPr/>
        <a:lstStyle/>
        <a:p>
          <a:endParaRPr lang="en-US"/>
        </a:p>
      </dgm:t>
    </dgm:pt>
    <dgm:pt modelId="{A8EBFC3A-2F70-41DE-B2D1-03108492B1FB}" type="pres">
      <dgm:prSet presAssocID="{62E9E386-6880-41E6-AD97-A446A870D14F}" presName="node" presStyleLbl="node1" presStyleIdx="1" presStyleCnt="5" custScaleX="91171">
        <dgm:presLayoutVars>
          <dgm:bulletEnabled val="1"/>
        </dgm:presLayoutVars>
      </dgm:prSet>
      <dgm:spPr>
        <a:prstGeom prst="roundRect">
          <a:avLst/>
        </a:prstGeom>
      </dgm:spPr>
      <dgm:t>
        <a:bodyPr/>
        <a:lstStyle/>
        <a:p>
          <a:endParaRPr lang="en-US"/>
        </a:p>
      </dgm:t>
    </dgm:pt>
    <dgm:pt modelId="{12AD4FA7-9AA1-470D-B752-91FFA5276FF3}" type="pres">
      <dgm:prSet presAssocID="{3E4D23CF-6EDD-484C-AE7C-05112090F19F}" presName="sibTrans" presStyleLbl="sibTrans1D1" presStyleIdx="1" presStyleCnt="4"/>
      <dgm:spPr/>
      <dgm:t>
        <a:bodyPr/>
        <a:lstStyle/>
        <a:p>
          <a:endParaRPr lang="en-US"/>
        </a:p>
      </dgm:t>
    </dgm:pt>
    <dgm:pt modelId="{EE1D3637-1C30-4D8E-AB20-03BB964CE5E1}" type="pres">
      <dgm:prSet presAssocID="{3E4D23CF-6EDD-484C-AE7C-05112090F19F}" presName="connectorText" presStyleLbl="sibTrans1D1" presStyleIdx="1" presStyleCnt="4"/>
      <dgm:spPr/>
      <dgm:t>
        <a:bodyPr/>
        <a:lstStyle/>
        <a:p>
          <a:endParaRPr lang="en-US"/>
        </a:p>
      </dgm:t>
    </dgm:pt>
    <dgm:pt modelId="{D83DBB83-BB9B-409C-9309-FEE326DFFE1B}" type="pres">
      <dgm:prSet presAssocID="{78DA82B9-6A4C-475E-B302-A6CD35CAB1DA}" presName="node" presStyleLbl="node1" presStyleIdx="2" presStyleCnt="5">
        <dgm:presLayoutVars>
          <dgm:bulletEnabled val="1"/>
        </dgm:presLayoutVars>
      </dgm:prSet>
      <dgm:spPr>
        <a:prstGeom prst="roundRect">
          <a:avLst/>
        </a:prstGeom>
      </dgm:spPr>
      <dgm:t>
        <a:bodyPr/>
        <a:lstStyle/>
        <a:p>
          <a:endParaRPr lang="en-US"/>
        </a:p>
      </dgm:t>
    </dgm:pt>
    <dgm:pt modelId="{210B16F4-5C38-4FC2-B379-DAD84E0C01E8}" type="pres">
      <dgm:prSet presAssocID="{15389BFE-0491-4BEF-B1E6-7D7B423C6871}" presName="sibTrans" presStyleLbl="sibTrans1D1" presStyleIdx="2" presStyleCnt="4"/>
      <dgm:spPr/>
      <dgm:t>
        <a:bodyPr/>
        <a:lstStyle/>
        <a:p>
          <a:endParaRPr lang="en-US"/>
        </a:p>
      </dgm:t>
    </dgm:pt>
    <dgm:pt modelId="{9C67C776-85C5-4548-9881-C41037B87C1A}" type="pres">
      <dgm:prSet presAssocID="{15389BFE-0491-4BEF-B1E6-7D7B423C6871}" presName="connectorText" presStyleLbl="sibTrans1D1" presStyleIdx="2" presStyleCnt="4"/>
      <dgm:spPr/>
      <dgm:t>
        <a:bodyPr/>
        <a:lstStyle/>
        <a:p>
          <a:endParaRPr lang="en-US"/>
        </a:p>
      </dgm:t>
    </dgm:pt>
    <dgm:pt modelId="{894155F1-E9F1-48B9-AD3B-36E1B305B12E}" type="pres">
      <dgm:prSet presAssocID="{4955CB83-8988-4C12-AFF8-73D67836C968}" presName="node" presStyleLbl="node1" presStyleIdx="3" presStyleCnt="5" custScaleX="107688">
        <dgm:presLayoutVars>
          <dgm:bulletEnabled val="1"/>
        </dgm:presLayoutVars>
      </dgm:prSet>
      <dgm:spPr>
        <a:prstGeom prst="roundRect">
          <a:avLst/>
        </a:prstGeom>
      </dgm:spPr>
      <dgm:t>
        <a:bodyPr/>
        <a:lstStyle/>
        <a:p>
          <a:endParaRPr lang="en-US"/>
        </a:p>
      </dgm:t>
    </dgm:pt>
    <dgm:pt modelId="{E04AA546-ABCB-4EE5-8227-5735BD296C70}" type="pres">
      <dgm:prSet presAssocID="{13DDC99C-53E2-48B3-B58C-C484CA5F044A}" presName="sibTrans" presStyleLbl="sibTrans1D1" presStyleIdx="3" presStyleCnt="4"/>
      <dgm:spPr/>
      <dgm:t>
        <a:bodyPr/>
        <a:lstStyle/>
        <a:p>
          <a:endParaRPr lang="en-US"/>
        </a:p>
      </dgm:t>
    </dgm:pt>
    <dgm:pt modelId="{C165FA34-3078-4E1B-9961-2B7CC6D206CB}" type="pres">
      <dgm:prSet presAssocID="{13DDC99C-53E2-48B3-B58C-C484CA5F044A}" presName="connectorText" presStyleLbl="sibTrans1D1" presStyleIdx="3" presStyleCnt="4"/>
      <dgm:spPr/>
      <dgm:t>
        <a:bodyPr/>
        <a:lstStyle/>
        <a:p>
          <a:endParaRPr lang="en-US"/>
        </a:p>
      </dgm:t>
    </dgm:pt>
    <dgm:pt modelId="{672F33BF-6ECD-45D9-9259-28D7AA50E5ED}" type="pres">
      <dgm:prSet presAssocID="{3C21CF66-9D1F-43DA-AC62-287820DD49C9}" presName="node" presStyleLbl="node1" presStyleIdx="4" presStyleCnt="5">
        <dgm:presLayoutVars>
          <dgm:bulletEnabled val="1"/>
        </dgm:presLayoutVars>
      </dgm:prSet>
      <dgm:spPr>
        <a:prstGeom prst="roundRect">
          <a:avLst/>
        </a:prstGeom>
      </dgm:spPr>
      <dgm:t>
        <a:bodyPr/>
        <a:lstStyle/>
        <a:p>
          <a:endParaRPr lang="en-US"/>
        </a:p>
      </dgm:t>
    </dgm:pt>
  </dgm:ptLst>
  <dgm:cxnLst>
    <dgm:cxn modelId="{26A317D6-E24A-4719-A983-14BBBBC34BD4}" type="presOf" srcId="{3E4D23CF-6EDD-484C-AE7C-05112090F19F}" destId="{12AD4FA7-9AA1-470D-B752-91FFA5276FF3}" srcOrd="0" destOrd="0" presId="urn:microsoft.com/office/officeart/2005/8/layout/bProcess3"/>
    <dgm:cxn modelId="{DE2F51D2-CC71-45D8-B56F-1E0EA9421B43}" srcId="{5EB343DA-0713-414C-BAF8-5A37E57C6322}" destId="{62E9E386-6880-41E6-AD97-A446A870D14F}" srcOrd="1" destOrd="0" parTransId="{196C62BE-5E93-4710-AC98-BA4EF3D02D43}" sibTransId="{3E4D23CF-6EDD-484C-AE7C-05112090F19F}"/>
    <dgm:cxn modelId="{1C11EA52-17FE-4C89-84F6-B37AB6E8E8F8}" type="presOf" srcId="{13DDC99C-53E2-48B3-B58C-C484CA5F044A}" destId="{E04AA546-ABCB-4EE5-8227-5735BD296C70}" srcOrd="0" destOrd="0" presId="urn:microsoft.com/office/officeart/2005/8/layout/bProcess3"/>
    <dgm:cxn modelId="{4C86F265-BDB3-4D02-86A9-090EF56446F8}" type="presOf" srcId="{3E4D23CF-6EDD-484C-AE7C-05112090F19F}" destId="{EE1D3637-1C30-4D8E-AB20-03BB964CE5E1}" srcOrd="1" destOrd="0" presId="urn:microsoft.com/office/officeart/2005/8/layout/bProcess3"/>
    <dgm:cxn modelId="{FC57CB73-BCA6-4464-AB7E-6D7AB860A819}" type="presOf" srcId="{A4388FF5-8187-4445-ADCE-39C3214B21E8}" destId="{F5E98B60-EA21-48DF-9CFA-5610B37144D9}" srcOrd="1" destOrd="0" presId="urn:microsoft.com/office/officeart/2005/8/layout/bProcess3"/>
    <dgm:cxn modelId="{C52A01B8-CC62-4706-8E74-F15606644DAE}" type="presOf" srcId="{8DBFEE1C-60F7-44F8-938E-1B35E7306C21}" destId="{1FED27E3-82D3-438E-A700-C208420C0B56}" srcOrd="0" destOrd="0" presId="urn:microsoft.com/office/officeart/2005/8/layout/bProcess3"/>
    <dgm:cxn modelId="{48D713A4-AC0C-410B-B472-7E216B5ACDD0}" srcId="{5EB343DA-0713-414C-BAF8-5A37E57C6322}" destId="{78DA82B9-6A4C-475E-B302-A6CD35CAB1DA}" srcOrd="2" destOrd="0" parTransId="{9EA0377E-81EC-4B1A-9E91-1878122644FC}" sibTransId="{15389BFE-0491-4BEF-B1E6-7D7B423C6871}"/>
    <dgm:cxn modelId="{A758A17D-D9AC-4E80-A7E7-223F6B438C2F}" type="presOf" srcId="{A4388FF5-8187-4445-ADCE-39C3214B21E8}" destId="{14336615-F405-4321-91D5-A2160FB21C35}" srcOrd="0" destOrd="0" presId="urn:microsoft.com/office/officeart/2005/8/layout/bProcess3"/>
    <dgm:cxn modelId="{9F75C20E-92A1-4332-A0AC-7D14AB6DE148}" type="presOf" srcId="{15389BFE-0491-4BEF-B1E6-7D7B423C6871}" destId="{210B16F4-5C38-4FC2-B379-DAD84E0C01E8}" srcOrd="0" destOrd="0" presId="urn:microsoft.com/office/officeart/2005/8/layout/bProcess3"/>
    <dgm:cxn modelId="{E6B7ADE9-6BF2-4353-B84F-032BD95F8FAF}" type="presOf" srcId="{13DDC99C-53E2-48B3-B58C-C484CA5F044A}" destId="{C165FA34-3078-4E1B-9961-2B7CC6D206CB}" srcOrd="1" destOrd="0" presId="urn:microsoft.com/office/officeart/2005/8/layout/bProcess3"/>
    <dgm:cxn modelId="{363FBC44-C43B-4569-A20C-E0ED6BE4D678}" type="presOf" srcId="{78DA82B9-6A4C-475E-B302-A6CD35CAB1DA}" destId="{D83DBB83-BB9B-409C-9309-FEE326DFFE1B}" srcOrd="0" destOrd="0" presId="urn:microsoft.com/office/officeart/2005/8/layout/bProcess3"/>
    <dgm:cxn modelId="{2536508E-1317-4EAA-8A80-F10D5925093C}" type="presOf" srcId="{5EB343DA-0713-414C-BAF8-5A37E57C6322}" destId="{93916BFA-C3FD-425E-9263-BC806A7849B1}" srcOrd="0" destOrd="0" presId="urn:microsoft.com/office/officeart/2005/8/layout/bProcess3"/>
    <dgm:cxn modelId="{A45FFAAD-2087-4078-B794-4F1C0CFE5EEB}" type="presOf" srcId="{4955CB83-8988-4C12-AFF8-73D67836C968}" destId="{894155F1-E9F1-48B9-AD3B-36E1B305B12E}" srcOrd="0" destOrd="0" presId="urn:microsoft.com/office/officeart/2005/8/layout/bProcess3"/>
    <dgm:cxn modelId="{F97044CE-5F98-4E81-BD3F-B603771E8105}" type="presOf" srcId="{3C21CF66-9D1F-43DA-AC62-287820DD49C9}" destId="{672F33BF-6ECD-45D9-9259-28D7AA50E5ED}" srcOrd="0" destOrd="0" presId="urn:microsoft.com/office/officeart/2005/8/layout/bProcess3"/>
    <dgm:cxn modelId="{98EEF8BF-6237-4115-B73A-37FC9677F596}" srcId="{5EB343DA-0713-414C-BAF8-5A37E57C6322}" destId="{3C21CF66-9D1F-43DA-AC62-287820DD49C9}" srcOrd="4" destOrd="0" parTransId="{06D40789-4337-4740-B71D-FD9FB18420F8}" sibTransId="{C6CF2C21-7C3C-431F-B677-3C9B9F36A904}"/>
    <dgm:cxn modelId="{5535CBDB-46B7-47A3-B173-F6C0A99D98DD}" srcId="{5EB343DA-0713-414C-BAF8-5A37E57C6322}" destId="{8DBFEE1C-60F7-44F8-938E-1B35E7306C21}" srcOrd="0" destOrd="0" parTransId="{D84485FB-F968-49F5-A363-19430A905B9A}" sibTransId="{A4388FF5-8187-4445-ADCE-39C3214B21E8}"/>
    <dgm:cxn modelId="{03E52F8C-FA27-484D-940E-393F08944F39}" srcId="{5EB343DA-0713-414C-BAF8-5A37E57C6322}" destId="{4955CB83-8988-4C12-AFF8-73D67836C968}" srcOrd="3" destOrd="0" parTransId="{AB5C3D29-36B9-42D1-B005-273928864598}" sibTransId="{13DDC99C-53E2-48B3-B58C-C484CA5F044A}"/>
    <dgm:cxn modelId="{077235DC-B5E4-4168-BD42-FAF0171699A7}" type="presOf" srcId="{62E9E386-6880-41E6-AD97-A446A870D14F}" destId="{A8EBFC3A-2F70-41DE-B2D1-03108492B1FB}" srcOrd="0" destOrd="0" presId="urn:microsoft.com/office/officeart/2005/8/layout/bProcess3"/>
    <dgm:cxn modelId="{85F87C93-EDD7-4C6B-9055-F6F0DF8048B9}" type="presOf" srcId="{15389BFE-0491-4BEF-B1E6-7D7B423C6871}" destId="{9C67C776-85C5-4548-9881-C41037B87C1A}" srcOrd="1" destOrd="0" presId="urn:microsoft.com/office/officeart/2005/8/layout/bProcess3"/>
    <dgm:cxn modelId="{7F0F39C3-1E68-4DFA-84A2-DF45E1D1FDCB}" type="presParOf" srcId="{93916BFA-C3FD-425E-9263-BC806A7849B1}" destId="{1FED27E3-82D3-438E-A700-C208420C0B56}" srcOrd="0" destOrd="0" presId="urn:microsoft.com/office/officeart/2005/8/layout/bProcess3"/>
    <dgm:cxn modelId="{AE283B90-C21D-4290-B5C8-E74135AA3DB3}" type="presParOf" srcId="{93916BFA-C3FD-425E-9263-BC806A7849B1}" destId="{14336615-F405-4321-91D5-A2160FB21C35}" srcOrd="1" destOrd="0" presId="urn:microsoft.com/office/officeart/2005/8/layout/bProcess3"/>
    <dgm:cxn modelId="{B911A9E8-4BFD-4058-8ECA-356B663B133E}" type="presParOf" srcId="{14336615-F405-4321-91D5-A2160FB21C35}" destId="{F5E98B60-EA21-48DF-9CFA-5610B37144D9}" srcOrd="0" destOrd="0" presId="urn:microsoft.com/office/officeart/2005/8/layout/bProcess3"/>
    <dgm:cxn modelId="{DEC13791-81BA-4380-8BB4-0EB31518807A}" type="presParOf" srcId="{93916BFA-C3FD-425E-9263-BC806A7849B1}" destId="{A8EBFC3A-2F70-41DE-B2D1-03108492B1FB}" srcOrd="2" destOrd="0" presId="urn:microsoft.com/office/officeart/2005/8/layout/bProcess3"/>
    <dgm:cxn modelId="{29C301CE-35E3-4AD4-A82E-B5F4CBEB29A8}" type="presParOf" srcId="{93916BFA-C3FD-425E-9263-BC806A7849B1}" destId="{12AD4FA7-9AA1-470D-B752-91FFA5276FF3}" srcOrd="3" destOrd="0" presId="urn:microsoft.com/office/officeart/2005/8/layout/bProcess3"/>
    <dgm:cxn modelId="{EAD46239-774A-4244-86FB-246AC4C72116}" type="presParOf" srcId="{12AD4FA7-9AA1-470D-B752-91FFA5276FF3}" destId="{EE1D3637-1C30-4D8E-AB20-03BB964CE5E1}" srcOrd="0" destOrd="0" presId="urn:microsoft.com/office/officeart/2005/8/layout/bProcess3"/>
    <dgm:cxn modelId="{31ACEB52-6355-4454-8F9B-378B5CDB1655}" type="presParOf" srcId="{93916BFA-C3FD-425E-9263-BC806A7849B1}" destId="{D83DBB83-BB9B-409C-9309-FEE326DFFE1B}" srcOrd="4" destOrd="0" presId="urn:microsoft.com/office/officeart/2005/8/layout/bProcess3"/>
    <dgm:cxn modelId="{7315FFDC-4DBD-4DB0-AE53-30C95CAF75CD}" type="presParOf" srcId="{93916BFA-C3FD-425E-9263-BC806A7849B1}" destId="{210B16F4-5C38-4FC2-B379-DAD84E0C01E8}" srcOrd="5" destOrd="0" presId="urn:microsoft.com/office/officeart/2005/8/layout/bProcess3"/>
    <dgm:cxn modelId="{5924DA22-65EC-4C73-861E-545489E4E89E}" type="presParOf" srcId="{210B16F4-5C38-4FC2-B379-DAD84E0C01E8}" destId="{9C67C776-85C5-4548-9881-C41037B87C1A}" srcOrd="0" destOrd="0" presId="urn:microsoft.com/office/officeart/2005/8/layout/bProcess3"/>
    <dgm:cxn modelId="{CDF66430-BD1A-4345-9678-7ACCABD1CF39}" type="presParOf" srcId="{93916BFA-C3FD-425E-9263-BC806A7849B1}" destId="{894155F1-E9F1-48B9-AD3B-36E1B305B12E}" srcOrd="6" destOrd="0" presId="urn:microsoft.com/office/officeart/2005/8/layout/bProcess3"/>
    <dgm:cxn modelId="{EE23EA75-3C37-4902-A9A9-E4AA5665F9A6}" type="presParOf" srcId="{93916BFA-C3FD-425E-9263-BC806A7849B1}" destId="{E04AA546-ABCB-4EE5-8227-5735BD296C70}" srcOrd="7" destOrd="0" presId="urn:microsoft.com/office/officeart/2005/8/layout/bProcess3"/>
    <dgm:cxn modelId="{2238B32B-1C62-4E39-9372-D07E44090084}" type="presParOf" srcId="{E04AA546-ABCB-4EE5-8227-5735BD296C70}" destId="{C165FA34-3078-4E1B-9961-2B7CC6D206CB}" srcOrd="0" destOrd="0" presId="urn:microsoft.com/office/officeart/2005/8/layout/bProcess3"/>
    <dgm:cxn modelId="{4F7B41E5-CFB0-4559-BB8D-1E0E6ECDDE10}" type="presParOf" srcId="{93916BFA-C3FD-425E-9263-BC806A7849B1}" destId="{672F33BF-6ECD-45D9-9259-28D7AA50E5ED}" srcOrd="8"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36615-F405-4321-91D5-A2160FB21C35}">
      <dsp:nvSpPr>
        <dsp:cNvPr id="0" name=""/>
        <dsp:cNvSpPr/>
      </dsp:nvSpPr>
      <dsp:spPr>
        <a:xfrm>
          <a:off x="2821803" y="847651"/>
          <a:ext cx="617028" cy="91440"/>
        </a:xfrm>
        <a:custGeom>
          <a:avLst/>
          <a:gdLst/>
          <a:ahLst/>
          <a:cxnLst/>
          <a:rect l="0" t="0" r="0" b="0"/>
          <a:pathLst>
            <a:path>
              <a:moveTo>
                <a:pt x="0" y="45720"/>
              </a:moveTo>
              <a:lnTo>
                <a:pt x="617028" y="45720"/>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14126" y="890130"/>
        <a:ext cx="32381" cy="6482"/>
      </dsp:txXfrm>
    </dsp:sp>
    <dsp:sp modelId="{1FED27E3-82D3-438E-A700-C208420C0B56}">
      <dsp:nvSpPr>
        <dsp:cNvPr id="0" name=""/>
        <dsp:cNvSpPr/>
      </dsp:nvSpPr>
      <dsp:spPr>
        <a:xfrm>
          <a:off x="7825" y="48638"/>
          <a:ext cx="2815777"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xuất hiện với sức mạnh và hình hài đặc biệt</a:t>
          </a:r>
          <a:endParaRPr lang="en-US" sz="2000" kern="1200" dirty="0"/>
        </a:p>
      </dsp:txBody>
      <dsp:txXfrm>
        <a:off x="90298" y="131111"/>
        <a:ext cx="2650831" cy="1524520"/>
      </dsp:txXfrm>
    </dsp:sp>
    <dsp:sp modelId="{12AD4FA7-9AA1-470D-B752-91FFA5276FF3}">
      <dsp:nvSpPr>
        <dsp:cNvPr id="0" name=""/>
        <dsp:cNvSpPr/>
      </dsp:nvSpPr>
      <dsp:spPr>
        <a:xfrm>
          <a:off x="6036604" y="847651"/>
          <a:ext cx="617028" cy="91440"/>
        </a:xfrm>
        <a:custGeom>
          <a:avLst/>
          <a:gdLst/>
          <a:ahLst/>
          <a:cxnLst/>
          <a:rect l="0" t="0" r="0" b="0"/>
          <a:pathLst>
            <a:path>
              <a:moveTo>
                <a:pt x="0" y="45720"/>
              </a:moveTo>
              <a:lnTo>
                <a:pt x="617028" y="45720"/>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28927" y="890130"/>
        <a:ext cx="32381" cy="6482"/>
      </dsp:txXfrm>
    </dsp:sp>
    <dsp:sp modelId="{A8EBFC3A-2F70-41DE-B2D1-03108492B1FB}">
      <dsp:nvSpPr>
        <dsp:cNvPr id="0" name=""/>
        <dsp:cNvSpPr/>
      </dsp:nvSpPr>
      <dsp:spPr>
        <a:xfrm>
          <a:off x="3471231" y="48638"/>
          <a:ext cx="2567172"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ClrTx/>
            <a:buSzTx/>
            <a:buFontTx/>
            <a:buNone/>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tự mình đào đất, đập đá, đắp thành một cái vừa cao, vừa to để chống trời.</a:t>
          </a:r>
          <a:endParaRPr lang="en-US" sz="2000" kern="1200" dirty="0"/>
        </a:p>
      </dsp:txBody>
      <dsp:txXfrm>
        <a:off x="3553704" y="131111"/>
        <a:ext cx="2402226" cy="1524520"/>
      </dsp:txXfrm>
    </dsp:sp>
    <dsp:sp modelId="{210B16F4-5C38-4FC2-B379-DAD84E0C01E8}">
      <dsp:nvSpPr>
        <dsp:cNvPr id="0" name=""/>
        <dsp:cNvSpPr/>
      </dsp:nvSpPr>
      <dsp:spPr>
        <a:xfrm>
          <a:off x="1523952" y="1736304"/>
          <a:ext cx="6569968" cy="617028"/>
        </a:xfrm>
        <a:custGeom>
          <a:avLst/>
          <a:gdLst/>
          <a:ahLst/>
          <a:cxnLst/>
          <a:rect l="0" t="0" r="0" b="0"/>
          <a:pathLst>
            <a:path>
              <a:moveTo>
                <a:pt x="6569968" y="0"/>
              </a:moveTo>
              <a:lnTo>
                <a:pt x="6569968" y="325614"/>
              </a:lnTo>
              <a:lnTo>
                <a:pt x="0" y="325614"/>
              </a:lnTo>
              <a:lnTo>
                <a:pt x="0" y="617028"/>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43891" y="2041577"/>
        <a:ext cx="330090" cy="6482"/>
      </dsp:txXfrm>
    </dsp:sp>
    <dsp:sp modelId="{D83DBB83-BB9B-409C-9309-FEE326DFFE1B}">
      <dsp:nvSpPr>
        <dsp:cNvPr id="0" name=""/>
        <dsp:cNvSpPr/>
      </dsp:nvSpPr>
      <dsp:spPr>
        <a:xfrm>
          <a:off x="6686032" y="48638"/>
          <a:ext cx="2815777"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ClrTx/>
            <a:buSzTx/>
            <a:buFontTx/>
            <a:buNone/>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Cột được đắp cao lên bao nhiêu thì trời được nâng lên dần chừng ấy </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sym typeface="Wingdings" panose="05000000000000000000" pitchFamily="2" charset="2"/>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vòm trời được đẩy lên cao.</a:t>
          </a:r>
          <a:endParaRPr lang="en-US" sz="2000" kern="1200" dirty="0"/>
        </a:p>
      </dsp:txBody>
      <dsp:txXfrm>
        <a:off x="6768505" y="131111"/>
        <a:ext cx="2650831" cy="1524520"/>
      </dsp:txXfrm>
    </dsp:sp>
    <dsp:sp modelId="{E04AA546-ABCB-4EE5-8227-5735BD296C70}">
      <dsp:nvSpPr>
        <dsp:cNvPr id="0" name=""/>
        <dsp:cNvSpPr/>
      </dsp:nvSpPr>
      <dsp:spPr>
        <a:xfrm>
          <a:off x="3038279" y="3184746"/>
          <a:ext cx="617028" cy="91440"/>
        </a:xfrm>
        <a:custGeom>
          <a:avLst/>
          <a:gdLst/>
          <a:ahLst/>
          <a:cxnLst/>
          <a:rect l="0" t="0" r="0" b="0"/>
          <a:pathLst>
            <a:path>
              <a:moveTo>
                <a:pt x="0" y="45720"/>
              </a:moveTo>
              <a:lnTo>
                <a:pt x="617028" y="45720"/>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30603" y="3227225"/>
        <a:ext cx="32381" cy="6482"/>
      </dsp:txXfrm>
    </dsp:sp>
    <dsp:sp modelId="{894155F1-E9F1-48B9-AD3B-36E1B305B12E}">
      <dsp:nvSpPr>
        <dsp:cNvPr id="0" name=""/>
        <dsp:cNvSpPr/>
      </dsp:nvSpPr>
      <dsp:spPr>
        <a:xfrm>
          <a:off x="7825" y="2385733"/>
          <a:ext cx="3032254"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ClrTx/>
            <a:buSzTx/>
            <a:buFontTx/>
            <a:buNone/>
          </a:pPr>
          <a:r>
            <a:rPr lang="en-US" sz="2000" kern="1200" dirty="0">
              <a:solidFill>
                <a:prstClr val="black"/>
              </a:solidFill>
              <a:latin typeface="Calibri" panose="020F0502020204030204"/>
            </a:rPr>
            <a:t>Khi trời cao và khô, thần phá cột, lấy đất đá ném tung đi khắp nơi </a:t>
          </a:r>
          <a:r>
            <a:rPr lang="en-US" sz="2000" kern="1200" dirty="0">
              <a:solidFill>
                <a:prstClr val="black"/>
              </a:solidFill>
              <a:latin typeface="Calibri" panose="020F0502020204030204"/>
              <a:sym typeface="Wingdings" panose="05000000000000000000" pitchFamily="2" charset="2"/>
            </a:rPr>
            <a:t></a:t>
          </a:r>
          <a:r>
            <a:rPr lang="en-US" sz="2000" kern="1200" dirty="0">
              <a:solidFill>
                <a:prstClr val="black"/>
              </a:solidFill>
              <a:latin typeface="Calibri" panose="020F0502020204030204"/>
            </a:rPr>
            <a:t>  tạo ra hòn núi, hòn đảo, gò, đống, những dải đồi cao</a:t>
          </a:r>
          <a:endParaRPr lang="en-US" sz="2000" kern="1200" dirty="0"/>
        </a:p>
      </dsp:txBody>
      <dsp:txXfrm>
        <a:off x="90298" y="2468206"/>
        <a:ext cx="2867308" cy="1524520"/>
      </dsp:txXfrm>
    </dsp:sp>
    <dsp:sp modelId="{672F33BF-6ECD-45D9-9259-28D7AA50E5ED}">
      <dsp:nvSpPr>
        <dsp:cNvPr id="0" name=""/>
        <dsp:cNvSpPr/>
      </dsp:nvSpPr>
      <dsp:spPr>
        <a:xfrm>
          <a:off x="3687708" y="2385733"/>
          <a:ext cx="2815777"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prstClr val="black"/>
              </a:solidFill>
              <a:latin typeface="Calibri" panose="020F0502020204030204"/>
            </a:rPr>
            <a:t>Chỗ thần đào đất, đào đá đắp cột </a:t>
          </a:r>
          <a:r>
            <a:rPr lang="en-US" sz="2000" kern="1200" dirty="0">
              <a:solidFill>
                <a:prstClr val="black"/>
              </a:solidFill>
              <a:latin typeface="Calibri" panose="020F0502020204030204"/>
              <a:sym typeface="Wingdings" panose="05000000000000000000" pitchFamily="2" charset="2"/>
            </a:rPr>
            <a:t></a:t>
          </a:r>
          <a:r>
            <a:rPr lang="en-US" sz="2000" kern="1200" dirty="0">
              <a:solidFill>
                <a:prstClr val="black"/>
              </a:solidFill>
              <a:latin typeface="Calibri" panose="020F0502020204030204"/>
            </a:rPr>
            <a:t> biển rộng.</a:t>
          </a:r>
          <a:endParaRPr lang="en-US" sz="2000" kern="1200" dirty="0"/>
        </a:p>
      </dsp:txBody>
      <dsp:txXfrm>
        <a:off x="3770181" y="2468206"/>
        <a:ext cx="2650831" cy="152452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634B7-999A-406A-907F-D45674937122}" type="datetimeFigureOut">
              <a:rPr lang="en-US" smtClean="0"/>
              <a:t>26/08/2022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7AA45-6D4A-4338-90F5-7E846280FA82}" type="slidenum">
              <a:rPr lang="en-US" smtClean="0"/>
              <a:t>‹#›</a:t>
            </a:fld>
            <a:endParaRPr lang="en-US"/>
          </a:p>
        </p:txBody>
      </p:sp>
    </p:spTree>
    <p:extLst>
      <p:ext uri="{BB962C8B-B14F-4D97-AF65-F5344CB8AC3E}">
        <p14:creationId xmlns:p14="http://schemas.microsoft.com/office/powerpoint/2010/main" val="4079153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0646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69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931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3901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061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8369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502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0168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248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394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332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3526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6931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153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071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436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764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3873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6343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7360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8847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796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892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4114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9965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3867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3171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1106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851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027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170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80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10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577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230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1457762"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22090180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2022/8/26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3609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036302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2022/8/26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496843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8007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0607A-EB09-4464-B9F9-BBAE9FEA899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F884A62-FE00-4E3D-ADA0-E22F86BE8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D06559F-931E-4C1C-BAA3-CE3BB96CAAE2}"/>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010C8357-4EE7-434F-8F1D-EB72F50A2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63E9BA-C35D-4623-8AEC-12CBA17658E0}"/>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13928948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461D68-9D60-45C1-84CF-8694F122A0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A4BDC1-FF73-432D-AC47-8EEEC5E0921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CF9B87-024B-4A06-BA78-956CBBDA0354}"/>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6157915F-D67C-484A-9A5C-333C71D199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8CB9FE-E585-479C-9939-C1DF8EC97B1F}"/>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90656646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C1372-734A-4296-9FB4-2B237227A9D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2504FB-3962-4ABB-8F21-3B129738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73F61E-C842-45A9-9C07-EC60B6A6DBA4}"/>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C4C42772-006F-42F3-A53C-D6F9334C5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E654AF-4882-4FA1-A3C1-F88A71FB25A7}"/>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90617202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3E3B72-32AE-40DB-856E-1F79DC1CCF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6AB566-0A02-47B8-B36A-57903E92C82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F0B06DF-2A5D-49B6-940D-1C73553E32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1D9A042-4577-4206-93A8-735631107E03}"/>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6" name="页脚占位符 5">
            <a:extLst>
              <a:ext uri="{FF2B5EF4-FFF2-40B4-BE49-F238E27FC236}">
                <a16:creationId xmlns:a16="http://schemas.microsoft.com/office/drawing/2014/main" id="{51D834B9-AC17-4E4F-9973-2C6080B73C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C0070B-569D-4FDB-83D2-2831B39FBD88}"/>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46448789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FA247E-FC99-4DEE-9659-A61E58CA1A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7EFF825-A106-4C43-96EC-00D9D7D29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2506D75-1984-4130-BBE1-66A0B2075AD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5EF971-1A5F-4FCD-A849-5068EEBFA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4A3C7F-A504-486F-AC52-BAFC7D2EE7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CF8FD0D-2A45-42AA-9F3A-D4BBA2C3F372}"/>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8" name="页脚占位符 7">
            <a:extLst>
              <a:ext uri="{FF2B5EF4-FFF2-40B4-BE49-F238E27FC236}">
                <a16:creationId xmlns:a16="http://schemas.microsoft.com/office/drawing/2014/main" id="{CE9B8A7F-BFA8-4329-AFC8-89D05783C63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C94869-7BF3-4FFD-812C-03E8CEB5C85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61941294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C1BC-64C9-4962-A764-37E770FBC6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638FC6B-45DE-432B-B145-F8D8AB2AC5BB}"/>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4" name="页脚占位符 3">
            <a:extLst>
              <a:ext uri="{FF2B5EF4-FFF2-40B4-BE49-F238E27FC236}">
                <a16:creationId xmlns:a16="http://schemas.microsoft.com/office/drawing/2014/main" id="{E413F784-0D7C-43D2-A802-629BA7317F6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781AAF-B2A9-4052-BD38-326FE4C13E1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9934614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5BCC6E6-411E-4830-BEE1-1A626801803D}"/>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3" name="页脚占位符 2">
            <a:extLst>
              <a:ext uri="{FF2B5EF4-FFF2-40B4-BE49-F238E27FC236}">
                <a16:creationId xmlns:a16="http://schemas.microsoft.com/office/drawing/2014/main" id="{FF4BA76C-B531-4C6F-850E-214EA4DF328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662A71-4ED7-4C0E-AF3B-EACBFA4681E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94564859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2B54FA-E333-4D04-A18F-7D50B83F6B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72AD769-544A-47A1-A306-AEDAED293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8514AB2-F4D7-4383-B3E7-D0F716378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5D2DB71-2A42-4C00-9449-CA0DA297B2F2}"/>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6" name="页脚占位符 5">
            <a:extLst>
              <a:ext uri="{FF2B5EF4-FFF2-40B4-BE49-F238E27FC236}">
                <a16:creationId xmlns:a16="http://schemas.microsoft.com/office/drawing/2014/main" id="{ADC5D84D-5127-4599-9769-61D2E695573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5A3411-124D-4AEE-9E12-7E3048799D7A}"/>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42677325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865394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C113AC-DF3C-45F8-8376-712B7F9BF2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9E7EF9C-8988-4176-8DA2-5346BDB81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872ECB9-BC6A-47B2-9484-877938926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7DA26D-1083-4E20-8433-3EACB78127E1}"/>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6" name="页脚占位符 5">
            <a:extLst>
              <a:ext uri="{FF2B5EF4-FFF2-40B4-BE49-F238E27FC236}">
                <a16:creationId xmlns:a16="http://schemas.microsoft.com/office/drawing/2014/main" id="{D8488704-F74A-430C-9177-1F6D513384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EC994E-AAE0-4342-820B-14F521FAD6DD}"/>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29573740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F35A-5862-461C-A776-246D30F82E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FAA2EDF-8154-4C55-8E92-834173DDF78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6EFA-9976-4A7A-810D-76C7047B74B1}"/>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428A798A-BE9A-4072-A93C-D1D1E20307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DD673F-0533-4515-9B56-B753621D623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58002163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D47182-1EDE-4FA1-B130-E58222460D2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FE14DC1-ED6B-47BE-A195-B8D73B1D8BD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C965E7-1B02-43B7-BFDC-37294AFC8E7E}"/>
              </a:ext>
            </a:extLst>
          </p:cNvPr>
          <p:cNvSpPr>
            <a:spLocks noGrp="1"/>
          </p:cNvSpPr>
          <p:nvPr>
            <p:ph type="dt" sz="half" idx="10"/>
          </p:nvPr>
        </p:nvSpPr>
        <p:spPr/>
        <p:txBody>
          <a:bodyPr/>
          <a:lstStyle/>
          <a:p>
            <a:fld id="{EE4C556E-D11A-48D7-81C0-B1B5323EC136}"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1C516B03-A310-4DD8-90FD-D6C9AA68EC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74A88E-0943-4A05-8AAD-3E4E90A9726C}"/>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71723707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111480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21841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983201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10961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4895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095504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8" r:id="rId4"/>
    <p:sldLayoutId id="2147483651" r:id="rId5"/>
    <p:sldLayoutId id="2147483666" r:id="rId6"/>
    <p:sldLayoutId id="2147483665" r:id="rId7"/>
    <p:sldLayoutId id="2147483667" r:id="rId8"/>
    <p:sldLayoutId id="2147483660" r:id="rId9"/>
    <p:sldLayoutId id="2147483652" r:id="rId10"/>
    <p:sldLayoutId id="2147483653" r:id="rId11"/>
    <p:sldLayoutId id="2147483669" r:id="rId12"/>
    <p:sldLayoutId id="2147483654" r:id="rId13"/>
    <p:sldLayoutId id="2147483655" r:id="rId14"/>
    <p:sldLayoutId id="2147483656" r:id="rId15"/>
    <p:sldLayoutId id="2147483657" r:id="rId16"/>
    <p:sldLayoutId id="2147483658" r:id="rId17"/>
    <p:sldLayoutId id="2147483659" r:id="rId1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5570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BA67"/>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A2F3B47-B08B-4181-88A1-0D61C596F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9D1A009-55AC-40B1-BECE-C8E17CE74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4A7723-30C6-41D1-B39D-85DF3D3995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A16D8014-D4F0-4B30-B629-8D6D50AFB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F5A88B7-1EF5-48FA-988D-161EF7D69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0896493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jp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Data" Target="../diagrams/data1.xml"/><Relationship Id="rId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ACD88AAE-D413-4BE5-8E1C-DE7294966589}"/>
              </a:ext>
            </a:extLst>
          </p:cNvPr>
          <p:cNvSpPr txBox="1"/>
          <p:nvPr/>
        </p:nvSpPr>
        <p:spPr>
          <a:xfrm>
            <a:off x="2996544" y="1541710"/>
            <a:ext cx="6144271" cy="3046988"/>
          </a:xfrm>
          <a:prstGeom prst="rect">
            <a:avLst/>
          </a:prstGeom>
          <a:noFill/>
        </p:spPr>
        <p:txBody>
          <a:bodyPr wrap="square" rtlCol="0">
            <a:spAutoFit/>
          </a:bodyPr>
          <a:lstStyle/>
          <a:p>
            <a:pPr algn="ctr"/>
            <a:r>
              <a:rPr lang="en-US" sz="9600" b="1" dirty="0">
                <a:solidFill>
                  <a:schemeClr val="accent6">
                    <a:lumMod val="50000"/>
                  </a:schemeClr>
                </a:solidFill>
                <a:latin typeface="Fira Sans ExtraBold" panose="020B0903050000020004" pitchFamily="34" charset="0"/>
                <a:cs typeface="#9Slide03 Arima Madurai Bold" panose="00000800000000000000" pitchFamily="2" charset="0"/>
              </a:rPr>
              <a:t>THẦN </a:t>
            </a:r>
          </a:p>
          <a:p>
            <a:pPr algn="ctr"/>
            <a:r>
              <a:rPr lang="en-US" sz="9600" b="1" dirty="0">
                <a:solidFill>
                  <a:schemeClr val="accent6">
                    <a:lumMod val="50000"/>
                  </a:schemeClr>
                </a:solidFill>
                <a:latin typeface="Fira Sans ExtraBold" panose="020B0903050000020004" pitchFamily="34" charset="0"/>
                <a:cs typeface="#9Slide03 Arima Madurai Bold" panose="00000800000000000000" pitchFamily="2" charset="0"/>
              </a:rPr>
              <a:t>TRỤ TRỜI</a:t>
            </a:r>
          </a:p>
        </p:txBody>
      </p:sp>
      <p:sp>
        <p:nvSpPr>
          <p:cNvPr id="12" name="文本框 11">
            <a:extLst>
              <a:ext uri="{FF2B5EF4-FFF2-40B4-BE49-F238E27FC236}">
                <a16:creationId xmlns:a16="http://schemas.microsoft.com/office/drawing/2014/main" id="{31DFECB2-ED48-4408-B832-73FA845466C9}"/>
              </a:ext>
            </a:extLst>
          </p:cNvPr>
          <p:cNvSpPr txBox="1"/>
          <p:nvPr/>
        </p:nvSpPr>
        <p:spPr>
          <a:xfrm>
            <a:off x="3915816" y="802945"/>
            <a:ext cx="4440784" cy="646331"/>
          </a:xfrm>
          <a:prstGeom prst="rect">
            <a:avLst/>
          </a:prstGeom>
          <a:noFill/>
        </p:spPr>
        <p:txBody>
          <a:bodyPr wrap="square" rtlCol="0">
            <a:spAutoFit/>
          </a:bodyPr>
          <a:lstStyle/>
          <a:p>
            <a:pPr algn="ctr"/>
            <a:r>
              <a:rPr lang="en-US" altLang="zh-CN" sz="3600" dirty="0">
                <a:solidFill>
                  <a:srgbClr val="E46431"/>
                </a:solidFill>
                <a:latin typeface="Bahnschrift SemiBold" panose="020B0502040204020203" pitchFamily="34" charset="0"/>
                <a:cs typeface="+mn-ea"/>
                <a:sym typeface="+mn-lt"/>
              </a:rPr>
              <a:t>Bài 1. Tạo lập thế giới</a:t>
            </a:r>
            <a:endParaRPr lang="zh-CN" altLang="en-US" sz="3600" dirty="0">
              <a:solidFill>
                <a:srgbClr val="E46431"/>
              </a:solidFill>
              <a:latin typeface="Bahnschrift SemiBold" panose="020B0502040204020203" pitchFamily="34" charset="0"/>
              <a:cs typeface="+mn-ea"/>
              <a:sym typeface="+mn-lt"/>
            </a:endParaRPr>
          </a:p>
        </p:txBody>
      </p:sp>
      <p:pic>
        <p:nvPicPr>
          <p:cNvPr id="5" name="Hình ảnh 4" descr="Ảnh có chứa văn bản&#10;&#10;Mô tả được tạo tự động">
            <a:extLst>
              <a:ext uri="{FF2B5EF4-FFF2-40B4-BE49-F238E27FC236}">
                <a16:creationId xmlns:a16="http://schemas.microsoft.com/office/drawing/2014/main" id="{246A9ED8-1DA2-6FAC-C863-EE8D7A50B83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68" b="99274" l="9970" r="97933">
                        <a14:foregroundMark x1="62675" y1="21913" x2="64985" y2="29782"/>
                        <a14:foregroundMark x1="63891" y1="20944" x2="63891" y2="20944"/>
                        <a14:foregroundMark x1="65593" y1="20662" x2="65593" y2="20662"/>
                        <a14:foregroundMark x1="62249" y1="19532" x2="62249" y2="19532"/>
                        <a14:foregroundMark x1="61824" y1="19532" x2="61824" y2="19532"/>
                        <a14:foregroundMark x1="61398" y1="19532" x2="59027" y2="19814"/>
                        <a14:foregroundMark x1="64985" y1="20258" x2="66018" y2="25303"/>
                        <a14:foregroundMark x1="65836" y1="31356" x2="60973" y2="43140"/>
                        <a14:foregroundMark x1="90578" y1="37248" x2="90578" y2="37248"/>
                        <a14:foregroundMark x1="79331" y1="90153" x2="44863" y2="89427"/>
                        <a14:foregroundMark x1="89726" y1="92090" x2="64316" y2="87772"/>
                        <a14:foregroundMark x1="84012" y1="75545" x2="84012" y2="75545"/>
                        <a14:foregroundMark x1="93070" y1="92655" x2="78663" y2="96893"/>
                        <a14:foregroundMark x1="78663" y1="96893" x2="64559" y2="97740"/>
                        <a14:foregroundMark x1="58237" y1="94794" x2="36657" y2="91687"/>
                        <a14:foregroundMark x1="31368" y1="97458" x2="46140" y2="99274"/>
                        <a14:foregroundMark x1="78480" y1="98830" x2="43404" y2="97740"/>
                        <a14:foregroundMark x1="23343" y1="98547" x2="32219" y2="98023"/>
                        <a14:foregroundMark x1="96292" y1="94229" x2="97933" y2="98265"/>
                        <a14:foregroundMark x1="74468" y1="40517" x2="74468" y2="40517"/>
                        <a14:foregroundMark x1="73313" y1="41727" x2="72644" y2="45036"/>
                        <a14:foregroundMark x1="40851" y1="36683" x2="40851" y2="36683"/>
                        <a14:foregroundMark x1="29848" y1="64165" x2="27599" y2="64770"/>
                        <a14:foregroundMark x1="24012" y1="62066" x2="24012" y2="62066"/>
                        <a14:foregroundMark x1="23891" y1="62228" x2="23891" y2="62228"/>
                        <a14:foregroundMark x1="23465" y1="62228" x2="23465" y2="62228"/>
                        <a14:foregroundMark x1="31064" y1="78249" x2="19635" y2="78854"/>
                        <a14:foregroundMark x1="19635" y1="78854" x2="20122" y2="80549"/>
                        <a14:foregroundMark x1="23040" y1="75504" x2="14529" y2="80751"/>
                        <a14:foregroundMark x1="13435" y1="79419" x2="13435" y2="79419"/>
                        <a14:foregroundMark x1="14954" y1="79257" x2="13556" y2="80589"/>
                        <a14:foregroundMark x1="26261" y1="74374" x2="17447" y2="78289"/>
                        <a14:foregroundMark x1="15441" y1="78249" x2="12280" y2="80670"/>
                        <a14:foregroundMark x1="55805" y1="23931" x2="55805" y2="23931"/>
                        <a14:foregroundMark x1="58359" y1="20299" x2="54894" y2="23487"/>
                        <a14:foregroundMark x1="62979" y1="20016" x2="68450" y2="26231"/>
                        <a14:foregroundMark x1="67173" y1="23123" x2="65836" y2="21348"/>
                        <a14:foregroundMark x1="56717" y1="21106" x2="56717" y2="21106"/>
                        <a14:foregroundMark x1="56474" y1="20904" x2="56474" y2="20904"/>
                      </a14:backgroundRemoval>
                    </a14:imgEffect>
                  </a14:imgLayer>
                </a14:imgProps>
              </a:ext>
              <a:ext uri="{28A0092B-C50C-407E-A947-70E740481C1C}">
                <a14:useLocalDpi xmlns:a14="http://schemas.microsoft.com/office/drawing/2010/main" val="0"/>
              </a:ext>
            </a:extLst>
          </a:blip>
          <a:stretch>
            <a:fillRect/>
          </a:stretch>
        </p:blipFill>
        <p:spPr>
          <a:xfrm>
            <a:off x="8356600" y="1126111"/>
            <a:ext cx="3835400" cy="5777208"/>
          </a:xfrm>
          <a:prstGeom prst="rect">
            <a:avLst/>
          </a:prstGeom>
        </p:spPr>
      </p:pic>
      <p:grpSp>
        <p:nvGrpSpPr>
          <p:cNvPr id="8" name="Group 22">
            <a:extLst>
              <a:ext uri="{FF2B5EF4-FFF2-40B4-BE49-F238E27FC236}">
                <a16:creationId xmlns:a16="http://schemas.microsoft.com/office/drawing/2014/main" id="{8A74D5E2-3B6F-E780-27D1-86C367FC603E}"/>
              </a:ext>
            </a:extLst>
          </p:cNvPr>
          <p:cNvGrpSpPr/>
          <p:nvPr/>
        </p:nvGrpSpPr>
        <p:grpSpPr>
          <a:xfrm>
            <a:off x="-185211" y="323864"/>
            <a:ext cx="3840503" cy="802247"/>
            <a:chOff x="-107576" y="39225"/>
            <a:chExt cx="3840503" cy="802247"/>
          </a:xfrm>
          <a:effectLst>
            <a:outerShdw blurRad="63500" sx="102000" sy="102000" algn="ctr" rotWithShape="0">
              <a:prstClr val="black">
                <a:alpha val="40000"/>
              </a:prstClr>
            </a:outerShdw>
          </a:effectLst>
        </p:grpSpPr>
        <p:grpSp>
          <p:nvGrpSpPr>
            <p:cNvPr id="9" name="Group 3">
              <a:extLst>
                <a:ext uri="{FF2B5EF4-FFF2-40B4-BE49-F238E27FC236}">
                  <a16:creationId xmlns:a16="http://schemas.microsoft.com/office/drawing/2014/main" id="{33632995-76C4-F07C-5AAA-5E5C01E827AE}"/>
                </a:ext>
              </a:extLst>
            </p:cNvPr>
            <p:cNvGrpSpPr/>
            <p:nvPr/>
          </p:nvGrpSpPr>
          <p:grpSpPr>
            <a:xfrm>
              <a:off x="-107576" y="161365"/>
              <a:ext cx="3181755" cy="613808"/>
              <a:chOff x="-107576" y="161365"/>
              <a:chExt cx="3181755" cy="613808"/>
            </a:xfrm>
          </p:grpSpPr>
          <p:sp>
            <p:nvSpPr>
              <p:cNvPr id="13" name="TextBox 4">
                <a:extLst>
                  <a:ext uri="{FF2B5EF4-FFF2-40B4-BE49-F238E27FC236}">
                    <a16:creationId xmlns:a16="http://schemas.microsoft.com/office/drawing/2014/main" id="{C07BD29B-2D56-3B86-3A99-0897DFB6A06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4" name="TextBox 5">
                <a:extLst>
                  <a:ext uri="{FF2B5EF4-FFF2-40B4-BE49-F238E27FC236}">
                    <a16:creationId xmlns:a16="http://schemas.microsoft.com/office/drawing/2014/main" id="{28E79253-C1B2-9E5C-43E5-579033ACF590}"/>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0" name="Picture 14" descr="Logo&#10;&#10;Description automatically generated">
              <a:extLst>
                <a:ext uri="{FF2B5EF4-FFF2-40B4-BE49-F238E27FC236}">
                  <a16:creationId xmlns:a16="http://schemas.microsoft.com/office/drawing/2014/main" id="{89C72455-2BA4-3366-24F1-FF413BE10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1262132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3038"/>
            <a:ext cx="12191999" cy="6834961"/>
          </a:xfrm>
          <a:prstGeom prst="rect">
            <a:avLst/>
          </a:prstGeom>
        </p:spPr>
      </p:pic>
      <p:grpSp>
        <p:nvGrpSpPr>
          <p:cNvPr id="32" name="组合 31">
            <a:extLst>
              <a:ext uri="{FF2B5EF4-FFF2-40B4-BE49-F238E27FC236}">
                <a16:creationId xmlns:a16="http://schemas.microsoft.com/office/drawing/2014/main" id="{1AF7A39C-15C9-4D7A-A15D-DB2A7E404EF0}"/>
              </a:ext>
            </a:extLst>
          </p:cNvPr>
          <p:cNvGrpSpPr/>
          <p:nvPr/>
        </p:nvGrpSpPr>
        <p:grpSpPr>
          <a:xfrm>
            <a:off x="5354337" y="4096717"/>
            <a:ext cx="285887" cy="285887"/>
            <a:chOff x="5424464" y="192349"/>
            <a:chExt cx="564513" cy="564513"/>
          </a:xfrm>
        </p:grpSpPr>
        <p:sp>
          <p:nvSpPr>
            <p:cNvPr id="33" name="椭圆 32">
              <a:extLst>
                <a:ext uri="{FF2B5EF4-FFF2-40B4-BE49-F238E27FC236}">
                  <a16:creationId xmlns:a16="http://schemas.microsoft.com/office/drawing/2014/main" id="{2B6D7D2C-0E8A-499A-8A37-3D3EE2C8F593}"/>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430116B3-6C07-4324-9FD1-2393C453ED6D}"/>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5" name="组合 34">
            <a:extLst>
              <a:ext uri="{FF2B5EF4-FFF2-40B4-BE49-F238E27FC236}">
                <a16:creationId xmlns:a16="http://schemas.microsoft.com/office/drawing/2014/main" id="{03FE839C-1BEA-4595-81DB-5979889D7F51}"/>
              </a:ext>
            </a:extLst>
          </p:cNvPr>
          <p:cNvGrpSpPr/>
          <p:nvPr/>
        </p:nvGrpSpPr>
        <p:grpSpPr>
          <a:xfrm>
            <a:off x="1394718" y="3472756"/>
            <a:ext cx="342058" cy="342058"/>
            <a:chOff x="5424464" y="192349"/>
            <a:chExt cx="564513" cy="564513"/>
          </a:xfrm>
        </p:grpSpPr>
        <p:sp>
          <p:nvSpPr>
            <p:cNvPr id="36" name="椭圆 35">
              <a:extLst>
                <a:ext uri="{FF2B5EF4-FFF2-40B4-BE49-F238E27FC236}">
                  <a16:creationId xmlns:a16="http://schemas.microsoft.com/office/drawing/2014/main" id="{DF3B73A4-CC8E-460C-946E-6990934D0D40}"/>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12130D19-4E60-45F8-A0E4-88C3C1C850DB}"/>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8ABA7D02-E097-E692-4C25-E2940854FA0E}"/>
              </a:ext>
            </a:extLst>
          </p:cNvPr>
          <p:cNvGrpSpPr/>
          <p:nvPr/>
        </p:nvGrpSpPr>
        <p:grpSpPr>
          <a:xfrm>
            <a:off x="4033562" y="584454"/>
            <a:ext cx="7391521" cy="1239769"/>
            <a:chOff x="4033562" y="584454"/>
            <a:chExt cx="7391521" cy="1239769"/>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 name="Hộp Văn bản 21">
            <a:extLst>
              <a:ext uri="{FF2B5EF4-FFF2-40B4-BE49-F238E27FC236}">
                <a16:creationId xmlns:a16="http://schemas.microsoft.com/office/drawing/2014/main" id="{2CCC0C55-61EE-641C-DD9B-E1D254723C0D}"/>
              </a:ext>
            </a:extLst>
          </p:cNvPr>
          <p:cNvSpPr txBox="1"/>
          <p:nvPr/>
        </p:nvSpPr>
        <p:spPr>
          <a:xfrm>
            <a:off x="1277360" y="2360487"/>
            <a:ext cx="10364397" cy="391305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Thuở ấy, chưa có thế gian, cũng như chưa có muôn vật và loài người.</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Từ đó, trời đất phân đôi</a:t>
            </a:r>
            <a:endPar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Vì thế cho nên mặt đất ngày nay không bằng phẳng, mà chỗ lồi, chỗ lõm.</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Ngày nay thành biển rộng</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Cột trụ bây giờ không còn nữa</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Sau này người ta thường nói rằng vết tích cột đó ở núi Yên Phụ, vùng Hải Hưng</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Dân gian còn câu hát lan truyền tới ngày nay</a:t>
            </a:r>
          </a:p>
        </p:txBody>
      </p:sp>
      <p:grpSp>
        <p:nvGrpSpPr>
          <p:cNvPr id="51" name="Nhóm 36">
            <a:extLst>
              <a:ext uri="{FF2B5EF4-FFF2-40B4-BE49-F238E27FC236}">
                <a16:creationId xmlns:a16="http://schemas.microsoft.com/office/drawing/2014/main" id="{12982529-4722-3E72-2985-1A6960420641}"/>
              </a:ext>
            </a:extLst>
          </p:cNvPr>
          <p:cNvGrpSpPr/>
          <p:nvPr/>
        </p:nvGrpSpPr>
        <p:grpSpPr>
          <a:xfrm>
            <a:off x="543004" y="1520154"/>
            <a:ext cx="2839293" cy="1362850"/>
            <a:chOff x="5349022" y="801163"/>
            <a:chExt cx="3574431" cy="1715713"/>
          </a:xfrm>
        </p:grpSpPr>
        <p:sp>
          <p:nvSpPr>
            <p:cNvPr id="52" name="Hộp Văn bản 16">
              <a:extLst>
                <a:ext uri="{FF2B5EF4-FFF2-40B4-BE49-F238E27FC236}">
                  <a16:creationId xmlns:a16="http://schemas.microsoft.com/office/drawing/2014/main" id="{E2D316CB-6643-69A6-5D89-C3AC596FEDB9}"/>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Thời gian</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53" name="图片 9">
              <a:extLst>
                <a:ext uri="{FF2B5EF4-FFF2-40B4-BE49-F238E27FC236}">
                  <a16:creationId xmlns:a16="http://schemas.microsoft.com/office/drawing/2014/main" id="{1937A18E-A7FF-290B-722F-78722819CF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spTree>
    <p:extLst>
      <p:ext uri="{BB962C8B-B14F-4D97-AF65-F5344CB8AC3E}">
        <p14:creationId xmlns:p14="http://schemas.microsoft.com/office/powerpoint/2010/main" val="1414316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750" fill="hold"/>
                                        <p:tgtEl>
                                          <p:spTgt spid="51"/>
                                        </p:tgtEl>
                                        <p:attrNameLst>
                                          <p:attrName>ppt_w</p:attrName>
                                        </p:attrNameLst>
                                      </p:cBhvr>
                                      <p:tavLst>
                                        <p:tav tm="0">
                                          <p:val>
                                            <p:fltVal val="0"/>
                                          </p:val>
                                        </p:tav>
                                        <p:tav tm="100000">
                                          <p:val>
                                            <p:strVal val="#ppt_w"/>
                                          </p:val>
                                        </p:tav>
                                      </p:tavLst>
                                    </p:anim>
                                    <p:anim calcmode="lin" valueType="num">
                                      <p:cBhvr>
                                        <p:cTn id="26" dur="750" fill="hold"/>
                                        <p:tgtEl>
                                          <p:spTgt spid="51"/>
                                        </p:tgtEl>
                                        <p:attrNameLst>
                                          <p:attrName>ppt_h</p:attrName>
                                        </p:attrNameLst>
                                      </p:cBhvr>
                                      <p:tavLst>
                                        <p:tav tm="0">
                                          <p:val>
                                            <p:fltVal val="0"/>
                                          </p:val>
                                        </p:tav>
                                        <p:tav tm="100000">
                                          <p:val>
                                            <p:strVal val="#ppt_h"/>
                                          </p:val>
                                        </p:tav>
                                      </p:tavLst>
                                    </p:anim>
                                    <p:animEffect transition="in" filter="fade">
                                      <p:cBhvr>
                                        <p:cTn id="27" dur="75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1"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800" decel="100000"/>
                                        <p:tgtEl>
                                          <p:spTgt spid="50"/>
                                        </p:tgtEl>
                                      </p:cBhvr>
                                    </p:animEffect>
                                    <p:anim calcmode="lin" valueType="num">
                                      <p:cBhvr>
                                        <p:cTn id="33" dur="800" decel="100000" fill="hold"/>
                                        <p:tgtEl>
                                          <p:spTgt spid="50"/>
                                        </p:tgtEl>
                                        <p:attrNameLst>
                                          <p:attrName>style.rotation</p:attrName>
                                        </p:attrNameLst>
                                      </p:cBhvr>
                                      <p:tavLst>
                                        <p:tav tm="0">
                                          <p:val>
                                            <p:fltVal val="-90"/>
                                          </p:val>
                                        </p:tav>
                                        <p:tav tm="100000">
                                          <p:val>
                                            <p:fltVal val="0"/>
                                          </p:val>
                                        </p:tav>
                                      </p:tavLst>
                                    </p:anim>
                                    <p:anim calcmode="lin" valueType="num">
                                      <p:cBhvr>
                                        <p:cTn id="34" dur="800" decel="100000" fill="hold"/>
                                        <p:tgtEl>
                                          <p:spTgt spid="50"/>
                                        </p:tgtEl>
                                        <p:attrNameLst>
                                          <p:attrName>ppt_x</p:attrName>
                                        </p:attrNameLst>
                                      </p:cBhvr>
                                      <p:tavLst>
                                        <p:tav tm="0">
                                          <p:val>
                                            <p:strVal val="#ppt_x+0.4"/>
                                          </p:val>
                                        </p:tav>
                                        <p:tav tm="100000">
                                          <p:val>
                                            <p:strVal val="#ppt_x-0.05"/>
                                          </p:val>
                                        </p:tav>
                                      </p:tavLst>
                                    </p:anim>
                                    <p:anim calcmode="lin" valueType="num">
                                      <p:cBhvr>
                                        <p:cTn id="35" dur="800" decel="100000" fill="hold"/>
                                        <p:tgtEl>
                                          <p:spTgt spid="5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grpSp>
        <p:nvGrpSpPr>
          <p:cNvPr id="32" name="组合 31">
            <a:extLst>
              <a:ext uri="{FF2B5EF4-FFF2-40B4-BE49-F238E27FC236}">
                <a16:creationId xmlns:a16="http://schemas.microsoft.com/office/drawing/2014/main" id="{1AF7A39C-15C9-4D7A-A15D-DB2A7E404EF0}"/>
              </a:ext>
            </a:extLst>
          </p:cNvPr>
          <p:cNvGrpSpPr/>
          <p:nvPr/>
        </p:nvGrpSpPr>
        <p:grpSpPr>
          <a:xfrm>
            <a:off x="5354337" y="4096717"/>
            <a:ext cx="285887" cy="285887"/>
            <a:chOff x="5424464" y="192349"/>
            <a:chExt cx="564513" cy="564513"/>
          </a:xfrm>
        </p:grpSpPr>
        <p:sp>
          <p:nvSpPr>
            <p:cNvPr id="33" name="椭圆 32">
              <a:extLst>
                <a:ext uri="{FF2B5EF4-FFF2-40B4-BE49-F238E27FC236}">
                  <a16:creationId xmlns:a16="http://schemas.microsoft.com/office/drawing/2014/main" id="{2B6D7D2C-0E8A-499A-8A37-3D3EE2C8F593}"/>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430116B3-6C07-4324-9FD1-2393C453ED6D}"/>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5" name="组合 34">
            <a:extLst>
              <a:ext uri="{FF2B5EF4-FFF2-40B4-BE49-F238E27FC236}">
                <a16:creationId xmlns:a16="http://schemas.microsoft.com/office/drawing/2014/main" id="{03FE839C-1BEA-4595-81DB-5979889D7F51}"/>
              </a:ext>
            </a:extLst>
          </p:cNvPr>
          <p:cNvGrpSpPr/>
          <p:nvPr/>
        </p:nvGrpSpPr>
        <p:grpSpPr>
          <a:xfrm>
            <a:off x="1394718" y="3472756"/>
            <a:ext cx="342058" cy="342058"/>
            <a:chOff x="5424464" y="192349"/>
            <a:chExt cx="564513" cy="564513"/>
          </a:xfrm>
        </p:grpSpPr>
        <p:sp>
          <p:nvSpPr>
            <p:cNvPr id="36" name="椭圆 35">
              <a:extLst>
                <a:ext uri="{FF2B5EF4-FFF2-40B4-BE49-F238E27FC236}">
                  <a16:creationId xmlns:a16="http://schemas.microsoft.com/office/drawing/2014/main" id="{DF3B73A4-CC8E-460C-946E-6990934D0D40}"/>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12130D19-4E60-45F8-A0E4-88C3C1C850DB}"/>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3BD30513-56A3-5482-4FDF-BBF82EE5481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 name="Nhóm 35">
            <a:extLst>
              <a:ext uri="{FF2B5EF4-FFF2-40B4-BE49-F238E27FC236}">
                <a16:creationId xmlns:a16="http://schemas.microsoft.com/office/drawing/2014/main" id="{795B8F5E-71CF-11B9-4ABB-4135A75F1FFC}"/>
              </a:ext>
            </a:extLst>
          </p:cNvPr>
          <p:cNvGrpSpPr/>
          <p:nvPr/>
        </p:nvGrpSpPr>
        <p:grpSpPr>
          <a:xfrm>
            <a:off x="3642909" y="2207572"/>
            <a:ext cx="7871519" cy="1597803"/>
            <a:chOff x="-2006778" y="2519035"/>
            <a:chExt cx="8226283" cy="1494867"/>
          </a:xfrm>
        </p:grpSpPr>
        <p:sp>
          <p:nvSpPr>
            <p:cNvPr id="52" name="矩形 21">
              <a:extLst>
                <a:ext uri="{FF2B5EF4-FFF2-40B4-BE49-F238E27FC236}">
                  <a16:creationId xmlns:a16="http://schemas.microsoft.com/office/drawing/2014/main" id="{84088530-5248-98A3-DE62-89D910E86CD0}"/>
                </a:ext>
              </a:extLst>
            </p:cNvPr>
            <p:cNvSpPr/>
            <p:nvPr/>
          </p:nvSpPr>
          <p:spPr>
            <a:xfrm>
              <a:off x="-380013" y="2574381"/>
              <a:ext cx="6599518" cy="1439521"/>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53" name="矩形 3">
              <a:extLst>
                <a:ext uri="{FF2B5EF4-FFF2-40B4-BE49-F238E27FC236}">
                  <a16:creationId xmlns:a16="http://schemas.microsoft.com/office/drawing/2014/main" id="{BEE1125E-71C4-F7D7-F8DD-9FCA38AE5D3A}"/>
                </a:ext>
              </a:extLst>
            </p:cNvPr>
            <p:cNvSpPr/>
            <p:nvPr/>
          </p:nvSpPr>
          <p:spPr>
            <a:xfrm>
              <a:off x="-2006778" y="2519035"/>
              <a:ext cx="2332259" cy="1395579"/>
            </a:xfrm>
            <a:custGeom>
              <a:avLst/>
              <a:gdLst/>
              <a:ahLst/>
              <a:cxnLst/>
              <a:rect l="l" t="t" r="r" b="b"/>
              <a:pathLst>
                <a:path w="2660146" h="1656184">
                  <a:moveTo>
                    <a:pt x="443774" y="0"/>
                  </a:moveTo>
                  <a:lnTo>
                    <a:pt x="2660146" y="0"/>
                  </a:lnTo>
                  <a:lnTo>
                    <a:pt x="2216373" y="1656184"/>
                  </a:lnTo>
                  <a:lnTo>
                    <a:pt x="0" y="1656184"/>
                  </a:lnTo>
                  <a:close/>
                </a:path>
              </a:pathLst>
            </a:custGeom>
            <a:solidFill>
              <a:srgbClr val="B7996A"/>
            </a:solidFill>
            <a:ln w="25400" cap="flat" cmpd="sng" algn="ctr">
              <a:noFill/>
              <a:prstDash val="solid"/>
            </a:ln>
            <a:effectLst>
              <a:outerShdw blurRad="50800" dist="38100" dir="2700000" algn="tl" rotWithShape="0">
                <a:prstClr val="black">
                  <a:alpha val="40000"/>
                </a:prstClr>
              </a:outerShdw>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54" name="TextBox 10">
              <a:extLst>
                <a:ext uri="{FF2B5EF4-FFF2-40B4-BE49-F238E27FC236}">
                  <a16:creationId xmlns:a16="http://schemas.microsoft.com/office/drawing/2014/main" id="{41A57DC5-5D81-5DBE-5D8C-E9613F734511}"/>
                </a:ext>
              </a:extLst>
            </p:cNvPr>
            <p:cNvSpPr txBox="1"/>
            <p:nvPr/>
          </p:nvSpPr>
          <p:spPr>
            <a:xfrm>
              <a:off x="-1660331" y="2762165"/>
              <a:ext cx="1617529" cy="1036586"/>
            </a:xfrm>
            <a:prstGeom prst="rect">
              <a:avLst/>
            </a:prstGeom>
            <a:noFill/>
          </p:spPr>
          <p:txBody>
            <a:bodyPr wrap="square" lIns="121890" tIns="60945" rIns="121890" bIns="60945" rtlCol="0">
              <a:spAutoFit/>
            </a:bodyPr>
            <a:lstStyle/>
            <a:p>
              <a:pPr algn="ctr" fontAlgn="base">
                <a:spcBef>
                  <a:spcPct val="0"/>
                </a:spcBef>
                <a:spcAft>
                  <a:spcPct val="0"/>
                </a:spcAft>
                <a:defRPr/>
              </a:pPr>
              <a:r>
                <a:rPr lang="en-US" altLang="zh-CN" sz="3200" b="1" kern="0" dirty="0">
                  <a:solidFill>
                    <a:schemeClr val="bg1"/>
                  </a:solidFill>
                  <a:latin typeface="Fira Sans ExtraBold" panose="020B0903050000020004" pitchFamily="34" charset="0"/>
                  <a:ea typeface="Cambria" panose="02040503050406030204" pitchFamily="18" charset="0"/>
                </a:rPr>
                <a:t>HÌNH DẠNG</a:t>
              </a:r>
              <a:endParaRPr lang="zh-CN" altLang="en-US" sz="3200" b="1" kern="0" dirty="0">
                <a:solidFill>
                  <a:schemeClr val="bg1"/>
                </a:solidFill>
                <a:latin typeface="Fira Sans ExtraBold" panose="020B0903050000020004" pitchFamily="34" charset="0"/>
              </a:endParaRPr>
            </a:p>
          </p:txBody>
        </p:sp>
        <p:sp>
          <p:nvSpPr>
            <p:cNvPr id="55" name="TextBox 13">
              <a:extLst>
                <a:ext uri="{FF2B5EF4-FFF2-40B4-BE49-F238E27FC236}">
                  <a16:creationId xmlns:a16="http://schemas.microsoft.com/office/drawing/2014/main" id="{DF0D02EB-3015-ABCA-7884-CDD208BD6C8C}"/>
                </a:ext>
              </a:extLst>
            </p:cNvPr>
            <p:cNvSpPr txBox="1"/>
            <p:nvPr/>
          </p:nvSpPr>
          <p:spPr>
            <a:xfrm>
              <a:off x="386756" y="2633718"/>
              <a:ext cx="5648167" cy="1251136"/>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dirty="0">
                  <a:solidFill>
                    <a:srgbClr val="000000"/>
                  </a:solidFill>
                  <a:latin typeface="Calibri" panose="020F0502020204030204" pitchFamily="34" charset="0"/>
                  <a:ea typeface="Cambria" panose="02040503050406030204" pitchFamily="18" charset="0"/>
                  <a:cs typeface="Calibri" panose="020F0502020204030204" pitchFamily="34" charset="0"/>
                </a:rPr>
                <a:t>M</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ột</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thần</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khổng</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lồ</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chân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thần</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dài</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không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xiết</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bước</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bước</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qua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này</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nọ</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hay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đỉnh</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núi</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này</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sang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đỉnh</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núi</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khác</a:t>
              </a:r>
              <a:endPar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56" name="Nhóm 34">
            <a:extLst>
              <a:ext uri="{FF2B5EF4-FFF2-40B4-BE49-F238E27FC236}">
                <a16:creationId xmlns:a16="http://schemas.microsoft.com/office/drawing/2014/main" id="{5B01D206-6CB8-E7A8-2138-C0F96C4971B9}"/>
              </a:ext>
            </a:extLst>
          </p:cNvPr>
          <p:cNvGrpSpPr/>
          <p:nvPr/>
        </p:nvGrpSpPr>
        <p:grpSpPr>
          <a:xfrm>
            <a:off x="3835672" y="4224584"/>
            <a:ext cx="7678756" cy="1573864"/>
            <a:chOff x="-2276995" y="3659142"/>
            <a:chExt cx="8391864" cy="1441496"/>
          </a:xfrm>
        </p:grpSpPr>
        <p:sp>
          <p:nvSpPr>
            <p:cNvPr id="57" name="矩形 21">
              <a:extLst>
                <a:ext uri="{FF2B5EF4-FFF2-40B4-BE49-F238E27FC236}">
                  <a16:creationId xmlns:a16="http://schemas.microsoft.com/office/drawing/2014/main" id="{8F7E8396-DAEA-AC22-F420-C2E168FCB295}"/>
                </a:ext>
              </a:extLst>
            </p:cNvPr>
            <p:cNvSpPr/>
            <p:nvPr/>
          </p:nvSpPr>
          <p:spPr>
            <a:xfrm>
              <a:off x="-2276995" y="3770482"/>
              <a:ext cx="6482092" cy="1326923"/>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69" name="矩形 3">
              <a:extLst>
                <a:ext uri="{FF2B5EF4-FFF2-40B4-BE49-F238E27FC236}">
                  <a16:creationId xmlns:a16="http://schemas.microsoft.com/office/drawing/2014/main" id="{D3437B3D-4893-4569-9A76-90EC2D28DE0B}"/>
                </a:ext>
              </a:extLst>
            </p:cNvPr>
            <p:cNvSpPr/>
            <p:nvPr/>
          </p:nvSpPr>
          <p:spPr>
            <a:xfrm>
              <a:off x="3782610" y="3659142"/>
              <a:ext cx="2332259" cy="1441496"/>
            </a:xfrm>
            <a:custGeom>
              <a:avLst/>
              <a:gdLst/>
              <a:ahLst/>
              <a:cxnLst/>
              <a:rect l="l" t="t" r="r" b="b"/>
              <a:pathLst>
                <a:path w="2660146" h="1656184">
                  <a:moveTo>
                    <a:pt x="443774" y="0"/>
                  </a:moveTo>
                  <a:lnTo>
                    <a:pt x="2660146" y="0"/>
                  </a:lnTo>
                  <a:lnTo>
                    <a:pt x="2216373" y="1656184"/>
                  </a:lnTo>
                  <a:lnTo>
                    <a:pt x="0" y="1656184"/>
                  </a:lnTo>
                  <a:close/>
                </a:path>
              </a:pathLst>
            </a:custGeom>
            <a:solidFill>
              <a:srgbClr val="C24948"/>
            </a:solidFill>
            <a:ln w="25400" cap="flat" cmpd="sng" algn="ctr">
              <a:noFill/>
              <a:prstDash val="solid"/>
            </a:ln>
            <a:effectLst>
              <a:outerShdw blurRad="50800" dist="38100" dir="8100000" algn="tr" rotWithShape="0">
                <a:prstClr val="black">
                  <a:alpha val="40000"/>
                </a:prstClr>
              </a:outerShdw>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70" name="TextBox 11">
              <a:extLst>
                <a:ext uri="{FF2B5EF4-FFF2-40B4-BE49-F238E27FC236}">
                  <a16:creationId xmlns:a16="http://schemas.microsoft.com/office/drawing/2014/main" id="{ACE9265E-E664-C3FC-C0AA-FB2EB9472689}"/>
                </a:ext>
              </a:extLst>
            </p:cNvPr>
            <p:cNvSpPr txBox="1"/>
            <p:nvPr/>
          </p:nvSpPr>
          <p:spPr>
            <a:xfrm>
              <a:off x="4205097" y="3933779"/>
              <a:ext cx="1537370" cy="1014781"/>
            </a:xfrm>
            <a:prstGeom prst="rect">
              <a:avLst/>
            </a:prstGeom>
            <a:noFill/>
          </p:spPr>
          <p:txBody>
            <a:bodyPr wrap="square" lIns="121890" tIns="60945" rIns="121890" bIns="60945" rtlCol="0">
              <a:spAutoFit/>
            </a:bodyPr>
            <a:lstStyle/>
            <a:p>
              <a:pPr algn="ctr" fontAlgn="base">
                <a:spcBef>
                  <a:spcPct val="0"/>
                </a:spcBef>
                <a:spcAft>
                  <a:spcPct val="0"/>
                </a:spcAft>
                <a:defRPr/>
              </a:pPr>
              <a:r>
                <a:rPr lang="en-US" altLang="zh-CN" sz="3200" b="1" kern="0" dirty="0">
                  <a:solidFill>
                    <a:schemeClr val="bg1"/>
                  </a:solidFill>
                  <a:latin typeface="Fira Sans ExtraBold" panose="020B0903050000020004" pitchFamily="34" charset="0"/>
                  <a:ea typeface="Cambria" panose="02040503050406030204" pitchFamily="18" charset="0"/>
                </a:rPr>
                <a:t>SỨC MẠNH</a:t>
              </a:r>
              <a:endParaRPr lang="zh-CN" altLang="en-US" sz="3200" b="1" kern="0" dirty="0">
                <a:solidFill>
                  <a:schemeClr val="bg1"/>
                </a:solidFill>
                <a:latin typeface="Fira Sans ExtraBold" panose="020B0903050000020004" pitchFamily="34" charset="0"/>
              </a:endParaRPr>
            </a:p>
          </p:txBody>
        </p:sp>
        <p:sp>
          <p:nvSpPr>
            <p:cNvPr id="71" name="TextBox 14">
              <a:extLst>
                <a:ext uri="{FF2B5EF4-FFF2-40B4-BE49-F238E27FC236}">
                  <a16:creationId xmlns:a16="http://schemas.microsoft.com/office/drawing/2014/main" id="{EFB71CE3-689B-1A30-F944-51FD4A68D640}"/>
                </a:ext>
              </a:extLst>
            </p:cNvPr>
            <p:cNvSpPr txBox="1"/>
            <p:nvPr/>
          </p:nvSpPr>
          <p:spPr>
            <a:xfrm>
              <a:off x="-1924073" y="3825994"/>
              <a:ext cx="5782025" cy="1224818"/>
            </a:xfrm>
            <a:prstGeom prst="rect">
              <a:avLst/>
            </a:prstGeom>
            <a:noFill/>
          </p:spPr>
          <p:txBody>
            <a:bodyPr wrap="square" lIns="0" tIns="0" rIns="0" bIns="0" rtlCol="0">
              <a:spAutoFit/>
            </a:bodyPr>
            <a:lstStyle/>
            <a:p>
              <a:pPr algn="just">
                <a:lnSpc>
                  <a:spcPct val="150000"/>
                </a:lnSpc>
              </a:pPr>
              <a:r>
                <a:rPr lang="vi-VN" sz="2000" dirty="0">
                  <a:solidFill>
                    <a:srgbClr val="000000"/>
                  </a:solidFill>
                  <a:latin typeface="Calibri" panose="020F0502020204030204" pitchFamily="34" charset="0"/>
                  <a:ea typeface="Cambria" panose="02040503050406030204" pitchFamily="18" charset="0"/>
                  <a:cs typeface="Calibri" panose="020F0502020204030204" pitchFamily="34" charset="0"/>
                </a:rPr>
                <a:t>Trong đám hỗn độn, thần đứng dậy, ngẩng đầu đội trời lên, tự mình đào đất, đắp đá, đắp thành một cái cột cao, vừa to để chống trời</a:t>
              </a:r>
              <a:r>
                <a:rPr lang="en-US" sz="2000" dirty="0">
                  <a:solidFill>
                    <a:srgbClr val="000000"/>
                  </a:solidFill>
                  <a:latin typeface="Calibri" panose="020F0502020204030204" pitchFamily="34" charset="0"/>
                  <a:ea typeface="Cambria" panose="02040503050406030204" pitchFamily="18" charset="0"/>
                  <a:cs typeface="Calibri" panose="020F0502020204030204" pitchFamily="34" charset="0"/>
                </a:rPr>
                <a:t>.</a:t>
              </a:r>
              <a:endParaRPr lang="en-US" altLang="zh-CN" sz="20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72" name="Nhóm 36">
            <a:extLst>
              <a:ext uri="{FF2B5EF4-FFF2-40B4-BE49-F238E27FC236}">
                <a16:creationId xmlns:a16="http://schemas.microsoft.com/office/drawing/2014/main" id="{3ECE19A5-F4E0-0677-40E4-9713D1448C47}"/>
              </a:ext>
            </a:extLst>
          </p:cNvPr>
          <p:cNvGrpSpPr/>
          <p:nvPr/>
        </p:nvGrpSpPr>
        <p:grpSpPr>
          <a:xfrm>
            <a:off x="524422" y="1273701"/>
            <a:ext cx="2839293" cy="1362850"/>
            <a:chOff x="5349022" y="801163"/>
            <a:chExt cx="3574431" cy="1715713"/>
          </a:xfrm>
        </p:grpSpPr>
        <p:sp>
          <p:nvSpPr>
            <p:cNvPr id="73" name="Hộp Văn bản 16">
              <a:extLst>
                <a:ext uri="{FF2B5EF4-FFF2-40B4-BE49-F238E27FC236}">
                  <a16:creationId xmlns:a16="http://schemas.microsoft.com/office/drawing/2014/main" id="{92B7B383-9634-F366-CA7B-D7626C49E9DA}"/>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err="1">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Nhân</a:t>
              </a: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 </a:t>
              </a:r>
              <a:r>
                <a:rPr lang="en-US" sz="2800" b="1" dirty="0" err="1">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vật</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74" name="图片 9">
              <a:extLst>
                <a:ext uri="{FF2B5EF4-FFF2-40B4-BE49-F238E27FC236}">
                  <a16:creationId xmlns:a16="http://schemas.microsoft.com/office/drawing/2014/main" id="{3EBEE398-021B-CD1F-E332-F696AA1A93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grpSp>
        <p:nvGrpSpPr>
          <p:cNvPr id="75" name="组合 3">
            <a:extLst>
              <a:ext uri="{FF2B5EF4-FFF2-40B4-BE49-F238E27FC236}">
                <a16:creationId xmlns:a16="http://schemas.microsoft.com/office/drawing/2014/main" id="{92794D1A-B9EB-E978-F375-6151CB16D3F4}"/>
              </a:ext>
            </a:extLst>
          </p:cNvPr>
          <p:cNvGrpSpPr/>
          <p:nvPr/>
        </p:nvGrpSpPr>
        <p:grpSpPr>
          <a:xfrm>
            <a:off x="-1167498" y="4827689"/>
            <a:ext cx="5165883" cy="1642995"/>
            <a:chOff x="580200" y="0"/>
            <a:chExt cx="8792706" cy="1801228"/>
          </a:xfrm>
        </p:grpSpPr>
        <p:pic>
          <p:nvPicPr>
            <p:cNvPr id="76" name="图片 7">
              <a:extLst>
                <a:ext uri="{FF2B5EF4-FFF2-40B4-BE49-F238E27FC236}">
                  <a16:creationId xmlns:a16="http://schemas.microsoft.com/office/drawing/2014/main" id="{4B9B8517-6806-01D6-4B32-21453C18C2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77" name="图片 8">
              <a:extLst>
                <a:ext uri="{FF2B5EF4-FFF2-40B4-BE49-F238E27FC236}">
                  <a16:creationId xmlns:a16="http://schemas.microsoft.com/office/drawing/2014/main" id="{DBDADBD6-AFCA-2080-761B-BB424341D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pic>
        <p:nvPicPr>
          <p:cNvPr id="78" name="Hình ảnh 77" descr="Ảnh có chứa văn bản&#10;&#10;Mô tả được tạo tự động">
            <a:extLst>
              <a:ext uri="{FF2B5EF4-FFF2-40B4-BE49-F238E27FC236}">
                <a16:creationId xmlns:a16="http://schemas.microsoft.com/office/drawing/2014/main" id="{7FFCBF62-6978-0FC0-3C02-8C70804BD6E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68" b="99274" l="9970" r="97933">
                        <a14:foregroundMark x1="62675" y1="21913" x2="64985" y2="29782"/>
                        <a14:foregroundMark x1="63891" y1="20944" x2="63891" y2="20944"/>
                        <a14:foregroundMark x1="65593" y1="20662" x2="65593" y2="20662"/>
                        <a14:foregroundMark x1="62249" y1="19532" x2="62249" y2="19532"/>
                        <a14:foregroundMark x1="61824" y1="19532" x2="61824" y2="19532"/>
                        <a14:foregroundMark x1="61398" y1="19532" x2="59027" y2="19814"/>
                        <a14:foregroundMark x1="64985" y1="20258" x2="66018" y2="25303"/>
                        <a14:foregroundMark x1="65836" y1="31356" x2="60973" y2="43140"/>
                        <a14:foregroundMark x1="90578" y1="37248" x2="90578" y2="37248"/>
                        <a14:foregroundMark x1="79331" y1="90153" x2="44863" y2="89427"/>
                        <a14:foregroundMark x1="89726" y1="92090" x2="64316" y2="87772"/>
                        <a14:foregroundMark x1="84012" y1="75545" x2="84012" y2="75545"/>
                        <a14:foregroundMark x1="93070" y1="92655" x2="78663" y2="96893"/>
                        <a14:foregroundMark x1="78663" y1="96893" x2="64559" y2="97740"/>
                        <a14:foregroundMark x1="58237" y1="94794" x2="36657" y2="91687"/>
                        <a14:foregroundMark x1="31368" y1="97458" x2="46140" y2="99274"/>
                        <a14:foregroundMark x1="78480" y1="98830" x2="43404" y2="97740"/>
                        <a14:foregroundMark x1="23343" y1="98547" x2="32219" y2="98023"/>
                        <a14:foregroundMark x1="96292" y1="94229" x2="97933" y2="98265"/>
                        <a14:foregroundMark x1="74468" y1="40517" x2="74468" y2="40517"/>
                        <a14:foregroundMark x1="73313" y1="41727" x2="72644" y2="45036"/>
                        <a14:foregroundMark x1="40851" y1="36683" x2="40851" y2="36683"/>
                        <a14:foregroundMark x1="29848" y1="64165" x2="27599" y2="64770"/>
                        <a14:foregroundMark x1="24012" y1="62066" x2="24012" y2="62066"/>
                        <a14:foregroundMark x1="23891" y1="62228" x2="23891" y2="62228"/>
                        <a14:foregroundMark x1="23465" y1="62228" x2="23465" y2="62228"/>
                        <a14:foregroundMark x1="31064" y1="78249" x2="19635" y2="78854"/>
                        <a14:foregroundMark x1="19635" y1="78854" x2="20122" y2="80549"/>
                        <a14:foregroundMark x1="23040" y1="75504" x2="14529" y2="80751"/>
                        <a14:foregroundMark x1="13435" y1="79419" x2="13435" y2="79419"/>
                        <a14:foregroundMark x1="14954" y1="79257" x2="13556" y2="80589"/>
                        <a14:foregroundMark x1="26261" y1="74374" x2="17447" y2="78289"/>
                        <a14:foregroundMark x1="15441" y1="78249" x2="12280" y2="80670"/>
                        <a14:foregroundMark x1="55805" y1="23931" x2="55805" y2="23931"/>
                        <a14:foregroundMark x1="58359" y1="20299" x2="54894" y2="23487"/>
                        <a14:foregroundMark x1="62979" y1="20016" x2="68450" y2="26231"/>
                        <a14:foregroundMark x1="67173" y1="23123" x2="65836" y2="21348"/>
                        <a14:foregroundMark x1="56717" y1="21106" x2="56717" y2="21106"/>
                        <a14:foregroundMark x1="56474" y1="20904" x2="56474" y2="20904"/>
                      </a14:backgroundRemoval>
                    </a14:imgEffect>
                  </a14:imgLayer>
                </a14:imgProps>
              </a:ext>
              <a:ext uri="{28A0092B-C50C-407E-A947-70E740481C1C}">
                <a14:useLocalDpi xmlns:a14="http://schemas.microsoft.com/office/drawing/2010/main" val="0"/>
              </a:ext>
            </a:extLst>
          </a:blip>
          <a:srcRect l="9597" t="18365"/>
          <a:stretch/>
        </p:blipFill>
        <p:spPr>
          <a:xfrm flipH="1">
            <a:off x="506046" y="2425226"/>
            <a:ext cx="2957093" cy="4022200"/>
          </a:xfrm>
          <a:prstGeom prst="rect">
            <a:avLst/>
          </a:prstGeom>
        </p:spPr>
      </p:pic>
    </p:spTree>
    <p:extLst>
      <p:ext uri="{BB962C8B-B14F-4D97-AF65-F5344CB8AC3E}">
        <p14:creationId xmlns:p14="http://schemas.microsoft.com/office/powerpoint/2010/main" val="4875345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7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750"/>
                                        <p:tgtEl>
                                          <p:spTgt spid="35"/>
                                        </p:tgtEl>
                                      </p:cBhvr>
                                    </p:animEffect>
                                    <p:anim calcmode="lin" valueType="num">
                                      <p:cBhvr>
                                        <p:cTn id="13" dur="750" fill="hold"/>
                                        <p:tgtEl>
                                          <p:spTgt spid="35"/>
                                        </p:tgtEl>
                                        <p:attrNameLst>
                                          <p:attrName>ppt_x</p:attrName>
                                        </p:attrNameLst>
                                      </p:cBhvr>
                                      <p:tavLst>
                                        <p:tav tm="0">
                                          <p:val>
                                            <p:strVal val="#ppt_x"/>
                                          </p:val>
                                        </p:tav>
                                        <p:tav tm="100000">
                                          <p:val>
                                            <p:strVal val="#ppt_x"/>
                                          </p:val>
                                        </p:tav>
                                      </p:tavLst>
                                    </p:anim>
                                    <p:anim calcmode="lin" valueType="num">
                                      <p:cBhvr>
                                        <p:cTn id="14" dur="75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750"/>
                                        <p:tgtEl>
                                          <p:spTgt spid="39"/>
                                        </p:tgtEl>
                                      </p:cBhvr>
                                    </p:animEffect>
                                    <p:anim calcmode="lin" valueType="num">
                                      <p:cBhvr>
                                        <p:cTn id="18" dur="750" fill="hold"/>
                                        <p:tgtEl>
                                          <p:spTgt spid="39"/>
                                        </p:tgtEl>
                                        <p:attrNameLst>
                                          <p:attrName>ppt_x</p:attrName>
                                        </p:attrNameLst>
                                      </p:cBhvr>
                                      <p:tavLst>
                                        <p:tav tm="0">
                                          <p:val>
                                            <p:strVal val="#ppt_x"/>
                                          </p:val>
                                        </p:tav>
                                        <p:tav tm="100000">
                                          <p:val>
                                            <p:strVal val="#ppt_x"/>
                                          </p:val>
                                        </p:tav>
                                      </p:tavLst>
                                    </p:anim>
                                    <p:anim calcmode="lin" valueType="num">
                                      <p:cBhvr>
                                        <p:cTn id="19"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750" fill="hold"/>
                                        <p:tgtEl>
                                          <p:spTgt spid="3"/>
                                        </p:tgtEl>
                                        <p:attrNameLst>
                                          <p:attrName>ppt_x</p:attrName>
                                        </p:attrNameLst>
                                      </p:cBhvr>
                                      <p:tavLst>
                                        <p:tav tm="0">
                                          <p:val>
                                            <p:strVal val="#ppt_x"/>
                                          </p:val>
                                        </p:tav>
                                        <p:tav tm="100000">
                                          <p:val>
                                            <p:strVal val="#ppt_x"/>
                                          </p:val>
                                        </p:tav>
                                      </p:tavLst>
                                    </p:anim>
                                    <p:anim calcmode="lin" valueType="num">
                                      <p:cBhvr additive="base">
                                        <p:cTn id="25"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 calcmode="lin" valueType="num">
                                      <p:cBhvr>
                                        <p:cTn id="30" dur="750" fill="hold"/>
                                        <p:tgtEl>
                                          <p:spTgt spid="72"/>
                                        </p:tgtEl>
                                        <p:attrNameLst>
                                          <p:attrName>ppt_w</p:attrName>
                                        </p:attrNameLst>
                                      </p:cBhvr>
                                      <p:tavLst>
                                        <p:tav tm="0">
                                          <p:val>
                                            <p:fltVal val="0"/>
                                          </p:val>
                                        </p:tav>
                                        <p:tav tm="100000">
                                          <p:val>
                                            <p:strVal val="#ppt_w"/>
                                          </p:val>
                                        </p:tav>
                                      </p:tavLst>
                                    </p:anim>
                                    <p:anim calcmode="lin" valueType="num">
                                      <p:cBhvr>
                                        <p:cTn id="31" dur="750" fill="hold"/>
                                        <p:tgtEl>
                                          <p:spTgt spid="72"/>
                                        </p:tgtEl>
                                        <p:attrNameLst>
                                          <p:attrName>ppt_h</p:attrName>
                                        </p:attrNameLst>
                                      </p:cBhvr>
                                      <p:tavLst>
                                        <p:tav tm="0">
                                          <p:val>
                                            <p:fltVal val="0"/>
                                          </p:val>
                                        </p:tav>
                                        <p:tav tm="100000">
                                          <p:val>
                                            <p:strVal val="#ppt_h"/>
                                          </p:val>
                                        </p:tav>
                                      </p:tavLst>
                                    </p:anim>
                                    <p:animEffect transition="in" filter="fade">
                                      <p:cBhvr>
                                        <p:cTn id="32" dur="75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500" fill="hold"/>
                                        <p:tgtEl>
                                          <p:spTgt spid="75"/>
                                        </p:tgtEl>
                                        <p:attrNameLst>
                                          <p:attrName>ppt_x</p:attrName>
                                        </p:attrNameLst>
                                      </p:cBhvr>
                                      <p:tavLst>
                                        <p:tav tm="0">
                                          <p:val>
                                            <p:strVal val="#ppt_x"/>
                                          </p:val>
                                        </p:tav>
                                        <p:tav tm="100000">
                                          <p:val>
                                            <p:strVal val="#ppt_x"/>
                                          </p:val>
                                        </p:tav>
                                      </p:tavLst>
                                    </p:anim>
                                    <p:anim calcmode="lin" valueType="num">
                                      <p:cBhvr additive="base">
                                        <p:cTn id="4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0-#ppt_w/2"/>
                                          </p:val>
                                        </p:tav>
                                        <p:tav tm="100000">
                                          <p:val>
                                            <p:strVal val="#ppt_x"/>
                                          </p:val>
                                        </p:tav>
                                      </p:tavLst>
                                    </p:anim>
                                    <p:anim calcmode="lin" valueType="num">
                                      <p:cBhvr additive="base">
                                        <p:cTn id="48" dur="500" fill="hold"/>
                                        <p:tgtEl>
                                          <p:spTgt spid="5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1+#ppt_w/2"/>
                                          </p:val>
                                        </p:tav>
                                        <p:tav tm="100000">
                                          <p:val>
                                            <p:strVal val="#ppt_x"/>
                                          </p:val>
                                        </p:tav>
                                      </p:tavLst>
                                    </p:anim>
                                    <p:anim calcmode="lin" valueType="num">
                                      <p:cBhvr additive="base">
                                        <p:cTn id="52"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4" name="Nhóm 3">
            <a:extLst>
              <a:ext uri="{FF2B5EF4-FFF2-40B4-BE49-F238E27FC236}">
                <a16:creationId xmlns:a16="http://schemas.microsoft.com/office/drawing/2014/main" id="{63B3B296-1581-0FC6-6658-7D64CEA65D13}"/>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 name="Nhóm 36">
            <a:extLst>
              <a:ext uri="{FF2B5EF4-FFF2-40B4-BE49-F238E27FC236}">
                <a16:creationId xmlns:a16="http://schemas.microsoft.com/office/drawing/2014/main" id="{3ECE19A5-F4E0-0677-40E4-9713D1448C47}"/>
              </a:ext>
            </a:extLst>
          </p:cNvPr>
          <p:cNvGrpSpPr/>
          <p:nvPr/>
        </p:nvGrpSpPr>
        <p:grpSpPr>
          <a:xfrm>
            <a:off x="524422" y="1273701"/>
            <a:ext cx="2839293" cy="1362850"/>
            <a:chOff x="5349022" y="801163"/>
            <a:chExt cx="3574431" cy="1715713"/>
          </a:xfrm>
        </p:grpSpPr>
        <p:sp>
          <p:nvSpPr>
            <p:cNvPr id="73" name="Hộp Văn bản 16">
              <a:extLst>
                <a:ext uri="{FF2B5EF4-FFF2-40B4-BE49-F238E27FC236}">
                  <a16:creationId xmlns:a16="http://schemas.microsoft.com/office/drawing/2014/main" id="{92B7B383-9634-F366-CA7B-D7626C49E9DA}"/>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Cốt truyện</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74" name="图片 9">
              <a:extLst>
                <a:ext uri="{FF2B5EF4-FFF2-40B4-BE49-F238E27FC236}">
                  <a16:creationId xmlns:a16="http://schemas.microsoft.com/office/drawing/2014/main" id="{3EBEE398-021B-CD1F-E332-F696AA1A93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sp>
        <p:nvSpPr>
          <p:cNvPr id="48" name="Hộp Văn bản 47">
            <a:extLst>
              <a:ext uri="{FF2B5EF4-FFF2-40B4-BE49-F238E27FC236}">
                <a16:creationId xmlns:a16="http://schemas.microsoft.com/office/drawing/2014/main" id="{A0BBAC50-ABE5-33D8-89A5-EFCF682CE99C}"/>
              </a:ext>
            </a:extLst>
          </p:cNvPr>
          <p:cNvSpPr txBox="1"/>
          <p:nvPr/>
        </p:nvSpPr>
        <p:spPr>
          <a:xfrm>
            <a:off x="3433602" y="1654054"/>
            <a:ext cx="7838697" cy="400110"/>
          </a:xfrm>
          <a:prstGeom prst="rect">
            <a:avLst/>
          </a:prstGeom>
          <a:noFill/>
        </p:spPr>
        <p:txBody>
          <a:bodyPr wrap="square">
            <a:spAutoFit/>
          </a:bodyPr>
          <a:lstStyle/>
          <a:p>
            <a:pPr marL="0" marR="0" lvl="0" indent="0" defTabSz="914400" rtl="0" eaLnBrk="1" fontAlgn="auto" latinLnBrk="0" hangingPunct="1">
              <a:spcBef>
                <a:spcPts val="0"/>
              </a:spcBef>
              <a:spcAft>
                <a:spcPts val="800"/>
              </a:spcAft>
              <a:buClrTx/>
              <a:buSzTx/>
              <a:buFontTx/>
              <a:buNone/>
              <a:tabLst>
                <a:tab pos="659130" algn="l"/>
              </a:tabLst>
              <a:defRPr/>
            </a:pPr>
            <a:r>
              <a:rPr kumimoji="0" lang="en-US" sz="2000" b="1" i="0" u="none" strike="noStrike" kern="1200" cap="none" spc="0" normalizeH="0" baseline="0" noProof="0" dirty="0">
                <a:ln>
                  <a:noFill/>
                </a:ln>
                <a:solidFill>
                  <a:srgbClr val="AD0000"/>
                </a:solidFill>
                <a:effectLst/>
                <a:uLnTx/>
                <a:uFillTx/>
                <a:latin typeface="Calibri" panose="020F0502020204030204"/>
                <a:ea typeface="Times New Roman" panose="02020603050405020304" pitchFamily="18" charset="0"/>
                <a:cs typeface="+mn-cs"/>
              </a:rPr>
              <a:t>Xoay quanh việc thần Trụ trời trong quá trình tạo lập nên trời và đất.</a:t>
            </a:r>
            <a:endParaRPr kumimoji="0" lang="en-US" sz="2000" b="1" i="0" u="none" strike="noStrike" kern="1200" cap="none" spc="0" normalizeH="0" baseline="0" noProof="0" dirty="0">
              <a:ln>
                <a:noFill/>
              </a:ln>
              <a:solidFill>
                <a:srgbClr val="AD0000"/>
              </a:solidFill>
              <a:effectLst/>
              <a:uLnTx/>
              <a:uFillTx/>
              <a:latin typeface="Calibri" panose="020F0502020204030204"/>
              <a:ea typeface="Calibri" panose="020F0502020204030204" pitchFamily="34" charset="0"/>
              <a:cs typeface="+mn-cs"/>
            </a:endParaRPr>
          </a:p>
        </p:txBody>
      </p:sp>
      <p:graphicFrame>
        <p:nvGraphicFramePr>
          <p:cNvPr id="3" name="Sơ đồ 2">
            <a:extLst>
              <a:ext uri="{FF2B5EF4-FFF2-40B4-BE49-F238E27FC236}">
                <a16:creationId xmlns:a16="http://schemas.microsoft.com/office/drawing/2014/main" id="{DAE236A3-F065-CB56-9659-0D38968E133D}"/>
              </a:ext>
            </a:extLst>
          </p:cNvPr>
          <p:cNvGraphicFramePr/>
          <p:nvPr>
            <p:extLst>
              <p:ext uri="{D42A27DB-BD31-4B8C-83A1-F6EECF244321}">
                <p14:modId xmlns:p14="http://schemas.microsoft.com/office/powerpoint/2010/main" val="1602035670"/>
              </p:ext>
            </p:extLst>
          </p:nvPr>
        </p:nvGraphicFramePr>
        <p:xfrm>
          <a:off x="1456610" y="2305286"/>
          <a:ext cx="9509636" cy="41238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472776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750" fill="hold"/>
                                        <p:tgtEl>
                                          <p:spTgt spid="4"/>
                                        </p:tgtEl>
                                        <p:attrNameLst>
                                          <p:attrName>ppt_x</p:attrName>
                                        </p:attrNameLst>
                                      </p:cBhvr>
                                      <p:tavLst>
                                        <p:tav tm="0">
                                          <p:val>
                                            <p:strVal val="#ppt_x"/>
                                          </p:val>
                                        </p:tav>
                                        <p:tav tm="100000">
                                          <p:val>
                                            <p:strVal val="#ppt_x"/>
                                          </p:val>
                                        </p:tav>
                                      </p:tavLst>
                                    </p:anim>
                                    <p:anim calcmode="lin" valueType="num">
                                      <p:cBhvr additive="base">
                                        <p:cTn id="15" dur="7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750" fill="hold"/>
                                        <p:tgtEl>
                                          <p:spTgt spid="72"/>
                                        </p:tgtEl>
                                        <p:attrNameLst>
                                          <p:attrName>ppt_w</p:attrName>
                                        </p:attrNameLst>
                                      </p:cBhvr>
                                      <p:tavLst>
                                        <p:tav tm="0">
                                          <p:val>
                                            <p:fltVal val="0"/>
                                          </p:val>
                                        </p:tav>
                                        <p:tav tm="100000">
                                          <p:val>
                                            <p:strVal val="#ppt_w"/>
                                          </p:val>
                                        </p:tav>
                                      </p:tavLst>
                                    </p:anim>
                                    <p:anim calcmode="lin" valueType="num">
                                      <p:cBhvr>
                                        <p:cTn id="21" dur="750" fill="hold"/>
                                        <p:tgtEl>
                                          <p:spTgt spid="72"/>
                                        </p:tgtEl>
                                        <p:attrNameLst>
                                          <p:attrName>ppt_h</p:attrName>
                                        </p:attrNameLst>
                                      </p:cBhvr>
                                      <p:tavLst>
                                        <p:tav tm="0">
                                          <p:val>
                                            <p:fltVal val="0"/>
                                          </p:val>
                                        </p:tav>
                                        <p:tav tm="100000">
                                          <p:val>
                                            <p:strVal val="#ppt_h"/>
                                          </p:val>
                                        </p:tav>
                                      </p:tavLst>
                                    </p:anim>
                                    <p:animEffect transition="in" filter="fade">
                                      <p:cBhvr>
                                        <p:cTn id="22" dur="75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wipe(left)">
                                      <p:cBhvr>
                                        <p:cTn id="27" dur="500"/>
                                        <p:tgtEl>
                                          <p:spTgt spid="4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737150" y="428877"/>
            <a:ext cx="11137718"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A27F8811-BEC8-39AC-4A12-E490D4ACE029}"/>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3" name="图片 17">
            <a:extLst>
              <a:ext uri="{FF2B5EF4-FFF2-40B4-BE49-F238E27FC236}">
                <a16:creationId xmlns:a16="http://schemas.microsoft.com/office/drawing/2014/main" id="{8D402AAC-17C4-9221-EFED-4F6FB10AB9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rot="369905">
            <a:off x="582141" y="1710416"/>
            <a:ext cx="2754140" cy="5083605"/>
          </a:xfrm>
          <a:prstGeom prst="rect">
            <a:avLst/>
          </a:prstGeom>
        </p:spPr>
      </p:pic>
      <p:grpSp>
        <p:nvGrpSpPr>
          <p:cNvPr id="72" name="Nhóm 36">
            <a:extLst>
              <a:ext uri="{FF2B5EF4-FFF2-40B4-BE49-F238E27FC236}">
                <a16:creationId xmlns:a16="http://schemas.microsoft.com/office/drawing/2014/main" id="{3ECE19A5-F4E0-0677-40E4-9713D1448C47}"/>
              </a:ext>
            </a:extLst>
          </p:cNvPr>
          <p:cNvGrpSpPr/>
          <p:nvPr/>
        </p:nvGrpSpPr>
        <p:grpSpPr>
          <a:xfrm>
            <a:off x="623494" y="3063629"/>
            <a:ext cx="2578697" cy="1362850"/>
            <a:chOff x="5349022" y="801163"/>
            <a:chExt cx="3246362" cy="1715713"/>
          </a:xfrm>
        </p:grpSpPr>
        <p:sp>
          <p:nvSpPr>
            <p:cNvPr id="73" name="Hộp Văn bản 16">
              <a:extLst>
                <a:ext uri="{FF2B5EF4-FFF2-40B4-BE49-F238E27FC236}">
                  <a16:creationId xmlns:a16="http://schemas.microsoft.com/office/drawing/2014/main" id="{92B7B383-9634-F366-CA7B-D7626C49E9DA}"/>
                </a:ext>
              </a:extLst>
            </p:cNvPr>
            <p:cNvSpPr txBox="1"/>
            <p:nvPr/>
          </p:nvSpPr>
          <p:spPr>
            <a:xfrm>
              <a:off x="5997425" y="1167466"/>
              <a:ext cx="2597959" cy="728764"/>
            </a:xfrm>
            <a:prstGeom prst="flowChartAlternateProcess">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Nhận xét</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74" name="图片 9">
              <a:extLst>
                <a:ext uri="{FF2B5EF4-FFF2-40B4-BE49-F238E27FC236}">
                  <a16:creationId xmlns:a16="http://schemas.microsoft.com/office/drawing/2014/main" id="{3EBEE398-021B-CD1F-E332-F696AA1A93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grpSp>
        <p:nvGrpSpPr>
          <p:cNvPr id="8" name="Nhóm 7">
            <a:extLst>
              <a:ext uri="{FF2B5EF4-FFF2-40B4-BE49-F238E27FC236}">
                <a16:creationId xmlns:a16="http://schemas.microsoft.com/office/drawing/2014/main" id="{F2C9E46E-F637-10FF-C9B7-E7E119F29746}"/>
              </a:ext>
            </a:extLst>
          </p:cNvPr>
          <p:cNvGrpSpPr/>
          <p:nvPr/>
        </p:nvGrpSpPr>
        <p:grpSpPr>
          <a:xfrm>
            <a:off x="3462786" y="1687649"/>
            <a:ext cx="7898947" cy="4583415"/>
            <a:chOff x="3696595" y="1640477"/>
            <a:chExt cx="7898947" cy="4583415"/>
          </a:xfrm>
        </p:grpSpPr>
        <p:sp>
          <p:nvSpPr>
            <p:cNvPr id="34" name="Hộp Văn bản 11">
              <a:extLst>
                <a:ext uri="{FF2B5EF4-FFF2-40B4-BE49-F238E27FC236}">
                  <a16:creationId xmlns:a16="http://schemas.microsoft.com/office/drawing/2014/main" id="{190B7AA9-92E2-9268-C063-CA4DDDE6E58D}"/>
                </a:ext>
              </a:extLst>
            </p:cNvPr>
            <p:cNvSpPr txBox="1"/>
            <p:nvPr/>
          </p:nvSpPr>
          <p:spPr>
            <a:xfrm>
              <a:off x="4321893" y="1640477"/>
              <a:ext cx="6987651" cy="523220"/>
            </a:xfrm>
            <a:prstGeom prst="rect">
              <a:avLst/>
            </a:prstGeom>
            <a:noFill/>
          </p:spPr>
          <p:txBody>
            <a:bodyPr wrap="square">
              <a:spAutoFit/>
            </a:bodyPr>
            <a:lstStyle/>
            <a:p>
              <a:pPr algn="ctr"/>
              <a:r>
                <a:rPr lang="en-US" sz="2800" b="1" dirty="0">
                  <a:latin typeface="Calibri" panose="020F0502020204030204" pitchFamily="34" charset="0"/>
                  <a:cs typeface="Calibri" panose="020F0502020204030204" pitchFamily="34" charset="0"/>
                </a:rPr>
                <a:t>Dấu hiệu để xác định đây là truyện thần thoại </a:t>
              </a:r>
            </a:p>
          </p:txBody>
        </p:sp>
        <p:sp>
          <p:nvSpPr>
            <p:cNvPr id="52" name="Hộp Văn bản 16">
              <a:extLst>
                <a:ext uri="{FF2B5EF4-FFF2-40B4-BE49-F238E27FC236}">
                  <a16:creationId xmlns:a16="http://schemas.microsoft.com/office/drawing/2014/main" id="{3C86AAD4-D14E-F431-715B-0DB7FBFC8257}"/>
                </a:ext>
              </a:extLst>
            </p:cNvPr>
            <p:cNvSpPr txBox="1"/>
            <p:nvPr/>
          </p:nvSpPr>
          <p:spPr>
            <a:xfrm>
              <a:off x="3726845" y="2385057"/>
              <a:ext cx="1856686"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Không gian</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3" name="Hộp Văn bản 16">
              <a:extLst>
                <a:ext uri="{FF2B5EF4-FFF2-40B4-BE49-F238E27FC236}">
                  <a16:creationId xmlns:a16="http://schemas.microsoft.com/office/drawing/2014/main" id="{8A58ADBB-C296-13F9-BF95-0B710DB7029E}"/>
                </a:ext>
              </a:extLst>
            </p:cNvPr>
            <p:cNvSpPr txBox="1"/>
            <p:nvPr/>
          </p:nvSpPr>
          <p:spPr>
            <a:xfrm>
              <a:off x="3726845" y="3287516"/>
              <a:ext cx="1834943"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Thời gian</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4" name="Hộp Văn bản 16">
              <a:extLst>
                <a:ext uri="{FF2B5EF4-FFF2-40B4-BE49-F238E27FC236}">
                  <a16:creationId xmlns:a16="http://schemas.microsoft.com/office/drawing/2014/main" id="{23399446-4CA2-AE6D-EC62-1893DA4EE595}"/>
                </a:ext>
              </a:extLst>
            </p:cNvPr>
            <p:cNvSpPr txBox="1"/>
            <p:nvPr/>
          </p:nvSpPr>
          <p:spPr>
            <a:xfrm>
              <a:off x="3696595" y="4277748"/>
              <a:ext cx="1834943"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Cốt truyện</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5" name="Hộp Văn bản 16">
              <a:extLst>
                <a:ext uri="{FF2B5EF4-FFF2-40B4-BE49-F238E27FC236}">
                  <a16:creationId xmlns:a16="http://schemas.microsoft.com/office/drawing/2014/main" id="{0E75E330-5D45-1672-9852-0F5A9C13ECCC}"/>
                </a:ext>
              </a:extLst>
            </p:cNvPr>
            <p:cNvSpPr txBox="1"/>
            <p:nvPr/>
          </p:nvSpPr>
          <p:spPr>
            <a:xfrm>
              <a:off x="3696595" y="5300366"/>
              <a:ext cx="1834943"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Nhân vật</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6" name="Hộp Văn bản 55">
              <a:extLst>
                <a:ext uri="{FF2B5EF4-FFF2-40B4-BE49-F238E27FC236}">
                  <a16:creationId xmlns:a16="http://schemas.microsoft.com/office/drawing/2014/main" id="{D3137AB6-92FF-C239-F35C-6E107D5F91EC}"/>
                </a:ext>
              </a:extLst>
            </p:cNvPr>
            <p:cNvSpPr txBox="1"/>
            <p:nvPr/>
          </p:nvSpPr>
          <p:spPr>
            <a:xfrm>
              <a:off x="5675445" y="2274868"/>
              <a:ext cx="5902974" cy="783193"/>
            </a:xfrm>
            <a:prstGeom prst="roundRect">
              <a:avLst/>
            </a:prstGeom>
            <a:solidFill>
              <a:schemeClr val="bg1"/>
            </a:solidFill>
            <a:effectLst/>
          </p:spPr>
          <p:txBody>
            <a:bodyPr wrap="square">
              <a:spAutoFit/>
            </a:bodyPr>
            <a:lstStyle/>
            <a:p>
              <a:pPr algn="just"/>
              <a:r>
                <a:rPr lang="en-US" sz="2000" dirty="0">
                  <a:solidFill>
                    <a:srgbClr val="AD0000"/>
                  </a:solidFill>
                  <a:latin typeface="Calibri" panose="020F0502020204030204" pitchFamily="34" charset="0"/>
                  <a:cs typeface="Calibri" panose="020F0502020204030204" pitchFamily="34" charset="0"/>
                </a:rPr>
                <a:t>Trời và đất </a:t>
              </a:r>
              <a:r>
                <a:rPr lang="en-US" sz="2000" dirty="0">
                  <a:solidFill>
                    <a:srgbClr val="AD0000"/>
                  </a:solidFill>
                  <a:latin typeface="Calibri" panose="020F0502020204030204" pitchFamily="34" charset="0"/>
                  <a:cs typeface="Calibri" panose="020F0502020204030204" pitchFamily="34" charset="0"/>
                  <a:sym typeface="Wingdings" panose="05000000000000000000" pitchFamily="2" charset="2"/>
                </a:rPr>
                <a:t></a:t>
              </a:r>
              <a:r>
                <a:rPr lang="en-US" sz="2000" dirty="0">
                  <a:solidFill>
                    <a:srgbClr val="AD0000"/>
                  </a:solidFill>
                  <a:latin typeface="Calibri" panose="020F0502020204030204" pitchFamily="34" charset="0"/>
                  <a:cs typeface="Calibri" panose="020F0502020204030204" pitchFamily="34" charset="0"/>
                </a:rPr>
                <a:t> không gian vũ trụ, không thể hiện một địa điểm cụ thể.</a:t>
              </a:r>
              <a:endParaRPr lang="en-US" sz="2000" dirty="0">
                <a:solidFill>
                  <a:srgbClr val="AD0000"/>
                </a:solidFill>
              </a:endParaRPr>
            </a:p>
          </p:txBody>
        </p:sp>
        <p:sp>
          <p:nvSpPr>
            <p:cNvPr id="57" name="Hộp Văn bản 56">
              <a:extLst>
                <a:ext uri="{FF2B5EF4-FFF2-40B4-BE49-F238E27FC236}">
                  <a16:creationId xmlns:a16="http://schemas.microsoft.com/office/drawing/2014/main" id="{3D2D6C39-528E-0F30-0C3C-FCC541626A95}"/>
                </a:ext>
              </a:extLst>
            </p:cNvPr>
            <p:cNvSpPr txBox="1"/>
            <p:nvPr/>
          </p:nvSpPr>
          <p:spPr>
            <a:xfrm>
              <a:off x="5675445" y="3229866"/>
              <a:ext cx="5902974" cy="783193"/>
            </a:xfrm>
            <a:prstGeom prst="roundRect">
              <a:avLst/>
            </a:prstGeom>
            <a:solidFill>
              <a:schemeClr val="bg1"/>
            </a:solidFill>
            <a:effectLst/>
          </p:spPr>
          <p:txBody>
            <a:bodyPr wrap="square">
              <a:spAutoFit/>
            </a:bodyPr>
            <a:lstStyle/>
            <a:p>
              <a:pPr lvl="0" algn="just"/>
              <a:r>
                <a:rPr lang="en-US" sz="2000" dirty="0">
                  <a:solidFill>
                    <a:srgbClr val="AD0000"/>
                  </a:solidFill>
                  <a:latin typeface="Calibri" panose="020F0502020204030204" pitchFamily="34" charset="0"/>
                  <a:cs typeface="Calibri" panose="020F0502020204030204" pitchFamily="34" charset="0"/>
                </a:rPr>
                <a:t>“thuở ấy” </a:t>
              </a:r>
              <a:r>
                <a:rPr lang="en-US" sz="2000" dirty="0">
                  <a:solidFill>
                    <a:srgbClr val="AD0000"/>
                  </a:solidFill>
                  <a:latin typeface="Calibri" panose="020F0502020204030204" pitchFamily="34" charset="0"/>
                  <a:cs typeface="Calibri" panose="020F0502020204030204" pitchFamily="34" charset="0"/>
                  <a:sym typeface="Wingdings" panose="05000000000000000000" pitchFamily="2" charset="2"/>
                </a:rPr>
                <a:t></a:t>
              </a:r>
              <a:r>
                <a:rPr lang="en-US" sz="2000" dirty="0">
                  <a:solidFill>
                    <a:srgbClr val="AD0000"/>
                  </a:solidFill>
                  <a:latin typeface="Calibri" panose="020F0502020204030204" pitchFamily="34" charset="0"/>
                  <a:cs typeface="Calibri" panose="020F0502020204030204" pitchFamily="34" charset="0"/>
                </a:rPr>
                <a:t>  thời gian mang tính chất cổ xưa, không rõ ràng.</a:t>
              </a:r>
            </a:p>
          </p:txBody>
        </p:sp>
        <p:sp>
          <p:nvSpPr>
            <p:cNvPr id="69" name="Hộp Văn bản 68">
              <a:extLst>
                <a:ext uri="{FF2B5EF4-FFF2-40B4-BE49-F238E27FC236}">
                  <a16:creationId xmlns:a16="http://schemas.microsoft.com/office/drawing/2014/main" id="{0E72D27A-EA3C-647B-81D3-F0E4B66D4A29}"/>
                </a:ext>
              </a:extLst>
            </p:cNvPr>
            <p:cNvSpPr txBox="1"/>
            <p:nvPr/>
          </p:nvSpPr>
          <p:spPr>
            <a:xfrm>
              <a:off x="5675445" y="4168612"/>
              <a:ext cx="5902974" cy="783193"/>
            </a:xfrm>
            <a:prstGeom prst="roundRect">
              <a:avLst/>
            </a:prstGeom>
            <a:solidFill>
              <a:schemeClr val="bg1"/>
            </a:solidFill>
            <a:effectLst/>
          </p:spPr>
          <p:txBody>
            <a:bodyPr wrap="square">
              <a:spAutoFit/>
            </a:bodyPr>
            <a:lstStyle/>
            <a:p>
              <a:pPr lvl="0" algn="just"/>
              <a:r>
                <a:rPr lang="en-US" sz="2000" dirty="0">
                  <a:solidFill>
                    <a:srgbClr val="AD0000"/>
                  </a:solidFill>
                  <a:latin typeface="Calibri" panose="020F0502020204030204" pitchFamily="34" charset="0"/>
                  <a:cs typeface="Calibri" panose="020F0502020204030204" pitchFamily="34" charset="0"/>
                </a:rPr>
                <a:t>Xoay quanh việc thần Trụ trời trong quá trình tạo lập nên trời và đất.</a:t>
              </a:r>
            </a:p>
          </p:txBody>
        </p:sp>
        <p:sp>
          <p:nvSpPr>
            <p:cNvPr id="70" name="Hộp Văn bản 69">
              <a:extLst>
                <a:ext uri="{FF2B5EF4-FFF2-40B4-BE49-F238E27FC236}">
                  <a16:creationId xmlns:a16="http://schemas.microsoft.com/office/drawing/2014/main" id="{A61B3597-E4EA-8A4B-8250-F42770F42601}"/>
                </a:ext>
              </a:extLst>
            </p:cNvPr>
            <p:cNvSpPr txBox="1"/>
            <p:nvPr/>
          </p:nvSpPr>
          <p:spPr>
            <a:xfrm>
              <a:off x="5618541" y="5100180"/>
              <a:ext cx="5977001" cy="1123712"/>
            </a:xfrm>
            <a:prstGeom prst="roundRect">
              <a:avLst/>
            </a:prstGeom>
            <a:solidFill>
              <a:schemeClr val="bg1">
                <a:alpha val="53000"/>
              </a:schemeClr>
            </a:solidFill>
            <a:effectLst/>
          </p:spPr>
          <p:txBody>
            <a:bodyPr wrap="square">
              <a:spAutoFit/>
            </a:bodyPr>
            <a:lstStyle/>
            <a:p>
              <a:pPr algn="just"/>
              <a:r>
                <a:rPr lang="en-US" sz="2000" dirty="0">
                  <a:solidFill>
                    <a:srgbClr val="AD0000"/>
                  </a:solidFill>
                  <a:latin typeface="Calibri" panose="020F0502020204030204" pitchFamily="34" charset="0"/>
                  <a:cs typeface="Calibri" panose="020F0502020204030204" pitchFamily="34" charset="0"/>
                </a:rPr>
                <a:t>Thần Trụ trời có vóc dáng khổng lồ và sức mạnh phi thường để thực hiện nhiệm vụ của mình là sáng tạp ra thế giới.</a:t>
              </a:r>
              <a:endParaRPr lang="en-US" sz="2000" dirty="0">
                <a:solidFill>
                  <a:srgbClr val="AD0000"/>
                </a:solidFill>
              </a:endParaRPr>
            </a:p>
          </p:txBody>
        </p:sp>
      </p:grpSp>
    </p:spTree>
    <p:extLst>
      <p:ext uri="{BB962C8B-B14F-4D97-AF65-F5344CB8AC3E}">
        <p14:creationId xmlns:p14="http://schemas.microsoft.com/office/powerpoint/2010/main" val="29600892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750"/>
                                        <p:tgtEl>
                                          <p:spTgt spid="33"/>
                                        </p:tgtEl>
                                      </p:cBhvr>
                                    </p:animEffect>
                                    <p:anim calcmode="lin" valueType="num">
                                      <p:cBhvr>
                                        <p:cTn id="14" dur="750" fill="hold"/>
                                        <p:tgtEl>
                                          <p:spTgt spid="33"/>
                                        </p:tgtEl>
                                        <p:attrNameLst>
                                          <p:attrName>ppt_x</p:attrName>
                                        </p:attrNameLst>
                                      </p:cBhvr>
                                      <p:tavLst>
                                        <p:tav tm="0">
                                          <p:val>
                                            <p:strVal val="#ppt_x"/>
                                          </p:val>
                                        </p:tav>
                                        <p:tav tm="100000">
                                          <p:val>
                                            <p:strVal val="#ppt_x"/>
                                          </p:val>
                                        </p:tav>
                                      </p:tavLst>
                                    </p:anim>
                                    <p:anim calcmode="lin" valueType="num">
                                      <p:cBhvr>
                                        <p:cTn id="15"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750" fill="hold"/>
                                        <p:tgtEl>
                                          <p:spTgt spid="72"/>
                                        </p:tgtEl>
                                        <p:attrNameLst>
                                          <p:attrName>ppt_w</p:attrName>
                                        </p:attrNameLst>
                                      </p:cBhvr>
                                      <p:tavLst>
                                        <p:tav tm="0">
                                          <p:val>
                                            <p:fltVal val="0"/>
                                          </p:val>
                                        </p:tav>
                                        <p:tav tm="100000">
                                          <p:val>
                                            <p:strVal val="#ppt_w"/>
                                          </p:val>
                                        </p:tav>
                                      </p:tavLst>
                                    </p:anim>
                                    <p:anim calcmode="lin" valueType="num">
                                      <p:cBhvr>
                                        <p:cTn id="21" dur="750" fill="hold"/>
                                        <p:tgtEl>
                                          <p:spTgt spid="72"/>
                                        </p:tgtEl>
                                        <p:attrNameLst>
                                          <p:attrName>ppt_h</p:attrName>
                                        </p:attrNameLst>
                                      </p:cBhvr>
                                      <p:tavLst>
                                        <p:tav tm="0">
                                          <p:val>
                                            <p:fltVal val="0"/>
                                          </p:val>
                                        </p:tav>
                                        <p:tav tm="100000">
                                          <p:val>
                                            <p:strVal val="#ppt_h"/>
                                          </p:val>
                                        </p:tav>
                                      </p:tavLst>
                                    </p:anim>
                                    <p:animEffect transition="in" filter="fade">
                                      <p:cBhvr>
                                        <p:cTn id="22" dur="75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673073D7-1896-458C-8279-ACB23A71E589}"/>
              </a:ext>
            </a:extLst>
          </p:cNvPr>
          <p:cNvSpPr/>
          <p:nvPr/>
        </p:nvSpPr>
        <p:spPr>
          <a:xfrm>
            <a:off x="-3146612"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3783ECBA-F23E-4F49-8034-6B4C8238B15C}"/>
              </a:ext>
            </a:extLst>
          </p:cNvPr>
          <p:cNvGrpSpPr/>
          <p:nvPr/>
        </p:nvGrpSpPr>
        <p:grpSpPr>
          <a:xfrm>
            <a:off x="-5048439" y="1371598"/>
            <a:ext cx="10096878" cy="4114802"/>
            <a:chOff x="185379" y="0"/>
            <a:chExt cx="11821242" cy="4817536"/>
          </a:xfrm>
        </p:grpSpPr>
        <p:grpSp>
          <p:nvGrpSpPr>
            <p:cNvPr id="4" name="组合 3">
              <a:extLst>
                <a:ext uri="{FF2B5EF4-FFF2-40B4-BE49-F238E27FC236}">
                  <a16:creationId xmlns:a16="http://schemas.microsoft.com/office/drawing/2014/main" id="{9203753B-AA5D-46B8-BF96-1FF8F49C8E4A}"/>
                </a:ext>
              </a:extLst>
            </p:cNvPr>
            <p:cNvGrpSpPr/>
            <p:nvPr/>
          </p:nvGrpSpPr>
          <p:grpSpPr>
            <a:xfrm>
              <a:off x="185379" y="0"/>
              <a:ext cx="11821242" cy="2421638"/>
              <a:chOff x="580200" y="0"/>
              <a:chExt cx="8792706" cy="1801228"/>
            </a:xfrm>
          </p:grpSpPr>
          <p:pic>
            <p:nvPicPr>
              <p:cNvPr id="8" name="图片 7">
                <a:extLst>
                  <a:ext uri="{FF2B5EF4-FFF2-40B4-BE49-F238E27FC236}">
                    <a16:creationId xmlns:a16="http://schemas.microsoft.com/office/drawing/2014/main" id="{3F694CF4-5C7B-4532-808C-343625E46AE1}"/>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9" name="图片 8">
                <a:extLst>
                  <a:ext uri="{FF2B5EF4-FFF2-40B4-BE49-F238E27FC236}">
                    <a16:creationId xmlns:a16="http://schemas.microsoft.com/office/drawing/2014/main" id="{D625EF98-927F-44CA-9F59-3324E25E909B}"/>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5" name="组合 4">
              <a:extLst>
                <a:ext uri="{FF2B5EF4-FFF2-40B4-BE49-F238E27FC236}">
                  <a16:creationId xmlns:a16="http://schemas.microsoft.com/office/drawing/2014/main" id="{FFBB7248-C5DA-43CB-B016-8610325725B4}"/>
                </a:ext>
              </a:extLst>
            </p:cNvPr>
            <p:cNvGrpSpPr/>
            <p:nvPr/>
          </p:nvGrpSpPr>
          <p:grpSpPr>
            <a:xfrm>
              <a:off x="2726576" y="411166"/>
              <a:ext cx="6738848" cy="4406370"/>
              <a:chOff x="1051531" y="528595"/>
              <a:chExt cx="8871421" cy="5800807"/>
            </a:xfrm>
          </p:grpSpPr>
          <p:pic>
            <p:nvPicPr>
              <p:cNvPr id="6" name="图片 5">
                <a:extLst>
                  <a:ext uri="{FF2B5EF4-FFF2-40B4-BE49-F238E27FC236}">
                    <a16:creationId xmlns:a16="http://schemas.microsoft.com/office/drawing/2014/main" id="{65355B19-3C62-44B8-8789-0791C19BB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7" name="图片 6">
                <a:extLst>
                  <a:ext uri="{FF2B5EF4-FFF2-40B4-BE49-F238E27FC236}">
                    <a16:creationId xmlns:a16="http://schemas.microsoft.com/office/drawing/2014/main" id="{2BAC8888-AE30-4FA0-BE0E-44E8467BA5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pic>
        <p:nvPicPr>
          <p:cNvPr id="10" name="图片 9">
            <a:extLst>
              <a:ext uri="{FF2B5EF4-FFF2-40B4-BE49-F238E27FC236}">
                <a16:creationId xmlns:a16="http://schemas.microsoft.com/office/drawing/2014/main" id="{10B9F737-CE85-44C0-9CF7-91DA33043F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flipH="1">
            <a:off x="10232161" y="5283673"/>
            <a:ext cx="1959839" cy="3617480"/>
          </a:xfrm>
          <a:prstGeom prst="rect">
            <a:avLst/>
          </a:prstGeom>
        </p:spPr>
      </p:pic>
      <p:grpSp>
        <p:nvGrpSpPr>
          <p:cNvPr id="14" name="Nhóm 13">
            <a:extLst>
              <a:ext uri="{FF2B5EF4-FFF2-40B4-BE49-F238E27FC236}">
                <a16:creationId xmlns:a16="http://schemas.microsoft.com/office/drawing/2014/main" id="{8B3B508E-CA13-3EC8-7CAE-B079F76998F6}"/>
              </a:ext>
            </a:extLst>
          </p:cNvPr>
          <p:cNvGrpSpPr/>
          <p:nvPr/>
        </p:nvGrpSpPr>
        <p:grpSpPr>
          <a:xfrm>
            <a:off x="3843581" y="756957"/>
            <a:ext cx="8043620" cy="4859804"/>
            <a:chOff x="3843581" y="756957"/>
            <a:chExt cx="8043620" cy="4859804"/>
          </a:xfrm>
        </p:grpSpPr>
        <p:sp>
          <p:nvSpPr>
            <p:cNvPr id="11" name="Hình chữ nhật: Góc Tròn 10">
              <a:extLst>
                <a:ext uri="{FF2B5EF4-FFF2-40B4-BE49-F238E27FC236}">
                  <a16:creationId xmlns:a16="http://schemas.microsoft.com/office/drawing/2014/main" id="{33F186DF-9E1F-8055-76A8-48F78E98A754}"/>
                </a:ext>
              </a:extLst>
            </p:cNvPr>
            <p:cNvSpPr/>
            <p:nvPr/>
          </p:nvSpPr>
          <p:spPr>
            <a:xfrm>
              <a:off x="3843581" y="1568912"/>
              <a:ext cx="8043620" cy="4047849"/>
            </a:xfrm>
            <a:prstGeom prst="round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7CB0A807-23E6-F9E7-01C9-2826F1C4BF80}"/>
                </a:ext>
              </a:extLst>
            </p:cNvPr>
            <p:cNvSpPr txBox="1"/>
            <p:nvPr/>
          </p:nvSpPr>
          <p:spPr>
            <a:xfrm>
              <a:off x="4076054" y="1777051"/>
              <a:ext cx="7563173" cy="3603682"/>
            </a:xfrm>
            <a:prstGeom prst="roundRect">
              <a:avLst>
                <a:gd name="adj" fmla="val 14087"/>
              </a:avLst>
            </a:prstGeom>
            <a:solidFill>
              <a:schemeClr val="bg1">
                <a:alpha val="70000"/>
              </a:schemeClr>
            </a:solidFill>
          </p:spPr>
          <p:txBody>
            <a:bodyPr wrap="square">
              <a:spAutoFit/>
            </a:bodyPr>
            <a:lstStyle/>
            <a:p>
              <a:pPr marR="0" algn="just">
                <a:lnSpc>
                  <a:spcPct val="150000"/>
                </a:lnSpc>
                <a:spcBef>
                  <a:spcPts val="0"/>
                </a:spcBef>
                <a:spcAft>
                  <a:spcPts val="800"/>
                </a:spcAft>
              </a:pPr>
              <a:r>
                <a:rPr lang="en-US" sz="2800" dirty="0" err="1">
                  <a:latin typeface="Calibri" panose="020F0502020204030204" pitchFamily="34" charset="0"/>
                  <a:cs typeface="Calibri" panose="020F0502020204030204" pitchFamily="34" charset="0"/>
                </a:rPr>
                <a:t>Truyện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thuộc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nguồn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gốc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đây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chuyện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vị</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13" name="Hộp Văn bản 12">
              <a:extLst>
                <a:ext uri="{FF2B5EF4-FFF2-40B4-BE49-F238E27FC236}">
                  <a16:creationId xmlns:a16="http://schemas.microsoft.com/office/drawing/2014/main" id="{A1F101A8-AA72-8BC4-A721-5838886FF372}"/>
                </a:ext>
              </a:extLst>
            </p:cNvPr>
            <p:cNvSpPr txBox="1"/>
            <p:nvPr/>
          </p:nvSpPr>
          <p:spPr>
            <a:xfrm>
              <a:off x="6815797" y="756957"/>
              <a:ext cx="2452190" cy="707886"/>
            </a:xfrm>
            <a:prstGeom prst="rect">
              <a:avLst/>
            </a:prstGeom>
            <a:noFill/>
          </p:spPr>
          <p:txBody>
            <a:bodyPr wrap="square">
              <a:spAutoFit/>
            </a:bodyPr>
            <a:lstStyle/>
            <a:p>
              <a:pPr marR="0" algn="ctr">
                <a:spcBef>
                  <a:spcPts val="0"/>
                </a:spcBef>
                <a:spcAft>
                  <a:spcPts val="800"/>
                </a:spcAft>
              </a:pPr>
              <a:r>
                <a:rPr lang="en-US" sz="4000" b="1"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TIỂU KẾT</a:t>
              </a:r>
            </a:p>
          </p:txBody>
        </p:sp>
      </p:grpSp>
      <p:grpSp>
        <p:nvGrpSpPr>
          <p:cNvPr id="15" name="Group 22">
            <a:extLst>
              <a:ext uri="{FF2B5EF4-FFF2-40B4-BE49-F238E27FC236}">
                <a16:creationId xmlns:a16="http://schemas.microsoft.com/office/drawing/2014/main" id="{EBA8BE29-1355-7477-1801-29C5A2DB0D34}"/>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01E3CE6-996E-9763-B9B7-8B7B88F0DBF0}"/>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77EC2BA7-462B-6C41-1F23-F70465C2E095}"/>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5B61BE7F-F6DF-C903-D320-4642502727C6}"/>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CC85BD2F-F176-305C-6E56-1E14F8EFB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259019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800" decel="100000"/>
                                        <p:tgtEl>
                                          <p:spTgt spid="14"/>
                                        </p:tgtEl>
                                      </p:cBhvr>
                                    </p:animEffect>
                                    <p:anim calcmode="lin" valueType="num">
                                      <p:cBhvr>
                                        <p:cTn id="27" dur="800" decel="100000" fill="hold"/>
                                        <p:tgtEl>
                                          <p:spTgt spid="14"/>
                                        </p:tgtEl>
                                        <p:attrNameLst>
                                          <p:attrName>style.rotation</p:attrName>
                                        </p:attrNameLst>
                                      </p:cBhvr>
                                      <p:tavLst>
                                        <p:tav tm="0">
                                          <p:val>
                                            <p:fltVal val="-90"/>
                                          </p:val>
                                        </p:tav>
                                        <p:tav tm="100000">
                                          <p:val>
                                            <p:fltVal val="0"/>
                                          </p:val>
                                        </p:tav>
                                      </p:tavLst>
                                    </p:anim>
                                    <p:anim calcmode="lin" valueType="num">
                                      <p:cBhvr>
                                        <p:cTn id="28" dur="800" decel="100000" fill="hold"/>
                                        <p:tgtEl>
                                          <p:spTgt spid="14"/>
                                        </p:tgtEl>
                                        <p:attrNameLst>
                                          <p:attrName>ppt_x</p:attrName>
                                        </p:attrNameLst>
                                      </p:cBhvr>
                                      <p:tavLst>
                                        <p:tav tm="0">
                                          <p:val>
                                            <p:strVal val="#ppt_x+0.4"/>
                                          </p:val>
                                        </p:tav>
                                        <p:tav tm="100000">
                                          <p:val>
                                            <p:strVal val="#ppt_x-0.05"/>
                                          </p:val>
                                        </p:tav>
                                      </p:tavLst>
                                    </p:anim>
                                    <p:anim calcmode="lin" valueType="num">
                                      <p:cBhvr>
                                        <p:cTn id="29" dur="800" decel="100000" fill="hold"/>
                                        <p:tgtEl>
                                          <p:spTgt spid="14"/>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a:extLst>
              <a:ext uri="{FF2B5EF4-FFF2-40B4-BE49-F238E27FC236}">
                <a16:creationId xmlns:a16="http://schemas.microsoft.com/office/drawing/2014/main" id="{5B984DA7-4542-414F-962E-BAE339DF57DF}"/>
              </a:ext>
            </a:extLst>
          </p:cNvPr>
          <p:cNvSpPr txBox="1"/>
          <p:nvPr/>
        </p:nvSpPr>
        <p:spPr>
          <a:xfrm>
            <a:off x="2041064" y="1108983"/>
            <a:ext cx="8343698" cy="1843582"/>
          </a:xfrm>
          <a:prstGeom prst="rect">
            <a:avLst/>
          </a:prstGeom>
          <a:noFill/>
          <a:effectLst>
            <a:glow rad="139700">
              <a:schemeClr val="bg1">
                <a:alpha val="40000"/>
              </a:schemeClr>
            </a:glow>
          </a:effectLst>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4000" b="0"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 name="Nhóm 4">
            <a:extLst>
              <a:ext uri="{FF2B5EF4-FFF2-40B4-BE49-F238E27FC236}">
                <a16:creationId xmlns:a16="http://schemas.microsoft.com/office/drawing/2014/main" id="{F7834665-18AD-3B52-05E3-3A7DCA5E33FE}"/>
              </a:ext>
            </a:extLst>
          </p:cNvPr>
          <p:cNvGrpSpPr/>
          <p:nvPr/>
        </p:nvGrpSpPr>
        <p:grpSpPr>
          <a:xfrm>
            <a:off x="-2633386" y="-2093334"/>
            <a:ext cx="17179380" cy="9562416"/>
            <a:chOff x="-2633386" y="-2093334"/>
            <a:chExt cx="17179380" cy="9562416"/>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846430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8010" y="428877"/>
            <a:ext cx="11335980"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334F354E-FF0A-0567-A085-A634799FBE0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Nhóm 4">
            <a:extLst>
              <a:ext uri="{FF2B5EF4-FFF2-40B4-BE49-F238E27FC236}">
                <a16:creationId xmlns:a16="http://schemas.microsoft.com/office/drawing/2014/main" id="{BAD13E02-A679-44A5-838C-C0679ADAD747}"/>
              </a:ext>
            </a:extLst>
          </p:cNvPr>
          <p:cNvGrpSpPr/>
          <p:nvPr/>
        </p:nvGrpSpPr>
        <p:grpSpPr>
          <a:xfrm>
            <a:off x="874084" y="4294390"/>
            <a:ext cx="6569039" cy="1675925"/>
            <a:chOff x="847203" y="4167344"/>
            <a:chExt cx="6569039" cy="1675925"/>
          </a:xfrm>
        </p:grpSpPr>
        <p:grpSp>
          <p:nvGrpSpPr>
            <p:cNvPr id="50" name="Nhóm 33">
              <a:extLst>
                <a:ext uri="{FF2B5EF4-FFF2-40B4-BE49-F238E27FC236}">
                  <a16:creationId xmlns:a16="http://schemas.microsoft.com/office/drawing/2014/main" id="{0997A42C-C8F0-C846-6FA5-F2BAADC3B840}"/>
                </a:ext>
              </a:extLst>
            </p:cNvPr>
            <p:cNvGrpSpPr/>
            <p:nvPr/>
          </p:nvGrpSpPr>
          <p:grpSpPr>
            <a:xfrm>
              <a:off x="847203" y="4167344"/>
              <a:ext cx="6569039" cy="1675925"/>
              <a:chOff x="1107325" y="3708867"/>
              <a:chExt cx="8926637" cy="2767948"/>
            </a:xfrm>
          </p:grpSpPr>
          <p:sp>
            <p:nvSpPr>
              <p:cNvPr id="51" name="Hình chữ nhật 31">
                <a:extLst>
                  <a:ext uri="{FF2B5EF4-FFF2-40B4-BE49-F238E27FC236}">
                    <a16:creationId xmlns:a16="http://schemas.microsoft.com/office/drawing/2014/main" id="{6F17EE70-5F64-4C7A-78DE-59A652495F01}"/>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Hình chữ nhật 29">
                <a:extLst>
                  <a:ext uri="{FF2B5EF4-FFF2-40B4-BE49-F238E27FC236}">
                    <a16:creationId xmlns:a16="http://schemas.microsoft.com/office/drawing/2014/main" id="{FD4A8722-658B-3B32-83A3-E3DF73B20F3B}"/>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Hình chữ nhật 30">
                <a:extLst>
                  <a:ext uri="{FF2B5EF4-FFF2-40B4-BE49-F238E27FC236}">
                    <a16:creationId xmlns:a16="http://schemas.microsoft.com/office/drawing/2014/main" id="{A65447F3-2B50-DFDD-DB2C-2F72691FEA80}"/>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45" name="Hộp Văn bản 29">
              <a:extLst>
                <a:ext uri="{FF2B5EF4-FFF2-40B4-BE49-F238E27FC236}">
                  <a16:creationId xmlns:a16="http://schemas.microsoft.com/office/drawing/2014/main" id="{1E0033E7-2477-BEF9-F4EE-D396D2790163}"/>
                </a:ext>
              </a:extLst>
            </p:cNvPr>
            <p:cNvSpPr txBox="1"/>
            <p:nvPr/>
          </p:nvSpPr>
          <p:spPr>
            <a:xfrm>
              <a:off x="1021039" y="4272067"/>
              <a:ext cx="6236984" cy="1464231"/>
            </a:xfrm>
            <a:prstGeom prst="roundRect">
              <a:avLst/>
            </a:prstGeom>
            <a:noFill/>
            <a:ln w="38100" cmpd="sng">
              <a:noFill/>
              <a:prstDash val="solid"/>
              <a:extLst>
                <a:ext uri="{C807C97D-BFC1-408E-A445-0C87EB9F89A2}">
                  <ask:lineSketchStyleProps xmlns:ask="http://schemas.microsoft.com/office/drawing/2018/sketchyshapes" xmlns="" sd="1666995049">
                    <a:custGeom>
                      <a:avLst/>
                      <a:gdLst>
                        <a:gd name="connsiteX0" fmla="*/ 0 w 10588739"/>
                        <a:gd name="connsiteY0" fmla="*/ 221342 h 1328023"/>
                        <a:gd name="connsiteX1" fmla="*/ 221342 w 10588739"/>
                        <a:gd name="connsiteY1" fmla="*/ 0 h 1328023"/>
                        <a:gd name="connsiteX2" fmla="*/ 10367397 w 10588739"/>
                        <a:gd name="connsiteY2" fmla="*/ 0 h 1328023"/>
                        <a:gd name="connsiteX3" fmla="*/ 10588739 w 10588739"/>
                        <a:gd name="connsiteY3" fmla="*/ 221342 h 1328023"/>
                        <a:gd name="connsiteX4" fmla="*/ 10588739 w 10588739"/>
                        <a:gd name="connsiteY4" fmla="*/ 1106681 h 1328023"/>
                        <a:gd name="connsiteX5" fmla="*/ 10367397 w 10588739"/>
                        <a:gd name="connsiteY5" fmla="*/ 1328023 h 1328023"/>
                        <a:gd name="connsiteX6" fmla="*/ 221342 w 10588739"/>
                        <a:gd name="connsiteY6" fmla="*/ 1328023 h 1328023"/>
                        <a:gd name="connsiteX7" fmla="*/ 0 w 10588739"/>
                        <a:gd name="connsiteY7" fmla="*/ 1106681 h 1328023"/>
                        <a:gd name="connsiteX8" fmla="*/ 0 w 10588739"/>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8739" h="1328023" fill="none" extrusionOk="0">
                          <a:moveTo>
                            <a:pt x="0" y="221342"/>
                          </a:moveTo>
                          <a:cubicBezTo>
                            <a:pt x="20793" y="95833"/>
                            <a:pt x="100436" y="-2528"/>
                            <a:pt x="221342" y="0"/>
                          </a:cubicBezTo>
                          <a:cubicBezTo>
                            <a:pt x="1897694" y="-165530"/>
                            <a:pt x="6103187" y="-20118"/>
                            <a:pt x="10367397" y="0"/>
                          </a:cubicBezTo>
                          <a:cubicBezTo>
                            <a:pt x="10500387" y="-6244"/>
                            <a:pt x="10602339" y="118884"/>
                            <a:pt x="10588739" y="221342"/>
                          </a:cubicBezTo>
                          <a:cubicBezTo>
                            <a:pt x="10556962" y="519008"/>
                            <a:pt x="10540011" y="683857"/>
                            <a:pt x="10588739" y="1106681"/>
                          </a:cubicBezTo>
                          <a:cubicBezTo>
                            <a:pt x="10606274" y="1226885"/>
                            <a:pt x="10487198" y="1324188"/>
                            <a:pt x="10367397" y="1328023"/>
                          </a:cubicBezTo>
                          <a:cubicBezTo>
                            <a:pt x="7301122" y="1293944"/>
                            <a:pt x="3458766" y="1415165"/>
                            <a:pt x="221342" y="1328023"/>
                          </a:cubicBezTo>
                          <a:cubicBezTo>
                            <a:pt x="88610" y="1340552"/>
                            <a:pt x="-13711" y="1220141"/>
                            <a:pt x="0" y="1106681"/>
                          </a:cubicBezTo>
                          <a:cubicBezTo>
                            <a:pt x="14391" y="973033"/>
                            <a:pt x="-1887" y="609918"/>
                            <a:pt x="0" y="221342"/>
                          </a:cubicBezTo>
                          <a:close/>
                        </a:path>
                        <a:path w="10588739" h="1328023" stroke="0" extrusionOk="0">
                          <a:moveTo>
                            <a:pt x="0" y="221342"/>
                          </a:moveTo>
                          <a:cubicBezTo>
                            <a:pt x="3574" y="104288"/>
                            <a:pt x="112902" y="11178"/>
                            <a:pt x="221342" y="0"/>
                          </a:cubicBezTo>
                          <a:cubicBezTo>
                            <a:pt x="2579667" y="-107574"/>
                            <a:pt x="7566086" y="-13565"/>
                            <a:pt x="10367397" y="0"/>
                          </a:cubicBezTo>
                          <a:cubicBezTo>
                            <a:pt x="10481609" y="6904"/>
                            <a:pt x="10567013" y="92124"/>
                            <a:pt x="10588739" y="221342"/>
                          </a:cubicBezTo>
                          <a:cubicBezTo>
                            <a:pt x="10578517" y="527520"/>
                            <a:pt x="10571114" y="896235"/>
                            <a:pt x="10588739" y="1106681"/>
                          </a:cubicBezTo>
                          <a:cubicBezTo>
                            <a:pt x="10605225" y="1215410"/>
                            <a:pt x="10507190" y="1336640"/>
                            <a:pt x="10367397" y="1328023"/>
                          </a:cubicBezTo>
                          <a:cubicBezTo>
                            <a:pt x="8906632" y="1203897"/>
                            <a:pt x="5204909" y="1379165"/>
                            <a:pt x="221342" y="1328023"/>
                          </a:cubicBezTo>
                          <a:cubicBezTo>
                            <a:pt x="103836" y="1313628"/>
                            <a:pt x="13158" y="1230975"/>
                            <a:pt x="0" y="1106681"/>
                          </a:cubicBezTo>
                          <a:cubicBezTo>
                            <a:pt x="-59659" y="943175"/>
                            <a:pt x="8004" y="577346"/>
                            <a:pt x="0" y="221342"/>
                          </a:cubicBezTo>
                          <a:close/>
                        </a:path>
                      </a:pathLst>
                    </a:custGeom>
                    <ask:type>
                      <ask:lineSketchNone/>
                    </ask:type>
                  </ask:lineSketchStyleProps>
                </a:ext>
              </a:extLst>
            </a:ln>
          </p:spPr>
          <p:txBody>
            <a:bodyPr wrap="square">
              <a:spAutoFit/>
            </a:bodyPr>
            <a:lstStyle/>
            <a:p>
              <a:pPr algn="just"/>
              <a:r>
                <a:rPr lang="en-US" sz="2000" dirty="0" err="1">
                  <a:latin typeface="Calibri" panose="020F0502020204030204" pitchFamily="34" charset="0"/>
                  <a:cs typeface="Calibri" panose="020F0502020204030204" pitchFamily="34" charset="0"/>
                </a:rPr>
                <a:t>Tác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dụng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kỳ</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văn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hóa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dân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trình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tạo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Đây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một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a:t>
              </a:r>
              <a:r>
                <a:rPr lang="en-US" sz="2000" dirty="0">
                  <a:latin typeface="Calibri" panose="020F0502020204030204" pitchFamily="34" charset="0"/>
                  <a:cs typeface="Calibri" panose="020F0502020204030204" pitchFamily="34" charset="0"/>
                </a:rPr>
                <a:t> khan </a:t>
              </a:r>
              <a:r>
                <a:rPr lang="en-US" sz="2000" dirty="0" err="1">
                  <a:latin typeface="Calibri" panose="020F0502020204030204" pitchFamily="34" charset="0"/>
                  <a:cs typeface="Calibri" panose="020F0502020204030204" pitchFamily="34" charset="0"/>
                </a:rPr>
                <a:t>như</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thuyết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bình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thường</a:t>
              </a:r>
              <a:endParaRPr lang="en-US" sz="2000" dirty="0">
                <a:latin typeface="Calibri" panose="020F0502020204030204" pitchFamily="34" charset="0"/>
                <a:ea typeface="Cambria" panose="02040503050406030204" pitchFamily="18" charset="0"/>
                <a:cs typeface="Calibri" panose="020F0502020204030204" pitchFamily="34" charset="0"/>
              </a:endParaRPr>
            </a:p>
          </p:txBody>
        </p:sp>
      </p:grpSp>
      <p:pic>
        <p:nvPicPr>
          <p:cNvPr id="1026" name="Picture 2" descr="Thần Trụ Trời - Vị thần khởi thủy trong thần thoại Việt Nam">
            <a:extLst>
              <a:ext uri="{FF2B5EF4-FFF2-40B4-BE49-F238E27FC236}">
                <a16:creationId xmlns:a16="http://schemas.microsoft.com/office/drawing/2014/main" id="{22AC0DBF-C8F8-C55C-D048-1736E8C3C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049" y="1954546"/>
            <a:ext cx="4450941" cy="3766582"/>
          </a:xfrm>
          <a:prstGeom prst="flowChartConnector">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6" name="Nhóm 5">
            <a:extLst>
              <a:ext uri="{FF2B5EF4-FFF2-40B4-BE49-F238E27FC236}">
                <a16:creationId xmlns:a16="http://schemas.microsoft.com/office/drawing/2014/main" id="{C75E8B59-BBB1-AC08-14D7-274656427313}"/>
              </a:ext>
            </a:extLst>
          </p:cNvPr>
          <p:cNvGrpSpPr/>
          <p:nvPr/>
        </p:nvGrpSpPr>
        <p:grpSpPr>
          <a:xfrm>
            <a:off x="874083" y="2059979"/>
            <a:ext cx="6569039" cy="1675925"/>
            <a:chOff x="847204" y="2006603"/>
            <a:chExt cx="6569039" cy="1675925"/>
          </a:xfrm>
        </p:grpSpPr>
        <p:grpSp>
          <p:nvGrpSpPr>
            <p:cNvPr id="46" name="Nhóm 33">
              <a:extLst>
                <a:ext uri="{FF2B5EF4-FFF2-40B4-BE49-F238E27FC236}">
                  <a16:creationId xmlns:a16="http://schemas.microsoft.com/office/drawing/2014/main" id="{D949C313-E734-CCD8-1852-0107AC51D7EE}"/>
                </a:ext>
              </a:extLst>
            </p:cNvPr>
            <p:cNvGrpSpPr/>
            <p:nvPr/>
          </p:nvGrpSpPr>
          <p:grpSpPr>
            <a:xfrm>
              <a:off x="847204" y="2006603"/>
              <a:ext cx="6569039" cy="1675925"/>
              <a:chOff x="1107325" y="3708867"/>
              <a:chExt cx="8926637" cy="2767948"/>
            </a:xfrm>
          </p:grpSpPr>
          <p:sp>
            <p:nvSpPr>
              <p:cNvPr id="47" name="Hình chữ nhật 31">
                <a:extLst>
                  <a:ext uri="{FF2B5EF4-FFF2-40B4-BE49-F238E27FC236}">
                    <a16:creationId xmlns:a16="http://schemas.microsoft.com/office/drawing/2014/main" id="{6A81D0A3-453D-19DA-371F-07CDEFC4FD36}"/>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ình chữ nhật 29">
                <a:extLst>
                  <a:ext uri="{FF2B5EF4-FFF2-40B4-BE49-F238E27FC236}">
                    <a16:creationId xmlns:a16="http://schemas.microsoft.com/office/drawing/2014/main" id="{9ACD945E-5B70-C271-25ED-274D96652BA9}"/>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Hình chữ nhật 30">
                <a:extLst>
                  <a:ext uri="{FF2B5EF4-FFF2-40B4-BE49-F238E27FC236}">
                    <a16:creationId xmlns:a16="http://schemas.microsoft.com/office/drawing/2014/main" id="{30119449-1B0A-C8F2-66F0-0B7FAFB6F287}"/>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39" name="Hộp Văn bản 27">
              <a:extLst>
                <a:ext uri="{FF2B5EF4-FFF2-40B4-BE49-F238E27FC236}">
                  <a16:creationId xmlns:a16="http://schemas.microsoft.com/office/drawing/2014/main" id="{3E8F7CBE-E608-C458-04A3-79EADD5AB1BF}"/>
                </a:ext>
              </a:extLst>
            </p:cNvPr>
            <p:cNvSpPr txBox="1"/>
            <p:nvPr/>
          </p:nvSpPr>
          <p:spPr>
            <a:xfrm>
              <a:off x="1010770" y="2138048"/>
              <a:ext cx="6191997" cy="1413034"/>
            </a:xfrm>
            <a:prstGeom prst="roundRect">
              <a:avLst>
                <a:gd name="adj" fmla="val 11011"/>
              </a:avLst>
            </a:prstGeom>
            <a:noFill/>
            <a:ln w="38100" cmpd="sng">
              <a:noFill/>
              <a:prstDash val="solid"/>
              <a:extLst>
                <a:ext uri="{C807C97D-BFC1-408E-A445-0C87EB9F89A2}">
                  <ask:lineSketchStyleProps xmlns:ask="http://schemas.microsoft.com/office/drawing/2018/sketchyshapes" xmlns="" sd="1219033472">
                    <a:custGeom>
                      <a:avLst/>
                      <a:gdLst>
                        <a:gd name="connsiteX0" fmla="*/ 0 w 5944837"/>
                        <a:gd name="connsiteY0" fmla="*/ 227956 h 2070259"/>
                        <a:gd name="connsiteX1" fmla="*/ 227956 w 5944837"/>
                        <a:gd name="connsiteY1" fmla="*/ 0 h 2070259"/>
                        <a:gd name="connsiteX2" fmla="*/ 5716881 w 5944837"/>
                        <a:gd name="connsiteY2" fmla="*/ 0 h 2070259"/>
                        <a:gd name="connsiteX3" fmla="*/ 5944837 w 5944837"/>
                        <a:gd name="connsiteY3" fmla="*/ 227956 h 2070259"/>
                        <a:gd name="connsiteX4" fmla="*/ 5944837 w 5944837"/>
                        <a:gd name="connsiteY4" fmla="*/ 1842303 h 2070259"/>
                        <a:gd name="connsiteX5" fmla="*/ 5716881 w 5944837"/>
                        <a:gd name="connsiteY5" fmla="*/ 2070259 h 2070259"/>
                        <a:gd name="connsiteX6" fmla="*/ 227956 w 5944837"/>
                        <a:gd name="connsiteY6" fmla="*/ 2070259 h 2070259"/>
                        <a:gd name="connsiteX7" fmla="*/ 0 w 5944837"/>
                        <a:gd name="connsiteY7" fmla="*/ 1842303 h 2070259"/>
                        <a:gd name="connsiteX8" fmla="*/ 0 w 5944837"/>
                        <a:gd name="connsiteY8" fmla="*/ 227956 h 207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4837" h="2070259" fill="none" extrusionOk="0">
                          <a:moveTo>
                            <a:pt x="0" y="227956"/>
                          </a:moveTo>
                          <a:cubicBezTo>
                            <a:pt x="-23903" y="98193"/>
                            <a:pt x="107895" y="4772"/>
                            <a:pt x="227956" y="0"/>
                          </a:cubicBezTo>
                          <a:cubicBezTo>
                            <a:pt x="2582348" y="130954"/>
                            <a:pt x="4531797" y="43574"/>
                            <a:pt x="5716881" y="0"/>
                          </a:cubicBezTo>
                          <a:cubicBezTo>
                            <a:pt x="5852798" y="15434"/>
                            <a:pt x="5952428" y="111358"/>
                            <a:pt x="5944837" y="227956"/>
                          </a:cubicBezTo>
                          <a:cubicBezTo>
                            <a:pt x="5875645" y="971892"/>
                            <a:pt x="6018015" y="1573290"/>
                            <a:pt x="5944837" y="1842303"/>
                          </a:cubicBezTo>
                          <a:cubicBezTo>
                            <a:pt x="5925485" y="1971378"/>
                            <a:pt x="5824445" y="2057609"/>
                            <a:pt x="5716881" y="2070259"/>
                          </a:cubicBezTo>
                          <a:cubicBezTo>
                            <a:pt x="4096106" y="2225456"/>
                            <a:pt x="1502975" y="2233279"/>
                            <a:pt x="227956" y="2070259"/>
                          </a:cubicBezTo>
                          <a:cubicBezTo>
                            <a:pt x="103887" y="2045534"/>
                            <a:pt x="-1866" y="1969290"/>
                            <a:pt x="0" y="1842303"/>
                          </a:cubicBezTo>
                          <a:cubicBezTo>
                            <a:pt x="-31450" y="1228628"/>
                            <a:pt x="-98772" y="971260"/>
                            <a:pt x="0" y="227956"/>
                          </a:cubicBezTo>
                          <a:close/>
                        </a:path>
                        <a:path w="5944837" h="2070259" stroke="0" extrusionOk="0">
                          <a:moveTo>
                            <a:pt x="0" y="227956"/>
                          </a:moveTo>
                          <a:cubicBezTo>
                            <a:pt x="-19347" y="90125"/>
                            <a:pt x="84028" y="6767"/>
                            <a:pt x="227956" y="0"/>
                          </a:cubicBezTo>
                          <a:cubicBezTo>
                            <a:pt x="2227162" y="132882"/>
                            <a:pt x="4889015" y="-84951"/>
                            <a:pt x="5716881" y="0"/>
                          </a:cubicBezTo>
                          <a:cubicBezTo>
                            <a:pt x="5838417" y="4259"/>
                            <a:pt x="5942883" y="112860"/>
                            <a:pt x="5944837" y="227956"/>
                          </a:cubicBezTo>
                          <a:cubicBezTo>
                            <a:pt x="5861284" y="592816"/>
                            <a:pt x="5819373" y="1559423"/>
                            <a:pt x="5944837" y="1842303"/>
                          </a:cubicBezTo>
                          <a:cubicBezTo>
                            <a:pt x="5951875" y="1969035"/>
                            <a:pt x="5848161" y="2059181"/>
                            <a:pt x="5716881" y="2070259"/>
                          </a:cubicBezTo>
                          <a:cubicBezTo>
                            <a:pt x="3979637" y="2157898"/>
                            <a:pt x="1253503" y="1997580"/>
                            <a:pt x="227956" y="2070259"/>
                          </a:cubicBezTo>
                          <a:cubicBezTo>
                            <a:pt x="100353" y="2053986"/>
                            <a:pt x="-4879" y="1974981"/>
                            <a:pt x="0" y="1842303"/>
                          </a:cubicBezTo>
                          <a:cubicBezTo>
                            <a:pt x="-103038" y="1035161"/>
                            <a:pt x="-78578" y="482993"/>
                            <a:pt x="0" y="227956"/>
                          </a:cubicBezTo>
                          <a:close/>
                        </a:path>
                      </a:pathLst>
                    </a:custGeom>
                    <ask:type>
                      <ask:lineSketchNone/>
                    </ask:type>
                  </ask:lineSketchStyleProps>
                </a:ext>
              </a:extLst>
            </a:ln>
          </p:spPr>
          <p:txBody>
            <a:bodyPr wrap="square">
              <a:spAutoFit/>
            </a:bodyPr>
            <a:lstStyle/>
            <a:p>
              <a:pPr algn="just"/>
              <a:r>
                <a:rPr lang="en-US" sz="2000" dirty="0">
                  <a:latin typeface="Calibri" panose="020F0502020204030204" pitchFamily="34" charset="0"/>
                  <a:cs typeface="Calibri" panose="020F0502020204030204" pitchFamily="34" charset="0"/>
                </a:rPr>
                <a:t>Đây là cách giải thích về thế giới của những người xưa cổ bằng trực quan và tưởng tượng, chưa có đầy đủ căn cứ, chưa được xác minh về độ chính xác và còn mang yếu tố hư cấu. </a:t>
              </a:r>
              <a:endParaRPr lang="en-US" sz="2400" dirty="0">
                <a:effectLst/>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962314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62050" y="428877"/>
            <a:ext cx="11467900"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660A763B-8889-283E-DFF9-16EA0B40596E}"/>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6" name="Hình ảnh 16" descr="Ảnh có chứa văn bản&#10;&#10;Mô tả được tạo tự động">
            <a:extLst>
              <a:ext uri="{FF2B5EF4-FFF2-40B4-BE49-F238E27FC236}">
                <a16:creationId xmlns:a16="http://schemas.microsoft.com/office/drawing/2014/main" id="{775A46F9-C59D-9C31-BB41-A37F04B9F4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0" y="1914235"/>
            <a:ext cx="3993379" cy="3993379"/>
          </a:xfrm>
          <a:prstGeom prst="rect">
            <a:avLst/>
          </a:prstGeom>
        </p:spPr>
      </p:pic>
      <p:sp>
        <p:nvSpPr>
          <p:cNvPr id="27" name="Hộp Văn bản 27">
            <a:extLst>
              <a:ext uri="{FF2B5EF4-FFF2-40B4-BE49-F238E27FC236}">
                <a16:creationId xmlns:a16="http://schemas.microsoft.com/office/drawing/2014/main" id="{6E4A2F45-5FD1-18B7-3ADF-7E7FA25497D6}"/>
              </a:ext>
            </a:extLst>
          </p:cNvPr>
          <p:cNvSpPr txBox="1"/>
          <p:nvPr/>
        </p:nvSpPr>
        <p:spPr>
          <a:xfrm>
            <a:off x="4355429" y="2192171"/>
            <a:ext cx="7188779" cy="3416320"/>
          </a:xfrm>
          <a:prstGeom prst="roundRect">
            <a:avLst>
              <a:gd name="adj" fmla="val 0"/>
            </a:avLst>
          </a:prstGeom>
          <a:noFill/>
          <a:ln w="28575">
            <a:noFill/>
          </a:ln>
        </p:spPr>
        <p:txBody>
          <a:bodyPr wrap="square">
            <a:spAutoFit/>
          </a:bodyPr>
          <a:lstStyle/>
          <a:p>
            <a:pPr lvl="0" algn="just"/>
            <a:r>
              <a:rPr lang="en-US" sz="2400" b="1" dirty="0" err="1">
                <a:latin typeface="Calibri" panose="020F0502020204030204" pitchFamily="34" charset="0"/>
                <a:cs typeface="Calibri" panose="020F0502020204030204" pitchFamily="34" charset="0"/>
              </a:rPr>
              <a:t>Liên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hệ</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Theo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 nay,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nhệ</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triển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lý</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theo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hướng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sẽ</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còn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phù</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hợp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nữa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mặt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giúp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gìn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giữ</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nét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hóa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Việt</a:t>
            </a:r>
            <a:r>
              <a:rPr lang="en-US" sz="2400" dirty="0">
                <a:latin typeface="Calibri" panose="020F0502020204030204" pitchFamily="34" charset="0"/>
                <a:cs typeface="Calibri" panose="020F0502020204030204" pitchFamily="34" charset="0"/>
              </a:rPr>
              <a:t> Nam. </a:t>
            </a:r>
            <a:r>
              <a:rPr lang="en-US" sz="2400" dirty="0" err="1">
                <a:latin typeface="Calibri" panose="020F0502020204030204" pitchFamily="34" charset="0"/>
                <a:cs typeface="Calibri" panose="020F0502020204030204" pitchFamily="34" charset="0"/>
              </a:rPr>
              <a:t>Xã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giờ</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triển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đủ</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nguồn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chứng</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kì</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cũng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luôn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cầu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đòi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hỏi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rõ</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ràng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 </a:t>
            </a:r>
            <a:r>
              <a:rPr lang="en-US" sz="2400" dirty="0" err="1">
                <a:latin typeface="Calibri" panose="020F0502020204030204" pitchFamily="34" charset="0"/>
                <a:cs typeface="Calibri" panose="020F0502020204030204" pitchFamily="34" charset="0"/>
              </a:rPr>
              <a:t>ấy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thuyết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mọi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86804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737150" y="428877"/>
            <a:ext cx="11137718"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9C318211-5984-F71B-0057-B753428D030F}"/>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Hình chữ nhật: Góc Tròn 11">
            <a:extLst>
              <a:ext uri="{FF2B5EF4-FFF2-40B4-BE49-F238E27FC236}">
                <a16:creationId xmlns:a16="http://schemas.microsoft.com/office/drawing/2014/main" id="{078C69D0-C1B4-DBDE-67ED-870AA766462A}"/>
              </a:ext>
            </a:extLst>
          </p:cNvPr>
          <p:cNvSpPr/>
          <p:nvPr/>
        </p:nvSpPr>
        <p:spPr>
          <a:xfrm>
            <a:off x="1114192" y="1539557"/>
            <a:ext cx="2060318" cy="589817"/>
          </a:xfrm>
          <a:prstGeom prst="roundRect">
            <a:avLst/>
          </a:prstGeom>
          <a:solidFill>
            <a:srgbClr val="F0B09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Fira Sans ExtraBold" panose="020B0903050000020004" pitchFamily="34" charset="0"/>
                <a:ea typeface="Cambria" panose="02040503050406030204" pitchFamily="18" charset="0"/>
                <a:cs typeface="Calibri" panose="020F0502020204030204" pitchFamily="34" charset="0"/>
              </a:rPr>
              <a:t>Ý NGHĨA</a:t>
            </a:r>
          </a:p>
        </p:txBody>
      </p:sp>
      <p:grpSp>
        <p:nvGrpSpPr>
          <p:cNvPr id="4" name="Nhóm 3">
            <a:extLst>
              <a:ext uri="{FF2B5EF4-FFF2-40B4-BE49-F238E27FC236}">
                <a16:creationId xmlns:a16="http://schemas.microsoft.com/office/drawing/2014/main" id="{9A9FC26E-17E3-F960-78FF-3F70C225AE09}"/>
              </a:ext>
            </a:extLst>
          </p:cNvPr>
          <p:cNvGrpSpPr/>
          <p:nvPr/>
        </p:nvGrpSpPr>
        <p:grpSpPr>
          <a:xfrm>
            <a:off x="1114192" y="2309810"/>
            <a:ext cx="10310891" cy="3948579"/>
            <a:chOff x="1114192" y="2309810"/>
            <a:chExt cx="10310891" cy="3948579"/>
          </a:xfrm>
        </p:grpSpPr>
        <p:grpSp>
          <p:nvGrpSpPr>
            <p:cNvPr id="30" name="Nhóm 33">
              <a:extLst>
                <a:ext uri="{FF2B5EF4-FFF2-40B4-BE49-F238E27FC236}">
                  <a16:creationId xmlns:a16="http://schemas.microsoft.com/office/drawing/2014/main" id="{CD99880D-457F-412A-9D3C-58461A9714E5}"/>
                </a:ext>
              </a:extLst>
            </p:cNvPr>
            <p:cNvGrpSpPr/>
            <p:nvPr/>
          </p:nvGrpSpPr>
          <p:grpSpPr>
            <a:xfrm>
              <a:off x="1114192" y="2309810"/>
              <a:ext cx="10310891" cy="3948579"/>
              <a:chOff x="1107325" y="3708867"/>
              <a:chExt cx="8926637" cy="2767948"/>
            </a:xfrm>
          </p:grpSpPr>
          <p:sp>
            <p:nvSpPr>
              <p:cNvPr id="31" name="Hình chữ nhật 31">
                <a:extLst>
                  <a:ext uri="{FF2B5EF4-FFF2-40B4-BE49-F238E27FC236}">
                    <a16:creationId xmlns:a16="http://schemas.microsoft.com/office/drawing/2014/main" id="{685839C5-C379-3C26-75CB-8ADBF40D3420}"/>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ình chữ nhật 29">
                <a:extLst>
                  <a:ext uri="{FF2B5EF4-FFF2-40B4-BE49-F238E27FC236}">
                    <a16:creationId xmlns:a16="http://schemas.microsoft.com/office/drawing/2014/main" id="{EEAB8F76-6483-099D-C38B-F46D2919C438}"/>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30">
                <a:extLst>
                  <a:ext uri="{FF2B5EF4-FFF2-40B4-BE49-F238E27FC236}">
                    <a16:creationId xmlns:a16="http://schemas.microsoft.com/office/drawing/2014/main" id="{36A516E8-4CE3-83B2-CB24-BA0FD1CB98EA}"/>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34" name="TextBox 14">
              <a:extLst>
                <a:ext uri="{FF2B5EF4-FFF2-40B4-BE49-F238E27FC236}">
                  <a16:creationId xmlns:a16="http://schemas.microsoft.com/office/drawing/2014/main" id="{D775AE36-45BC-ADF3-96F3-425B958F1235}"/>
                </a:ext>
              </a:extLst>
            </p:cNvPr>
            <p:cNvSpPr txBox="1"/>
            <p:nvPr/>
          </p:nvSpPr>
          <p:spPr>
            <a:xfrm>
              <a:off x="1620008" y="2707961"/>
              <a:ext cx="9239276" cy="3046988"/>
            </a:xfrm>
            <a:prstGeom prst="rect">
              <a:avLst/>
            </a:prstGeom>
            <a:noFill/>
          </p:spPr>
          <p:txBody>
            <a:bodyPr wrap="square">
              <a:spAutoFit/>
            </a:bodyPr>
            <a:lstStyle/>
            <a:p>
              <a:pPr algn="just">
                <a:spcAft>
                  <a:spcPts val="800"/>
                </a:spcAft>
                <a:tabLst>
                  <a:tab pos="659130" algn="l"/>
                </a:tabLs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Nhận thức:</a:t>
              </a:r>
              <a:r>
                <a:rPr lang="en-US" sz="2400" dirty="0">
                  <a:effectLst/>
                  <a:latin typeface="Calibri" panose="020F0502020204030204" pitchFamily="34" charset="0"/>
                  <a:ea typeface="Times New Roman" panose="02020603050405020304" pitchFamily="18" charset="0"/>
                  <a:cs typeface="Calibri" panose="020F0502020204030204" pitchFamily="34" charset="0"/>
                </a:rPr>
                <a:t>  Ông Trời sáng tạo ra muôn loài, muôn vật.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Nhận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thủy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sinh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ra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bởi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ông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quyền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lực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toàn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năng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vũ</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trụ</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Đồng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giải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thành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tự</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nhiên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đặc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biệt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truyện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vết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tích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cột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chống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ở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núi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Thạch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Môn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Hải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Dương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nay. Soi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địa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thì</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núi</a:t>
              </a:r>
              <a:r>
                <a:rPr lang="en-US" sz="2400" dirty="0">
                  <a:effectLst/>
                  <a:latin typeface="Calibri" panose="020F0502020204030204" pitchFamily="34" charset="0"/>
                  <a:ea typeface="Times New Roman" panose="02020603050405020304" pitchFamily="18" charset="0"/>
                  <a:cs typeface="Calibri" panose="020F0502020204030204" pitchFamily="34" charset="0"/>
                </a:rPr>
                <a:t> An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Phụ</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huyện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Kim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Môn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Hải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Dương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nơi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đền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thờ</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chúa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Liễu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Hạnh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Hưng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Đạo</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đây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chính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vết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tích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thoại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Việt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cổ</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5184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737150" y="428877"/>
            <a:ext cx="11137718"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05CA2572-372B-8DE2-094C-8734AEF95EB5}"/>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Hình chữ nhật: Góc Tròn 11">
            <a:extLst>
              <a:ext uri="{FF2B5EF4-FFF2-40B4-BE49-F238E27FC236}">
                <a16:creationId xmlns:a16="http://schemas.microsoft.com/office/drawing/2014/main" id="{078C69D0-C1B4-DBDE-67ED-870AA766462A}"/>
              </a:ext>
            </a:extLst>
          </p:cNvPr>
          <p:cNvSpPr/>
          <p:nvPr/>
        </p:nvSpPr>
        <p:spPr>
          <a:xfrm>
            <a:off x="1114192" y="1539557"/>
            <a:ext cx="2060318" cy="589817"/>
          </a:xfrm>
          <a:prstGeom prst="roundRect">
            <a:avLst/>
          </a:prstGeom>
          <a:solidFill>
            <a:srgbClr val="F0B09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Fira Sans ExtraBold" panose="020B0903050000020004" pitchFamily="34" charset="0"/>
                <a:ea typeface="Cambria" panose="02040503050406030204" pitchFamily="18" charset="0"/>
                <a:cs typeface="Calibri" panose="020F0502020204030204" pitchFamily="34" charset="0"/>
              </a:rPr>
              <a:t>Ý NGHĨA</a:t>
            </a:r>
          </a:p>
        </p:txBody>
      </p:sp>
      <p:grpSp>
        <p:nvGrpSpPr>
          <p:cNvPr id="4" name="Nhóm 3">
            <a:extLst>
              <a:ext uri="{FF2B5EF4-FFF2-40B4-BE49-F238E27FC236}">
                <a16:creationId xmlns:a16="http://schemas.microsoft.com/office/drawing/2014/main" id="{34049909-02E8-6A12-951C-3D1CD2DFD6DB}"/>
              </a:ext>
            </a:extLst>
          </p:cNvPr>
          <p:cNvGrpSpPr/>
          <p:nvPr/>
        </p:nvGrpSpPr>
        <p:grpSpPr>
          <a:xfrm>
            <a:off x="1114192" y="2309810"/>
            <a:ext cx="10310891" cy="3948579"/>
            <a:chOff x="1114192" y="2309810"/>
            <a:chExt cx="10310891" cy="3948579"/>
          </a:xfrm>
        </p:grpSpPr>
        <p:grpSp>
          <p:nvGrpSpPr>
            <p:cNvPr id="30" name="Nhóm 33">
              <a:extLst>
                <a:ext uri="{FF2B5EF4-FFF2-40B4-BE49-F238E27FC236}">
                  <a16:creationId xmlns:a16="http://schemas.microsoft.com/office/drawing/2014/main" id="{CD99880D-457F-412A-9D3C-58461A9714E5}"/>
                </a:ext>
              </a:extLst>
            </p:cNvPr>
            <p:cNvGrpSpPr/>
            <p:nvPr/>
          </p:nvGrpSpPr>
          <p:grpSpPr>
            <a:xfrm>
              <a:off x="1114192" y="2309810"/>
              <a:ext cx="10310891" cy="3948579"/>
              <a:chOff x="1107325" y="3708867"/>
              <a:chExt cx="8926637" cy="2767948"/>
            </a:xfrm>
          </p:grpSpPr>
          <p:sp>
            <p:nvSpPr>
              <p:cNvPr id="31" name="Hình chữ nhật 31">
                <a:extLst>
                  <a:ext uri="{FF2B5EF4-FFF2-40B4-BE49-F238E27FC236}">
                    <a16:creationId xmlns:a16="http://schemas.microsoft.com/office/drawing/2014/main" id="{685839C5-C379-3C26-75CB-8ADBF40D3420}"/>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ình chữ nhật 29">
                <a:extLst>
                  <a:ext uri="{FF2B5EF4-FFF2-40B4-BE49-F238E27FC236}">
                    <a16:creationId xmlns:a16="http://schemas.microsoft.com/office/drawing/2014/main" id="{EEAB8F76-6483-099D-C38B-F46D2919C438}"/>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30">
                <a:extLst>
                  <a:ext uri="{FF2B5EF4-FFF2-40B4-BE49-F238E27FC236}">
                    <a16:creationId xmlns:a16="http://schemas.microsoft.com/office/drawing/2014/main" id="{36A516E8-4CE3-83B2-CB24-BA0FD1CB98EA}"/>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34" name="TextBox 14">
              <a:extLst>
                <a:ext uri="{FF2B5EF4-FFF2-40B4-BE49-F238E27FC236}">
                  <a16:creationId xmlns:a16="http://schemas.microsoft.com/office/drawing/2014/main" id="{D775AE36-45BC-ADF3-96F3-425B958F1235}"/>
                </a:ext>
              </a:extLst>
            </p:cNvPr>
            <p:cNvSpPr txBox="1"/>
            <p:nvPr/>
          </p:nvSpPr>
          <p:spPr>
            <a:xfrm>
              <a:off x="1620008" y="2707961"/>
              <a:ext cx="9239276" cy="2905988"/>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tabLst>
                  <a:tab pos="659130" algn="l"/>
                </a:tabLs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Quan niệm:</a:t>
              </a:r>
              <a:r>
                <a:rPr lang="en-US" sz="2400" dirty="0">
                  <a:effectLst/>
                  <a:latin typeface="Calibri" panose="020F0502020204030204" pitchFamily="34" charset="0"/>
                  <a:ea typeface="Times New Roman" panose="02020603050405020304" pitchFamily="18" charset="0"/>
                  <a:cs typeface="Calibri" panose="020F0502020204030204" pitchFamily="34" charset="0"/>
                </a:rPr>
                <a:t> Ông Trời tạo ra muôn loài, tin tưởng vào tín ngưỡng thờ thần đặc biệt là ông Trời (điều này khác với phương Tây với quan điểm Chúa là đấng cứu thế)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50000"/>
                </a:lnSpc>
                <a:spcAft>
                  <a:spcPts val="800"/>
                </a:spcAft>
                <a:buFont typeface="Arial" panose="020B0604020202020204" pitchFamily="34" charset="0"/>
                <a:buChar char="•"/>
                <a:tabLst>
                  <a:tab pos="659130" algn="l"/>
                </a:tabLs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Khát vọng:</a:t>
              </a:r>
              <a:r>
                <a:rPr lang="en-US" sz="2400" dirty="0">
                  <a:effectLst/>
                  <a:latin typeface="Calibri" panose="020F0502020204030204" pitchFamily="34" charset="0"/>
                  <a:ea typeface="Times New Roman" panose="02020603050405020304" pitchFamily="18" charset="0"/>
                  <a:cs typeface="Calibri" panose="020F0502020204030204" pitchFamily="34" charset="0"/>
                </a:rPr>
                <a:t> Thể hiện được khát vọng khai hoang, lập địa của con người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thưở</a:t>
              </a:r>
              <a:r>
                <a:rPr lang="en-US" sz="2400" dirty="0">
                  <a:effectLst/>
                  <a:latin typeface="Calibri" panose="020F0502020204030204" pitchFamily="34" charset="0"/>
                  <a:ea typeface="Times New Roman" panose="02020603050405020304" pitchFamily="18" charset="0"/>
                  <a:cs typeface="Calibri" panose="020F0502020204030204" pitchFamily="34" charset="0"/>
                </a:rPr>
                <a:t> sơ khai.</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13779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1428A83-6735-40C2-B9E1-3B4B1B95F3FF}"/>
              </a:ext>
            </a:extLst>
          </p:cNvPr>
          <p:cNvGrpSpPr/>
          <p:nvPr/>
        </p:nvGrpSpPr>
        <p:grpSpPr>
          <a:xfrm>
            <a:off x="-2380168" y="-2227296"/>
            <a:ext cx="16952336" cy="9524913"/>
            <a:chOff x="-2380168" y="-2666913"/>
            <a:chExt cx="16952336" cy="9524913"/>
          </a:xfrm>
        </p:grpSpPr>
        <p:sp>
          <p:nvSpPr>
            <p:cNvPr id="13" name="空心弧 12">
              <a:extLst>
                <a:ext uri="{FF2B5EF4-FFF2-40B4-BE49-F238E27FC236}">
                  <a16:creationId xmlns:a16="http://schemas.microsoft.com/office/drawing/2014/main" id="{CB3704E4-DB9A-4FAF-9CBF-4FAC6E1F621B}"/>
                </a:ext>
              </a:extLst>
            </p:cNvPr>
            <p:cNvSpPr/>
            <p:nvPr/>
          </p:nvSpPr>
          <p:spPr>
            <a:xfrm flipV="1">
              <a:off x="-2380168" y="-2666913"/>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18E1E5D2-464B-43AA-82F5-5D409CB6ADEA}"/>
                </a:ext>
              </a:extLst>
            </p:cNvPr>
            <p:cNvSpPr/>
            <p:nvPr/>
          </p:nvSpPr>
          <p:spPr>
            <a:xfrm>
              <a:off x="0" y="4256116"/>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Hình chữ nhật 1">
            <a:extLst>
              <a:ext uri="{FF2B5EF4-FFF2-40B4-BE49-F238E27FC236}">
                <a16:creationId xmlns:a16="http://schemas.microsoft.com/office/drawing/2014/main" id="{A751D2C2-182B-E719-EDC6-664A86FF2DF1}"/>
              </a:ext>
            </a:extLst>
          </p:cNvPr>
          <p:cNvSpPr/>
          <p:nvPr/>
        </p:nvSpPr>
        <p:spPr>
          <a:xfrm>
            <a:off x="622853" y="774699"/>
            <a:ext cx="10946296" cy="594933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0" name="组合 9">
            <a:extLst>
              <a:ext uri="{FF2B5EF4-FFF2-40B4-BE49-F238E27FC236}">
                <a16:creationId xmlns:a16="http://schemas.microsoft.com/office/drawing/2014/main" id="{9536A02E-E7E0-4A42-9308-BD9BA4FDECFF}"/>
              </a:ext>
            </a:extLst>
          </p:cNvPr>
          <p:cNvGrpSpPr/>
          <p:nvPr/>
        </p:nvGrpSpPr>
        <p:grpSpPr>
          <a:xfrm>
            <a:off x="5048935" y="-52229"/>
            <a:ext cx="2094130" cy="1369301"/>
            <a:chOff x="1051531" y="528595"/>
            <a:chExt cx="8871421" cy="5800807"/>
          </a:xfrm>
        </p:grpSpPr>
        <p:pic>
          <p:nvPicPr>
            <p:cNvPr id="8" name="图片 7">
              <a:extLst>
                <a:ext uri="{FF2B5EF4-FFF2-40B4-BE49-F238E27FC236}">
                  <a16:creationId xmlns:a16="http://schemas.microsoft.com/office/drawing/2014/main" id="{856EFC31-28A8-4A11-904D-9DC83AE82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9" name="图片 8">
              <a:extLst>
                <a:ext uri="{FF2B5EF4-FFF2-40B4-BE49-F238E27FC236}">
                  <a16:creationId xmlns:a16="http://schemas.microsoft.com/office/drawing/2014/main" id="{C623E1A2-186C-43CE-AD6B-CC7D760D76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nvGrpSpPr>
          <p:cNvPr id="16" name="Group 22">
            <a:extLst>
              <a:ext uri="{FF2B5EF4-FFF2-40B4-BE49-F238E27FC236}">
                <a16:creationId xmlns:a16="http://schemas.microsoft.com/office/drawing/2014/main" id="{ED002385-B7EF-A410-1567-C998C8FBADFA}"/>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7" name="Group 3">
              <a:extLst>
                <a:ext uri="{FF2B5EF4-FFF2-40B4-BE49-F238E27FC236}">
                  <a16:creationId xmlns:a16="http://schemas.microsoft.com/office/drawing/2014/main" id="{8EE85C39-9FB4-712D-C557-E627EC0425F5}"/>
                </a:ext>
              </a:extLst>
            </p:cNvPr>
            <p:cNvGrpSpPr/>
            <p:nvPr/>
          </p:nvGrpSpPr>
          <p:grpSpPr>
            <a:xfrm>
              <a:off x="-107576" y="161365"/>
              <a:ext cx="3181755" cy="613808"/>
              <a:chOff x="-107576" y="161365"/>
              <a:chExt cx="3181755" cy="613808"/>
            </a:xfrm>
          </p:grpSpPr>
          <p:sp>
            <p:nvSpPr>
              <p:cNvPr id="19" name="TextBox 4">
                <a:extLst>
                  <a:ext uri="{FF2B5EF4-FFF2-40B4-BE49-F238E27FC236}">
                    <a16:creationId xmlns:a16="http://schemas.microsoft.com/office/drawing/2014/main" id="{184E545C-FC81-8931-6B2E-38DD1423D32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20" name="TextBox 5">
                <a:extLst>
                  <a:ext uri="{FF2B5EF4-FFF2-40B4-BE49-F238E27FC236}">
                    <a16:creationId xmlns:a16="http://schemas.microsoft.com/office/drawing/2014/main" id="{3FBE30A2-8CAB-6A81-BC2A-6DBEFF65608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8" name="Picture 14" descr="Logo&#10;&#10;Description automatically generated">
              <a:extLst>
                <a:ext uri="{FF2B5EF4-FFF2-40B4-BE49-F238E27FC236}">
                  <a16:creationId xmlns:a16="http://schemas.microsoft.com/office/drawing/2014/main" id="{AB0AD5D1-BC6A-3CBD-7079-8938FDE2C9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21" name="Rectangle 9">
            <a:extLst>
              <a:ext uri="{FF2B5EF4-FFF2-40B4-BE49-F238E27FC236}">
                <a16:creationId xmlns:a16="http://schemas.microsoft.com/office/drawing/2014/main" id="{9D6320A8-5997-6D09-E945-00F2A39892F0}"/>
              </a:ext>
            </a:extLst>
          </p:cNvPr>
          <p:cNvSpPr/>
          <p:nvPr/>
        </p:nvSpPr>
        <p:spPr>
          <a:xfrm>
            <a:off x="3766617" y="925475"/>
            <a:ext cx="4579794" cy="783193"/>
          </a:xfrm>
          <a:prstGeom prst="roundRect">
            <a:avLst/>
          </a:prstGeom>
          <a:solidFill>
            <a:srgbClr val="AD0000"/>
          </a:solidFill>
          <a:effectLst>
            <a:outerShdw blurRad="50800" dist="38100" dir="2700000" algn="tl" rotWithShape="0">
              <a:prstClr val="black">
                <a:alpha val="40000"/>
              </a:prstClr>
            </a:outerShdw>
          </a:effectLst>
        </p:spPr>
        <p:txBody>
          <a:bodyPr wrap="square">
            <a:spAutoFit/>
          </a:bodyPr>
          <a:lstStyle/>
          <a:p>
            <a:pPr algn="ctr"/>
            <a:r>
              <a:rPr lang="en-GB" sz="4000" b="1" dirty="0">
                <a:solidFill>
                  <a:schemeClr val="bg1"/>
                </a:solidFill>
                <a:latin typeface="#9Slide05 Filmotype Honey" panose="02000000000000000000" pitchFamily="2" charset="0"/>
              </a:rPr>
              <a:t>MỤC TIÊU BÀI HỌC</a:t>
            </a:r>
          </a:p>
        </p:txBody>
      </p:sp>
      <p:grpSp>
        <p:nvGrpSpPr>
          <p:cNvPr id="3" name="Nhóm 2">
            <a:extLst>
              <a:ext uri="{FF2B5EF4-FFF2-40B4-BE49-F238E27FC236}">
                <a16:creationId xmlns:a16="http://schemas.microsoft.com/office/drawing/2014/main" id="{F91A9FB0-EC0A-BFEA-FF14-2BDD4FADD7C2}"/>
              </a:ext>
            </a:extLst>
          </p:cNvPr>
          <p:cNvGrpSpPr/>
          <p:nvPr/>
        </p:nvGrpSpPr>
        <p:grpSpPr>
          <a:xfrm>
            <a:off x="888442" y="1636910"/>
            <a:ext cx="6994200" cy="923330"/>
            <a:chOff x="900523" y="1610800"/>
            <a:chExt cx="6994200" cy="923330"/>
          </a:xfrm>
        </p:grpSpPr>
        <p:sp>
          <p:nvSpPr>
            <p:cNvPr id="22" name="TextBox 12">
              <a:extLst>
                <a:ext uri="{FF2B5EF4-FFF2-40B4-BE49-F238E27FC236}">
                  <a16:creationId xmlns:a16="http://schemas.microsoft.com/office/drawing/2014/main" id="{5AD9BFB5-C28B-E8D4-565A-113892176641}"/>
                </a:ext>
              </a:extLst>
            </p:cNvPr>
            <p:cNvSpPr txBox="1"/>
            <p:nvPr/>
          </p:nvSpPr>
          <p:spPr>
            <a:xfrm>
              <a:off x="1830507" y="1864541"/>
              <a:ext cx="6064216" cy="523220"/>
            </a:xfrm>
            <a:prstGeom prst="rect">
              <a:avLst/>
            </a:prstGeom>
            <a:noFill/>
          </p:spPr>
          <p:txBody>
            <a:bodyPr wrap="square" rtlCol="0">
              <a:spAutoFit/>
            </a:bodyPr>
            <a:lstStyle/>
            <a:p>
              <a:pPr algn="just"/>
              <a:r>
                <a:rPr lang="en-US" sz="2800" b="1" dirty="0">
                  <a:solidFill>
                    <a:srgbClr val="E46431"/>
                  </a:solidFill>
                  <a:latin typeface="Calibri" panose="020F0502020204030204" pitchFamily="34" charset="0"/>
                  <a:cs typeface="Calibri" panose="020F0502020204030204" pitchFamily="34" charset="0"/>
                </a:rPr>
                <a:t>Học sinh vận dụng tri thức Ngữ văn để:</a:t>
              </a:r>
            </a:p>
          </p:txBody>
        </p:sp>
        <p:sp>
          <p:nvSpPr>
            <p:cNvPr id="23" name="Rectangle 1">
              <a:extLst>
                <a:ext uri="{FF2B5EF4-FFF2-40B4-BE49-F238E27FC236}">
                  <a16:creationId xmlns:a16="http://schemas.microsoft.com/office/drawing/2014/main" id="{891762F6-82D7-3CDC-3E5A-CC5F5315F928}"/>
                </a:ext>
              </a:extLst>
            </p:cNvPr>
            <p:cNvSpPr/>
            <p:nvPr/>
          </p:nvSpPr>
          <p:spPr>
            <a:xfrm>
              <a:off x="900523" y="1610800"/>
              <a:ext cx="886781" cy="923330"/>
            </a:xfrm>
            <a:prstGeom prst="rect">
              <a:avLst/>
            </a:prstGeom>
            <a:noFill/>
          </p:spPr>
          <p:txBody>
            <a:bodyPr wrap="square" lIns="91440" tIns="45720" rIns="91440" bIns="45720">
              <a:spAutoFit/>
            </a:bodyPr>
            <a:lstStyle/>
            <a:p>
              <a:pPr algn="ctr"/>
              <a:r>
                <a:rPr lang="en-US" sz="5400" b="1" dirty="0">
                  <a:ln w="0"/>
                  <a:solidFill>
                    <a:srgbClr val="AD0000"/>
                  </a:solidFill>
                  <a:latin typeface="Bahnschrift SemiBold" panose="020B0502040204020203" pitchFamily="34" charset="0"/>
                </a:rPr>
                <a:t>01</a:t>
              </a:r>
            </a:p>
          </p:txBody>
        </p:sp>
      </p:grpSp>
      <p:grpSp>
        <p:nvGrpSpPr>
          <p:cNvPr id="29" name="Nhóm 28">
            <a:extLst>
              <a:ext uri="{FF2B5EF4-FFF2-40B4-BE49-F238E27FC236}">
                <a16:creationId xmlns:a16="http://schemas.microsoft.com/office/drawing/2014/main" id="{68F41C50-9BC0-813B-5A0D-44A5C9EEC9CA}"/>
              </a:ext>
            </a:extLst>
          </p:cNvPr>
          <p:cNvGrpSpPr/>
          <p:nvPr/>
        </p:nvGrpSpPr>
        <p:grpSpPr>
          <a:xfrm>
            <a:off x="1592997" y="2479363"/>
            <a:ext cx="9269470" cy="769440"/>
            <a:chOff x="2034567" y="3172068"/>
            <a:chExt cx="9269470" cy="769440"/>
          </a:xfrm>
        </p:grpSpPr>
        <p:sp>
          <p:nvSpPr>
            <p:cNvPr id="30" name="Hình chữ nhật: Góc Tròn 29">
              <a:extLst>
                <a:ext uri="{FF2B5EF4-FFF2-40B4-BE49-F238E27FC236}">
                  <a16:creationId xmlns:a16="http://schemas.microsoft.com/office/drawing/2014/main" id="{20799ADE-8084-C4F6-FF4F-BC8261545B39}"/>
                </a:ext>
              </a:extLst>
            </p:cNvPr>
            <p:cNvSpPr/>
            <p:nvPr/>
          </p:nvSpPr>
          <p:spPr>
            <a:xfrm>
              <a:off x="2349910" y="3301909"/>
              <a:ext cx="8954127" cy="484667"/>
            </a:xfrm>
            <a:prstGeom prst="roundRect">
              <a:avLst/>
            </a:prstGeom>
            <a:solidFill>
              <a:srgbClr val="F0B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82">
              <a:extLst>
                <a:ext uri="{FF2B5EF4-FFF2-40B4-BE49-F238E27FC236}">
                  <a16:creationId xmlns:a16="http://schemas.microsoft.com/office/drawing/2014/main" id="{62619404-A299-1D32-ADA0-3A1A988DFA89}"/>
                </a:ext>
              </a:extLst>
            </p:cNvPr>
            <p:cNvSpPr/>
            <p:nvPr/>
          </p:nvSpPr>
          <p:spPr>
            <a:xfrm>
              <a:off x="2034567" y="3172068"/>
              <a:ext cx="769439" cy="76944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cs typeface="+mn-ea"/>
                <a:sym typeface="+mn-lt"/>
              </a:endParaRPr>
            </a:p>
          </p:txBody>
        </p:sp>
        <p:sp>
          <p:nvSpPr>
            <p:cNvPr id="33" name="Freeform: Shape 83">
              <a:extLst>
                <a:ext uri="{FF2B5EF4-FFF2-40B4-BE49-F238E27FC236}">
                  <a16:creationId xmlns:a16="http://schemas.microsoft.com/office/drawing/2014/main" id="{AE3BCA5F-253E-00FD-4E41-8CCB97EB5924}"/>
                </a:ext>
              </a:extLst>
            </p:cNvPr>
            <p:cNvSpPr>
              <a:spLocks noChangeAspect="1"/>
            </p:cNvSpPr>
            <p:nvPr/>
          </p:nvSpPr>
          <p:spPr bwMode="auto">
            <a:xfrm>
              <a:off x="2189726" y="3324531"/>
              <a:ext cx="465001" cy="46451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sz="2400">
                <a:solidFill>
                  <a:schemeClr val="tx1">
                    <a:lumMod val="75000"/>
                    <a:lumOff val="25000"/>
                  </a:schemeClr>
                </a:solidFill>
                <a:cs typeface="+mn-ea"/>
                <a:sym typeface="+mn-lt"/>
              </a:endParaRPr>
            </a:p>
          </p:txBody>
        </p:sp>
        <p:sp>
          <p:nvSpPr>
            <p:cNvPr id="34" name="Hộp Văn bản 33">
              <a:extLst>
                <a:ext uri="{FF2B5EF4-FFF2-40B4-BE49-F238E27FC236}">
                  <a16:creationId xmlns:a16="http://schemas.microsoft.com/office/drawing/2014/main" id="{6E3EB8FA-E2E0-181E-5637-A930F96DB3AC}"/>
                </a:ext>
              </a:extLst>
            </p:cNvPr>
            <p:cNvSpPr txBox="1"/>
            <p:nvPr/>
          </p:nvSpPr>
          <p:spPr>
            <a:xfrm>
              <a:off x="2766925" y="3336053"/>
              <a:ext cx="6149015" cy="400110"/>
            </a:xfrm>
            <a:prstGeom prst="rect">
              <a:avLst/>
            </a:prstGeom>
            <a:noFill/>
          </p:spPr>
          <p:txBody>
            <a:bodyPr wrap="square">
              <a:spAutoFit/>
            </a:bodyPr>
            <a:lstStyle/>
            <a:p>
              <a:pPr algn="just"/>
              <a:r>
                <a:rPr lang="en-US" sz="2000" b="1" dirty="0">
                  <a:latin typeface="Calibri" panose="020F0502020204030204" pitchFamily="34" charset="0"/>
                  <a:cs typeface="Calibri" panose="020F0502020204030204" pitchFamily="34" charset="0"/>
                </a:rPr>
                <a:t>Chỉ ra </a:t>
              </a:r>
              <a:r>
                <a:rPr lang="en-US" sz="2000" dirty="0">
                  <a:latin typeface="Calibri" panose="020F0502020204030204" pitchFamily="34" charset="0"/>
                  <a:cs typeface="Calibri" panose="020F0502020204030204" pitchFamily="34" charset="0"/>
                </a:rPr>
                <a:t>các chi tiết về không gian, thời gian của câu chuyện</a:t>
              </a:r>
            </a:p>
          </p:txBody>
        </p:sp>
      </p:grpSp>
      <p:grpSp>
        <p:nvGrpSpPr>
          <p:cNvPr id="41" name="Nhóm 40">
            <a:extLst>
              <a:ext uri="{FF2B5EF4-FFF2-40B4-BE49-F238E27FC236}">
                <a16:creationId xmlns:a16="http://schemas.microsoft.com/office/drawing/2014/main" id="{D277ED8B-8BFB-D521-907C-9C0819F5F5F1}"/>
              </a:ext>
            </a:extLst>
          </p:cNvPr>
          <p:cNvGrpSpPr/>
          <p:nvPr/>
        </p:nvGrpSpPr>
        <p:grpSpPr>
          <a:xfrm>
            <a:off x="1592997" y="3455550"/>
            <a:ext cx="9199079" cy="779102"/>
            <a:chOff x="2034567" y="3172068"/>
            <a:chExt cx="9199079" cy="779102"/>
          </a:xfrm>
        </p:grpSpPr>
        <p:sp>
          <p:nvSpPr>
            <p:cNvPr id="42" name="Hình chữ nhật: Góc Tròn 41">
              <a:extLst>
                <a:ext uri="{FF2B5EF4-FFF2-40B4-BE49-F238E27FC236}">
                  <a16:creationId xmlns:a16="http://schemas.microsoft.com/office/drawing/2014/main" id="{CA4F7089-C027-6F89-207D-6F32C0F1C823}"/>
                </a:ext>
              </a:extLst>
            </p:cNvPr>
            <p:cNvSpPr/>
            <p:nvPr/>
          </p:nvSpPr>
          <p:spPr>
            <a:xfrm>
              <a:off x="2357352" y="3209140"/>
              <a:ext cx="8876294" cy="706152"/>
            </a:xfrm>
            <a:prstGeom prst="roundRect">
              <a:avLst/>
            </a:prstGeom>
            <a:solidFill>
              <a:srgbClr val="F0B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82">
              <a:extLst>
                <a:ext uri="{FF2B5EF4-FFF2-40B4-BE49-F238E27FC236}">
                  <a16:creationId xmlns:a16="http://schemas.microsoft.com/office/drawing/2014/main" id="{8F6CD013-9E71-CD2D-F364-B1434A50ED3D}"/>
                </a:ext>
              </a:extLst>
            </p:cNvPr>
            <p:cNvSpPr/>
            <p:nvPr/>
          </p:nvSpPr>
          <p:spPr>
            <a:xfrm>
              <a:off x="2034567" y="3172068"/>
              <a:ext cx="769439" cy="76944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cs typeface="+mn-ea"/>
                <a:sym typeface="+mn-lt"/>
              </a:endParaRPr>
            </a:p>
          </p:txBody>
        </p:sp>
        <p:sp>
          <p:nvSpPr>
            <p:cNvPr id="44" name="Freeform: Shape 83">
              <a:extLst>
                <a:ext uri="{FF2B5EF4-FFF2-40B4-BE49-F238E27FC236}">
                  <a16:creationId xmlns:a16="http://schemas.microsoft.com/office/drawing/2014/main" id="{9F74001F-B4E3-AFDD-5FB6-D93CC0B1EB45}"/>
                </a:ext>
              </a:extLst>
            </p:cNvPr>
            <p:cNvSpPr>
              <a:spLocks noChangeAspect="1"/>
            </p:cNvSpPr>
            <p:nvPr/>
          </p:nvSpPr>
          <p:spPr bwMode="auto">
            <a:xfrm>
              <a:off x="2189726" y="3324531"/>
              <a:ext cx="465001" cy="46451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sz="2400">
                <a:solidFill>
                  <a:schemeClr val="tx1">
                    <a:lumMod val="75000"/>
                    <a:lumOff val="25000"/>
                  </a:schemeClr>
                </a:solidFill>
                <a:cs typeface="+mn-ea"/>
                <a:sym typeface="+mn-lt"/>
              </a:endParaRPr>
            </a:p>
          </p:txBody>
        </p:sp>
        <p:sp>
          <p:nvSpPr>
            <p:cNvPr id="45" name="Hộp Văn bản 44">
              <a:extLst>
                <a:ext uri="{FF2B5EF4-FFF2-40B4-BE49-F238E27FC236}">
                  <a16:creationId xmlns:a16="http://schemas.microsoft.com/office/drawing/2014/main" id="{337703C0-8AFB-153E-800C-0AE695397C40}"/>
                </a:ext>
              </a:extLst>
            </p:cNvPr>
            <p:cNvSpPr txBox="1"/>
            <p:nvPr/>
          </p:nvSpPr>
          <p:spPr>
            <a:xfrm>
              <a:off x="2774367" y="3243284"/>
              <a:ext cx="8266206" cy="707886"/>
            </a:xfrm>
            <a:prstGeom prst="rect">
              <a:avLst/>
            </a:prstGeom>
            <a:noFill/>
          </p:spPr>
          <p:txBody>
            <a:bodyPr wrap="square">
              <a:spAutoFit/>
            </a:bodyPr>
            <a:lstStyle/>
            <a:p>
              <a:pPr lvl="0" algn="just"/>
              <a:r>
                <a:rPr lang="en-US" sz="2000" b="1" dirty="0">
                  <a:effectLst/>
                  <a:latin typeface="Calibri" panose="020F0502020204030204" pitchFamily="34" charset="0"/>
                  <a:ea typeface="Times New Roman" panose="02020603050405020304" pitchFamily="18" charset="0"/>
                  <a:cs typeface="Calibri" panose="020F0502020204030204" pitchFamily="34" charset="0"/>
                </a:rPr>
                <a:t>Tóm tắt</a:t>
              </a:r>
              <a:r>
                <a:rPr lang="en-US" sz="2000" dirty="0">
                  <a:effectLst/>
                  <a:latin typeface="Calibri" panose="020F0502020204030204" pitchFamily="34" charset="0"/>
                  <a:ea typeface="Times New Roman" panose="02020603050405020304" pitchFamily="18" charset="0"/>
                  <a:cs typeface="Calibri" panose="020F0502020204030204" pitchFamily="34" charset="0"/>
                </a:rPr>
                <a:t> quá trình tạo lập nên trời và đất của nhân vật thần Trụ Trời và nêu nội dung bao quát câu chuyện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6" name="Nhóm 45">
            <a:extLst>
              <a:ext uri="{FF2B5EF4-FFF2-40B4-BE49-F238E27FC236}">
                <a16:creationId xmlns:a16="http://schemas.microsoft.com/office/drawing/2014/main" id="{ACA646C7-8E48-E8C9-B119-C0EDEACBB879}"/>
              </a:ext>
            </a:extLst>
          </p:cNvPr>
          <p:cNvGrpSpPr/>
          <p:nvPr/>
        </p:nvGrpSpPr>
        <p:grpSpPr>
          <a:xfrm>
            <a:off x="1592997" y="4441400"/>
            <a:ext cx="9199079" cy="769440"/>
            <a:chOff x="2034567" y="3172068"/>
            <a:chExt cx="9199079" cy="769440"/>
          </a:xfrm>
        </p:grpSpPr>
        <p:sp>
          <p:nvSpPr>
            <p:cNvPr id="47" name="Hình chữ nhật: Góc Tròn 46">
              <a:extLst>
                <a:ext uri="{FF2B5EF4-FFF2-40B4-BE49-F238E27FC236}">
                  <a16:creationId xmlns:a16="http://schemas.microsoft.com/office/drawing/2014/main" id="{3C052AB0-361E-A807-CC3F-3EEA180FC0F3}"/>
                </a:ext>
              </a:extLst>
            </p:cNvPr>
            <p:cNvSpPr/>
            <p:nvPr/>
          </p:nvSpPr>
          <p:spPr>
            <a:xfrm>
              <a:off x="2357352" y="3321615"/>
              <a:ext cx="8876294" cy="463150"/>
            </a:xfrm>
            <a:prstGeom prst="roundRect">
              <a:avLst/>
            </a:prstGeom>
            <a:solidFill>
              <a:srgbClr val="F0B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82">
              <a:extLst>
                <a:ext uri="{FF2B5EF4-FFF2-40B4-BE49-F238E27FC236}">
                  <a16:creationId xmlns:a16="http://schemas.microsoft.com/office/drawing/2014/main" id="{5CCFF102-D664-7FC7-FF8D-9DE6C5BE7BDF}"/>
                </a:ext>
              </a:extLst>
            </p:cNvPr>
            <p:cNvSpPr/>
            <p:nvPr/>
          </p:nvSpPr>
          <p:spPr>
            <a:xfrm>
              <a:off x="2034567" y="3172068"/>
              <a:ext cx="769439" cy="76944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cs typeface="+mn-ea"/>
                <a:sym typeface="+mn-lt"/>
              </a:endParaRPr>
            </a:p>
          </p:txBody>
        </p:sp>
        <p:sp>
          <p:nvSpPr>
            <p:cNvPr id="49" name="Freeform: Shape 83">
              <a:extLst>
                <a:ext uri="{FF2B5EF4-FFF2-40B4-BE49-F238E27FC236}">
                  <a16:creationId xmlns:a16="http://schemas.microsoft.com/office/drawing/2014/main" id="{C8BD1949-B5EA-92C5-1456-78BD0CFFEDF4}"/>
                </a:ext>
              </a:extLst>
            </p:cNvPr>
            <p:cNvSpPr>
              <a:spLocks noChangeAspect="1"/>
            </p:cNvSpPr>
            <p:nvPr/>
          </p:nvSpPr>
          <p:spPr bwMode="auto">
            <a:xfrm>
              <a:off x="2189726" y="3324531"/>
              <a:ext cx="465001" cy="46451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sz="2400">
                <a:solidFill>
                  <a:schemeClr val="tx1">
                    <a:lumMod val="75000"/>
                    <a:lumOff val="25000"/>
                  </a:schemeClr>
                </a:solidFill>
                <a:cs typeface="+mn-ea"/>
                <a:sym typeface="+mn-lt"/>
              </a:endParaRPr>
            </a:p>
          </p:txBody>
        </p:sp>
        <p:sp>
          <p:nvSpPr>
            <p:cNvPr id="50" name="Hộp Văn bản 49">
              <a:extLst>
                <a:ext uri="{FF2B5EF4-FFF2-40B4-BE49-F238E27FC236}">
                  <a16:creationId xmlns:a16="http://schemas.microsoft.com/office/drawing/2014/main" id="{BF8BD18F-2B20-46BA-C726-DFC7A1E73BCF}"/>
                </a:ext>
              </a:extLst>
            </p:cNvPr>
            <p:cNvSpPr txBox="1"/>
            <p:nvPr/>
          </p:nvSpPr>
          <p:spPr>
            <a:xfrm>
              <a:off x="2804006" y="3321614"/>
              <a:ext cx="8081408" cy="400110"/>
            </a:xfrm>
            <a:prstGeom prst="rect">
              <a:avLst/>
            </a:prstGeom>
            <a:noFill/>
          </p:spPr>
          <p:txBody>
            <a:bodyPr wrap="square">
              <a:spAutoFit/>
            </a:bodyPr>
            <a:lstStyle/>
            <a:p>
              <a:pPr lvl="0" algn="just">
                <a:spcAft>
                  <a:spcPts val="80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Nhận xét</a:t>
              </a:r>
              <a:r>
                <a:rPr lang="en-US" sz="2000" dirty="0">
                  <a:effectLst/>
                  <a:latin typeface="Calibri" panose="020F0502020204030204" pitchFamily="34" charset="0"/>
                  <a:ea typeface="Times New Roman" panose="02020603050405020304" pitchFamily="18" charset="0"/>
                  <a:cs typeface="Calibri" panose="020F0502020204030204" pitchFamily="34" charset="0"/>
                </a:rPr>
                <a:t> về cách giải thích quá trình tạo lập thế giới của tác giả dân gian</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Nhóm 3">
            <a:extLst>
              <a:ext uri="{FF2B5EF4-FFF2-40B4-BE49-F238E27FC236}">
                <a16:creationId xmlns:a16="http://schemas.microsoft.com/office/drawing/2014/main" id="{9ED020B5-C1D3-31EB-ECF3-4B828E42E4B9}"/>
              </a:ext>
            </a:extLst>
          </p:cNvPr>
          <p:cNvGrpSpPr/>
          <p:nvPr/>
        </p:nvGrpSpPr>
        <p:grpSpPr>
          <a:xfrm>
            <a:off x="864540" y="5268061"/>
            <a:ext cx="10459323" cy="1012468"/>
            <a:chOff x="781238" y="5137559"/>
            <a:chExt cx="10459323" cy="1012468"/>
          </a:xfrm>
        </p:grpSpPr>
        <p:sp>
          <p:nvSpPr>
            <p:cNvPr id="27" name="TextBox 16">
              <a:extLst>
                <a:ext uri="{FF2B5EF4-FFF2-40B4-BE49-F238E27FC236}">
                  <a16:creationId xmlns:a16="http://schemas.microsoft.com/office/drawing/2014/main" id="{4628F517-8253-1247-683E-BC3C9D79D59F}"/>
                </a:ext>
              </a:extLst>
            </p:cNvPr>
            <p:cNvSpPr txBox="1"/>
            <p:nvPr/>
          </p:nvSpPr>
          <p:spPr>
            <a:xfrm>
              <a:off x="1732828" y="5195920"/>
              <a:ext cx="9507733" cy="954107"/>
            </a:xfrm>
            <a:prstGeom prst="rect">
              <a:avLst/>
            </a:prstGeom>
            <a:noFill/>
          </p:spPr>
          <p:txBody>
            <a:bodyPr wrap="square" rtlCol="0">
              <a:spAutoFit/>
            </a:bodyPr>
            <a:lstStyle/>
            <a:p>
              <a:pPr algn="just"/>
              <a:r>
                <a:rPr lang="en-US" sz="2800" b="1" dirty="0" err="1">
                  <a:solidFill>
                    <a:srgbClr val="E46431"/>
                  </a:solidFill>
                  <a:latin typeface="Calibri" panose="020F0502020204030204" pitchFamily="34" charset="0"/>
                  <a:cs typeface="Calibri" panose="020F0502020204030204" pitchFamily="34" charset="0"/>
                </a:rPr>
                <a:t>Học</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sinh</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liên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hệ</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với</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truyền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thuyết</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có</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cùng</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nội</a:t>
              </a:r>
              <a:r>
                <a:rPr lang="en-US" sz="2800" b="1" dirty="0">
                  <a:solidFill>
                    <a:srgbClr val="E46431"/>
                  </a:solidFill>
                  <a:latin typeface="Calibri" panose="020F0502020204030204" pitchFamily="34" charset="0"/>
                  <a:cs typeface="Calibri" panose="020F0502020204030204" pitchFamily="34" charset="0"/>
                </a:rPr>
                <a:t> dung </a:t>
              </a:r>
              <a:r>
                <a:rPr lang="en-US" sz="2800" b="1" dirty="0" err="1">
                  <a:solidFill>
                    <a:srgbClr val="E46431"/>
                  </a:solidFill>
                  <a:latin typeface="Calibri" panose="020F0502020204030204" pitchFamily="34" charset="0"/>
                  <a:cs typeface="Calibri" panose="020F0502020204030204" pitchFamily="34" charset="0"/>
                </a:rPr>
                <a:t>và</a:t>
              </a:r>
              <a:r>
                <a:rPr lang="en-US" sz="2800" b="1" dirty="0">
                  <a:solidFill>
                    <a:srgbClr val="E46431"/>
                  </a:solidFill>
                  <a:latin typeface="Calibri" panose="020F0502020204030204" pitchFamily="34" charset="0"/>
                  <a:cs typeface="Calibri" panose="020F0502020204030204" pitchFamily="34" charset="0"/>
                </a:rPr>
                <a:t> so </a:t>
              </a:r>
              <a:r>
                <a:rPr lang="en-US" sz="2800" b="1" dirty="0" err="1">
                  <a:solidFill>
                    <a:srgbClr val="E46431"/>
                  </a:solidFill>
                  <a:latin typeface="Calibri" panose="020F0502020204030204" pitchFamily="34" charset="0"/>
                  <a:cs typeface="Calibri" panose="020F0502020204030204" pitchFamily="34" charset="0"/>
                </a:rPr>
                <a:t>sánh</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giữa</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truyền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thuyết</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và</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thần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thoại</a:t>
              </a:r>
              <a:r>
                <a:rPr lang="en-US" sz="2800" b="1" dirty="0">
                  <a:solidFill>
                    <a:srgbClr val="E46431"/>
                  </a:solidFill>
                  <a:latin typeface="Calibri" panose="020F0502020204030204" pitchFamily="34" charset="0"/>
                  <a:cs typeface="Calibri" panose="020F0502020204030204" pitchFamily="34" charset="0"/>
                </a:rPr>
                <a:t>. </a:t>
              </a:r>
            </a:p>
          </p:txBody>
        </p:sp>
        <p:sp>
          <p:nvSpPr>
            <p:cNvPr id="51" name="Rectangle 1">
              <a:extLst>
                <a:ext uri="{FF2B5EF4-FFF2-40B4-BE49-F238E27FC236}">
                  <a16:creationId xmlns:a16="http://schemas.microsoft.com/office/drawing/2014/main" id="{DDD7337F-9B50-3001-231D-A44C9AEA1849}"/>
                </a:ext>
              </a:extLst>
            </p:cNvPr>
            <p:cNvSpPr/>
            <p:nvPr/>
          </p:nvSpPr>
          <p:spPr>
            <a:xfrm>
              <a:off x="781238" y="5137559"/>
              <a:ext cx="920730" cy="923330"/>
            </a:xfrm>
            <a:prstGeom prst="rect">
              <a:avLst/>
            </a:prstGeom>
            <a:noFill/>
          </p:spPr>
          <p:txBody>
            <a:bodyPr wrap="square" lIns="91440" tIns="45720" rIns="91440" bIns="45720">
              <a:spAutoFit/>
            </a:bodyPr>
            <a:lstStyle/>
            <a:p>
              <a:pPr algn="ctr"/>
              <a:r>
                <a:rPr lang="en-US" sz="5400" b="1" dirty="0">
                  <a:ln w="0"/>
                  <a:solidFill>
                    <a:srgbClr val="AD0000"/>
                  </a:solidFill>
                  <a:latin typeface="Bahnschrift SemiBold" panose="020B0502040204020203" pitchFamily="34" charset="0"/>
                </a:rPr>
                <a:t>02</a:t>
              </a:r>
            </a:p>
          </p:txBody>
        </p:sp>
      </p:grpSp>
    </p:spTree>
    <p:extLst>
      <p:ext uri="{BB962C8B-B14F-4D97-AF65-F5344CB8AC3E}">
        <p14:creationId xmlns:p14="http://schemas.microsoft.com/office/powerpoint/2010/main" val="1746312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75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0-#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0-#ppt_w/2"/>
                                          </p:val>
                                        </p:tav>
                                        <p:tav tm="100000">
                                          <p:val>
                                            <p:strVal val="#ppt_x"/>
                                          </p:val>
                                        </p:tav>
                                      </p:tavLst>
                                    </p:anim>
                                    <p:anim calcmode="lin" valueType="num">
                                      <p:cBhvr additive="base">
                                        <p:cTn id="23" dur="75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750" fill="hold"/>
                                        <p:tgtEl>
                                          <p:spTgt spid="41"/>
                                        </p:tgtEl>
                                        <p:attrNameLst>
                                          <p:attrName>ppt_x</p:attrName>
                                        </p:attrNameLst>
                                      </p:cBhvr>
                                      <p:tavLst>
                                        <p:tav tm="0">
                                          <p:val>
                                            <p:strVal val="0-#ppt_w/2"/>
                                          </p:val>
                                        </p:tav>
                                        <p:tav tm="100000">
                                          <p:val>
                                            <p:strVal val="#ppt_x"/>
                                          </p:val>
                                        </p:tav>
                                      </p:tavLst>
                                    </p:anim>
                                    <p:anim calcmode="lin" valueType="num">
                                      <p:cBhvr additive="base">
                                        <p:cTn id="28" dur="750" fill="hold"/>
                                        <p:tgtEl>
                                          <p:spTgt spid="41"/>
                                        </p:tgtEl>
                                        <p:attrNameLst>
                                          <p:attrName>ppt_y</p:attrName>
                                        </p:attrNameLst>
                                      </p:cBhvr>
                                      <p:tavLst>
                                        <p:tav tm="0">
                                          <p:val>
                                            <p:strVal val="#ppt_y"/>
                                          </p:val>
                                        </p:tav>
                                        <p:tav tm="100000">
                                          <p:val>
                                            <p:strVal val="#ppt_y"/>
                                          </p:val>
                                        </p:tav>
                                      </p:tavLst>
                                    </p:anim>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750" fill="hold"/>
                                        <p:tgtEl>
                                          <p:spTgt spid="4"/>
                                        </p:tgtEl>
                                        <p:attrNameLst>
                                          <p:attrName>ppt_x</p:attrName>
                                        </p:attrNameLst>
                                      </p:cBhvr>
                                      <p:tavLst>
                                        <p:tav tm="0">
                                          <p:val>
                                            <p:strVal val="0-#ppt_w/2"/>
                                          </p:val>
                                        </p:tav>
                                        <p:tav tm="100000">
                                          <p:val>
                                            <p:strVal val="#ppt_x"/>
                                          </p:val>
                                        </p:tav>
                                      </p:tavLst>
                                    </p:anim>
                                    <p:anim calcmode="lin" valueType="num">
                                      <p:cBhvr additive="base">
                                        <p:cTn id="39"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D9E0FBB0-7D35-3AF9-2E88-5DFD2F6B8812}"/>
              </a:ext>
            </a:extLst>
          </p:cNvPr>
          <p:cNvGrpSpPr/>
          <p:nvPr/>
        </p:nvGrpSpPr>
        <p:grpSpPr>
          <a:xfrm>
            <a:off x="-5048439" y="282388"/>
            <a:ext cx="10096878" cy="6293223"/>
            <a:chOff x="-5048439" y="282388"/>
            <a:chExt cx="10096878" cy="6293223"/>
          </a:xfrm>
        </p:grpSpPr>
        <p:sp>
          <p:nvSpPr>
            <p:cNvPr id="2" name="椭圆 1">
              <a:extLst>
                <a:ext uri="{FF2B5EF4-FFF2-40B4-BE49-F238E27FC236}">
                  <a16:creationId xmlns:a16="http://schemas.microsoft.com/office/drawing/2014/main" id="{673073D7-1896-458C-8279-ACB23A71E589}"/>
                </a:ext>
              </a:extLst>
            </p:cNvPr>
            <p:cNvSpPr/>
            <p:nvPr/>
          </p:nvSpPr>
          <p:spPr>
            <a:xfrm>
              <a:off x="-3146612"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3783ECBA-F23E-4F49-8034-6B4C8238B15C}"/>
                </a:ext>
              </a:extLst>
            </p:cNvPr>
            <p:cNvGrpSpPr/>
            <p:nvPr/>
          </p:nvGrpSpPr>
          <p:grpSpPr>
            <a:xfrm>
              <a:off x="-5048439" y="1371598"/>
              <a:ext cx="10096878" cy="4114802"/>
              <a:chOff x="185379" y="0"/>
              <a:chExt cx="11821242" cy="4817536"/>
            </a:xfrm>
          </p:grpSpPr>
          <p:grpSp>
            <p:nvGrpSpPr>
              <p:cNvPr id="4" name="组合 3">
                <a:extLst>
                  <a:ext uri="{FF2B5EF4-FFF2-40B4-BE49-F238E27FC236}">
                    <a16:creationId xmlns:a16="http://schemas.microsoft.com/office/drawing/2014/main" id="{9203753B-AA5D-46B8-BF96-1FF8F49C8E4A}"/>
                  </a:ext>
                </a:extLst>
              </p:cNvPr>
              <p:cNvGrpSpPr/>
              <p:nvPr/>
            </p:nvGrpSpPr>
            <p:grpSpPr>
              <a:xfrm>
                <a:off x="185379" y="0"/>
                <a:ext cx="11821242" cy="2421638"/>
                <a:chOff x="580200" y="0"/>
                <a:chExt cx="8792706" cy="1801228"/>
              </a:xfrm>
            </p:grpSpPr>
            <p:pic>
              <p:nvPicPr>
                <p:cNvPr id="8" name="图片 7">
                  <a:extLst>
                    <a:ext uri="{FF2B5EF4-FFF2-40B4-BE49-F238E27FC236}">
                      <a16:creationId xmlns:a16="http://schemas.microsoft.com/office/drawing/2014/main" id="{3F694CF4-5C7B-4532-808C-343625E46AE1}"/>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9" name="图片 8">
                  <a:extLst>
                    <a:ext uri="{FF2B5EF4-FFF2-40B4-BE49-F238E27FC236}">
                      <a16:creationId xmlns:a16="http://schemas.microsoft.com/office/drawing/2014/main" id="{D625EF98-927F-44CA-9F59-3324E25E909B}"/>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5" name="组合 4">
                <a:extLst>
                  <a:ext uri="{FF2B5EF4-FFF2-40B4-BE49-F238E27FC236}">
                    <a16:creationId xmlns:a16="http://schemas.microsoft.com/office/drawing/2014/main" id="{FFBB7248-C5DA-43CB-B016-8610325725B4}"/>
                  </a:ext>
                </a:extLst>
              </p:cNvPr>
              <p:cNvGrpSpPr/>
              <p:nvPr/>
            </p:nvGrpSpPr>
            <p:grpSpPr>
              <a:xfrm>
                <a:off x="2726576" y="411166"/>
                <a:ext cx="6738848" cy="4406370"/>
                <a:chOff x="1051531" y="528595"/>
                <a:chExt cx="8871421" cy="5800807"/>
              </a:xfrm>
            </p:grpSpPr>
            <p:pic>
              <p:nvPicPr>
                <p:cNvPr id="6" name="图片 5">
                  <a:extLst>
                    <a:ext uri="{FF2B5EF4-FFF2-40B4-BE49-F238E27FC236}">
                      <a16:creationId xmlns:a16="http://schemas.microsoft.com/office/drawing/2014/main" id="{65355B19-3C62-44B8-8789-0791C19BB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7" name="图片 6">
                  <a:extLst>
                    <a:ext uri="{FF2B5EF4-FFF2-40B4-BE49-F238E27FC236}">
                      <a16:creationId xmlns:a16="http://schemas.microsoft.com/office/drawing/2014/main" id="{2BAC8888-AE30-4FA0-BE0E-44E8467BA5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10B9F737-CE85-44C0-9CF7-91DA33043F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flipH="1">
            <a:off x="10232161" y="5283673"/>
            <a:ext cx="1959839" cy="3617480"/>
          </a:xfrm>
          <a:prstGeom prst="rect">
            <a:avLst/>
          </a:prstGeom>
        </p:spPr>
      </p:pic>
      <p:grpSp>
        <p:nvGrpSpPr>
          <p:cNvPr id="21" name="Nhóm 20">
            <a:extLst>
              <a:ext uri="{FF2B5EF4-FFF2-40B4-BE49-F238E27FC236}">
                <a16:creationId xmlns:a16="http://schemas.microsoft.com/office/drawing/2014/main" id="{2CD4528E-72AF-A79F-1915-000B0DFA10C5}"/>
              </a:ext>
            </a:extLst>
          </p:cNvPr>
          <p:cNvGrpSpPr/>
          <p:nvPr/>
        </p:nvGrpSpPr>
        <p:grpSpPr>
          <a:xfrm>
            <a:off x="3843581" y="756957"/>
            <a:ext cx="8043620" cy="4859804"/>
            <a:chOff x="3843581" y="756957"/>
            <a:chExt cx="8043620" cy="4859804"/>
          </a:xfrm>
        </p:grpSpPr>
        <p:grpSp>
          <p:nvGrpSpPr>
            <p:cNvPr id="20" name="Nhóm 19">
              <a:extLst>
                <a:ext uri="{FF2B5EF4-FFF2-40B4-BE49-F238E27FC236}">
                  <a16:creationId xmlns:a16="http://schemas.microsoft.com/office/drawing/2014/main" id="{A0B66318-C763-468F-30CF-11C905B38A41}"/>
                </a:ext>
              </a:extLst>
            </p:cNvPr>
            <p:cNvGrpSpPr/>
            <p:nvPr/>
          </p:nvGrpSpPr>
          <p:grpSpPr>
            <a:xfrm>
              <a:off x="3843581" y="1568912"/>
              <a:ext cx="8043620" cy="4047849"/>
              <a:chOff x="3843581" y="1568912"/>
              <a:chExt cx="8043620" cy="4047849"/>
            </a:xfrm>
          </p:grpSpPr>
          <p:sp>
            <p:nvSpPr>
              <p:cNvPr id="11" name="Hình chữ nhật: Góc Tròn 10">
                <a:extLst>
                  <a:ext uri="{FF2B5EF4-FFF2-40B4-BE49-F238E27FC236}">
                    <a16:creationId xmlns:a16="http://schemas.microsoft.com/office/drawing/2014/main" id="{33F186DF-9E1F-8055-76A8-48F78E98A754}"/>
                  </a:ext>
                </a:extLst>
              </p:cNvPr>
              <p:cNvSpPr/>
              <p:nvPr/>
            </p:nvSpPr>
            <p:spPr>
              <a:xfrm>
                <a:off x="3843581" y="1568912"/>
                <a:ext cx="8043620" cy="4047849"/>
              </a:xfrm>
              <a:prstGeom prst="round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7CB0A807-23E6-F9E7-01C9-2826F1C4BF80}"/>
                  </a:ext>
                </a:extLst>
              </p:cNvPr>
              <p:cNvSpPr txBox="1"/>
              <p:nvPr/>
            </p:nvSpPr>
            <p:spPr>
              <a:xfrm>
                <a:off x="4076054" y="1777051"/>
                <a:ext cx="7563173" cy="3540680"/>
              </a:xfrm>
              <a:prstGeom prst="roundRect">
                <a:avLst>
                  <a:gd name="adj" fmla="val 14087"/>
                </a:avLst>
              </a:prstGeom>
              <a:solidFill>
                <a:schemeClr val="bg1">
                  <a:alpha val="70000"/>
                </a:schemeClr>
              </a:solidFill>
            </p:spPr>
            <p:txBody>
              <a:bodyPr wrap="square">
                <a:spAutoFit/>
              </a:bodyPr>
              <a:lstStyle/>
              <a:p>
                <a:pPr lvl="0" algn="just">
                  <a:lnSpc>
                    <a:spcPct val="150000"/>
                  </a:lnSpc>
                  <a:spcAft>
                    <a:spcPts val="800"/>
                  </a:spcAft>
                  <a:defRPr/>
                </a:pPr>
                <a:r>
                  <a:rPr lang="en-US" sz="2800" dirty="0">
                    <a:solidFill>
                      <a:prstClr val="black"/>
                    </a:solidFill>
                    <a:latin typeface="Calibri" panose="020F0502020204030204"/>
                  </a:rPr>
                  <a:t>Truyện Thần Trụ trời phản ánh nhận thức, quan niệm của dân gian về vị thần tối cao sáng tạo ra thế giới. Mang ý nghĩa tâm linh và thể hiện được văn hóa dân gian thờ cúng trời đất của người Việt cổ. </a:t>
                </a:r>
                <a:endParaRPr lang="en-US" sz="3200" dirty="0">
                  <a:solidFill>
                    <a:prstClr val="black"/>
                  </a:solidFill>
                  <a:latin typeface="Calibri" panose="020F0502020204030204"/>
                  <a:ea typeface="Cambria" panose="02040503050406030204" pitchFamily="18" charset="0"/>
                  <a:cs typeface="Times New Roman" panose="02020603050405020304" pitchFamily="18" charset="0"/>
                </a:endParaRPr>
              </a:p>
            </p:txBody>
          </p:sp>
        </p:grpSp>
        <p:sp>
          <p:nvSpPr>
            <p:cNvPr id="13" name="Hộp Văn bản 12">
              <a:extLst>
                <a:ext uri="{FF2B5EF4-FFF2-40B4-BE49-F238E27FC236}">
                  <a16:creationId xmlns:a16="http://schemas.microsoft.com/office/drawing/2014/main" id="{A1F101A8-AA72-8BC4-A721-5838886FF372}"/>
                </a:ext>
              </a:extLst>
            </p:cNvPr>
            <p:cNvSpPr txBox="1"/>
            <p:nvPr/>
          </p:nvSpPr>
          <p:spPr>
            <a:xfrm>
              <a:off x="6815797" y="756957"/>
              <a:ext cx="2452190" cy="707886"/>
            </a:xfrm>
            <a:prstGeom prst="rect">
              <a:avLst/>
            </a:prstGeom>
            <a:noFill/>
          </p:spPr>
          <p:txBody>
            <a:bodyPr wrap="square">
              <a:spAutoFit/>
            </a:bodyPr>
            <a:lstStyle/>
            <a:p>
              <a:pPr marR="0" algn="ctr">
                <a:spcBef>
                  <a:spcPts val="0"/>
                </a:spcBef>
                <a:spcAft>
                  <a:spcPts val="800"/>
                </a:spcAft>
              </a:pPr>
              <a:r>
                <a:rPr lang="en-US" sz="4000" b="1"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TIỂU KẾT</a:t>
              </a:r>
            </a:p>
          </p:txBody>
        </p:sp>
      </p:grpSp>
      <p:grpSp>
        <p:nvGrpSpPr>
          <p:cNvPr id="15" name="Group 22">
            <a:extLst>
              <a:ext uri="{FF2B5EF4-FFF2-40B4-BE49-F238E27FC236}">
                <a16:creationId xmlns:a16="http://schemas.microsoft.com/office/drawing/2014/main" id="{EBA8BE29-1355-7477-1801-29C5A2DB0D34}"/>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01E3CE6-996E-9763-B9B7-8B7B88F0DBF0}"/>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77EC2BA7-462B-6C41-1F23-F70465C2E095}"/>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5B61BE7F-F6DF-C903-D320-4642502727C6}"/>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CC85BD2F-F176-305C-6E56-1E14F8EFB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0888562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750" fill="hold"/>
                                        <p:tgtEl>
                                          <p:spTgt spid="14"/>
                                        </p:tgtEl>
                                        <p:attrNameLst>
                                          <p:attrName>ppt_w</p:attrName>
                                        </p:attrNameLst>
                                      </p:cBhvr>
                                      <p:tavLst>
                                        <p:tav tm="0">
                                          <p:val>
                                            <p:fltVal val="0"/>
                                          </p:val>
                                        </p:tav>
                                        <p:tav tm="100000">
                                          <p:val>
                                            <p:strVal val="#ppt_w"/>
                                          </p:val>
                                        </p:tav>
                                      </p:tavLst>
                                    </p:anim>
                                    <p:anim calcmode="lin" valueType="num">
                                      <p:cBhvr>
                                        <p:cTn id="13" dur="750" fill="hold"/>
                                        <p:tgtEl>
                                          <p:spTgt spid="14"/>
                                        </p:tgtEl>
                                        <p:attrNameLst>
                                          <p:attrName>ppt_h</p:attrName>
                                        </p:attrNameLst>
                                      </p:cBhvr>
                                      <p:tavLst>
                                        <p:tav tm="0">
                                          <p:val>
                                            <p:fltVal val="0"/>
                                          </p:val>
                                        </p:tav>
                                        <p:tav tm="100000">
                                          <p:val>
                                            <p:strVal val="#ppt_h"/>
                                          </p:val>
                                        </p:tav>
                                      </p:tavLst>
                                    </p:anim>
                                    <p:animEffect transition="in" filter="fade">
                                      <p:cBhvr>
                                        <p:cTn id="14" dur="75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800" decel="100000"/>
                                        <p:tgtEl>
                                          <p:spTgt spid="21"/>
                                        </p:tgtEl>
                                      </p:cBhvr>
                                    </p:animEffect>
                                    <p:anim calcmode="lin" valueType="num">
                                      <p:cBhvr>
                                        <p:cTn id="20" dur="800" decel="100000" fill="hold"/>
                                        <p:tgtEl>
                                          <p:spTgt spid="21"/>
                                        </p:tgtEl>
                                        <p:attrNameLst>
                                          <p:attrName>style.rotation</p:attrName>
                                        </p:attrNameLst>
                                      </p:cBhvr>
                                      <p:tavLst>
                                        <p:tav tm="0">
                                          <p:val>
                                            <p:fltVal val="-90"/>
                                          </p:val>
                                        </p:tav>
                                        <p:tav tm="100000">
                                          <p:val>
                                            <p:fltVal val="0"/>
                                          </p:val>
                                        </p:tav>
                                      </p:tavLst>
                                    </p:anim>
                                    <p:anim calcmode="lin" valueType="num">
                                      <p:cBhvr>
                                        <p:cTn id="21" dur="800" decel="100000" fill="hold"/>
                                        <p:tgtEl>
                                          <p:spTgt spid="21"/>
                                        </p:tgtEl>
                                        <p:attrNameLst>
                                          <p:attrName>ppt_x</p:attrName>
                                        </p:attrNameLst>
                                      </p:cBhvr>
                                      <p:tavLst>
                                        <p:tav tm="0">
                                          <p:val>
                                            <p:strVal val="#ppt_x+0.4"/>
                                          </p:val>
                                        </p:tav>
                                        <p:tav tm="100000">
                                          <p:val>
                                            <p:strVal val="#ppt_x-0.05"/>
                                          </p:val>
                                        </p:tav>
                                      </p:tavLst>
                                    </p:anim>
                                    <p:anim calcmode="lin" valueType="num">
                                      <p:cBhvr>
                                        <p:cTn id="22" dur="800" decel="100000" fill="hold"/>
                                        <p:tgtEl>
                                          <p:spTgt spid="2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2C213D9D-812E-6CA5-8626-2654B8EDBDBC}"/>
              </a:ext>
            </a:extLst>
          </p:cNvPr>
          <p:cNvGrpSpPr/>
          <p:nvPr/>
        </p:nvGrpSpPr>
        <p:grpSpPr>
          <a:xfrm>
            <a:off x="7143560" y="282388"/>
            <a:ext cx="10096878" cy="6293223"/>
            <a:chOff x="7143560" y="282388"/>
            <a:chExt cx="10096878" cy="6293223"/>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933824" y="1351507"/>
            <a:ext cx="6028347" cy="4339650"/>
          </a:xfrm>
          <a:prstGeom prst="rect">
            <a:avLst/>
          </a:prstGeom>
          <a:noFill/>
        </p:spPr>
        <p:txBody>
          <a:bodyPr wrap="square" rtlCol="0">
            <a:spAutoFit/>
          </a:bodyPr>
          <a:lstStyle/>
          <a:p>
            <a:pPr algn="ctr"/>
            <a:r>
              <a:rPr lang="en-US" sz="13800" b="1" dirty="0">
                <a:solidFill>
                  <a:srgbClr val="AD0000"/>
                </a:solidFill>
                <a:latin typeface="Fira Sans ExtraBold" panose="020B0903050000020004" pitchFamily="34" charset="0"/>
                <a:cs typeface="#9Slide03 Arima Madurai Bold" panose="00000800000000000000" pitchFamily="2" charset="0"/>
              </a:rPr>
              <a:t>LUYỆN TẬP</a:t>
            </a: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47737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fltVal val="0"/>
                                          </p:val>
                                        </p:tav>
                                        <p:tav tm="100000">
                                          <p:val>
                                            <p:strVal val="#ppt_w"/>
                                          </p:val>
                                        </p:tav>
                                      </p:tavLst>
                                    </p:anim>
                                    <p:anim calcmode="lin" valueType="num">
                                      <p:cBhvr>
                                        <p:cTn id="13" dur="750" fill="hold"/>
                                        <p:tgtEl>
                                          <p:spTgt spid="11"/>
                                        </p:tgtEl>
                                        <p:attrNameLst>
                                          <p:attrName>ppt_h</p:attrName>
                                        </p:attrNameLst>
                                      </p:cBhvr>
                                      <p:tavLst>
                                        <p:tav tm="0">
                                          <p:val>
                                            <p:fltVal val="0"/>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a:extLst>
              <a:ext uri="{FF2B5EF4-FFF2-40B4-BE49-F238E27FC236}">
                <a16:creationId xmlns:a16="http://schemas.microsoft.com/office/drawing/2014/main" id="{5B984DA7-4542-414F-962E-BAE339DF57DF}"/>
              </a:ext>
            </a:extLst>
          </p:cNvPr>
          <p:cNvSpPr txBox="1"/>
          <p:nvPr/>
        </p:nvSpPr>
        <p:spPr>
          <a:xfrm>
            <a:off x="1924151" y="1257578"/>
            <a:ext cx="8343698" cy="1323439"/>
          </a:xfrm>
          <a:prstGeom prst="rect">
            <a:avLst/>
          </a:prstGeom>
          <a:noFill/>
          <a:effectLst>
            <a:glow rad="139700">
              <a:schemeClr val="bg1">
                <a:alpha val="40000"/>
              </a:schemeClr>
            </a:glow>
          </a:effectLst>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8000" b="1"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8000" b="0"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 name="Nhóm 4">
            <a:extLst>
              <a:ext uri="{FF2B5EF4-FFF2-40B4-BE49-F238E27FC236}">
                <a16:creationId xmlns:a16="http://schemas.microsoft.com/office/drawing/2014/main" id="{ECC23889-33BE-E764-B79D-97A05F2145BD}"/>
              </a:ext>
            </a:extLst>
          </p:cNvPr>
          <p:cNvGrpSpPr/>
          <p:nvPr/>
        </p:nvGrpSpPr>
        <p:grpSpPr>
          <a:xfrm>
            <a:off x="-2633386" y="-2093334"/>
            <a:ext cx="17179380" cy="9562416"/>
            <a:chOff x="-2633386" y="-2093334"/>
            <a:chExt cx="17179380" cy="9562416"/>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6600528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83458" y="428877"/>
            <a:ext cx="11491410"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84B6EE56-D4E8-584E-50CE-0B67237BD68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Hộp Văn bản 11">
            <a:extLst>
              <a:ext uri="{FF2B5EF4-FFF2-40B4-BE49-F238E27FC236}">
                <a16:creationId xmlns:a16="http://schemas.microsoft.com/office/drawing/2014/main" id="{0BBB2F25-707A-7533-495E-EB292C03A251}"/>
              </a:ext>
            </a:extLst>
          </p:cNvPr>
          <p:cNvSpPr txBox="1"/>
          <p:nvPr/>
        </p:nvSpPr>
        <p:spPr>
          <a:xfrm>
            <a:off x="1275854" y="1776859"/>
            <a:ext cx="10149229" cy="510778"/>
          </a:xfrm>
          <a:prstGeom prst="roundRect">
            <a:avLst/>
          </a:prstGeom>
          <a:solidFill>
            <a:srgbClr val="F0B094"/>
          </a:solidFill>
          <a:ln w="12700" cap="flat" cmpd="sng" algn="ctr">
            <a:noFill/>
            <a:prstDash val="solid"/>
            <a:miter lim="800000"/>
          </a:ln>
          <a:effectLst/>
        </p:spPr>
        <p:txBody>
          <a:bodyPr wrap="square">
            <a:spAutoFit/>
          </a:bodyPr>
          <a:lstStyle/>
          <a:p>
            <a:pPr marL="0" marR="0" lvl="0" indent="0" algn="just" defTabSz="914400" eaLnBrk="1" fontAlgn="auto" latinLnBrk="0" hangingPunct="1">
              <a:spcBef>
                <a:spcPts val="0"/>
              </a:spcBef>
              <a:spcAft>
                <a:spcPts val="800"/>
              </a:spcAft>
              <a:buClrTx/>
              <a:buSzTx/>
              <a:buFontTx/>
              <a:buNone/>
              <a:tabLst/>
              <a:defRPr/>
            </a:pP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1.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Không</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gian</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trong</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Thần</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Trụ</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Trời</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được</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miêu</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tả</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như</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thế</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nào</a:t>
            </a:r>
            <a:r>
              <a:rPr kumimoji="0" lang="en-US" sz="2400" b="1" i="0" u="none" strike="noStrike" kern="0" cap="none" spc="0" normalizeH="0" baseline="0" noProof="0" dirty="0">
                <a:ln>
                  <a:noFill/>
                </a:ln>
                <a:solidFill>
                  <a:srgbClr val="AD0000"/>
                </a:solidFill>
                <a:effectLst/>
                <a:uLnTx/>
                <a:uFillTx/>
                <a:latin typeface="Calibri" panose="020F0502020204030204"/>
              </a:rPr>
              <a:t>? </a:t>
            </a:r>
            <a:endParaRPr kumimoji="0" lang="en-US" sz="2800" b="1" i="0" u="none" strike="noStrike" kern="0" cap="none" spc="0" normalizeH="0" baseline="0" noProof="0" dirty="0">
              <a:ln>
                <a:noFill/>
              </a:ln>
              <a:solidFill>
                <a:srgbClr val="AD0000"/>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36" name="Oval 1">
            <a:extLst>
              <a:ext uri="{FF2B5EF4-FFF2-40B4-BE49-F238E27FC236}">
                <a16:creationId xmlns:a16="http://schemas.microsoft.com/office/drawing/2014/main" id="{03EEDBCD-C708-AC3F-8D9E-81CC27465F0C}"/>
              </a:ext>
            </a:extLst>
          </p:cNvPr>
          <p:cNvSpPr/>
          <p:nvPr/>
        </p:nvSpPr>
        <p:spPr>
          <a:xfrm>
            <a:off x="1583770" y="2677267"/>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A</a:t>
            </a:r>
          </a:p>
        </p:txBody>
      </p:sp>
      <p:sp>
        <p:nvSpPr>
          <p:cNvPr id="37" name="Oval 18">
            <a:extLst>
              <a:ext uri="{FF2B5EF4-FFF2-40B4-BE49-F238E27FC236}">
                <a16:creationId xmlns:a16="http://schemas.microsoft.com/office/drawing/2014/main" id="{EA384D7F-62BC-6898-735B-E34847B86529}"/>
              </a:ext>
            </a:extLst>
          </p:cNvPr>
          <p:cNvSpPr/>
          <p:nvPr/>
        </p:nvSpPr>
        <p:spPr>
          <a:xfrm>
            <a:off x="1583770" y="4021798"/>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B</a:t>
            </a:r>
          </a:p>
        </p:txBody>
      </p:sp>
      <p:sp>
        <p:nvSpPr>
          <p:cNvPr id="39" name="Oval 19">
            <a:extLst>
              <a:ext uri="{FF2B5EF4-FFF2-40B4-BE49-F238E27FC236}">
                <a16:creationId xmlns:a16="http://schemas.microsoft.com/office/drawing/2014/main" id="{953CD5B2-AA7E-E819-3AB7-CFF59A83F752}"/>
              </a:ext>
            </a:extLst>
          </p:cNvPr>
          <p:cNvSpPr/>
          <p:nvPr/>
        </p:nvSpPr>
        <p:spPr>
          <a:xfrm>
            <a:off x="1625941" y="5266873"/>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C</a:t>
            </a:r>
          </a:p>
        </p:txBody>
      </p:sp>
      <p:sp>
        <p:nvSpPr>
          <p:cNvPr id="45" name="TextBox 21">
            <a:extLst>
              <a:ext uri="{FF2B5EF4-FFF2-40B4-BE49-F238E27FC236}">
                <a16:creationId xmlns:a16="http://schemas.microsoft.com/office/drawing/2014/main" id="{54960C99-1F41-1BE7-FD84-FF3230680825}"/>
              </a:ext>
            </a:extLst>
          </p:cNvPr>
          <p:cNvSpPr txBox="1"/>
          <p:nvPr/>
        </p:nvSpPr>
        <p:spPr>
          <a:xfrm>
            <a:off x="2517715" y="2592834"/>
            <a:ext cx="6975894" cy="114307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chỉ</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là</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vùng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hỗn</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độn</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tối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tăm,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lạnh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lẽo</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285750" indent="-285750" algn="just">
              <a:lnSpc>
                <a:spcPct val="150000"/>
              </a:lnSpc>
              <a:buFont typeface="Arial" panose="020B0604020202020204" pitchFamily="34" charset="0"/>
              <a:buChar char="•"/>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như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tấm</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màn</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rộng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mênh mông</a:t>
            </a:r>
          </a:p>
        </p:txBody>
      </p:sp>
      <p:sp>
        <p:nvSpPr>
          <p:cNvPr id="46" name="TextBox 22">
            <a:extLst>
              <a:ext uri="{FF2B5EF4-FFF2-40B4-BE49-F238E27FC236}">
                <a16:creationId xmlns:a16="http://schemas.microsoft.com/office/drawing/2014/main" id="{241B30E2-9B73-3328-66DE-F782C420B70A}"/>
              </a:ext>
            </a:extLst>
          </p:cNvPr>
          <p:cNvSpPr txBox="1"/>
          <p:nvPr/>
        </p:nvSpPr>
        <p:spPr>
          <a:xfrm>
            <a:off x="2569476" y="3913714"/>
            <a:ext cx="6975894" cy="114307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Mây xanh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mù</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mịt</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342900" indent="-342900" algn="just">
              <a:lnSpc>
                <a:spcPct val="150000"/>
              </a:lnSpc>
              <a:buFont typeface="Arial" panose="020B0604020202020204" pitchFamily="34" charset="0"/>
              <a:buChar char="•"/>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phân đôi</a:t>
            </a:r>
          </a:p>
        </p:txBody>
      </p:sp>
      <p:sp>
        <p:nvSpPr>
          <p:cNvPr id="47" name="TextBox 23">
            <a:extLst>
              <a:ext uri="{FF2B5EF4-FFF2-40B4-BE49-F238E27FC236}">
                <a16:creationId xmlns:a16="http://schemas.microsoft.com/office/drawing/2014/main" id="{836BAF61-8F95-BC76-4877-9FE8C097D9F8}"/>
              </a:ext>
            </a:extLst>
          </p:cNvPr>
          <p:cNvSpPr txBox="1"/>
          <p:nvPr/>
        </p:nvSpPr>
        <p:spPr>
          <a:xfrm>
            <a:off x="2680657" y="5380654"/>
            <a:ext cx="6975894" cy="589072"/>
          </a:xfrm>
          <a:prstGeom prst="rect">
            <a:avLst/>
          </a:prstGeom>
          <a:noFill/>
        </p:spPr>
        <p:txBody>
          <a:bodyPr wrap="square">
            <a:spAutoFit/>
          </a:bodyPr>
          <a:lstStyle/>
          <a:p>
            <a:pPr algn="just">
              <a:lnSpc>
                <a:spcPct val="150000"/>
              </a:lnSpc>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Cả</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hai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đáp</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án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và</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B</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629546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9"/>
                                        </p:tgtEl>
                                        <p:attrNameLst>
                                          <p:attrName>fillcolor</p:attrName>
                                        </p:attrNameLst>
                                      </p:cBhvr>
                                      <p:to>
                                        <a:schemeClr val="accent2"/>
                                      </p:to>
                                    </p:animClr>
                                    <p:set>
                                      <p:cBhvr>
                                        <p:cTn id="36" dur="2000" fill="hold"/>
                                        <p:tgtEl>
                                          <p:spTgt spid="39"/>
                                        </p:tgtEl>
                                        <p:attrNameLst>
                                          <p:attrName>fill.type</p:attrName>
                                        </p:attrNameLst>
                                      </p:cBhvr>
                                      <p:to>
                                        <p:strVal val="solid"/>
                                      </p:to>
                                    </p:set>
                                    <p:set>
                                      <p:cBhvr>
                                        <p:cTn id="37" dur="2000"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5"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73626" y="428877"/>
            <a:ext cx="11501242"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AFFD170F-7694-6972-8325-D9FB8F496A7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Hộp Văn bản 11">
            <a:extLst>
              <a:ext uri="{FF2B5EF4-FFF2-40B4-BE49-F238E27FC236}">
                <a16:creationId xmlns:a16="http://schemas.microsoft.com/office/drawing/2014/main" id="{E427A084-FF9C-214E-33A8-166BD807C600}"/>
              </a:ext>
            </a:extLst>
          </p:cNvPr>
          <p:cNvSpPr txBox="1"/>
          <p:nvPr/>
        </p:nvSpPr>
        <p:spPr>
          <a:xfrm>
            <a:off x="1580235" y="1817957"/>
            <a:ext cx="8194530" cy="510778"/>
          </a:xfrm>
          <a:prstGeom prst="roundRect">
            <a:avLst/>
          </a:prstGeom>
          <a:solidFill>
            <a:srgbClr val="F0B094"/>
          </a:solidFill>
          <a:ln w="12700" cap="flat" cmpd="sng" algn="ctr">
            <a:noFill/>
            <a:prstDash val="solid"/>
            <a:miter lim="800000"/>
          </a:ln>
          <a:effectLst/>
        </p:spPr>
        <p:txBody>
          <a:bodyPr wrap="square">
            <a:spAutoFit/>
          </a:bodyPr>
          <a:lstStyle>
            <a:defPPr>
              <a:defRPr lang="zh-CN"/>
            </a:defPPr>
            <a:lvl1pPr marR="0" lvl="0" indent="0" algn="just" fontAlgn="auto">
              <a:spcBef>
                <a:spcPts val="0"/>
              </a:spcBef>
              <a:spcAft>
                <a:spcPts val="800"/>
              </a:spcAft>
              <a:buClrTx/>
              <a:buSzTx/>
              <a:buFontTx/>
              <a:buNone/>
              <a:tabLst/>
              <a:defRPr kumimoji="0" sz="2400" b="1" i="0" u="none" strike="noStrike" kern="0" cap="none" spc="0" normalizeH="0" baseline="0">
                <a:ln>
                  <a:noFill/>
                </a:ln>
                <a:solidFill>
                  <a:srgbClr val="AD0000"/>
                </a:solidFill>
                <a:effectLst/>
                <a:uLnTx/>
                <a:uFillTx/>
                <a:latin typeface="Calibri" panose="020F0502020204030204"/>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2. </a:t>
            </a:r>
            <a:r>
              <a:rPr lang="en-US" dirty="0" err="1"/>
              <a:t>Thời</a:t>
            </a:r>
            <a:r>
              <a:rPr lang="en-US" dirty="0"/>
              <a:t> </a:t>
            </a:r>
            <a:r>
              <a:rPr lang="en-US" dirty="0" err="1"/>
              <a:t>gian</a:t>
            </a:r>
            <a:r>
              <a:rPr lang="en-US" dirty="0"/>
              <a:t> </a:t>
            </a:r>
            <a:r>
              <a:rPr lang="en-US" dirty="0" err="1"/>
              <a:t>trong</a:t>
            </a:r>
            <a:r>
              <a:rPr lang="en-US" dirty="0"/>
              <a:t> </a:t>
            </a:r>
            <a:r>
              <a:rPr lang="en-US" dirty="0" err="1"/>
              <a:t>Thần</a:t>
            </a:r>
            <a:r>
              <a:rPr lang="en-US" dirty="0"/>
              <a:t> </a:t>
            </a:r>
            <a:r>
              <a:rPr lang="en-US" dirty="0" err="1"/>
              <a:t>Trụ</a:t>
            </a:r>
            <a:r>
              <a:rPr lang="en-US" dirty="0"/>
              <a:t> </a:t>
            </a:r>
            <a:r>
              <a:rPr lang="en-US" dirty="0" err="1"/>
              <a:t>Trời</a:t>
            </a:r>
            <a:r>
              <a:rPr lang="en-US" dirty="0"/>
              <a:t> </a:t>
            </a:r>
            <a:r>
              <a:rPr lang="en-US" dirty="0" err="1"/>
              <a:t>được</a:t>
            </a:r>
            <a:r>
              <a:rPr lang="en-US" dirty="0"/>
              <a:t> </a:t>
            </a:r>
            <a:r>
              <a:rPr lang="en-US" dirty="0" err="1"/>
              <a:t>miêu</a:t>
            </a:r>
            <a:r>
              <a:rPr lang="en-US" dirty="0"/>
              <a:t> </a:t>
            </a:r>
            <a:r>
              <a:rPr lang="en-US" dirty="0" err="1"/>
              <a:t>tả</a:t>
            </a:r>
            <a:r>
              <a:rPr lang="en-US" dirty="0"/>
              <a:t> </a:t>
            </a:r>
            <a:r>
              <a:rPr lang="en-US" dirty="0" err="1"/>
              <a:t>như</a:t>
            </a:r>
            <a:r>
              <a:rPr lang="en-US" dirty="0"/>
              <a:t> </a:t>
            </a:r>
            <a:r>
              <a:rPr lang="en-US" dirty="0" err="1"/>
              <a:t>thế</a:t>
            </a:r>
            <a:r>
              <a:rPr lang="en-US" dirty="0"/>
              <a:t> </a:t>
            </a:r>
            <a:r>
              <a:rPr lang="en-US" dirty="0" err="1"/>
              <a:t>nào</a:t>
            </a:r>
            <a:r>
              <a:rPr lang="en-US" dirty="0"/>
              <a:t>? </a:t>
            </a:r>
          </a:p>
        </p:txBody>
      </p:sp>
      <p:sp>
        <p:nvSpPr>
          <p:cNvPr id="31" name="Oval 1">
            <a:extLst>
              <a:ext uri="{FF2B5EF4-FFF2-40B4-BE49-F238E27FC236}">
                <a16:creationId xmlns:a16="http://schemas.microsoft.com/office/drawing/2014/main" id="{AFB39D99-92E7-18C9-DED3-5DFFA26B31AC}"/>
              </a:ext>
            </a:extLst>
          </p:cNvPr>
          <p:cNvSpPr/>
          <p:nvPr/>
        </p:nvSpPr>
        <p:spPr>
          <a:xfrm>
            <a:off x="1580235" y="2582496"/>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kern="0" dirty="0">
                <a:solidFill>
                  <a:schemeClr val="bg1"/>
                </a:solidFill>
                <a:latin typeface="Calibri" panose="020F0502020204030204"/>
              </a:rPr>
              <a:t>A</a:t>
            </a:r>
          </a:p>
        </p:txBody>
      </p:sp>
      <p:sp>
        <p:nvSpPr>
          <p:cNvPr id="32" name="Oval 18">
            <a:extLst>
              <a:ext uri="{FF2B5EF4-FFF2-40B4-BE49-F238E27FC236}">
                <a16:creationId xmlns:a16="http://schemas.microsoft.com/office/drawing/2014/main" id="{5D68A027-AE59-A1E3-11DE-CC91D371A279}"/>
              </a:ext>
            </a:extLst>
          </p:cNvPr>
          <p:cNvSpPr/>
          <p:nvPr/>
        </p:nvSpPr>
        <p:spPr>
          <a:xfrm>
            <a:off x="1649247" y="3874709"/>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B</a:t>
            </a:r>
          </a:p>
        </p:txBody>
      </p:sp>
      <p:sp>
        <p:nvSpPr>
          <p:cNvPr id="33" name="Oval 19">
            <a:extLst>
              <a:ext uri="{FF2B5EF4-FFF2-40B4-BE49-F238E27FC236}">
                <a16:creationId xmlns:a16="http://schemas.microsoft.com/office/drawing/2014/main" id="{FDAF6D17-626B-2922-4D3B-949858EF8D33}"/>
              </a:ext>
            </a:extLst>
          </p:cNvPr>
          <p:cNvSpPr/>
          <p:nvPr/>
        </p:nvSpPr>
        <p:spPr>
          <a:xfrm>
            <a:off x="1649247" y="5112463"/>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C</a:t>
            </a:r>
          </a:p>
        </p:txBody>
      </p:sp>
      <p:sp>
        <p:nvSpPr>
          <p:cNvPr id="34" name="TextBox 21">
            <a:extLst>
              <a:ext uri="{FF2B5EF4-FFF2-40B4-BE49-F238E27FC236}">
                <a16:creationId xmlns:a16="http://schemas.microsoft.com/office/drawing/2014/main" id="{D0165041-264C-9FA6-0324-3B7D62E8CB13}"/>
              </a:ext>
            </a:extLst>
          </p:cNvPr>
          <p:cNvSpPr txBox="1"/>
          <p:nvPr/>
        </p:nvSpPr>
        <p:spPr>
          <a:xfrm>
            <a:off x="2514179" y="2498063"/>
            <a:ext cx="8561556" cy="1143070"/>
          </a:xfrm>
          <a:prstGeom prst="rect">
            <a:avLst/>
          </a:prstGeom>
          <a:noFill/>
        </p:spPr>
        <p:txBody>
          <a:bodyPr wrap="square">
            <a:spAutoFit/>
          </a:bodyPr>
          <a:lstStyle/>
          <a:p>
            <a:pPr algn="just">
              <a:lnSpc>
                <a:spcPct val="150000"/>
              </a:lnSpc>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Thuở</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ấy</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chưa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thế</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gian,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cũng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như chưa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muôn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và</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loài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48" name="TextBox 22">
            <a:extLst>
              <a:ext uri="{FF2B5EF4-FFF2-40B4-BE49-F238E27FC236}">
                <a16:creationId xmlns:a16="http://schemas.microsoft.com/office/drawing/2014/main" id="{E0F7E703-36B7-73CA-9E51-0D9D29F6E45F}"/>
              </a:ext>
            </a:extLst>
          </p:cNvPr>
          <p:cNvSpPr txBox="1"/>
          <p:nvPr/>
        </p:nvSpPr>
        <p:spPr>
          <a:xfrm>
            <a:off x="2634952" y="3766625"/>
            <a:ext cx="8790131" cy="1143070"/>
          </a:xfrm>
          <a:prstGeom prst="rect">
            <a:avLst/>
          </a:prstGeom>
          <a:noFill/>
        </p:spPr>
        <p:txBody>
          <a:bodyPr wrap="square">
            <a:spAutoFit/>
          </a:bodyPr>
          <a:lstStyle/>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Sau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này</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ta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thường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nói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rằng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vết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tích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đó</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ở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núi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Yên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Phụ</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vùng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Hải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Hưng</a:t>
            </a:r>
          </a:p>
        </p:txBody>
      </p:sp>
      <p:sp>
        <p:nvSpPr>
          <p:cNvPr id="49" name="TextBox 23">
            <a:extLst>
              <a:ext uri="{FF2B5EF4-FFF2-40B4-BE49-F238E27FC236}">
                <a16:creationId xmlns:a16="http://schemas.microsoft.com/office/drawing/2014/main" id="{5A354364-1D2A-2801-0447-D4AACA7F4570}"/>
              </a:ext>
            </a:extLst>
          </p:cNvPr>
          <p:cNvSpPr txBox="1"/>
          <p:nvPr/>
        </p:nvSpPr>
        <p:spPr>
          <a:xfrm>
            <a:off x="2703963" y="5226244"/>
            <a:ext cx="6975894" cy="589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hai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đáp</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B</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968998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3"/>
                                        </p:tgtEl>
                                        <p:attrNameLst>
                                          <p:attrName>fillcolor</p:attrName>
                                        </p:attrNameLst>
                                      </p:cBhvr>
                                      <p:to>
                                        <a:schemeClr val="accent2"/>
                                      </p:to>
                                    </p:animClr>
                                    <p:set>
                                      <p:cBhvr>
                                        <p:cTn id="36" dur="2000" fill="hold"/>
                                        <p:tgtEl>
                                          <p:spTgt spid="33"/>
                                        </p:tgtEl>
                                        <p:attrNameLst>
                                          <p:attrName>fill.type</p:attrName>
                                        </p:attrNameLst>
                                      </p:cBhvr>
                                      <p:to>
                                        <p:strVal val="solid"/>
                                      </p:to>
                                    </p:set>
                                    <p:set>
                                      <p:cBhvr>
                                        <p:cTn id="37" dur="20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63794" y="428877"/>
            <a:ext cx="11511074"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E97C8368-2826-A076-EE5D-3C19476633E4}"/>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Hộp Văn bản 11">
            <a:extLst>
              <a:ext uri="{FF2B5EF4-FFF2-40B4-BE49-F238E27FC236}">
                <a16:creationId xmlns:a16="http://schemas.microsoft.com/office/drawing/2014/main" id="{D4D785B2-99E4-50A4-90E8-0BBCC72371DB}"/>
              </a:ext>
            </a:extLst>
          </p:cNvPr>
          <p:cNvSpPr txBox="1"/>
          <p:nvPr/>
        </p:nvSpPr>
        <p:spPr>
          <a:xfrm>
            <a:off x="1549328" y="1773066"/>
            <a:ext cx="8194530" cy="510778"/>
          </a:xfrm>
          <a:prstGeom prst="roundRect">
            <a:avLst/>
          </a:prstGeom>
          <a:solidFill>
            <a:srgbClr val="F0B094"/>
          </a:solidFill>
          <a:ln w="12700" cap="flat" cmpd="sng" algn="ctr">
            <a:noFill/>
            <a:prstDash val="solid"/>
            <a:miter lim="800000"/>
          </a:ln>
          <a:effectLst/>
        </p:spPr>
        <p:txBody>
          <a:bodyPr wrap="square">
            <a:spAutoFit/>
          </a:bodyPr>
          <a:lstStyle/>
          <a:p>
            <a:pPr marL="0" marR="0" lvl="0" indent="0" algn="just" defTabSz="914400" eaLnBrk="1" fontAlgn="auto" latinLnBrk="0" hangingPunct="1">
              <a:spcBef>
                <a:spcPts val="0"/>
              </a:spcBef>
              <a:spcAft>
                <a:spcPts val="800"/>
              </a:spcAft>
              <a:buClrTx/>
              <a:buSzTx/>
              <a:buFontTx/>
              <a:buNone/>
              <a:tabLst/>
              <a:defRPr/>
            </a:pPr>
            <a:r>
              <a:rPr lang="en-US" sz="2400" b="1" kern="0" dirty="0">
                <a:solidFill>
                  <a:srgbClr val="AD0000"/>
                </a:solidFill>
                <a:latin typeface="Calibri" panose="020F0502020204030204"/>
              </a:rPr>
              <a:t>3.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Trụ</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có</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sức</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mạnh</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gì</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đặ</a:t>
            </a:r>
            <a:r>
              <a:rPr lang="en-US" sz="2400" b="1" kern="0" dirty="0">
                <a:solidFill>
                  <a:srgbClr val="AD0000"/>
                </a:solidFill>
                <a:latin typeface="Calibri" panose="020F0502020204030204"/>
              </a:rPr>
              <a:t>c </a:t>
            </a:r>
            <a:r>
              <a:rPr lang="en-US" sz="2400" b="1" kern="0" dirty="0" err="1">
                <a:solidFill>
                  <a:srgbClr val="AD0000"/>
                </a:solidFill>
                <a:latin typeface="Calibri" panose="020F0502020204030204"/>
              </a:rPr>
              <a:t>biệt</a:t>
            </a:r>
            <a:r>
              <a:rPr lang="en-US" sz="2400" b="1" kern="0" dirty="0">
                <a:solidFill>
                  <a:srgbClr val="AD0000"/>
                </a:solidFill>
                <a:latin typeface="Calibri" panose="020F0502020204030204"/>
              </a:rPr>
              <a:t>? </a:t>
            </a:r>
          </a:p>
        </p:txBody>
      </p:sp>
      <p:sp>
        <p:nvSpPr>
          <p:cNvPr id="36" name="Oval 1">
            <a:extLst>
              <a:ext uri="{FF2B5EF4-FFF2-40B4-BE49-F238E27FC236}">
                <a16:creationId xmlns:a16="http://schemas.microsoft.com/office/drawing/2014/main" id="{71892696-1CA1-E8F0-E60B-B7E15BC2B284}"/>
              </a:ext>
            </a:extLst>
          </p:cNvPr>
          <p:cNvSpPr/>
          <p:nvPr/>
        </p:nvSpPr>
        <p:spPr>
          <a:xfrm>
            <a:off x="1480556" y="2596523"/>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A</a:t>
            </a:r>
          </a:p>
        </p:txBody>
      </p:sp>
      <p:sp>
        <p:nvSpPr>
          <p:cNvPr id="37" name="Oval 18">
            <a:extLst>
              <a:ext uri="{FF2B5EF4-FFF2-40B4-BE49-F238E27FC236}">
                <a16:creationId xmlns:a16="http://schemas.microsoft.com/office/drawing/2014/main" id="{50571DC6-EE31-CFAA-7C9A-07D2CC8B0A3D}"/>
              </a:ext>
            </a:extLst>
          </p:cNvPr>
          <p:cNvSpPr/>
          <p:nvPr/>
        </p:nvSpPr>
        <p:spPr>
          <a:xfrm>
            <a:off x="1492919" y="3900116"/>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B</a:t>
            </a:r>
          </a:p>
        </p:txBody>
      </p:sp>
      <p:sp>
        <p:nvSpPr>
          <p:cNvPr id="39" name="Oval 19">
            <a:extLst>
              <a:ext uri="{FF2B5EF4-FFF2-40B4-BE49-F238E27FC236}">
                <a16:creationId xmlns:a16="http://schemas.microsoft.com/office/drawing/2014/main" id="{D13DAF45-0640-5586-EFF2-BA2246D78821}"/>
              </a:ext>
            </a:extLst>
          </p:cNvPr>
          <p:cNvSpPr/>
          <p:nvPr/>
        </p:nvSpPr>
        <p:spPr>
          <a:xfrm>
            <a:off x="1492919" y="5159515"/>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C</a:t>
            </a:r>
          </a:p>
        </p:txBody>
      </p:sp>
      <p:sp>
        <p:nvSpPr>
          <p:cNvPr id="45" name="TextBox 21">
            <a:extLst>
              <a:ext uri="{FF2B5EF4-FFF2-40B4-BE49-F238E27FC236}">
                <a16:creationId xmlns:a16="http://schemas.microsoft.com/office/drawing/2014/main" id="{95F37D85-F563-0116-5244-3033CEB4C1A2}"/>
              </a:ext>
            </a:extLst>
          </p:cNvPr>
          <p:cNvSpPr txBox="1"/>
          <p:nvPr/>
        </p:nvSpPr>
        <p:spPr>
          <a:xfrm>
            <a:off x="2414500" y="2512090"/>
            <a:ext cx="9040350" cy="1143070"/>
          </a:xfrm>
          <a:prstGeom prst="rect">
            <a:avLst/>
          </a:prstGeom>
          <a:noFill/>
        </p:spPr>
        <p:txBody>
          <a:bodyPr wrap="square">
            <a:spAutoFit/>
          </a:bodyPr>
          <a:lstStyle/>
          <a:p>
            <a:pPr algn="just">
              <a:lnSpc>
                <a:spcPct val="150000"/>
              </a:lnSpc>
            </a:pPr>
            <a:r>
              <a:rPr lang="en-US" sz="2400" dirty="0">
                <a:solidFill>
                  <a:srgbClr val="000000"/>
                </a:solidFill>
                <a:latin typeface="Calibri (Body)"/>
                <a:ea typeface="Cambria" panose="02040503050406030204" pitchFamily="18" charset="0"/>
                <a:cs typeface="Calibri" panose="020F0502020204030204" pitchFamily="34" charset="0"/>
              </a:rPr>
              <a:t>M</a:t>
            </a:r>
            <a:r>
              <a:rPr lang="vi-VN" sz="2400" dirty="0" err="1">
                <a:solidFill>
                  <a:srgbClr val="000000"/>
                </a:solidFill>
                <a:latin typeface="Calibri (Body)"/>
                <a:ea typeface="Cambria" panose="02040503050406030204" pitchFamily="18" charset="0"/>
                <a:cs typeface="Calibri" panose="020F0502020204030204" pitchFamily="34" charset="0"/>
              </a:rPr>
              <a:t>ột</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vị</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thần</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khổng</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lồ</a:t>
            </a:r>
            <a:r>
              <a:rPr lang="vi-VN" sz="2400" dirty="0">
                <a:solidFill>
                  <a:srgbClr val="000000"/>
                </a:solidFill>
                <a:latin typeface="Calibri (Body)"/>
                <a:ea typeface="Cambria" panose="02040503050406030204" pitchFamily="18" charset="0"/>
                <a:cs typeface="Calibri" panose="020F0502020204030204" pitchFamily="34" charset="0"/>
              </a:rPr>
              <a:t>, chân </a:t>
            </a:r>
            <a:r>
              <a:rPr lang="vi-VN" sz="2400" dirty="0" err="1">
                <a:solidFill>
                  <a:srgbClr val="000000"/>
                </a:solidFill>
                <a:latin typeface="Calibri (Body)"/>
                <a:ea typeface="Cambria" panose="02040503050406030204" pitchFamily="18" charset="0"/>
                <a:cs typeface="Calibri" panose="020F0502020204030204" pitchFamily="34" charset="0"/>
              </a:rPr>
              <a:t>thần</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dài</a:t>
            </a:r>
            <a:r>
              <a:rPr lang="vi-VN" sz="2400" dirty="0">
                <a:solidFill>
                  <a:srgbClr val="000000"/>
                </a:solidFill>
                <a:latin typeface="Calibri (Body)"/>
                <a:ea typeface="Cambria" panose="02040503050406030204" pitchFamily="18" charset="0"/>
                <a:cs typeface="Calibri" panose="020F0502020204030204" pitchFamily="34" charset="0"/>
              </a:rPr>
              <a:t> không </a:t>
            </a:r>
            <a:r>
              <a:rPr lang="vi-VN" sz="2400" dirty="0" err="1">
                <a:solidFill>
                  <a:srgbClr val="000000"/>
                </a:solidFill>
                <a:latin typeface="Calibri (Body)"/>
                <a:ea typeface="Cambria" panose="02040503050406030204" pitchFamily="18" charset="0"/>
                <a:cs typeface="Calibri" panose="020F0502020204030204" pitchFamily="34" charset="0"/>
              </a:rPr>
              <a:t>tả</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xiết</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Bước</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một</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bước</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có</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thể</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đi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từ</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núi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nọ</a:t>
            </a:r>
            <a:r>
              <a:rPr lang="en-US" sz="2400" dirty="0">
                <a:solidFill>
                  <a:srgbClr val="000000"/>
                </a:solidFill>
                <a:latin typeface="Calibri (Body)"/>
                <a:ea typeface="Cambria" panose="02040503050406030204" pitchFamily="18" charset="0"/>
                <a:cs typeface="Calibri" panose="020F0502020204030204" pitchFamily="34" charset="0"/>
              </a:rPr>
              <a:t> sang </a:t>
            </a:r>
            <a:r>
              <a:rPr lang="en-US" sz="2400" dirty="0" err="1">
                <a:solidFill>
                  <a:srgbClr val="000000"/>
                </a:solidFill>
                <a:latin typeface="Calibri (Body)"/>
                <a:ea typeface="Cambria" panose="02040503050406030204" pitchFamily="18" charset="0"/>
                <a:cs typeface="Calibri" panose="020F0502020204030204" pitchFamily="34" charset="0"/>
              </a:rPr>
              <a:t>núi</a:t>
            </a:r>
            <a:r>
              <a:rPr lang="en-US" sz="2400" dirty="0">
                <a:solidFill>
                  <a:srgbClr val="000000"/>
                </a:solidFill>
                <a:latin typeface="Calibri (Body)"/>
                <a:ea typeface="Cambria" panose="02040503050406030204" pitchFamily="18" charset="0"/>
                <a:cs typeface="Calibri" panose="020F0502020204030204" pitchFamily="34" charset="0"/>
              </a:rPr>
              <a:t> kia </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46" name="TextBox 22">
            <a:extLst>
              <a:ext uri="{FF2B5EF4-FFF2-40B4-BE49-F238E27FC236}">
                <a16:creationId xmlns:a16="http://schemas.microsoft.com/office/drawing/2014/main" id="{DE787C94-0B78-8741-625C-099433473B3F}"/>
              </a:ext>
            </a:extLst>
          </p:cNvPr>
          <p:cNvSpPr txBox="1"/>
          <p:nvPr/>
        </p:nvSpPr>
        <p:spPr>
          <a:xfrm>
            <a:off x="2478624" y="3792032"/>
            <a:ext cx="8958824" cy="1143070"/>
          </a:xfrm>
          <a:prstGeom prst="rect">
            <a:avLst/>
          </a:prstGeom>
          <a:noFill/>
        </p:spPr>
        <p:txBody>
          <a:bodyPr wrap="square">
            <a:spAutoFit/>
          </a:bodyPr>
          <a:lstStyle/>
          <a:p>
            <a:pPr algn="just">
              <a:lnSpc>
                <a:spcPct val="150000"/>
              </a:lnSpc>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Thần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tự</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mình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đào</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đắp</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đá</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đắp</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thành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cái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cao,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vừa</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to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để</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chống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47" name="TextBox 23">
            <a:extLst>
              <a:ext uri="{FF2B5EF4-FFF2-40B4-BE49-F238E27FC236}">
                <a16:creationId xmlns:a16="http://schemas.microsoft.com/office/drawing/2014/main" id="{AA6635E7-E1B2-F50E-7131-82F50770377A}"/>
              </a:ext>
            </a:extLst>
          </p:cNvPr>
          <p:cNvSpPr txBox="1"/>
          <p:nvPr/>
        </p:nvSpPr>
        <p:spPr>
          <a:xfrm>
            <a:off x="2547635" y="5273296"/>
            <a:ext cx="6975894" cy="589072"/>
          </a:xfrm>
          <a:prstGeom prst="rect">
            <a:avLst/>
          </a:prstGeom>
          <a:noFill/>
        </p:spPr>
        <p:txBody>
          <a:bodyPr wrap="square">
            <a:spAutoFit/>
          </a:bodyPr>
          <a:lstStyle/>
          <a:p>
            <a:pPr algn="just">
              <a:lnSpc>
                <a:spcPct val="150000"/>
              </a:lnSpc>
              <a:defRPr/>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Cả</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hai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đáp</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án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và</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B</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9298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7"/>
                                        </p:tgtEl>
                                        <p:attrNameLst>
                                          <p:attrName>fillcolor</p:attrName>
                                        </p:attrNameLst>
                                      </p:cBhvr>
                                      <p:to>
                                        <a:schemeClr val="accent2"/>
                                      </p:to>
                                    </p:animClr>
                                    <p:set>
                                      <p:cBhvr>
                                        <p:cTn id="36" dur="2000" fill="hold"/>
                                        <p:tgtEl>
                                          <p:spTgt spid="37"/>
                                        </p:tgtEl>
                                        <p:attrNameLst>
                                          <p:attrName>fill.type</p:attrName>
                                        </p:attrNameLst>
                                      </p:cBhvr>
                                      <p:to>
                                        <p:strVal val="solid"/>
                                      </p:to>
                                    </p:set>
                                    <p:set>
                                      <p:cBhvr>
                                        <p:cTn id="37"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E0551496-2AA3-864D-F20F-7EFB1F6E2962}"/>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Hộp Văn bản 11">
            <a:extLst>
              <a:ext uri="{FF2B5EF4-FFF2-40B4-BE49-F238E27FC236}">
                <a16:creationId xmlns:a16="http://schemas.microsoft.com/office/drawing/2014/main" id="{343126D8-D54D-BA72-2C61-F4A79BBE2169}"/>
              </a:ext>
            </a:extLst>
          </p:cNvPr>
          <p:cNvSpPr txBox="1"/>
          <p:nvPr/>
        </p:nvSpPr>
        <p:spPr>
          <a:xfrm>
            <a:off x="1617626" y="1621084"/>
            <a:ext cx="8194530" cy="510778"/>
          </a:xfrm>
          <a:prstGeom prst="roundRect">
            <a:avLst/>
          </a:prstGeom>
          <a:solidFill>
            <a:srgbClr val="F0B094"/>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800"/>
              </a:spcAft>
              <a:defRPr/>
            </a:pPr>
            <a:r>
              <a:rPr lang="en-US" sz="2400" b="1" kern="0" dirty="0">
                <a:solidFill>
                  <a:srgbClr val="AD0000"/>
                </a:solidFill>
                <a:latin typeface="Calibri" panose="020F0502020204030204"/>
              </a:rPr>
              <a:t>4.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Trụ</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thuộc</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nhóm</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thoại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nào</a:t>
            </a:r>
            <a:r>
              <a:rPr lang="en-US" sz="2400" b="1" kern="0" dirty="0">
                <a:solidFill>
                  <a:srgbClr val="AD0000"/>
                </a:solidFill>
                <a:latin typeface="Calibri" panose="020F0502020204030204"/>
              </a:rPr>
              <a:t>?  </a:t>
            </a:r>
          </a:p>
        </p:txBody>
      </p:sp>
      <p:sp>
        <p:nvSpPr>
          <p:cNvPr id="31" name="Oval 1">
            <a:extLst>
              <a:ext uri="{FF2B5EF4-FFF2-40B4-BE49-F238E27FC236}">
                <a16:creationId xmlns:a16="http://schemas.microsoft.com/office/drawing/2014/main" id="{47DA9ACE-D6F6-DDE9-CE42-208C814A7804}"/>
              </a:ext>
            </a:extLst>
          </p:cNvPr>
          <p:cNvSpPr/>
          <p:nvPr/>
        </p:nvSpPr>
        <p:spPr>
          <a:xfrm>
            <a:off x="1563420" y="2510713"/>
            <a:ext cx="833887" cy="816634"/>
          </a:xfrm>
          <a:prstGeom prst="ellipse">
            <a:avLst/>
          </a:prstGeom>
          <a:solidFill>
            <a:srgbClr val="C0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A</a:t>
            </a:r>
          </a:p>
        </p:txBody>
      </p:sp>
      <p:sp>
        <p:nvSpPr>
          <p:cNvPr id="32" name="Oval 18">
            <a:extLst>
              <a:ext uri="{FF2B5EF4-FFF2-40B4-BE49-F238E27FC236}">
                <a16:creationId xmlns:a16="http://schemas.microsoft.com/office/drawing/2014/main" id="{F5B592C9-69BC-5E94-5B1E-D1D7DD07374F}"/>
              </a:ext>
            </a:extLst>
          </p:cNvPr>
          <p:cNvSpPr/>
          <p:nvPr/>
        </p:nvSpPr>
        <p:spPr>
          <a:xfrm>
            <a:off x="1555924" y="3707975"/>
            <a:ext cx="833887" cy="816634"/>
          </a:xfrm>
          <a:prstGeom prst="ellipse">
            <a:avLst/>
          </a:prstGeom>
          <a:solidFill>
            <a:srgbClr val="C0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B</a:t>
            </a:r>
          </a:p>
        </p:txBody>
      </p:sp>
      <p:sp>
        <p:nvSpPr>
          <p:cNvPr id="33" name="Oval 19">
            <a:extLst>
              <a:ext uri="{FF2B5EF4-FFF2-40B4-BE49-F238E27FC236}">
                <a16:creationId xmlns:a16="http://schemas.microsoft.com/office/drawing/2014/main" id="{061F9777-8F72-39A6-AF9B-87C44E07DF19}"/>
              </a:ext>
            </a:extLst>
          </p:cNvPr>
          <p:cNvSpPr/>
          <p:nvPr/>
        </p:nvSpPr>
        <p:spPr>
          <a:xfrm>
            <a:off x="1563420" y="4998682"/>
            <a:ext cx="833887" cy="816634"/>
          </a:xfrm>
          <a:prstGeom prst="ellipse">
            <a:avLst/>
          </a:prstGeom>
          <a:solidFill>
            <a:srgbClr val="C0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C</a:t>
            </a:r>
          </a:p>
        </p:txBody>
      </p:sp>
      <p:sp>
        <p:nvSpPr>
          <p:cNvPr id="34" name="TextBox 21">
            <a:extLst>
              <a:ext uri="{FF2B5EF4-FFF2-40B4-BE49-F238E27FC236}">
                <a16:creationId xmlns:a16="http://schemas.microsoft.com/office/drawing/2014/main" id="{4E3EDD06-C881-577F-15C8-3E279BA423F0}"/>
              </a:ext>
            </a:extLst>
          </p:cNvPr>
          <p:cNvSpPr txBox="1"/>
          <p:nvPr/>
        </p:nvSpPr>
        <p:spPr>
          <a:xfrm>
            <a:off x="2482798" y="2541855"/>
            <a:ext cx="7496355" cy="589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Nguồn</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gốc</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vũ</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trụ</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và</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các</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hiện</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tượng</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tự</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nhiên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8" name="TextBox 22">
            <a:extLst>
              <a:ext uri="{FF2B5EF4-FFF2-40B4-BE49-F238E27FC236}">
                <a16:creationId xmlns:a16="http://schemas.microsoft.com/office/drawing/2014/main" id="{E98B5C9E-26AF-7DDB-2AF3-7AA64D6642BC}"/>
              </a:ext>
            </a:extLst>
          </p:cNvPr>
          <p:cNvSpPr txBox="1"/>
          <p:nvPr/>
        </p:nvSpPr>
        <p:spPr>
          <a:xfrm>
            <a:off x="2482798" y="3699150"/>
            <a:ext cx="7364083" cy="589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Các</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hiện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tượng</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tự</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nhiên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9" name="TextBox 23">
            <a:extLst>
              <a:ext uri="{FF2B5EF4-FFF2-40B4-BE49-F238E27FC236}">
                <a16:creationId xmlns:a16="http://schemas.microsoft.com/office/drawing/2014/main" id="{2861742B-7231-4234-6A89-D0A27E299E9F}"/>
              </a:ext>
            </a:extLst>
          </p:cNvPr>
          <p:cNvSpPr txBox="1"/>
          <p:nvPr/>
        </p:nvSpPr>
        <p:spPr>
          <a:xfrm>
            <a:off x="2591145" y="5176166"/>
            <a:ext cx="6975894"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Năng</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lực</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sáng</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tạo</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văn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hóa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142182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1"/>
                                        </p:tgtEl>
                                        <p:attrNameLst>
                                          <p:attrName>fillcolor</p:attrName>
                                        </p:attrNameLst>
                                      </p:cBhvr>
                                      <p:to>
                                        <a:schemeClr val="accent2"/>
                                      </p:to>
                                    </p:animClr>
                                    <p:set>
                                      <p:cBhvr>
                                        <p:cTn id="36" dur="2000" fill="hold"/>
                                        <p:tgtEl>
                                          <p:spTgt spid="31"/>
                                        </p:tgtEl>
                                        <p:attrNameLst>
                                          <p:attrName>fill.type</p:attrName>
                                        </p:attrNameLst>
                                      </p:cBhvr>
                                      <p:to>
                                        <p:strVal val="solid"/>
                                      </p:to>
                                    </p:set>
                                    <p:set>
                                      <p:cBhvr>
                                        <p:cTn id="37" dur="20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p:bldP spid="48"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03123" y="428877"/>
            <a:ext cx="11471745"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B8B75258-6412-DB00-C554-457988E5F8D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Hộp Văn bản 11">
            <a:extLst>
              <a:ext uri="{FF2B5EF4-FFF2-40B4-BE49-F238E27FC236}">
                <a16:creationId xmlns:a16="http://schemas.microsoft.com/office/drawing/2014/main" id="{502C778F-68FA-B5AA-14D6-90E2DA99B204}"/>
              </a:ext>
            </a:extLst>
          </p:cNvPr>
          <p:cNvSpPr txBox="1"/>
          <p:nvPr/>
        </p:nvSpPr>
        <p:spPr>
          <a:xfrm>
            <a:off x="1688390" y="1756728"/>
            <a:ext cx="8194530" cy="510778"/>
          </a:xfrm>
          <a:prstGeom prst="roundRect">
            <a:avLst/>
          </a:prstGeom>
          <a:solidFill>
            <a:srgbClr val="F0B094"/>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R="0" lvl="0" indent="0" algn="just" fontAlgn="auto">
              <a:spcBef>
                <a:spcPts val="0"/>
              </a:spcBef>
              <a:spcAft>
                <a:spcPts val="800"/>
              </a:spcAft>
              <a:buClrTx/>
              <a:buSzTx/>
              <a:buFontTx/>
              <a:buNone/>
              <a:tabLst/>
              <a:defRPr/>
            </a:pPr>
            <a:r>
              <a:rPr lang="en-US" sz="2400" b="1" kern="0" dirty="0">
                <a:solidFill>
                  <a:srgbClr val="AD0000"/>
                </a:solidFill>
                <a:latin typeface="Calibri" panose="020F0502020204030204"/>
              </a:rPr>
              <a:t>5.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Trụ</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thể</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hiện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nhận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thức</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gì</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của</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người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Việt</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cổ</a:t>
            </a:r>
            <a:r>
              <a:rPr lang="en-US" sz="2400" b="1" kern="0" dirty="0">
                <a:solidFill>
                  <a:srgbClr val="AD0000"/>
                </a:solidFill>
                <a:latin typeface="Calibri" panose="020F0502020204030204"/>
              </a:rPr>
              <a:t>?</a:t>
            </a:r>
          </a:p>
        </p:txBody>
      </p:sp>
      <p:sp>
        <p:nvSpPr>
          <p:cNvPr id="36" name="Oval 1">
            <a:extLst>
              <a:ext uri="{FF2B5EF4-FFF2-40B4-BE49-F238E27FC236}">
                <a16:creationId xmlns:a16="http://schemas.microsoft.com/office/drawing/2014/main" id="{80B3E918-9DFD-013D-DE82-81638CEE2100}"/>
              </a:ext>
            </a:extLst>
          </p:cNvPr>
          <p:cNvSpPr/>
          <p:nvPr/>
        </p:nvSpPr>
        <p:spPr>
          <a:xfrm>
            <a:off x="1688392" y="2587057"/>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A</a:t>
            </a:r>
          </a:p>
        </p:txBody>
      </p:sp>
      <p:sp>
        <p:nvSpPr>
          <p:cNvPr id="37" name="Oval 18">
            <a:extLst>
              <a:ext uri="{FF2B5EF4-FFF2-40B4-BE49-F238E27FC236}">
                <a16:creationId xmlns:a16="http://schemas.microsoft.com/office/drawing/2014/main" id="{4BD9F613-E060-D109-5DD6-F68632CCA6B8}"/>
              </a:ext>
            </a:extLst>
          </p:cNvPr>
          <p:cNvSpPr/>
          <p:nvPr/>
        </p:nvSpPr>
        <p:spPr>
          <a:xfrm>
            <a:off x="1685462" y="3835598"/>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B</a:t>
            </a:r>
          </a:p>
        </p:txBody>
      </p:sp>
      <p:sp>
        <p:nvSpPr>
          <p:cNvPr id="39" name="Oval 19">
            <a:extLst>
              <a:ext uri="{FF2B5EF4-FFF2-40B4-BE49-F238E27FC236}">
                <a16:creationId xmlns:a16="http://schemas.microsoft.com/office/drawing/2014/main" id="{3E4F2DF8-F852-BCB2-0635-7ED7A039E4DC}"/>
              </a:ext>
            </a:extLst>
          </p:cNvPr>
          <p:cNvSpPr/>
          <p:nvPr/>
        </p:nvSpPr>
        <p:spPr>
          <a:xfrm>
            <a:off x="1685462" y="5236726"/>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C</a:t>
            </a:r>
          </a:p>
        </p:txBody>
      </p:sp>
      <p:sp>
        <p:nvSpPr>
          <p:cNvPr id="45" name="TextBox 21">
            <a:extLst>
              <a:ext uri="{FF2B5EF4-FFF2-40B4-BE49-F238E27FC236}">
                <a16:creationId xmlns:a16="http://schemas.microsoft.com/office/drawing/2014/main" id="{0BB18785-BE88-4092-E652-E1E4C8304994}"/>
              </a:ext>
            </a:extLst>
          </p:cNvPr>
          <p:cNvSpPr txBox="1"/>
          <p:nvPr/>
        </p:nvSpPr>
        <p:spPr>
          <a:xfrm>
            <a:off x="2614520" y="2805376"/>
            <a:ext cx="7496355"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lang="en-US" sz="2400" dirty="0" err="1">
                <a:solidFill>
                  <a:srgbClr val="000000"/>
                </a:solidFill>
                <a:latin typeface="Calibri (Body)"/>
                <a:ea typeface="Cambria" panose="02040503050406030204" pitchFamily="18" charset="0"/>
                <a:cs typeface="Calibri" panose="020F0502020204030204" pitchFamily="34" charset="0"/>
              </a:rPr>
              <a:t>Ông</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Trời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là</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người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đầu</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tiên</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sáng</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lập</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ra</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thế</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giới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6" name="TextBox 22">
            <a:extLst>
              <a:ext uri="{FF2B5EF4-FFF2-40B4-BE49-F238E27FC236}">
                <a16:creationId xmlns:a16="http://schemas.microsoft.com/office/drawing/2014/main" id="{7ECCC555-0C2F-1DD4-459C-9F843F9C2D78}"/>
              </a:ext>
            </a:extLst>
          </p:cNvPr>
          <p:cNvSpPr txBox="1"/>
          <p:nvPr/>
        </p:nvSpPr>
        <p:spPr>
          <a:xfrm>
            <a:off x="2680657" y="4066681"/>
            <a:ext cx="7364083"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Mọi</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trên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đời</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tự</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nhiên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mà</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7" name="TextBox 23">
            <a:extLst>
              <a:ext uri="{FF2B5EF4-FFF2-40B4-BE49-F238E27FC236}">
                <a16:creationId xmlns:a16="http://schemas.microsoft.com/office/drawing/2014/main" id="{8A8C1611-026E-6070-519B-57E39981D144}"/>
              </a:ext>
            </a:extLst>
          </p:cNvPr>
          <p:cNvSpPr txBox="1"/>
          <p:nvPr/>
        </p:nvSpPr>
        <p:spPr>
          <a:xfrm>
            <a:off x="2719749" y="5382584"/>
            <a:ext cx="6975894"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Con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người</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sức</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mạnh</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phi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thường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160725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6"/>
                                        </p:tgtEl>
                                        <p:attrNameLst>
                                          <p:attrName>fillcolor</p:attrName>
                                        </p:attrNameLst>
                                      </p:cBhvr>
                                      <p:to>
                                        <a:schemeClr val="accent2"/>
                                      </p:to>
                                    </p:animClr>
                                    <p:set>
                                      <p:cBhvr>
                                        <p:cTn id="36" dur="2000" fill="hold"/>
                                        <p:tgtEl>
                                          <p:spTgt spid="36"/>
                                        </p:tgtEl>
                                        <p:attrNameLst>
                                          <p:attrName>fill.type</p:attrName>
                                        </p:attrNameLst>
                                      </p:cBhvr>
                                      <p:to>
                                        <p:strVal val="solid"/>
                                      </p:to>
                                    </p:set>
                                    <p:set>
                                      <p:cBhvr>
                                        <p:cTn id="37"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5" grpId="0"/>
      <p:bldP spid="46"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a:extLst>
              <a:ext uri="{FF2B5EF4-FFF2-40B4-BE49-F238E27FC236}">
                <a16:creationId xmlns:a16="http://schemas.microsoft.com/office/drawing/2014/main" id="{5B984DA7-4542-414F-962E-BAE339DF57DF}"/>
              </a:ext>
            </a:extLst>
          </p:cNvPr>
          <p:cNvSpPr txBox="1"/>
          <p:nvPr/>
        </p:nvSpPr>
        <p:spPr>
          <a:xfrm>
            <a:off x="1924151" y="1257578"/>
            <a:ext cx="8343698" cy="1323439"/>
          </a:xfrm>
          <a:prstGeom prst="rect">
            <a:avLst/>
          </a:prstGeom>
          <a:noFill/>
          <a:effectLst>
            <a:glow rad="139700">
              <a:schemeClr val="bg1">
                <a:alpha val="40000"/>
              </a:schemeClr>
            </a:glow>
          </a:effectLst>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8000" b="1"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8000" b="0"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 name="Nhóm 4">
            <a:extLst>
              <a:ext uri="{FF2B5EF4-FFF2-40B4-BE49-F238E27FC236}">
                <a16:creationId xmlns:a16="http://schemas.microsoft.com/office/drawing/2014/main" id="{F342EAC4-3DB8-5500-460C-FB39D0E5CC07}"/>
              </a:ext>
            </a:extLst>
          </p:cNvPr>
          <p:cNvGrpSpPr/>
          <p:nvPr/>
        </p:nvGrpSpPr>
        <p:grpSpPr>
          <a:xfrm>
            <a:off x="-2633386" y="-2093334"/>
            <a:ext cx="17179380" cy="9562416"/>
            <a:chOff x="-2633386" y="-2093334"/>
            <a:chExt cx="17179380" cy="9562416"/>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634274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7D505EF0-6515-57CF-7218-B90C8AE7228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5378D8C4-D99B-30B9-3771-2FB937404E5C}"/>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ĐỀ BÀI</a:t>
              </a:r>
            </a:p>
          </p:txBody>
        </p:sp>
        <p:sp>
          <p:nvSpPr>
            <p:cNvPr id="46" name="TextBox 14">
              <a:extLst>
                <a:ext uri="{FF2B5EF4-FFF2-40B4-BE49-F238E27FC236}">
                  <a16:creationId xmlns:a16="http://schemas.microsoft.com/office/drawing/2014/main" id="{478E0A95-CDD2-82F4-A4FE-32BAA5043E4D}"/>
                </a:ext>
              </a:extLst>
            </p:cNvPr>
            <p:cNvSpPr txBox="1"/>
            <p:nvPr/>
          </p:nvSpPr>
          <p:spPr>
            <a:xfrm>
              <a:off x="942163" y="2297369"/>
              <a:ext cx="10413327" cy="3257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659130" algn="l"/>
                </a:tabLst>
                <a:defRPr/>
              </a:pP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Cách</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dung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đất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trời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Đất</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phẳng</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như</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cái</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mâm</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vuông</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trời</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trùm</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như</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cái</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bát</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úp</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truyện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Thần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Trụ</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Trời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đến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Nam?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Hãy</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tóm</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tắt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ấy</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điểm</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tương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đồng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khác</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biệt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giữa</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726818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933824" y="1270167"/>
            <a:ext cx="6028347" cy="4339650"/>
          </a:xfrm>
          <a:prstGeom prst="rect">
            <a:avLst/>
          </a:prstGeom>
          <a:noFill/>
        </p:spPr>
        <p:txBody>
          <a:bodyPr wrap="square" rtlCol="0">
            <a:spAutoFit/>
          </a:bodyPr>
          <a:lstStyle/>
          <a:p>
            <a:pPr algn="ctr"/>
            <a:r>
              <a:rPr lang="en-US" sz="13800" b="1" dirty="0">
                <a:solidFill>
                  <a:srgbClr val="E36832"/>
                </a:solidFill>
                <a:latin typeface="Fira Sans ExtraBold" panose="020B0903050000020004" pitchFamily="34" charset="0"/>
                <a:cs typeface="#9Slide03 Arima Madurai Bold" panose="00000800000000000000" pitchFamily="2" charset="0"/>
              </a:rPr>
              <a:t>KHỞI ĐỘNG</a:t>
            </a:r>
            <a:endParaRPr lang="en-US" sz="13800" b="1" dirty="0">
              <a:solidFill>
                <a:srgbClr val="AD0000"/>
              </a:solidFill>
              <a:latin typeface="Fira Sans ExtraBold" panose="020B0903050000020004" pitchFamily="34" charset="0"/>
              <a:cs typeface="#9Slide03 Arima Madurai Bold" panose="00000800000000000000" pitchFamily="2" charset="0"/>
            </a:endParaRP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214185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Effect transition="in" filter="fade">
                                      <p:cBhvr>
                                        <p:cTn id="16" dur="75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E0E64453-C29C-CF69-7E6A-476472AB69E4}"/>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B11CA68A-A2A1-716B-C72B-F93FA49C3851}"/>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Gợi ý</a:t>
              </a:r>
            </a:p>
          </p:txBody>
        </p:sp>
        <p:sp>
          <p:nvSpPr>
            <p:cNvPr id="26" name="TextBox 14">
              <a:extLst>
                <a:ext uri="{FF2B5EF4-FFF2-40B4-BE49-F238E27FC236}">
                  <a16:creationId xmlns:a16="http://schemas.microsoft.com/office/drawing/2014/main" id="{F5C3F133-A2D2-87F8-1BCB-DF61E1065296}"/>
                </a:ext>
              </a:extLst>
            </p:cNvPr>
            <p:cNvSpPr txBox="1"/>
            <p:nvPr/>
          </p:nvSpPr>
          <p:spPr>
            <a:xfrm>
              <a:off x="983226" y="2542816"/>
              <a:ext cx="10325842" cy="2610843"/>
            </a:xfrm>
            <a:prstGeom prst="rect">
              <a:avLst/>
            </a:prstGeom>
            <a:noFill/>
          </p:spPr>
          <p:txBody>
            <a:bodyPr wrap="square">
              <a:spAutoFit/>
            </a:bodyPr>
            <a:lstStyle/>
            <a:p>
              <a:pPr algn="just">
                <a:lnSpc>
                  <a:spcPct val="150000"/>
                </a:lnSpc>
                <a:spcAft>
                  <a:spcPts val="800"/>
                </a:spcAft>
                <a:tabLst>
                  <a:tab pos="659130" algn="l"/>
                </a:tabLst>
              </a:pP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800" dirty="0">
                  <a:effectLst/>
                  <a:latin typeface="Calibri" panose="020F0502020204030204" pitchFamily="34" charset="0"/>
                  <a:ea typeface="Times New Roman" panose="02020603050405020304" pitchFamily="18" charset="0"/>
                  <a:cs typeface="Calibri" panose="020F0502020204030204" pitchFamily="34" charset="0"/>
                </a:rPr>
                <a:t> dung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miêu</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tả</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phẳng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như</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mâm</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vuông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trùm</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lên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như</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bát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úp</a:t>
              </a:r>
              <a:r>
                <a:rPr lang="en-US" sz="2800" dirty="0">
                  <a:effectLst/>
                  <a:latin typeface="Calibri" panose="020F0502020204030204" pitchFamily="34" charset="0"/>
                  <a:ea typeface="Times New Roman" panose="02020603050405020304" pitchFamily="18" charset="0"/>
                  <a:cs typeface="Calibri" panose="020F0502020204030204" pitchFamily="34" charset="0"/>
                </a:rPr>
                <a:t>, ...”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truyện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Trụ</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gợi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sz="2800"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nhớ</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thuyết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tích</a:t>
              </a:r>
              <a:r>
                <a:rPr lang="en-US" sz="2800"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chưng</a:t>
              </a:r>
              <a:r>
                <a:rPr lang="en-US" sz="2800"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dày</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260967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A7FE8B09-399B-AC78-A8A8-105A4FD2F3F3}"/>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TextBox 14">
            <a:extLst>
              <a:ext uri="{FF2B5EF4-FFF2-40B4-BE49-F238E27FC236}">
                <a16:creationId xmlns:a16="http://schemas.microsoft.com/office/drawing/2014/main" id="{50CBC5F2-4841-70D7-7848-05C848DF016A}"/>
              </a:ext>
            </a:extLst>
          </p:cNvPr>
          <p:cNvSpPr txBox="1"/>
          <p:nvPr/>
        </p:nvSpPr>
        <p:spPr>
          <a:xfrm>
            <a:off x="612782" y="1566850"/>
            <a:ext cx="11072089" cy="4893647"/>
          </a:xfrm>
          <a:prstGeom prst="rect">
            <a:avLst/>
          </a:prstGeom>
          <a:noFill/>
        </p:spPr>
        <p:txBody>
          <a:bodyPr wrap="square">
            <a:spAutoFit/>
          </a:bodyPr>
          <a:lstStyle/>
          <a:p>
            <a:pPr algn="ctr">
              <a:tabLst>
                <a:tab pos="659130" algn="l"/>
              </a:tabLst>
            </a:pP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Tóm</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tắt</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thuyết</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chưng</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dày</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400" dirty="0">
                <a:effectLst/>
                <a:latin typeface="Calibri" panose="020F0502020204030204" pitchFamily="34" charset="0"/>
                <a:ea typeface="Times New Roman" panose="02020603050405020304" pitchFamily="18" charset="0"/>
                <a:cs typeface="Calibri" panose="020F0502020204030204" pitchFamily="34" charset="0"/>
              </a:rPr>
              <a:t>       Sau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đánh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dẹp</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xong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giặc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Ân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vua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Hùng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Vương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a:t>
            </a:r>
            <a:r>
              <a:rPr lang="en-US" sz="2400" dirty="0">
                <a:effectLst/>
                <a:latin typeface="Calibri" panose="020F0502020204030204" pitchFamily="34" charset="0"/>
                <a:ea typeface="Times New Roman" panose="02020603050405020304" pitchFamily="18" charset="0"/>
                <a:cs typeface="Calibri" panose="020F0502020204030204" pitchFamily="34" charset="0"/>
              </a:rPr>
              <a:t> 6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ý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ngôi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400"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kiện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nếu</a:t>
            </a:r>
            <a:r>
              <a:rPr lang="en-US" sz="2400" dirty="0">
                <a:effectLst/>
                <a:latin typeface="Calibri" panose="020F0502020204030204" pitchFamily="34" charset="0"/>
                <a:ea typeface="Times New Roman" panose="02020603050405020304" pitchFamily="18" charset="0"/>
                <a:cs typeface="Calibri" panose="020F0502020204030204" pitchFamily="34" charset="0"/>
              </a:rPr>
              <a:t> ai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tìm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món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ăn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ngon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bày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cỗ</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ý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nghĩa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thì</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sẽ</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ngôi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hoàng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tử</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đua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nhau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tìm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kiếm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ngon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lạ</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thì</a:t>
            </a:r>
            <a:r>
              <a:rPr lang="en-US" sz="2400" dirty="0">
                <a:effectLst/>
                <a:latin typeface="Calibri" panose="020F0502020204030204" pitchFamily="34" charset="0"/>
                <a:ea typeface="Times New Roman" panose="02020603050405020304" pitchFamily="18" charset="0"/>
                <a:cs typeface="Calibri" panose="020F0502020204030204" pitchFamily="34" charset="0"/>
              </a:rPr>
              <a:t> Lang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Liêu</a:t>
            </a:r>
            <a:r>
              <a:rPr lang="en-US" sz="2400" dirty="0">
                <a:effectLst/>
                <a:latin typeface="Calibri" panose="020F0502020204030204" pitchFamily="34" charset="0"/>
                <a:ea typeface="Times New Roman" panose="02020603050405020304" pitchFamily="18" charset="0"/>
                <a:cs typeface="Calibri" panose="020F0502020204030204" pitchFamily="34" charset="0"/>
              </a:rPr>
              <a:t> – con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trai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a:t>
            </a:r>
            <a:r>
              <a:rPr lang="en-US" sz="2400" dirty="0">
                <a:effectLst/>
                <a:latin typeface="Calibri" panose="020F0502020204030204" pitchFamily="34" charset="0"/>
                <a:ea typeface="Times New Roman" panose="02020603050405020304" pitchFamily="18" charset="0"/>
                <a:cs typeface="Calibri" panose="020F0502020204030204" pitchFamily="34" charset="0"/>
              </a:rPr>
              <a:t> 18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2400" dirty="0">
                <a:effectLst/>
                <a:latin typeface="Calibri" panose="020F0502020204030204" pitchFamily="34" charset="0"/>
                <a:ea typeface="Times New Roman" panose="02020603050405020304" pitchFamily="18" charset="0"/>
                <a:cs typeface="Calibri" panose="020F0502020204030204" pitchFamily="34" charset="0"/>
              </a:rPr>
              <a:t> lo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lắng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chuẩn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hôm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chàng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nằm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mơ</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bảo</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Này</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quý</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ăn</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nuôi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nên</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lấy</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nếp</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làm</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tròn</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vuông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Hãy lấy lá bọc ngoài, đặt nhân trong ruột bánh, để tượng hình Cha Mẹ sinh thành</a:t>
            </a:r>
            <a:r>
              <a:rPr lang="en-US" sz="2400" dirty="0">
                <a:effectLst/>
                <a:latin typeface="Calibri" panose="020F0502020204030204" pitchFamily="34" charset="0"/>
                <a:ea typeface="Times New Roman" panose="02020603050405020304" pitchFamily="18" charset="0"/>
                <a:cs typeface="Calibri" panose="020F0502020204030204" pitchFamily="34" charset="0"/>
              </a:rPr>
              <a:t>”.</a:t>
            </a:r>
          </a:p>
          <a:p>
            <a:pPr algn="just"/>
            <a:r>
              <a:rPr lang="en-US" sz="2400" dirty="0">
                <a:latin typeface="Calibri" panose="020F0502020204030204" pitchFamily="34" charset="0"/>
                <a:cs typeface="Calibri" panose="020F0502020204030204" pitchFamily="34" charset="0"/>
              </a:rPr>
              <a:t>Nghe xong, chàng lập tức chọn loại gạo nếp tốt nhất để làm bánh Chưng, bánh Dày. Cuối cùng, món ăn của Lang Liêu được nhà vua khen ngon, có ý nghĩa và quyết định truyền ngôi cho chàng. Từ đó, mỗi dịp Tết Nguyên Đán, bánh Chưng và bánh Dày là hai loại bánh không thể thiếu khi cúng Tổ Tiên và Trời Đất.</a:t>
            </a:r>
          </a:p>
        </p:txBody>
      </p:sp>
    </p:spTree>
    <p:extLst>
      <p:ext uri="{BB962C8B-B14F-4D97-AF65-F5344CB8AC3E}">
        <p14:creationId xmlns:p14="http://schemas.microsoft.com/office/powerpoint/2010/main" val="8075789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6ADB4269-470F-7EEB-7191-0BE2869CDCC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B11CA68A-A2A1-716B-C72B-F93FA49C3851}"/>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Gợi ý</a:t>
              </a:r>
            </a:p>
          </p:txBody>
        </p:sp>
        <p:sp>
          <p:nvSpPr>
            <p:cNvPr id="26" name="TextBox 14">
              <a:extLst>
                <a:ext uri="{FF2B5EF4-FFF2-40B4-BE49-F238E27FC236}">
                  <a16:creationId xmlns:a16="http://schemas.microsoft.com/office/drawing/2014/main" id="{F5C3F133-A2D2-87F8-1BCB-DF61E1065296}"/>
                </a:ext>
              </a:extLst>
            </p:cNvPr>
            <p:cNvSpPr txBox="1"/>
            <p:nvPr/>
          </p:nvSpPr>
          <p:spPr>
            <a:xfrm>
              <a:off x="985906" y="2604632"/>
              <a:ext cx="10325842" cy="2554545"/>
            </a:xfrm>
            <a:prstGeom prst="rect">
              <a:avLst/>
            </a:prstGeom>
            <a:noFill/>
          </p:spPr>
          <p:txBody>
            <a:bodyPr wrap="square">
              <a:spAutoFit/>
            </a:bodyPr>
            <a:lstStyle/>
            <a:p>
              <a:pPr algn="just">
                <a:spcAft>
                  <a:spcPts val="800"/>
                </a:spcAft>
                <a:tabLst>
                  <a:tab pos="659130" algn="l"/>
                </a:tabLst>
              </a:pPr>
              <a:r>
                <a:rPr lang="en-US" sz="2800" b="1" dirty="0">
                  <a:solidFill>
                    <a:srgbClr val="AD0000"/>
                  </a:solidFill>
                  <a:effectLst/>
                  <a:latin typeface="Calibri" panose="020F0502020204030204" pitchFamily="34" charset="0"/>
                  <a:ea typeface="Times New Roman" panose="02020603050405020304" pitchFamily="18" charset="0"/>
                  <a:cs typeface="Calibri" panose="020F0502020204030204" pitchFamily="34" charset="0"/>
                </a:rPr>
                <a:t>- Những điểm tương đồng giữa hai tác phẩm.</a:t>
              </a:r>
              <a:endParaRPr lang="en-US" sz="2800" dirty="0">
                <a:solidFill>
                  <a:srgbClr val="AD0000"/>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800"/>
                </a:spcAft>
                <a:buFont typeface="Arial" panose="020B0604020202020204" pitchFamily="34" charset="0"/>
                <a:buChar char="•"/>
                <a:tabLst>
                  <a:tab pos="659130" algn="l"/>
                </a:tabLst>
              </a:pPr>
              <a:r>
                <a:rPr lang="en-US" sz="2800" dirty="0">
                  <a:effectLst/>
                  <a:latin typeface="Calibri" panose="020F0502020204030204" pitchFamily="34" charset="0"/>
                  <a:ea typeface="Times New Roman" panose="02020603050405020304" pitchFamily="18" charset="0"/>
                  <a:cs typeface="Calibri" panose="020F0502020204030204" pitchFamily="34" charset="0"/>
                </a:rPr>
                <a:t>Đều có tính hư cấu.</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800"/>
                </a:spcAft>
                <a:buFont typeface="Arial" panose="020B0604020202020204" pitchFamily="34" charset="0"/>
                <a:buChar char="•"/>
                <a:tabLst>
                  <a:tab pos="659130" algn="l"/>
                </a:tabLst>
              </a:pPr>
              <a:r>
                <a:rPr lang="en-US" sz="2800" dirty="0">
                  <a:effectLst/>
                  <a:latin typeface="Calibri" panose="020F0502020204030204" pitchFamily="34" charset="0"/>
                  <a:ea typeface="Times New Roman" panose="02020603050405020304" pitchFamily="18" charset="0"/>
                  <a:cs typeface="Calibri" panose="020F0502020204030204" pitchFamily="34" charset="0"/>
                </a:rPr>
                <a:t>Đều xuất hiện hình ảnh của các vị thần.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800"/>
                </a:spcAft>
                <a:buFont typeface="Arial" panose="020B0604020202020204" pitchFamily="34" charset="0"/>
                <a:buChar char="•"/>
                <a:tabLst>
                  <a:tab pos="659130" algn="l"/>
                </a:tabLst>
              </a:pPr>
              <a:r>
                <a:rPr lang="en-US" sz="2800" dirty="0">
                  <a:effectLst/>
                  <a:latin typeface="Calibri" panose="020F0502020204030204" pitchFamily="34" charset="0"/>
                  <a:ea typeface="Times New Roman" panose="02020603050405020304" pitchFamily="18" charset="0"/>
                  <a:cs typeface="Calibri" panose="020F0502020204030204" pitchFamily="34" charset="0"/>
                </a:rPr>
                <a:t>Đều nói về hình dạng của Trời và Đất: trời có hình tròn, đất có hình vuông.</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62675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C6CAD423-45B6-E3A3-1C47-F877AEA70F4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Nhóm 6">
            <a:extLst>
              <a:ext uri="{FF2B5EF4-FFF2-40B4-BE49-F238E27FC236}">
                <a16:creationId xmlns:a16="http://schemas.microsoft.com/office/drawing/2014/main" id="{96DE64BC-5D4E-D73A-D16F-15CD8304F5B4}"/>
              </a:ext>
            </a:extLst>
          </p:cNvPr>
          <p:cNvGrpSpPr/>
          <p:nvPr/>
        </p:nvGrpSpPr>
        <p:grpSpPr>
          <a:xfrm>
            <a:off x="668594" y="1632697"/>
            <a:ext cx="10854812" cy="4040516"/>
            <a:chOff x="668594" y="1632697"/>
            <a:chExt cx="10854812" cy="4040516"/>
          </a:xfrm>
        </p:grpSpPr>
        <p:grpSp>
          <p:nvGrpSpPr>
            <p:cNvPr id="6" name="Nhóm 5">
              <a:extLst>
                <a:ext uri="{FF2B5EF4-FFF2-40B4-BE49-F238E27FC236}">
                  <a16:creationId xmlns:a16="http://schemas.microsoft.com/office/drawing/2014/main" id="{71492597-1A4E-097B-44C3-9B890EE9D399}"/>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Gợi ý</a:t>
                </a:r>
              </a:p>
            </p:txBody>
          </p:sp>
        </p:grpSp>
        <p:sp>
          <p:nvSpPr>
            <p:cNvPr id="27" name="TextBox 14">
              <a:extLst>
                <a:ext uri="{FF2B5EF4-FFF2-40B4-BE49-F238E27FC236}">
                  <a16:creationId xmlns:a16="http://schemas.microsoft.com/office/drawing/2014/main" id="{4CFE2B31-86AF-A5BE-4ADE-15EBD2329BC9}"/>
                </a:ext>
              </a:extLst>
            </p:cNvPr>
            <p:cNvSpPr txBox="1"/>
            <p:nvPr/>
          </p:nvSpPr>
          <p:spPr>
            <a:xfrm>
              <a:off x="872896" y="2264544"/>
              <a:ext cx="8157564" cy="671851"/>
            </a:xfrm>
            <a:prstGeom prst="rect">
              <a:avLst/>
            </a:prstGeom>
            <a:noFill/>
          </p:spPr>
          <p:txBody>
            <a:bodyPr wrap="square">
              <a:spAutoFit/>
            </a:bodyPr>
            <a:lstStyle/>
            <a:p>
              <a:pPr marR="0" lvl="0" indent="0" algn="just" fontAlgn="auto">
                <a:lnSpc>
                  <a:spcPct val="150000"/>
                </a:lnSpc>
                <a:spcBef>
                  <a:spcPts val="0"/>
                </a:spcBef>
                <a:spcAft>
                  <a:spcPts val="800"/>
                </a:spcAft>
                <a:buClrTx/>
                <a:buSzTx/>
                <a:buFontTx/>
                <a:buNone/>
                <a:tabLst>
                  <a:tab pos="659130" algn="l"/>
                </a:tabLst>
                <a:defRPr/>
              </a:pP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Những</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điểm</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khác</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biệt</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giữa</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hai</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tác</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phẩm</a:t>
              </a:r>
              <a:endParaRPr lang="en-US" sz="2800" b="1" dirty="0">
                <a:solidFill>
                  <a:srgbClr val="AD0000"/>
                </a:solidFill>
                <a:latin typeface="Calibri" panose="020F0502020204030204" pitchFamily="34" charset="0"/>
                <a:cs typeface="Calibri" panose="020F0502020204030204" pitchFamily="34" charset="0"/>
              </a:endParaRPr>
            </a:p>
          </p:txBody>
        </p:sp>
      </p:grpSp>
      <p:graphicFrame>
        <p:nvGraphicFramePr>
          <p:cNvPr id="30" name="Table 2">
            <a:extLst>
              <a:ext uri="{FF2B5EF4-FFF2-40B4-BE49-F238E27FC236}">
                <a16:creationId xmlns:a16="http://schemas.microsoft.com/office/drawing/2014/main" id="{9E15AC3D-CDE8-B14E-A654-CD7C054F1D5C}"/>
              </a:ext>
            </a:extLst>
          </p:cNvPr>
          <p:cNvGraphicFramePr>
            <a:graphicFrameLocks noGrp="1"/>
          </p:cNvGraphicFramePr>
          <p:nvPr>
            <p:extLst>
              <p:ext uri="{D42A27DB-BD31-4B8C-83A1-F6EECF244321}">
                <p14:modId xmlns:p14="http://schemas.microsoft.com/office/powerpoint/2010/main" val="3412725827"/>
              </p:ext>
            </p:extLst>
          </p:nvPr>
        </p:nvGraphicFramePr>
        <p:xfrm>
          <a:off x="962177" y="3122183"/>
          <a:ext cx="10373300" cy="2103120"/>
        </p:xfrm>
        <a:graphic>
          <a:graphicData uri="http://schemas.openxmlformats.org/drawingml/2006/table">
            <a:tbl>
              <a:tblPr firstRow="1" bandRow="1">
                <a:tableStyleId>{00A15C55-8517-42AA-B614-E9B94910E393}</a:tableStyleId>
              </a:tblPr>
              <a:tblGrid>
                <a:gridCol w="1090768">
                  <a:extLst>
                    <a:ext uri="{9D8B030D-6E8A-4147-A177-3AD203B41FA5}">
                      <a16:colId xmlns:a16="http://schemas.microsoft.com/office/drawing/2014/main" val="2297326063"/>
                    </a:ext>
                  </a:extLst>
                </a:gridCol>
                <a:gridCol w="4381741">
                  <a:extLst>
                    <a:ext uri="{9D8B030D-6E8A-4147-A177-3AD203B41FA5}">
                      <a16:colId xmlns:a16="http://schemas.microsoft.com/office/drawing/2014/main" val="3123529813"/>
                    </a:ext>
                  </a:extLst>
                </a:gridCol>
                <a:gridCol w="4900791">
                  <a:extLst>
                    <a:ext uri="{9D8B030D-6E8A-4147-A177-3AD203B41FA5}">
                      <a16:colId xmlns:a16="http://schemas.microsoft.com/office/drawing/2014/main" val="1020072116"/>
                    </a:ext>
                  </a:extLst>
                </a:gridCol>
              </a:tblGrid>
              <a:tr h="370840">
                <a:tc>
                  <a:txBody>
                    <a:bodyPr/>
                    <a:lstStyle/>
                    <a:p>
                      <a:pPr algn="ctr">
                        <a:lnSpc>
                          <a:spcPct val="100000"/>
                        </a:lnSpc>
                      </a:pPr>
                      <a:endParaRPr lang="en-US" sz="2400" b="1">
                        <a:latin typeface="Calibri" panose="020F0502020204030204" pitchFamily="34" charset="0"/>
                        <a:cs typeface="Calibri" panose="020F0502020204030204" pitchFamily="34" charset="0"/>
                      </a:endParaRPr>
                    </a:p>
                  </a:txBody>
                  <a:tcPr anchor="ctr"/>
                </a:tc>
                <a:tc>
                  <a:txBody>
                    <a:bodyPr/>
                    <a:lstStyle/>
                    <a:p>
                      <a:pPr algn="ctr">
                        <a:lnSpc>
                          <a:spcPct val="100000"/>
                        </a:lnSpc>
                      </a:pPr>
                      <a:r>
                        <a:rPr lang="en-US" sz="2400" dirty="0" err="1">
                          <a:latin typeface="Calibri" panose="020F0502020204030204" pitchFamily="34" charset="0"/>
                          <a:cs typeface="Calibri" panose="020F0502020204030204" pitchFamily="34" charset="0"/>
                        </a:rPr>
                        <a:t>Thần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Trụ</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Trời</a:t>
                      </a:r>
                      <a:endParaRPr lang="en-US" sz="2400" dirty="0">
                        <a:latin typeface="Calibri" panose="020F0502020204030204" pitchFamily="34" charset="0"/>
                        <a:cs typeface="Calibri" panose="020F0502020204030204" pitchFamily="34" charset="0"/>
                      </a:endParaRPr>
                    </a:p>
                  </a:txBody>
                  <a:tcPr/>
                </a:tc>
                <a:tc>
                  <a:txBody>
                    <a:bodyPr/>
                    <a:lstStyle/>
                    <a:p>
                      <a:pPr algn="ctr">
                        <a:lnSpc>
                          <a:spcPct val="100000"/>
                        </a:lnSpc>
                      </a:pPr>
                      <a:r>
                        <a:rPr lang="en-US" sz="2400" dirty="0">
                          <a:latin typeface="Calibri" panose="020F0502020204030204" pitchFamily="34" charset="0"/>
                          <a:cs typeface="Calibri" panose="020F0502020204030204" pitchFamily="34" charset="0"/>
                        </a:rPr>
                        <a:t>Bánh </a:t>
                      </a:r>
                      <a:r>
                        <a:rPr lang="en-US" sz="2400" dirty="0" err="1">
                          <a:latin typeface="Calibri" panose="020F0502020204030204" pitchFamily="34" charset="0"/>
                          <a:cs typeface="Calibri" panose="020F0502020204030204" pitchFamily="34" charset="0"/>
                        </a:rPr>
                        <a:t>chưng</a:t>
                      </a:r>
                      <a:r>
                        <a:rPr lang="en-US" sz="2400" dirty="0">
                          <a:latin typeface="Calibri" panose="020F0502020204030204" pitchFamily="34" charset="0"/>
                          <a:cs typeface="Calibri" panose="020F0502020204030204" pitchFamily="34" charset="0"/>
                        </a:rPr>
                        <a:t>, bánh </a:t>
                      </a:r>
                      <a:r>
                        <a:rPr lang="en-US" sz="2400" dirty="0" err="1">
                          <a:latin typeface="Calibri" panose="020F0502020204030204" pitchFamily="34" charset="0"/>
                          <a:cs typeface="Calibri" panose="020F0502020204030204" pitchFamily="34" charset="0"/>
                        </a:rPr>
                        <a:t>dày</a:t>
                      </a:r>
                      <a:r>
                        <a:rPr lang="en-US" sz="2400"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540806601"/>
                  </a:ext>
                </a:extLst>
              </a:tr>
              <a:tr h="370840">
                <a:tc>
                  <a:txBody>
                    <a:bodyPr/>
                    <a:lstStyle/>
                    <a:p>
                      <a:pPr algn="ctr">
                        <a:lnSpc>
                          <a:spcPct val="100000"/>
                        </a:lnSpc>
                      </a:pP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p>
                  </a:txBody>
                  <a:tcPr anchor="ctr"/>
                </a:tc>
                <a:tc>
                  <a:txBody>
                    <a:bodyPr/>
                    <a:lstStyle/>
                    <a:p>
                      <a:pPr algn="just">
                        <a:lnSpc>
                          <a:spcPct val="100000"/>
                        </a:lnSpc>
                      </a:pPr>
                      <a:r>
                        <a:rPr lang="vi-VN" sz="2400" dirty="0" err="1">
                          <a:latin typeface="Calibri" panose="020F0502020204030204" pitchFamily="34" charset="0"/>
                          <a:cs typeface="Calibri" panose="020F0502020204030204" pitchFamily="34" charset="0"/>
                        </a:rPr>
                        <a:t>Đất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phẳng</a:t>
                      </a:r>
                      <a:r>
                        <a:rPr lang="vi-VN" sz="2400" dirty="0">
                          <a:latin typeface="Calibri" panose="020F0502020204030204" pitchFamily="34" charset="0"/>
                          <a:cs typeface="Calibri" panose="020F0502020204030204" pitchFamily="34" charset="0"/>
                        </a:rPr>
                        <a:t> như </a:t>
                      </a:r>
                      <a:r>
                        <a:rPr lang="vi-VN" sz="2400" dirty="0" err="1">
                          <a:latin typeface="Calibri" panose="020F0502020204030204" pitchFamily="34" charset="0"/>
                          <a:cs typeface="Calibri" panose="020F0502020204030204" pitchFamily="34" charset="0"/>
                        </a:rPr>
                        <a:t>cái</a:t>
                      </a:r>
                      <a:r>
                        <a:rPr lang="vi-VN" sz="2400" dirty="0">
                          <a:latin typeface="Calibri" panose="020F0502020204030204" pitchFamily="34" charset="0"/>
                          <a:cs typeface="Calibri" panose="020F0502020204030204" pitchFamily="34" charset="0"/>
                        </a:rPr>
                        <a:t> mâm vuông</a:t>
                      </a:r>
                      <a:endParaRPr lang="en-US" sz="2400" dirty="0">
                        <a:latin typeface="Calibri" panose="020F0502020204030204" pitchFamily="34" charset="0"/>
                        <a:cs typeface="Calibri" panose="020F0502020204030204" pitchFamily="34" charset="0"/>
                      </a:endParaRPr>
                    </a:p>
                  </a:txBody>
                  <a:tcPr/>
                </a:tc>
                <a:tc>
                  <a:txBody>
                    <a:bodyPr/>
                    <a:lstStyle/>
                    <a:p>
                      <a:pPr algn="just">
                        <a:lnSpc>
                          <a:spcPct val="100000"/>
                        </a:lnSpc>
                      </a:pPr>
                      <a:r>
                        <a:rPr lang="en-US" sz="2400" dirty="0">
                          <a:latin typeface="Calibri" panose="020F0502020204030204" pitchFamily="34" charset="0"/>
                          <a:cs typeface="Calibri" panose="020F0502020204030204" pitchFamily="34" charset="0"/>
                        </a:rPr>
                        <a:t>B</a:t>
                      </a:r>
                      <a:r>
                        <a:rPr lang="vi-VN" sz="2400" dirty="0" err="1">
                          <a:latin typeface="Calibri" panose="020F0502020204030204" pitchFamily="34" charset="0"/>
                          <a:cs typeface="Calibri" panose="020F0502020204030204" pitchFamily="34" charset="0"/>
                        </a:rPr>
                        <a:t>ánh</a:t>
                      </a:r>
                      <a:r>
                        <a:rPr lang="vi-VN" sz="2400" dirty="0">
                          <a:latin typeface="Calibri" panose="020F0502020204030204" pitchFamily="34" charset="0"/>
                          <a:cs typeface="Calibri" panose="020F0502020204030204" pitchFamily="34" charset="0"/>
                        </a:rPr>
                        <a:t> chưng vuông </a:t>
                      </a:r>
                      <a:r>
                        <a:rPr lang="vi-VN" sz="2400" dirty="0" err="1">
                          <a:latin typeface="Calibri" panose="020F0502020204030204" pitchFamily="34" charset="0"/>
                          <a:cs typeface="Calibri" panose="020F0502020204030204" pitchFamily="34" charset="0"/>
                        </a:rPr>
                        <a:t>vức</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tượng</a:t>
                      </a:r>
                      <a:r>
                        <a:rPr lang="vi-VN" sz="2400" dirty="0">
                          <a:latin typeface="Calibri" panose="020F0502020204030204" pitchFamily="34" charset="0"/>
                          <a:cs typeface="Calibri" panose="020F0502020204030204" pitchFamily="34" charset="0"/>
                        </a:rPr>
                        <a:t> trung cho </a:t>
                      </a:r>
                      <a:r>
                        <a:rPr lang="vi-VN" sz="2400" dirty="0" err="1">
                          <a:latin typeface="Calibri" panose="020F0502020204030204" pitchFamily="34" charset="0"/>
                          <a:cs typeface="Calibri" panose="020F0502020204030204" pitchFamily="34" charset="0"/>
                        </a:rPr>
                        <a:t>đất</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95380761"/>
                  </a:ext>
                </a:extLst>
              </a:tr>
              <a:tr h="370840">
                <a:tc>
                  <a:txBody>
                    <a:bodyPr/>
                    <a:lstStyle/>
                    <a:p>
                      <a:pPr algn="ctr">
                        <a:lnSpc>
                          <a:spcPct val="100000"/>
                        </a:lnSpc>
                      </a:pPr>
                      <a:r>
                        <a:rPr lang="en-US" sz="2400" b="1" dirty="0" err="1">
                          <a:latin typeface="Calibri" panose="020F0502020204030204" pitchFamily="34" charset="0"/>
                          <a:cs typeface="Calibri" panose="020F0502020204030204" pitchFamily="34" charset="0"/>
                        </a:rPr>
                        <a:t>Trời</a:t>
                      </a:r>
                      <a:r>
                        <a:rPr lang="en-US" sz="2400" b="1" dirty="0">
                          <a:latin typeface="Calibri" panose="020F0502020204030204" pitchFamily="34" charset="0"/>
                          <a:cs typeface="Calibri" panose="020F0502020204030204" pitchFamily="34" charset="0"/>
                        </a:rPr>
                        <a:t> </a:t>
                      </a:r>
                    </a:p>
                  </a:txBody>
                  <a:tcPr anchor="ctr"/>
                </a:tc>
                <a:tc>
                  <a:txBody>
                    <a:bodyPr/>
                    <a:lstStyle/>
                    <a:p>
                      <a:pPr algn="just">
                        <a:lnSpc>
                          <a:spcPct val="100000"/>
                        </a:lnSpc>
                      </a:pPr>
                      <a:r>
                        <a:rPr lang="vi-VN" sz="2400" dirty="0" err="1">
                          <a:latin typeface="Calibri" panose="020F0502020204030204" pitchFamily="34" charset="0"/>
                          <a:cs typeface="Calibri" panose="020F0502020204030204" pitchFamily="34" charset="0"/>
                        </a:rPr>
                        <a:t>Trời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trùm</a:t>
                      </a:r>
                      <a:r>
                        <a:rPr lang="vi-VN" sz="2400" dirty="0">
                          <a:latin typeface="Calibri" panose="020F0502020204030204" pitchFamily="34" charset="0"/>
                          <a:cs typeface="Calibri" panose="020F0502020204030204" pitchFamily="34" charset="0"/>
                        </a:rPr>
                        <a:t> lên như </a:t>
                      </a:r>
                      <a:r>
                        <a:rPr lang="vi-VN" sz="2400" dirty="0" err="1">
                          <a:latin typeface="Calibri" panose="020F0502020204030204" pitchFamily="34" charset="0"/>
                          <a:cs typeface="Calibri" panose="020F0502020204030204" pitchFamily="34" charset="0"/>
                        </a:rPr>
                        <a:t>cái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bát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úp</a:t>
                      </a:r>
                      <a:endParaRPr lang="en-US" sz="2400" dirty="0">
                        <a:latin typeface="Calibri" panose="020F0502020204030204" pitchFamily="34" charset="0"/>
                        <a:cs typeface="Calibri" panose="020F0502020204030204" pitchFamily="34" charset="0"/>
                      </a:endParaRPr>
                    </a:p>
                  </a:txBody>
                  <a:tcPr/>
                </a:tc>
                <a:tc>
                  <a:txBody>
                    <a:bodyPr/>
                    <a:lstStyle/>
                    <a:p>
                      <a:pPr algn="just">
                        <a:lnSpc>
                          <a:spcPct val="100000"/>
                        </a:lnSpc>
                      </a:pPr>
                      <a:r>
                        <a:rPr lang="en-US" sz="2400" dirty="0">
                          <a:latin typeface="Calibri" panose="020F0502020204030204" pitchFamily="34" charset="0"/>
                          <a:cs typeface="Calibri" panose="020F0502020204030204" pitchFamily="34" charset="0"/>
                        </a:rPr>
                        <a:t>B</a:t>
                      </a:r>
                      <a:r>
                        <a:rPr lang="vi-VN" sz="2400" dirty="0" err="1">
                          <a:latin typeface="Calibri" panose="020F0502020204030204" pitchFamily="34" charset="0"/>
                          <a:cs typeface="Calibri" panose="020F0502020204030204" pitchFamily="34" charset="0"/>
                        </a:rPr>
                        <a:t>ánh</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dày</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cũng</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màu</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trắng</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tròn</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đầy</a:t>
                      </a:r>
                      <a:r>
                        <a:rPr lang="vi-VN" sz="2400" dirty="0">
                          <a:latin typeface="Calibri" panose="020F0502020204030204" pitchFamily="34" charset="0"/>
                          <a:cs typeface="Calibri" panose="020F0502020204030204" pitchFamily="34" charset="0"/>
                        </a:rPr>
                        <a:t> như </a:t>
                      </a:r>
                      <a:r>
                        <a:rPr lang="vi-VN" sz="2400" dirty="0" err="1">
                          <a:latin typeface="Calibri" panose="020F0502020204030204" pitchFamily="34" charset="0"/>
                          <a:cs typeface="Calibri" panose="020F0502020204030204" pitchFamily="34" charset="0"/>
                        </a:rPr>
                        <a:t>cái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bát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tượng</a:t>
                      </a:r>
                      <a:r>
                        <a:rPr lang="vi-VN" sz="2400" dirty="0">
                          <a:latin typeface="Calibri" panose="020F0502020204030204" pitchFamily="34" charset="0"/>
                          <a:cs typeface="Calibri" panose="020F0502020204030204" pitchFamily="34" charset="0"/>
                        </a:rPr>
                        <a:t> trưng cho </a:t>
                      </a:r>
                      <a:r>
                        <a:rPr lang="vi-VN" sz="2400" dirty="0" err="1">
                          <a:latin typeface="Calibri" panose="020F0502020204030204" pitchFamily="34" charset="0"/>
                          <a:cs typeface="Calibri" panose="020F0502020204030204" pitchFamily="34" charset="0"/>
                        </a:rPr>
                        <a:t>Trời</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24147740"/>
                  </a:ext>
                </a:extLst>
              </a:tr>
            </a:tbl>
          </a:graphicData>
        </a:graphic>
      </p:graphicFrame>
    </p:spTree>
    <p:extLst>
      <p:ext uri="{BB962C8B-B14F-4D97-AF65-F5344CB8AC3E}">
        <p14:creationId xmlns:p14="http://schemas.microsoft.com/office/powerpoint/2010/main" val="70949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2C213D9D-812E-6CA5-8626-2654B8EDBDBC}"/>
              </a:ext>
            </a:extLst>
          </p:cNvPr>
          <p:cNvGrpSpPr/>
          <p:nvPr/>
        </p:nvGrpSpPr>
        <p:grpSpPr>
          <a:xfrm>
            <a:off x="7143560" y="282388"/>
            <a:ext cx="10096878" cy="6293223"/>
            <a:chOff x="7143560" y="282388"/>
            <a:chExt cx="10096878" cy="6293223"/>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995047" y="1630802"/>
            <a:ext cx="602834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AD0000"/>
                </a:solidFill>
                <a:effectLst/>
                <a:uLnTx/>
                <a:uFillTx/>
                <a:latin typeface="Fira Sans ExtraBold" panose="020B0903050000020004" pitchFamily="34" charset="0"/>
                <a:cs typeface="#9Slide03 Arima Madurai Bold" panose="00000800000000000000" pitchFamily="2" charset="0"/>
              </a:rPr>
              <a:t>LIÊN</a:t>
            </a:r>
            <a:r>
              <a:rPr kumimoji="0" lang="en-US" sz="9600" b="1" i="0" u="none" strike="noStrike" kern="1200" cap="none" spc="0" normalizeH="0" noProof="0" dirty="0">
                <a:ln>
                  <a:noFill/>
                </a:ln>
                <a:solidFill>
                  <a:srgbClr val="AD0000"/>
                </a:solidFill>
                <a:effectLst/>
                <a:uLnTx/>
                <a:uFillTx/>
                <a:latin typeface="Fira Sans ExtraBold" panose="020B0903050000020004" pitchFamily="34" charset="0"/>
                <a:cs typeface="#9Slide03 Arima Madurai Bold" panose="00000800000000000000" pitchFamily="2" charset="0"/>
              </a:rPr>
              <a:t> HỆ</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baseline="0" dirty="0">
                <a:solidFill>
                  <a:srgbClr val="AD0000"/>
                </a:solidFill>
                <a:latin typeface="Fira Sans ExtraBold" panose="020B0903050000020004" pitchFamily="34" charset="0"/>
                <a:cs typeface="#9Slide03 Arima Madurai Bold" panose="00000800000000000000" pitchFamily="2" charset="0"/>
              </a:rPr>
              <a:t>VẬN</a:t>
            </a:r>
            <a:r>
              <a:rPr lang="en-US" sz="9600" b="1" dirty="0">
                <a:solidFill>
                  <a:srgbClr val="AD0000"/>
                </a:solidFill>
                <a:latin typeface="Fira Sans ExtraBold" panose="020B0903050000020004" pitchFamily="34" charset="0"/>
                <a:cs typeface="#9Slide03 Arima Madurai Bold" panose="00000800000000000000" pitchFamily="2" charset="0"/>
              </a:rPr>
              <a:t> DỤNG</a:t>
            </a:r>
            <a:endParaRPr kumimoji="0" lang="en-US" sz="9600" b="1" i="0" u="none" strike="noStrike" kern="1200" cap="none" spc="0" normalizeH="0" baseline="0" noProof="0" dirty="0">
              <a:ln>
                <a:noFill/>
              </a:ln>
              <a:solidFill>
                <a:srgbClr val="AD0000"/>
              </a:solidFill>
              <a:effectLst/>
              <a:uLnTx/>
              <a:uFillTx/>
              <a:latin typeface="Fira Sans ExtraBold" panose="020B0903050000020004" pitchFamily="34" charset="0"/>
              <a:cs typeface="#9Slide03 Arima Madurai Bold" panose="00000800000000000000" pitchFamily="2" charset="0"/>
            </a:endParaRP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149386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fltVal val="0"/>
                                          </p:val>
                                        </p:tav>
                                        <p:tav tm="100000">
                                          <p:val>
                                            <p:strVal val="#ppt_w"/>
                                          </p:val>
                                        </p:tav>
                                      </p:tavLst>
                                    </p:anim>
                                    <p:anim calcmode="lin" valueType="num">
                                      <p:cBhvr>
                                        <p:cTn id="13" dur="750" fill="hold"/>
                                        <p:tgtEl>
                                          <p:spTgt spid="11"/>
                                        </p:tgtEl>
                                        <p:attrNameLst>
                                          <p:attrName>ppt_h</p:attrName>
                                        </p:attrNameLst>
                                      </p:cBhvr>
                                      <p:tavLst>
                                        <p:tav tm="0">
                                          <p:val>
                                            <p:fltVal val="0"/>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6ADB4269-470F-7EEB-7191-0BE2869CDCC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LIÊN HỆ - VẬN DỤNG</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NHIỆM VỤ</a:t>
              </a:r>
              <a:endParaRPr kumimoji="0" lang="en-US" sz="16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B11CA68A-A2A1-716B-C72B-F93FA49C3851}"/>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endParaRPr>
            </a:p>
          </p:txBody>
        </p:sp>
        <p:sp>
          <p:nvSpPr>
            <p:cNvPr id="26" name="TextBox 14">
              <a:extLst>
                <a:ext uri="{FF2B5EF4-FFF2-40B4-BE49-F238E27FC236}">
                  <a16:creationId xmlns:a16="http://schemas.microsoft.com/office/drawing/2014/main" id="{F5C3F133-A2D2-87F8-1BCB-DF61E1065296}"/>
                </a:ext>
              </a:extLst>
            </p:cNvPr>
            <p:cNvSpPr txBox="1"/>
            <p:nvPr/>
          </p:nvSpPr>
          <p:spPr>
            <a:xfrm>
              <a:off x="807627" y="2231109"/>
              <a:ext cx="10617456" cy="3359766"/>
            </a:xfrm>
            <a:prstGeom prst="rect">
              <a:avLst/>
            </a:prstGeom>
            <a:noFill/>
          </p:spPr>
          <p:txBody>
            <a:bodyPr wrap="square">
              <a:spAutoFit/>
            </a:bodyPr>
            <a:lstStyle/>
            <a:p>
              <a:pPr algn="just">
                <a:lnSpc>
                  <a:spcPct val="150000"/>
                </a:lnSpc>
                <a:spcAft>
                  <a:spcPts val="800"/>
                </a:spcAft>
              </a:pPr>
              <a:r>
                <a:rPr lang="en-US" sz="28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800" b="1" dirty="0">
                  <a:effectLst/>
                  <a:latin typeface="Calibri" panose="020F0502020204030204" pitchFamily="34" charset="0"/>
                  <a:ea typeface="Yu Mincho" panose="02020400000000000000" pitchFamily="18" charset="-128"/>
                  <a:cs typeface="Calibri" panose="020F0502020204030204" pitchFamily="34" charset="0"/>
                </a:rPr>
                <a:t> 1</a:t>
              </a:r>
              <a:r>
                <a:rPr lang="en-US" sz="2800" dirty="0">
                  <a:effectLst/>
                  <a:latin typeface="Calibri" panose="020F0502020204030204" pitchFamily="34" charset="0"/>
                  <a:ea typeface="Yu Mincho" panose="02020400000000000000" pitchFamily="18" charset="-128"/>
                  <a:cs typeface="Calibri" panose="020F0502020204030204" pitchFamily="34" charset="0"/>
                </a:rPr>
                <a:t>. So </a:t>
              </a:r>
              <a:r>
                <a:rPr lang="en-US" sz="2800" dirty="0" err="1">
                  <a:effectLst/>
                  <a:latin typeface="Calibri" panose="020F0502020204030204" pitchFamily="34" charset="0"/>
                  <a:ea typeface="Yu Mincho" panose="02020400000000000000" pitchFamily="18" charset="-128"/>
                  <a:cs typeface="Calibri" panose="020F0502020204030204" pitchFamily="34" charset="0"/>
                </a:rPr>
                <a:t>sánh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Trụ</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Việt</a:t>
              </a:r>
              <a:r>
                <a:rPr lang="en-US" sz="2800" dirty="0">
                  <a:effectLst/>
                  <a:latin typeface="Calibri" panose="020F0502020204030204" pitchFamily="34" charset="0"/>
                  <a:ea typeface="Yu Mincho" panose="02020400000000000000" pitchFamily="18" charset="-128"/>
                  <a:cs typeface="Calibri" panose="020F0502020204030204" pitchFamily="34" charset="0"/>
                </a:rPr>
                <a:t> Nam </a:t>
              </a:r>
              <a:r>
                <a:rPr lang="en-US" sz="2800" dirty="0" err="1">
                  <a:effectLst/>
                  <a:latin typeface="Calibri" panose="020F0502020204030204" pitchFamily="34" charset="0"/>
                  <a:ea typeface="Yu Mincho" panose="02020400000000000000" pitchFamily="18" charset="-128"/>
                  <a:cs typeface="Calibri" panose="020F0502020204030204" pitchFamily="34" charset="0"/>
                </a:rPr>
                <a:t>và</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Bàn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Cổ</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thoại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Trung</a:t>
              </a:r>
              <a:r>
                <a:rPr lang="en-US" sz="2800" dirty="0">
                  <a:effectLst/>
                  <a:latin typeface="Calibri" panose="020F0502020204030204" pitchFamily="34" charset="0"/>
                  <a:ea typeface="Yu Mincho" panose="02020400000000000000" pitchFamily="18" charset="-128"/>
                  <a:cs typeface="Calibri" panose="020F0502020204030204" pitchFamily="34" charset="0"/>
                </a:rPr>
                <a:t> Quốc. </a:t>
              </a:r>
              <a:r>
                <a:rPr lang="en-US" sz="2800" dirty="0" err="1">
                  <a:effectLst/>
                  <a:latin typeface="Calibri" panose="020F0502020204030204" pitchFamily="34" charset="0"/>
                  <a:ea typeface="Yu Mincho" panose="02020400000000000000" pitchFamily="18" charset="-128"/>
                  <a:cs typeface="Calibri" panose="020F0502020204030204" pitchFamily="34" charset="0"/>
                </a:rPr>
                <a:t>Lí</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giải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vì</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sao</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các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vị</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sáng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tạo</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thế</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giới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luôn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xuất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phát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từ</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việc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tách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rời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và</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đất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28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800" b="1" dirty="0">
                  <a:effectLst/>
                  <a:latin typeface="Calibri" panose="020F0502020204030204" pitchFamily="34" charset="0"/>
                  <a:ea typeface="Yu Mincho" panose="02020400000000000000" pitchFamily="18" charset="-128"/>
                  <a:cs typeface="Calibri" panose="020F0502020204030204" pitchFamily="34" charset="0"/>
                </a:rPr>
                <a:t> 2</a:t>
              </a:r>
              <a:r>
                <a:rPr lang="en-US" sz="2800" dirty="0">
                  <a:effectLst/>
                  <a:latin typeface="Calibri" panose="020F0502020204030204" pitchFamily="34" charset="0"/>
                  <a:ea typeface="Yu Mincho" panose="02020400000000000000" pitchFamily="18" charset="-128"/>
                  <a:cs typeface="Calibri" panose="020F0502020204030204" pitchFamily="34" charset="0"/>
                </a:rPr>
                <a:t>. Theo con, </a:t>
              </a:r>
              <a:r>
                <a:rPr lang="en-US" sz="2800" dirty="0" err="1">
                  <a:effectLst/>
                  <a:latin typeface="Calibri" panose="020F0502020204030204" pitchFamily="34" charset="0"/>
                  <a:ea typeface="Yu Mincho" panose="02020400000000000000" pitchFamily="18" charset="-128"/>
                  <a:cs typeface="Calibri" panose="020F0502020204030204" pitchFamily="34" charset="0"/>
                </a:rPr>
                <a:t>niềm</a:t>
              </a:r>
              <a:r>
                <a:rPr lang="en-US" sz="2800" dirty="0">
                  <a:effectLst/>
                  <a:latin typeface="Calibri" panose="020F0502020204030204" pitchFamily="34" charset="0"/>
                  <a:ea typeface="Yu Mincho" panose="02020400000000000000" pitchFamily="18" charset="-128"/>
                  <a:cs typeface="Calibri" panose="020F0502020204030204" pitchFamily="34" charset="0"/>
                </a:rPr>
                <a:t> tin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800" dirty="0">
                  <a:effectLst/>
                  <a:latin typeface="Calibri" panose="020F0502020204030204" pitchFamily="34" charset="0"/>
                  <a:ea typeface="Yu Mincho" panose="02020400000000000000" pitchFamily="18" charset="-128"/>
                  <a:cs typeface="Calibri" panose="020F0502020204030204" pitchFamily="34" charset="0"/>
                </a:rPr>
                <a:t> con </a:t>
              </a:r>
              <a:r>
                <a:rPr lang="en-US" sz="2800" dirty="0" err="1">
                  <a:effectLst/>
                  <a:latin typeface="Calibri" panose="020F0502020204030204" pitchFamily="34" charset="0"/>
                  <a:ea typeface="Yu Mincho" panose="02020400000000000000" pitchFamily="18" charset="-128"/>
                  <a:cs typeface="Calibri" panose="020F0502020204030204" pitchFamily="34" charset="0"/>
                </a:rPr>
                <a:t>người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ngoài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các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vị</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thì</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còn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có</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những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điều</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gì</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nữa</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Lí</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giải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p>
          </p:txBody>
        </p:sp>
      </p:grpSp>
    </p:spTree>
    <p:extLst>
      <p:ext uri="{BB962C8B-B14F-4D97-AF65-F5344CB8AC3E}">
        <p14:creationId xmlns:p14="http://schemas.microsoft.com/office/powerpoint/2010/main" val="16482923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C6CAD423-45B6-E3A3-1C47-F877AEA70F4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LIÊN HỆ - VẬN DỤNG</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NHIỆM VỤ</a:t>
              </a:r>
              <a:endParaRPr kumimoji="0" lang="en-US" sz="16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7" name="Nhóm 6">
            <a:extLst>
              <a:ext uri="{FF2B5EF4-FFF2-40B4-BE49-F238E27FC236}">
                <a16:creationId xmlns:a16="http://schemas.microsoft.com/office/drawing/2014/main" id="{96DE64BC-5D4E-D73A-D16F-15CD8304F5B4}"/>
              </a:ext>
            </a:extLst>
          </p:cNvPr>
          <p:cNvGrpSpPr/>
          <p:nvPr/>
        </p:nvGrpSpPr>
        <p:grpSpPr>
          <a:xfrm>
            <a:off x="668594" y="1632697"/>
            <a:ext cx="10854812" cy="4556754"/>
            <a:chOff x="668594" y="1632697"/>
            <a:chExt cx="10854812" cy="4040516"/>
          </a:xfrm>
        </p:grpSpPr>
        <p:grpSp>
          <p:nvGrpSpPr>
            <p:cNvPr id="6" name="Nhóm 5">
              <a:extLst>
                <a:ext uri="{FF2B5EF4-FFF2-40B4-BE49-F238E27FC236}">
                  <a16:creationId xmlns:a16="http://schemas.microsoft.com/office/drawing/2014/main" id="{71492597-1A4E-097B-44C3-9B890EE9D399}"/>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ExtraBold" panose="020B0903050000020004" pitchFamily="34" charset="0"/>
                    <a:ea typeface="Cambria" panose="02040503050406030204" pitchFamily="18" charset="0"/>
                    <a:cs typeface="Calibri" panose="020F0502020204030204" pitchFamily="34" charset="0"/>
                  </a:rPr>
                  <a:t>Gợi ý</a:t>
                </a:r>
              </a:p>
            </p:txBody>
          </p:sp>
        </p:grpSp>
        <p:sp>
          <p:nvSpPr>
            <p:cNvPr id="27" name="TextBox 14">
              <a:extLst>
                <a:ext uri="{FF2B5EF4-FFF2-40B4-BE49-F238E27FC236}">
                  <a16:creationId xmlns:a16="http://schemas.microsoft.com/office/drawing/2014/main" id="{4CFE2B31-86AF-A5BE-4ADE-15EBD2329BC9}"/>
                </a:ext>
              </a:extLst>
            </p:cNvPr>
            <p:cNvSpPr txBox="1"/>
            <p:nvPr/>
          </p:nvSpPr>
          <p:spPr>
            <a:xfrm>
              <a:off x="872896" y="2264544"/>
              <a:ext cx="8157564" cy="6718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659130" algn="l"/>
                </a:tabLst>
                <a:defRPr/>
              </a:pPr>
              <a:endParaRPr kumimoji="0" lang="en-US" sz="2800" b="1" i="0" u="none" strike="noStrike" kern="1200" cap="none" spc="0" normalizeH="0" baseline="0" noProof="0" dirty="0">
                <a:ln>
                  <a:noFill/>
                </a:ln>
                <a:solidFill>
                  <a:srgbClr val="AD0000"/>
                </a:solidFill>
                <a:effectLst/>
                <a:uLnTx/>
                <a:uFillTx/>
                <a:latin typeface="Calibri" panose="020F0502020204030204" pitchFamily="34" charset="0"/>
                <a:ea typeface="+mn-ea"/>
                <a:cs typeface="Calibri" panose="020F0502020204030204" pitchFamily="34" charset="0"/>
              </a:endParaRPr>
            </a:p>
          </p:txBody>
        </p:sp>
      </p:grpSp>
      <p:sp>
        <p:nvSpPr>
          <p:cNvPr id="31" name="TextBox 30">
            <a:extLst>
              <a:ext uri="{FF2B5EF4-FFF2-40B4-BE49-F238E27FC236}">
                <a16:creationId xmlns:a16="http://schemas.microsoft.com/office/drawing/2014/main" id="{A0A26CB3-113B-36AA-AD92-FCE28CE09981}"/>
              </a:ext>
            </a:extLst>
          </p:cNvPr>
          <p:cNvSpPr txBox="1"/>
          <p:nvPr/>
        </p:nvSpPr>
        <p:spPr>
          <a:xfrm>
            <a:off x="816634" y="2237183"/>
            <a:ext cx="10608449" cy="3840539"/>
          </a:xfrm>
          <a:prstGeom prst="rect">
            <a:avLst/>
          </a:prstGeom>
          <a:noFill/>
        </p:spPr>
        <p:txBody>
          <a:bodyPr wrap="square">
            <a:spAutoFit/>
          </a:bodyPr>
          <a:lstStyle/>
          <a:p>
            <a:pPr algn="just">
              <a:lnSpc>
                <a:spcPct val="150000"/>
              </a:lnSpc>
              <a:spcAft>
                <a:spcPts val="800"/>
              </a:spcAft>
            </a:pPr>
            <a:r>
              <a:rPr lang="en-US" sz="20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000" b="1" dirty="0">
                <a:effectLst/>
                <a:latin typeface="Calibri" panose="020F0502020204030204" pitchFamily="34" charset="0"/>
                <a:ea typeface="Yu Mincho" panose="02020400000000000000" pitchFamily="18" charset="-128"/>
                <a:cs typeface="Calibri" panose="020F0502020204030204" pitchFamily="34" charset="0"/>
              </a:rPr>
              <a:t> 1. </a:t>
            </a:r>
            <a:endParaRPr lang="en-US" sz="1600" dirty="0">
              <a:effectLst/>
              <a:latin typeface="Calibri" panose="020F0502020204030204" pitchFamily="34" charset="0"/>
              <a:ea typeface="Yu Mincho" panose="02020400000000000000" pitchFamily="18" charset="-128"/>
              <a:cs typeface="Calibri" panose="020F0502020204030204" pitchFamily="34" charset="0"/>
            </a:endParaRPr>
          </a:p>
          <a:p>
            <a:pPr indent="457200" algn="just">
              <a:lnSpc>
                <a:spcPct val="150000"/>
              </a:lnSpc>
              <a:spcAft>
                <a:spcPts val="800"/>
              </a:spcAft>
            </a:pPr>
            <a:r>
              <a:rPr lang="en-US" sz="2000" dirty="0" err="1">
                <a:effectLst/>
                <a:latin typeface="Calibri" panose="020F0502020204030204" pitchFamily="34" charset="0"/>
                <a:ea typeface="Yu Mincho" panose="02020400000000000000" pitchFamily="18" charset="-128"/>
                <a:cs typeface="Calibri" panose="020F0502020204030204" pitchFamily="34" charset="0"/>
              </a:rPr>
              <a:t>Hành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hiện</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vươn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vai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dậy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ngẩng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giang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cũng</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hành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việc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làm</a:t>
            </a:r>
            <a:r>
              <a:rPr lang="en-US" sz="2000" dirty="0">
                <a:effectLst/>
                <a:latin typeface="Calibri" panose="020F0502020204030204" pitchFamily="34" charset="0"/>
                <a:ea typeface="Yu Mincho" panose="02020400000000000000" pitchFamily="18" charset="-128"/>
                <a:cs typeface="Calibri" panose="020F0502020204030204" pitchFamily="34" charset="0"/>
              </a:rPr>
              <a:t> có </a:t>
            </a:r>
            <a:r>
              <a:rPr lang="en-US" sz="2000" dirty="0" err="1">
                <a:effectLst/>
                <a:latin typeface="Calibri" panose="020F0502020204030204" pitchFamily="34" charset="0"/>
                <a:ea typeface="Yu Mincho" panose="02020400000000000000" pitchFamily="18" charset="-128"/>
                <a:cs typeface="Calibri" panose="020F0502020204030204" pitchFamily="34" charset="0"/>
              </a:rPr>
              <a:t>tính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phô</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nhiều</a:t>
            </a:r>
            <a:r>
              <a:rPr lang="en-US" sz="2000" dirty="0">
                <a:effectLst/>
                <a:latin typeface="Calibri" panose="020F0502020204030204" pitchFamily="34" charset="0"/>
                <a:ea typeface="Yu Mincho" panose="02020400000000000000" pitchFamily="18" charset="-128"/>
                <a:cs typeface="Calibri" panose="020F0502020204030204" pitchFamily="34" charset="0"/>
              </a:rPr>
              <a:t> vị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lập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địa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khác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thê</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Bàn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Cô</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Quốc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làm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hệt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Tuy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vẫn</a:t>
            </a:r>
            <a:r>
              <a:rPr lang="en-US" sz="2000" dirty="0">
                <a:effectLst/>
                <a:latin typeface="Calibri" panose="020F0502020204030204" pitchFamily="34" charset="0"/>
                <a:ea typeface="Yu Mincho" panose="02020400000000000000" pitchFamily="18" charset="-128"/>
                <a:cs typeface="Calibri" panose="020F0502020204030204" pitchFamily="34" charset="0"/>
              </a:rPr>
              <a:t> có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điểm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khác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biệt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chính</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sau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cõi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hỗn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quả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của</a:t>
            </a:r>
            <a:r>
              <a:rPr lang="en-US" sz="2000" dirty="0">
                <a:effectLst/>
                <a:latin typeface="Calibri" panose="020F0502020204030204" pitchFamily="34" charset="0"/>
                <a:ea typeface="Yu Mincho" panose="02020400000000000000" pitchFamily="18" charset="-128"/>
                <a:cs typeface="Calibri" panose="020F0502020204030204" pitchFamily="34" charset="0"/>
              </a:rPr>
              <a:t> vũ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cho</a:t>
            </a:r>
            <a:r>
              <a:rPr lang="en-US" sz="2000" dirty="0">
                <a:effectLst/>
                <a:latin typeface="Calibri" panose="020F0502020204030204" pitchFamily="34" charset="0"/>
                <a:ea typeface="Yu Mincho" panose="02020400000000000000" pitchFamily="18" charset="-128"/>
                <a:cs typeface="Calibri" panose="020F0502020204030204" pitchFamily="34" charset="0"/>
              </a:rPr>
              <a:t> quả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tách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nửa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trên</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nửa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dưới</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tiếp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tục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bằng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sư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hóa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lớn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bản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phải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cột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endParaRPr lang="en-US" sz="1600" dirty="0">
              <a:effectLst/>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1701280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C6CAD423-45B6-E3A3-1C47-F877AEA70F4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Fira Sans ExtraBold" panose="020B0903050000020004" pitchFamily="34" charset="0"/>
                  <a:ea typeface="Cambria" panose="02040503050406030204" pitchFamily="18" charset="0"/>
                  <a:cs typeface="Calibri" panose="020F0502020204030204" pitchFamily="34" charset="0"/>
                </a:rPr>
                <a:t>LIÊN HỆ - VẬN DỤNG</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NHIỆM VỤ</a:t>
              </a:r>
              <a:endParaRPr kumimoji="0" lang="en-US" sz="16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7" name="Nhóm 6">
            <a:extLst>
              <a:ext uri="{FF2B5EF4-FFF2-40B4-BE49-F238E27FC236}">
                <a16:creationId xmlns:a16="http://schemas.microsoft.com/office/drawing/2014/main" id="{96DE64BC-5D4E-D73A-D16F-15CD8304F5B4}"/>
              </a:ext>
            </a:extLst>
          </p:cNvPr>
          <p:cNvGrpSpPr/>
          <p:nvPr/>
        </p:nvGrpSpPr>
        <p:grpSpPr>
          <a:xfrm>
            <a:off x="668594" y="1632697"/>
            <a:ext cx="10854812" cy="4556754"/>
            <a:chOff x="668594" y="1632697"/>
            <a:chExt cx="10854812" cy="4040516"/>
          </a:xfrm>
        </p:grpSpPr>
        <p:grpSp>
          <p:nvGrpSpPr>
            <p:cNvPr id="6" name="Nhóm 5">
              <a:extLst>
                <a:ext uri="{FF2B5EF4-FFF2-40B4-BE49-F238E27FC236}">
                  <a16:creationId xmlns:a16="http://schemas.microsoft.com/office/drawing/2014/main" id="{71492597-1A4E-097B-44C3-9B890EE9D399}"/>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ExtraBold" panose="020B0903050000020004" pitchFamily="34" charset="0"/>
                    <a:ea typeface="Cambria" panose="02040503050406030204" pitchFamily="18" charset="0"/>
                    <a:cs typeface="Calibri" panose="020F0502020204030204" pitchFamily="34" charset="0"/>
                  </a:rPr>
                  <a:t>Gợi ý</a:t>
                </a:r>
              </a:p>
            </p:txBody>
          </p:sp>
        </p:grpSp>
        <p:sp>
          <p:nvSpPr>
            <p:cNvPr id="27" name="TextBox 14">
              <a:extLst>
                <a:ext uri="{FF2B5EF4-FFF2-40B4-BE49-F238E27FC236}">
                  <a16:creationId xmlns:a16="http://schemas.microsoft.com/office/drawing/2014/main" id="{4CFE2B31-86AF-A5BE-4ADE-15EBD2329BC9}"/>
                </a:ext>
              </a:extLst>
            </p:cNvPr>
            <p:cNvSpPr txBox="1"/>
            <p:nvPr/>
          </p:nvSpPr>
          <p:spPr>
            <a:xfrm>
              <a:off x="872896" y="2264544"/>
              <a:ext cx="8157564" cy="6718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659130" algn="l"/>
                </a:tabLst>
                <a:defRPr/>
              </a:pPr>
              <a:endParaRPr kumimoji="0" lang="en-US" sz="2800" b="1" i="0" u="none" strike="noStrike" kern="1200" cap="none" spc="0" normalizeH="0" baseline="0" noProof="0" dirty="0">
                <a:ln>
                  <a:noFill/>
                </a:ln>
                <a:solidFill>
                  <a:srgbClr val="AD0000"/>
                </a:solidFill>
                <a:effectLst/>
                <a:uLnTx/>
                <a:uFillTx/>
                <a:latin typeface="Calibri" panose="020F0502020204030204" pitchFamily="34" charset="0"/>
                <a:ea typeface="+mn-ea"/>
                <a:cs typeface="Calibri" panose="020F0502020204030204" pitchFamily="34" charset="0"/>
              </a:endParaRPr>
            </a:p>
          </p:txBody>
        </p:sp>
      </p:grpSp>
      <p:sp>
        <p:nvSpPr>
          <p:cNvPr id="31" name="TextBox 30">
            <a:extLst>
              <a:ext uri="{FF2B5EF4-FFF2-40B4-BE49-F238E27FC236}">
                <a16:creationId xmlns:a16="http://schemas.microsoft.com/office/drawing/2014/main" id="{A0A26CB3-113B-36AA-AD92-FCE28CE09981}"/>
              </a:ext>
            </a:extLst>
          </p:cNvPr>
          <p:cNvSpPr txBox="1"/>
          <p:nvPr/>
        </p:nvSpPr>
        <p:spPr>
          <a:xfrm>
            <a:off x="816634" y="2237183"/>
            <a:ext cx="10608449" cy="393761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Đề</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1. 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endParaRPr>
          </a:p>
          <a:p>
            <a:pPr indent="457200" algn="just">
              <a:lnSpc>
                <a:spcPct val="150000"/>
              </a:lnSpc>
              <a:spcAft>
                <a:spcPts val="800"/>
              </a:spcAft>
            </a:pPr>
            <a:r>
              <a:rPr lang="en-US" sz="1800" dirty="0" err="1">
                <a:effectLst/>
                <a:latin typeface="Calibri" panose="020F0502020204030204" pitchFamily="34" charset="0"/>
                <a:ea typeface="Yu Mincho" panose="02020400000000000000" pitchFamily="18" charset="-128"/>
                <a:cs typeface="Calibri" panose="020F0502020204030204" pitchFamily="34" charset="0"/>
              </a:rPr>
              <a:t>Như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vậy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thiên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lập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địa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1800" dirty="0">
                <a:effectLst/>
                <a:latin typeface="Calibri" panose="020F0502020204030204" pitchFamily="34" charset="0"/>
                <a:ea typeface="Yu Mincho" panose="02020400000000000000" pitchFamily="18" charset="-128"/>
                <a:cs typeface="Calibri" panose="020F0502020204030204" pitchFamily="34" charset="0"/>
              </a:rPr>
              <a:t> ở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Bàn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Cô</a:t>
            </a:r>
            <a:r>
              <a:rPr lang="en-US" sz="1800" dirty="0">
                <a:effectLst/>
                <a:latin typeface="Calibri" panose="020F0502020204030204" pitchFamily="34" charset="0"/>
                <a:ea typeface="Yu Mincho" panose="02020400000000000000" pitchFamily="18" charset="-128"/>
                <a:cs typeface="Calibri" panose="020F0502020204030204" pitchFamily="34" charset="0"/>
              </a:rPr>
              <a:t>̉ ở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Quốc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vừa</a:t>
            </a:r>
            <a:r>
              <a:rPr lang="en-US" sz="1800" dirty="0">
                <a:effectLst/>
                <a:latin typeface="Calibri" panose="020F0502020204030204" pitchFamily="34" charset="0"/>
                <a:ea typeface="Yu Mincho" panose="02020400000000000000" pitchFamily="18" charset="-128"/>
                <a:cs typeface="Calibri" panose="020F0502020204030204" pitchFamily="34" charset="0"/>
              </a:rPr>
              <a:t> có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điểm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nhau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vừa</a:t>
            </a:r>
            <a:r>
              <a:rPr lang="en-US" sz="1800" dirty="0">
                <a:effectLst/>
                <a:latin typeface="Calibri" panose="020F0502020204030204" pitchFamily="34" charset="0"/>
                <a:ea typeface="Yu Mincho" panose="02020400000000000000" pitchFamily="18" charset="-128"/>
                <a:cs typeface="Calibri" panose="020F0502020204030204" pitchFamily="34" charset="0"/>
              </a:rPr>
              <a:t> có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điểm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nhau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chính</a:t>
            </a:r>
            <a:r>
              <a:rPr lang="en-US" sz="1800" dirty="0">
                <a:effectLst/>
                <a:latin typeface="Calibri" panose="020F0502020204030204" pitchFamily="34" charset="0"/>
                <a:ea typeface="Yu Mincho" panose="02020400000000000000" pitchFamily="18" charset="-128"/>
                <a:cs typeface="Calibri" panose="020F0502020204030204" pitchFamily="34" charset="0"/>
              </a:rPr>
              <a:t> là </a:t>
            </a:r>
            <a:r>
              <a:rPr lang="en-US" sz="1800" dirty="0" err="1">
                <a:effectLst/>
                <a:latin typeface="Calibri" panose="020F0502020204030204" pitchFamily="34" charset="0"/>
                <a:ea typeface="Yu Mincho" panose="02020400000000000000" pitchFamily="18" charset="-128"/>
                <a:cs typeface="Calibri" panose="020F0502020204030204" pitchFamily="34" charset="0"/>
              </a:rPr>
              <a:t>nét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nét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riêng</a:t>
            </a:r>
            <a:r>
              <a:rPr lang="en-US" sz="1800" dirty="0">
                <a:effectLst/>
                <a:latin typeface="Calibri" panose="020F0502020204030204" pitchFamily="34" charset="0"/>
                <a:ea typeface="Yu Mincho" panose="02020400000000000000" pitchFamily="18" charset="-128"/>
                <a:cs typeface="Calibri" panose="020F0502020204030204" pitchFamily="34" charset="0"/>
              </a:rPr>
              <a:t> có ở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tộc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cái</a:t>
            </a:r>
            <a:r>
              <a:rPr lang="en-US" sz="1800" dirty="0">
                <a:effectLst/>
                <a:latin typeface="Calibri" panose="020F0502020204030204" pitchFamily="34" charset="0"/>
                <a:ea typeface="Yu Mincho" panose="02020400000000000000" pitchFamily="18" charset="-128"/>
                <a:cs typeface="Calibri" panose="020F0502020204030204" pitchFamily="34" charset="0"/>
              </a:rPr>
              <a:t> ban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đầu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vốn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ít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ỏi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người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cô</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tộc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ngừng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bô</a:t>
            </a:r>
            <a:r>
              <a:rPr lang="en-US" sz="1800" dirty="0">
                <a:effectLst/>
                <a:latin typeface="Calibri" panose="020F0502020204030204" pitchFamily="34" charset="0"/>
                <a:ea typeface="Yu Mincho" panose="02020400000000000000" pitchFamily="18" charset="-128"/>
                <a:cs typeface="Calibri" panose="020F0502020204030204" pitchFamily="34" charset="0"/>
              </a:rPr>
              <a:t>̉ sung, </a:t>
            </a:r>
            <a:r>
              <a:rPr lang="en-US" sz="1800" dirty="0" err="1">
                <a:effectLst/>
                <a:latin typeface="Calibri" panose="020F0502020204030204" pitchFamily="34" charset="0"/>
                <a:ea typeface="Yu Mincho" panose="02020400000000000000" pitchFamily="18" charset="-128"/>
                <a:cs typeface="Calibri" panose="020F0502020204030204" pitchFamily="34" charset="0"/>
              </a:rPr>
              <a:t>sáng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tạo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làm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văn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học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thuật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ngày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một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hơn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Chúng</a:t>
            </a:r>
            <a:r>
              <a:rPr lang="en-US" sz="1800" dirty="0">
                <a:effectLst/>
                <a:latin typeface="Calibri" panose="020F0502020204030204" pitchFamily="34" charset="0"/>
                <a:ea typeface="Yu Mincho" panose="02020400000000000000" pitchFamily="18" charset="-128"/>
                <a:cs typeface="Calibri" panose="020F0502020204030204" pitchFamily="34" charset="0"/>
              </a:rPr>
              <a:t> ta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cũng</a:t>
            </a:r>
            <a:r>
              <a:rPr lang="en-US" sz="1800" dirty="0">
                <a:effectLst/>
                <a:latin typeface="Calibri" panose="020F0502020204030204" pitchFamily="34" charset="0"/>
                <a:ea typeface="Yu Mincho" panose="02020400000000000000" pitchFamily="18" charset="-128"/>
                <a:cs typeface="Calibri" panose="020F0502020204030204" pitchFamily="34" charset="0"/>
              </a:rPr>
              <a:t> có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đánh</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đối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thuật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nào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Cũng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nhờ</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nghệ</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thuật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phóng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mà</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các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vật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có</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được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sức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sống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lâu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bền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vượt</a:t>
            </a:r>
            <a:r>
              <a:rPr lang="en-US" sz="1800" dirty="0">
                <a:effectLst/>
                <a:latin typeface="Calibri" panose="020F0502020204030204" pitchFamily="34" charset="0"/>
                <a:ea typeface="Yu Mincho" panose="02020400000000000000" pitchFamily="18" charset="-128"/>
                <a:cs typeface="Calibri" panose="020F0502020204030204" pitchFamily="34" charset="0"/>
              </a:rPr>
              <a:t> qua </a:t>
            </a:r>
            <a:r>
              <a:rPr lang="en-US" sz="1800" dirty="0" err="1">
                <a:effectLst/>
                <a:latin typeface="Calibri" panose="020F0502020204030204" pitchFamily="34" charset="0"/>
                <a:ea typeface="Yu Mincho" panose="02020400000000000000" pitchFamily="18" charset="-128"/>
                <a:cs typeface="Calibri" panose="020F0502020204030204" pitchFamily="34" charset="0"/>
              </a:rPr>
              <a:t>mọi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thời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gian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để</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còn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với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chúng</a:t>
            </a:r>
            <a:r>
              <a:rPr lang="en-US" sz="1800" dirty="0">
                <a:effectLst/>
                <a:latin typeface="Calibri" panose="020F0502020204030204" pitchFamily="34" charset="0"/>
                <a:ea typeface="Yu Mincho" panose="02020400000000000000" pitchFamily="18" charset="-128"/>
                <a:cs typeface="Calibri" panose="020F0502020204030204" pitchFamily="34" charset="0"/>
              </a:rPr>
              <a:t> ta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ngày</a:t>
            </a:r>
            <a:r>
              <a:rPr lang="en-US" sz="1800" dirty="0">
                <a:effectLst/>
                <a:latin typeface="Calibri" panose="020F0502020204030204" pitchFamily="34" charset="0"/>
                <a:ea typeface="Yu Mincho" panose="02020400000000000000" pitchFamily="18" charset="-128"/>
                <a:cs typeface="Calibri" panose="020F0502020204030204" pitchFamily="34" charset="0"/>
              </a:rPr>
              <a:t> nay.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tạo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cho</a:t>
            </a:r>
            <a:r>
              <a:rPr lang="en-US" sz="1800" dirty="0">
                <a:effectLst/>
                <a:latin typeface="Calibri" panose="020F0502020204030204" pitchFamily="34" charset="0"/>
                <a:ea typeface="Yu Mincho" panose="02020400000000000000" pitchFamily="18" charset="-128"/>
                <a:cs typeface="Calibri" panose="020F0502020204030204" pitchFamily="34" charset="0"/>
              </a:rPr>
              <a:t> con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người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duy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đầy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hình</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tượng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phóng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khoáng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đạt</a:t>
            </a:r>
            <a:r>
              <a:rPr lang="en-US" sz="1800" dirty="0">
                <a:effectLst/>
                <a:latin typeface="Calibri" panose="020F0502020204030204" pitchFamily="34" charset="0"/>
                <a:ea typeface="Yu Mincho" panose="02020400000000000000" pitchFamily="18" charset="-128"/>
                <a:cs typeface="Calibri" panose="020F0502020204030204" pitchFamily="34" charset="0"/>
              </a:rPr>
              <a:t>.</a:t>
            </a:r>
          </a:p>
        </p:txBody>
      </p:sp>
    </p:spTree>
    <p:extLst>
      <p:ext uri="{BB962C8B-B14F-4D97-AF65-F5344CB8AC3E}">
        <p14:creationId xmlns:p14="http://schemas.microsoft.com/office/powerpoint/2010/main" val="1534300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34" name="TextBox 21">
            <a:extLst>
              <a:ext uri="{FF2B5EF4-FFF2-40B4-BE49-F238E27FC236}">
                <a16:creationId xmlns:a16="http://schemas.microsoft.com/office/drawing/2014/main" id="{089FF8E8-E011-6DA5-035E-60E12CBC7D51}"/>
              </a:ext>
            </a:extLst>
          </p:cNvPr>
          <p:cNvSpPr txBox="1"/>
          <p:nvPr/>
        </p:nvSpPr>
        <p:spPr>
          <a:xfrm>
            <a:off x="1629732" y="1164824"/>
            <a:ext cx="9085848" cy="2554545"/>
          </a:xfrm>
          <a:prstGeom prst="rect">
            <a:avLst/>
          </a:prstGeom>
          <a:noFill/>
        </p:spPr>
        <p:txBody>
          <a:bodyPr wrap="square">
            <a:spAutoFit/>
          </a:bodyPr>
          <a:lstStyle/>
          <a:p>
            <a:pPr algn="just"/>
            <a:r>
              <a:rPr lang="en-US" sz="3200" b="1" dirty="0" err="1">
                <a:latin typeface="Calibri" panose="020F0502020204030204" pitchFamily="34" charset="0"/>
                <a:cs typeface="Calibri" panose="020F0502020204030204" pitchFamily="34" charset="0"/>
              </a:rPr>
              <a:t>Xem</a:t>
            </a:r>
            <a:r>
              <a:rPr lang="en-US" sz="3200" b="1" dirty="0">
                <a:latin typeface="Calibri" panose="020F0502020204030204" pitchFamily="34" charset="0"/>
                <a:cs typeface="Calibri" panose="020F0502020204030204" pitchFamily="34" charset="0"/>
              </a:rPr>
              <a:t> video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hỏi</a:t>
            </a:r>
            <a:r>
              <a:rPr lang="en-US" sz="3200" b="1" dirty="0">
                <a:latin typeface="Calibri" panose="020F0502020204030204" pitchFamily="34" charset="0"/>
                <a:cs typeface="Calibri" panose="020F0502020204030204" pitchFamily="34" charset="0"/>
              </a:rPr>
              <a:t> </a:t>
            </a:r>
          </a:p>
          <a:p>
            <a:pPr algn="just"/>
            <a:r>
              <a:rPr lang="en-US" sz="3200" i="1" dirty="0">
                <a:latin typeface="Calibri" panose="020F0502020204030204" pitchFamily="34" charset="0"/>
                <a:cs typeface="Calibri" panose="020F0502020204030204" pitchFamily="34" charset="0"/>
              </a:rPr>
              <a:t>Sau </a:t>
            </a:r>
            <a:r>
              <a:rPr lang="en-US" sz="3200" i="1" dirty="0" err="1">
                <a:latin typeface="Calibri" panose="020F0502020204030204" pitchFamily="34" charset="0"/>
                <a:cs typeface="Calibri" panose="020F0502020204030204" pitchFamily="34" charset="0"/>
              </a:rPr>
              <a:t>khi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xem</a:t>
            </a:r>
            <a:r>
              <a:rPr lang="en-US" sz="3200" i="1" dirty="0">
                <a:latin typeface="Calibri" panose="020F0502020204030204" pitchFamily="34" charset="0"/>
                <a:cs typeface="Calibri" panose="020F0502020204030204" pitchFamily="34" charset="0"/>
              </a:rPr>
              <a:t> video con </a:t>
            </a:r>
            <a:r>
              <a:rPr lang="en-US" sz="3200" i="1" dirty="0" err="1">
                <a:latin typeface="Calibri" panose="020F0502020204030204" pitchFamily="34" charset="0"/>
                <a:cs typeface="Calibri" panose="020F0502020204030204" pitchFamily="34" charset="0"/>
              </a:rPr>
              <a:t>ghi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nhớ</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được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câu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chuyện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vị</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nào</a:t>
            </a:r>
            <a:r>
              <a:rPr lang="en-US" sz="3200" i="1" dirty="0">
                <a:latin typeface="Calibri" panose="020F0502020204030204" pitchFamily="34" charset="0"/>
                <a:cs typeface="Calibri" panose="020F0502020204030204" pitchFamily="34" charset="0"/>
              </a:rPr>
              <a:t>? Theo con </a:t>
            </a:r>
            <a:r>
              <a:rPr lang="en-US" sz="3200" i="1" dirty="0" err="1">
                <a:latin typeface="Calibri" panose="020F0502020204030204" pitchFamily="34" charset="0"/>
                <a:cs typeface="Calibri" panose="020F0502020204030204" pitchFamily="34" charset="0"/>
              </a:rPr>
              <a:t>vì</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sao</a:t>
            </a:r>
            <a:r>
              <a:rPr lang="en-US" sz="3200" i="1" dirty="0">
                <a:latin typeface="Calibri" panose="020F0502020204030204" pitchFamily="34" charset="0"/>
                <a:cs typeface="Calibri" panose="020F0502020204030204" pitchFamily="34" charset="0"/>
              </a:rPr>
              <a:t> con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thuở</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sơ</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khai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hình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thành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nên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những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câu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chuyện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về</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những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vị</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sáng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tạo</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vũ</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trụ</a:t>
            </a:r>
            <a:r>
              <a:rPr lang="en-US" sz="3200" i="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59921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outVertical)">
                                      <p:cBhvr>
                                        <p:cTn id="17"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ư liệu học tập) CTST - Bài 1. Ba vị thần gánh cả bầu trời trên lưng">
            <a:hlinkClick r:id="" action="ppaction://media"/>
            <a:extLst>
              <a:ext uri="{FF2B5EF4-FFF2-40B4-BE49-F238E27FC236}">
                <a16:creationId xmlns:a16="http://schemas.microsoft.com/office/drawing/2014/main" id="{ED65913C-EF86-EE5F-6AEA-7509E2CAA2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0720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738291" y="1708575"/>
            <a:ext cx="6755852" cy="4154984"/>
          </a:xfrm>
          <a:prstGeom prst="rect">
            <a:avLst/>
          </a:prstGeom>
          <a:noFill/>
        </p:spPr>
        <p:txBody>
          <a:bodyPr wrap="square" rtlCol="0">
            <a:spAutoFit/>
          </a:bodyPr>
          <a:lstStyle/>
          <a:p>
            <a:pPr algn="ctr"/>
            <a:r>
              <a:rPr lang="en-US" sz="8800" b="1" dirty="0">
                <a:solidFill>
                  <a:srgbClr val="E36832"/>
                </a:solidFill>
                <a:latin typeface="Fira Sans ExtraBold" panose="020B0903050000020004" pitchFamily="34" charset="0"/>
                <a:cs typeface="#9Slide03 Arima Madurai Bold" panose="00000800000000000000" pitchFamily="2" charset="0"/>
              </a:rPr>
              <a:t>HÌNH THÀNH KIẾN THỨC MỚI</a:t>
            </a:r>
            <a:endParaRPr lang="en-US" sz="8800" b="1" dirty="0">
              <a:solidFill>
                <a:srgbClr val="AD0000"/>
              </a:solidFill>
              <a:latin typeface="Fira Sans ExtraBold" panose="020B0903050000020004" pitchFamily="34" charset="0"/>
              <a:cs typeface="#9Slide03 Arima Madurai Bold" panose="00000800000000000000" pitchFamily="2" charset="0"/>
            </a:endParaRP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000915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Effect transition="in" filter="fade">
                                      <p:cBhvr>
                                        <p:cTn id="16" dur="75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D9E0FBB0-7D35-3AF9-2E88-5DFD2F6B8812}"/>
              </a:ext>
            </a:extLst>
          </p:cNvPr>
          <p:cNvGrpSpPr/>
          <p:nvPr/>
        </p:nvGrpSpPr>
        <p:grpSpPr>
          <a:xfrm>
            <a:off x="-5048439" y="282388"/>
            <a:ext cx="10096878" cy="6293223"/>
            <a:chOff x="-5048439" y="282388"/>
            <a:chExt cx="10096878" cy="6293223"/>
          </a:xfrm>
        </p:grpSpPr>
        <p:sp>
          <p:nvSpPr>
            <p:cNvPr id="2" name="椭圆 1">
              <a:extLst>
                <a:ext uri="{FF2B5EF4-FFF2-40B4-BE49-F238E27FC236}">
                  <a16:creationId xmlns:a16="http://schemas.microsoft.com/office/drawing/2014/main" id="{673073D7-1896-458C-8279-ACB23A71E589}"/>
                </a:ext>
              </a:extLst>
            </p:cNvPr>
            <p:cNvSpPr/>
            <p:nvPr/>
          </p:nvSpPr>
          <p:spPr>
            <a:xfrm>
              <a:off x="-3146612"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3783ECBA-F23E-4F49-8034-6B4C8238B15C}"/>
                </a:ext>
              </a:extLst>
            </p:cNvPr>
            <p:cNvGrpSpPr/>
            <p:nvPr/>
          </p:nvGrpSpPr>
          <p:grpSpPr>
            <a:xfrm>
              <a:off x="-5048439" y="1371598"/>
              <a:ext cx="10096878" cy="4114802"/>
              <a:chOff x="185379" y="0"/>
              <a:chExt cx="11821242" cy="4817536"/>
            </a:xfrm>
          </p:grpSpPr>
          <p:grpSp>
            <p:nvGrpSpPr>
              <p:cNvPr id="4" name="组合 3">
                <a:extLst>
                  <a:ext uri="{FF2B5EF4-FFF2-40B4-BE49-F238E27FC236}">
                    <a16:creationId xmlns:a16="http://schemas.microsoft.com/office/drawing/2014/main" id="{9203753B-AA5D-46B8-BF96-1FF8F49C8E4A}"/>
                  </a:ext>
                </a:extLst>
              </p:cNvPr>
              <p:cNvGrpSpPr/>
              <p:nvPr/>
            </p:nvGrpSpPr>
            <p:grpSpPr>
              <a:xfrm>
                <a:off x="185379" y="0"/>
                <a:ext cx="11821242" cy="2421638"/>
                <a:chOff x="580200" y="0"/>
                <a:chExt cx="8792706" cy="1801228"/>
              </a:xfrm>
            </p:grpSpPr>
            <p:pic>
              <p:nvPicPr>
                <p:cNvPr id="8" name="图片 7">
                  <a:extLst>
                    <a:ext uri="{FF2B5EF4-FFF2-40B4-BE49-F238E27FC236}">
                      <a16:creationId xmlns:a16="http://schemas.microsoft.com/office/drawing/2014/main" id="{3F694CF4-5C7B-4532-808C-343625E46AE1}"/>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9" name="图片 8">
                  <a:extLst>
                    <a:ext uri="{FF2B5EF4-FFF2-40B4-BE49-F238E27FC236}">
                      <a16:creationId xmlns:a16="http://schemas.microsoft.com/office/drawing/2014/main" id="{D625EF98-927F-44CA-9F59-3324E25E909B}"/>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5" name="组合 4">
                <a:extLst>
                  <a:ext uri="{FF2B5EF4-FFF2-40B4-BE49-F238E27FC236}">
                    <a16:creationId xmlns:a16="http://schemas.microsoft.com/office/drawing/2014/main" id="{FFBB7248-C5DA-43CB-B016-8610325725B4}"/>
                  </a:ext>
                </a:extLst>
              </p:cNvPr>
              <p:cNvGrpSpPr/>
              <p:nvPr/>
            </p:nvGrpSpPr>
            <p:grpSpPr>
              <a:xfrm>
                <a:off x="2726576" y="411166"/>
                <a:ext cx="6738848" cy="4406370"/>
                <a:chOff x="1051531" y="528595"/>
                <a:chExt cx="8871421" cy="5800807"/>
              </a:xfrm>
            </p:grpSpPr>
            <p:pic>
              <p:nvPicPr>
                <p:cNvPr id="6" name="图片 5">
                  <a:extLst>
                    <a:ext uri="{FF2B5EF4-FFF2-40B4-BE49-F238E27FC236}">
                      <a16:creationId xmlns:a16="http://schemas.microsoft.com/office/drawing/2014/main" id="{65355B19-3C62-44B8-8789-0791C19BB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7" name="图片 6">
                  <a:extLst>
                    <a:ext uri="{FF2B5EF4-FFF2-40B4-BE49-F238E27FC236}">
                      <a16:creationId xmlns:a16="http://schemas.microsoft.com/office/drawing/2014/main" id="{2BAC8888-AE30-4FA0-BE0E-44E8467BA5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10B9F737-CE85-44C0-9CF7-91DA33043F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flipH="1">
            <a:off x="10232161" y="5283673"/>
            <a:ext cx="1959839" cy="3617480"/>
          </a:xfrm>
          <a:prstGeom prst="rect">
            <a:avLst/>
          </a:prstGeom>
        </p:spPr>
      </p:pic>
      <p:grpSp>
        <p:nvGrpSpPr>
          <p:cNvPr id="21" name="Nhóm 20">
            <a:extLst>
              <a:ext uri="{FF2B5EF4-FFF2-40B4-BE49-F238E27FC236}">
                <a16:creationId xmlns:a16="http://schemas.microsoft.com/office/drawing/2014/main" id="{2CD4528E-72AF-A79F-1915-000B0DFA10C5}"/>
              </a:ext>
            </a:extLst>
          </p:cNvPr>
          <p:cNvGrpSpPr/>
          <p:nvPr/>
        </p:nvGrpSpPr>
        <p:grpSpPr>
          <a:xfrm>
            <a:off x="3835830" y="756957"/>
            <a:ext cx="8043620" cy="5035873"/>
            <a:chOff x="3835830" y="756957"/>
            <a:chExt cx="8043620" cy="5035873"/>
          </a:xfrm>
        </p:grpSpPr>
        <p:grpSp>
          <p:nvGrpSpPr>
            <p:cNvPr id="20" name="Nhóm 19">
              <a:extLst>
                <a:ext uri="{FF2B5EF4-FFF2-40B4-BE49-F238E27FC236}">
                  <a16:creationId xmlns:a16="http://schemas.microsoft.com/office/drawing/2014/main" id="{A0B66318-C763-468F-30CF-11C905B38A41}"/>
                </a:ext>
              </a:extLst>
            </p:cNvPr>
            <p:cNvGrpSpPr/>
            <p:nvPr/>
          </p:nvGrpSpPr>
          <p:grpSpPr>
            <a:xfrm>
              <a:off x="3835830" y="1744981"/>
              <a:ext cx="8043620" cy="4047849"/>
              <a:chOff x="3835830" y="1744981"/>
              <a:chExt cx="8043620" cy="4047849"/>
            </a:xfrm>
          </p:grpSpPr>
          <p:sp>
            <p:nvSpPr>
              <p:cNvPr id="11" name="Hình chữ nhật: Góc Tròn 10">
                <a:extLst>
                  <a:ext uri="{FF2B5EF4-FFF2-40B4-BE49-F238E27FC236}">
                    <a16:creationId xmlns:a16="http://schemas.microsoft.com/office/drawing/2014/main" id="{33F186DF-9E1F-8055-76A8-48F78E98A754}"/>
                  </a:ext>
                </a:extLst>
              </p:cNvPr>
              <p:cNvSpPr/>
              <p:nvPr/>
            </p:nvSpPr>
            <p:spPr>
              <a:xfrm>
                <a:off x="3835830" y="1744981"/>
                <a:ext cx="8043620" cy="4047849"/>
              </a:xfrm>
              <a:prstGeom prst="round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Hộp Văn bản 11">
                <a:extLst>
                  <a:ext uri="{FF2B5EF4-FFF2-40B4-BE49-F238E27FC236}">
                    <a16:creationId xmlns:a16="http://schemas.microsoft.com/office/drawing/2014/main" id="{7CB0A807-23E6-F9E7-01C9-2826F1C4BF80}"/>
                  </a:ext>
                </a:extLst>
              </p:cNvPr>
              <p:cNvSpPr txBox="1"/>
              <p:nvPr/>
            </p:nvSpPr>
            <p:spPr>
              <a:xfrm>
                <a:off x="4076053" y="2837285"/>
                <a:ext cx="7563173" cy="1354085"/>
              </a:xfrm>
              <a:prstGeom prst="roundRect">
                <a:avLst>
                  <a:gd name="adj" fmla="val 14087"/>
                </a:avLst>
              </a:prstGeom>
              <a:solidFill>
                <a:schemeClr val="bg1">
                  <a:alpha val="70000"/>
                </a:schemeClr>
              </a:solidFill>
            </p:spPr>
            <p:txBody>
              <a:bodyPr wrap="square">
                <a:spAutoFit/>
              </a:bodyPr>
              <a:lstStyle/>
              <a:p>
                <a:pPr marL="342900" indent="-342900" algn="just">
                  <a:lnSpc>
                    <a:spcPct val="150000"/>
                  </a:lnSpc>
                  <a:spcAft>
                    <a:spcPts val="800"/>
                  </a:spcAft>
                  <a:buFontTx/>
                  <a:buChar char="-"/>
                </a:pPr>
                <a:r>
                  <a:rPr lang="en-US" sz="2400" b="1" dirty="0" err="1" smtClean="0">
                    <a:effectLst/>
                    <a:latin typeface="Calibri" panose="020F0502020204030204" pitchFamily="34" charset="0"/>
                    <a:ea typeface="Yu Mincho" panose="02020400000000000000" pitchFamily="18" charset="-128"/>
                    <a:cs typeface="Calibri" panose="020F0502020204030204" pitchFamily="34" charset="0"/>
                  </a:rPr>
                  <a:t>Nhóm</a:t>
                </a: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1</a:t>
                </a:r>
                <a:r>
                  <a:rPr lang="en-US" sz="2400" b="1" dirty="0" smtClean="0">
                    <a:latin typeface="Calibri" panose="020F0502020204030204" pitchFamily="34" charset="0"/>
                    <a:ea typeface="Yu Mincho" panose="02020400000000000000" pitchFamily="18" charset="-128"/>
                    <a:cs typeface="Calibri" panose="020F0502020204030204" pitchFamily="34" charset="0"/>
                  </a:rPr>
                  <a:t>, 2: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Phiếu</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học</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tập</a:t>
                </a:r>
                <a:r>
                  <a:rPr lang="en-US" sz="2400" b="1" dirty="0" smtClean="0">
                    <a:latin typeface="Calibri" panose="020F0502020204030204" pitchFamily="34" charset="0"/>
                    <a:ea typeface="Yu Mincho" panose="02020400000000000000" pitchFamily="18" charset="-128"/>
                    <a:cs typeface="Calibri" panose="020F0502020204030204" pitchFamily="34" charset="0"/>
                  </a:rPr>
                  <a:t> 1 </a:t>
                </a: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effectLst/>
                    <a:latin typeface="Calibri" panose="020F0502020204030204" pitchFamily="34" charset="0"/>
                    <a:ea typeface="Yu Mincho" panose="02020400000000000000" pitchFamily="18" charset="-128"/>
                    <a:cs typeface="Calibri" panose="020F0502020204030204" pitchFamily="34" charset="0"/>
                  </a:rPr>
                  <a:t>Không</a:t>
                </a: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effectLst/>
                    <a:latin typeface="Calibri" panose="020F0502020204030204" pitchFamily="34" charset="0"/>
                    <a:ea typeface="Yu Mincho" panose="02020400000000000000" pitchFamily="18" charset="-128"/>
                    <a:cs typeface="Calibri" panose="020F0502020204030204" pitchFamily="34" charset="0"/>
                  </a:rPr>
                  <a:t>gian</a:t>
                </a: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effectLst/>
                    <a:latin typeface="Calibri" panose="020F0502020204030204" pitchFamily="34" charset="0"/>
                    <a:ea typeface="Yu Mincho" panose="02020400000000000000" pitchFamily="18" charset="-128"/>
                    <a:cs typeface="Calibri" panose="020F0502020204030204" pitchFamily="34" charset="0"/>
                  </a:rPr>
                  <a:t>và</a:t>
                </a: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effectLst/>
                    <a:latin typeface="Calibri" panose="020F0502020204030204" pitchFamily="34" charset="0"/>
                    <a:ea typeface="Yu Mincho" panose="02020400000000000000" pitchFamily="18" charset="-128"/>
                    <a:cs typeface="Calibri" panose="020F0502020204030204" pitchFamily="34" charset="0"/>
                  </a:rPr>
                  <a:t>thời</a:t>
                </a: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effectLst/>
                    <a:latin typeface="Calibri" panose="020F0502020204030204" pitchFamily="34" charset="0"/>
                    <a:ea typeface="Yu Mincho" panose="02020400000000000000" pitchFamily="18" charset="-128"/>
                    <a:cs typeface="Calibri" panose="020F0502020204030204" pitchFamily="34" charset="0"/>
                  </a:rPr>
                  <a:t>gian</a:t>
                </a: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2400" b="1" dirty="0" smtClean="0">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effectLst/>
                    <a:latin typeface="Calibri" panose="020F0502020204030204" pitchFamily="34" charset="0"/>
                    <a:ea typeface="Yu Mincho" panose="02020400000000000000" pitchFamily="18" charset="-128"/>
                    <a:cs typeface="Calibri" panose="020F0502020204030204" pitchFamily="34" charset="0"/>
                  </a:rPr>
                  <a:t>Nhóm</a:t>
                </a:r>
                <a:r>
                  <a:rPr lang="en-US" sz="2400" b="1" dirty="0">
                    <a:effectLst/>
                    <a:latin typeface="Calibri" panose="020F0502020204030204" pitchFamily="34" charset="0"/>
                    <a:ea typeface="Yu Mincho" panose="02020400000000000000" pitchFamily="18" charset="-128"/>
                    <a:cs typeface="Calibri" panose="020F0502020204030204" pitchFamily="34" charset="0"/>
                  </a:rPr>
                  <a:t> </a:t>
                </a:r>
                <a:r>
                  <a:rPr lang="en-US" sz="2400" b="1" dirty="0" smtClean="0">
                    <a:latin typeface="Calibri" panose="020F0502020204030204" pitchFamily="34" charset="0"/>
                    <a:ea typeface="Yu Mincho" panose="02020400000000000000" pitchFamily="18" charset="-128"/>
                    <a:cs typeface="Calibri" panose="020F0502020204030204" pitchFamily="34" charset="0"/>
                  </a:rPr>
                  <a:t>3,4: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Phiếu</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học</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tập</a:t>
                </a:r>
                <a:r>
                  <a:rPr lang="en-US" sz="2400" b="1" dirty="0" smtClean="0">
                    <a:latin typeface="Calibri" panose="020F0502020204030204" pitchFamily="34" charset="0"/>
                    <a:ea typeface="Yu Mincho" panose="02020400000000000000" pitchFamily="18" charset="-128"/>
                    <a:cs typeface="Calibri" panose="020F0502020204030204" pitchFamily="34" charset="0"/>
                  </a:rPr>
                  <a:t> 2 –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Nhân</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vật</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thần</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Trụ</a:t>
                </a:r>
                <a:r>
                  <a:rPr lang="en-US" sz="2400" b="1" dirty="0" smtClean="0">
                    <a:latin typeface="Calibri" panose="020F0502020204030204" pitchFamily="34" charset="0"/>
                    <a:ea typeface="Yu Mincho" panose="02020400000000000000" pitchFamily="18" charset="-128"/>
                    <a:cs typeface="Calibri" panose="020F0502020204030204" pitchFamily="34" charset="0"/>
                  </a:rPr>
                  <a:t> </a:t>
                </a:r>
                <a:r>
                  <a:rPr lang="en-US" sz="2400" b="1" dirty="0" err="1" smtClean="0">
                    <a:latin typeface="Calibri" panose="020F0502020204030204" pitchFamily="34" charset="0"/>
                    <a:ea typeface="Yu Mincho" panose="02020400000000000000" pitchFamily="18" charset="-128"/>
                    <a:cs typeface="Calibri" panose="020F0502020204030204" pitchFamily="34" charset="0"/>
                  </a:rPr>
                  <a:t>Trời</a:t>
                </a:r>
                <a:endParaRPr lang="en-US" sz="2400" b="1" dirty="0">
                  <a:effectLst/>
                  <a:latin typeface="Calibri" panose="020F0502020204030204" pitchFamily="34" charset="0"/>
                  <a:ea typeface="Yu Mincho" panose="02020400000000000000" pitchFamily="18" charset="-128"/>
                  <a:cs typeface="Calibri" panose="020F0502020204030204" pitchFamily="34" charset="0"/>
                </a:endParaRPr>
              </a:p>
            </p:txBody>
          </p:sp>
        </p:grpSp>
        <p:sp>
          <p:nvSpPr>
            <p:cNvPr id="13" name="Hộp Văn bản 12">
              <a:extLst>
                <a:ext uri="{FF2B5EF4-FFF2-40B4-BE49-F238E27FC236}">
                  <a16:creationId xmlns:a16="http://schemas.microsoft.com/office/drawing/2014/main" id="{A1F101A8-AA72-8BC4-A721-5838886FF372}"/>
                </a:ext>
              </a:extLst>
            </p:cNvPr>
            <p:cNvSpPr txBox="1"/>
            <p:nvPr/>
          </p:nvSpPr>
          <p:spPr>
            <a:xfrm>
              <a:off x="6815797" y="756957"/>
              <a:ext cx="245219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NHIỆM VỤ</a:t>
              </a:r>
            </a:p>
          </p:txBody>
        </p:sp>
      </p:grpSp>
      <p:grpSp>
        <p:nvGrpSpPr>
          <p:cNvPr id="15" name="Group 22">
            <a:extLst>
              <a:ext uri="{FF2B5EF4-FFF2-40B4-BE49-F238E27FC236}">
                <a16:creationId xmlns:a16="http://schemas.microsoft.com/office/drawing/2014/main" id="{EBA8BE29-1355-7477-1801-29C5A2DB0D34}"/>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01E3CE6-996E-9763-B9B7-8B7B88F0DBF0}"/>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77EC2BA7-462B-6C41-1F23-F70465C2E095}"/>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TextBox 5">
                <a:extLst>
                  <a:ext uri="{FF2B5EF4-FFF2-40B4-BE49-F238E27FC236}">
                    <a16:creationId xmlns:a16="http://schemas.microsoft.com/office/drawing/2014/main" id="{5B61BE7F-F6DF-C903-D320-4642502727C6}"/>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CC85BD2F-F176-305C-6E56-1E14F8EFB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1651824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750" fill="hold"/>
                                        <p:tgtEl>
                                          <p:spTgt spid="14"/>
                                        </p:tgtEl>
                                        <p:attrNameLst>
                                          <p:attrName>ppt_w</p:attrName>
                                        </p:attrNameLst>
                                      </p:cBhvr>
                                      <p:tavLst>
                                        <p:tav tm="0">
                                          <p:val>
                                            <p:fltVal val="0"/>
                                          </p:val>
                                        </p:tav>
                                        <p:tav tm="100000">
                                          <p:val>
                                            <p:strVal val="#ppt_w"/>
                                          </p:val>
                                        </p:tav>
                                      </p:tavLst>
                                    </p:anim>
                                    <p:anim calcmode="lin" valueType="num">
                                      <p:cBhvr>
                                        <p:cTn id="13" dur="750" fill="hold"/>
                                        <p:tgtEl>
                                          <p:spTgt spid="14"/>
                                        </p:tgtEl>
                                        <p:attrNameLst>
                                          <p:attrName>ppt_h</p:attrName>
                                        </p:attrNameLst>
                                      </p:cBhvr>
                                      <p:tavLst>
                                        <p:tav tm="0">
                                          <p:val>
                                            <p:fltVal val="0"/>
                                          </p:val>
                                        </p:tav>
                                        <p:tav tm="100000">
                                          <p:val>
                                            <p:strVal val="#ppt_h"/>
                                          </p:val>
                                        </p:tav>
                                      </p:tavLst>
                                    </p:anim>
                                    <p:animEffect transition="in" filter="fade">
                                      <p:cBhvr>
                                        <p:cTn id="14" dur="75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800" decel="100000"/>
                                        <p:tgtEl>
                                          <p:spTgt spid="21"/>
                                        </p:tgtEl>
                                      </p:cBhvr>
                                    </p:animEffect>
                                    <p:anim calcmode="lin" valueType="num">
                                      <p:cBhvr>
                                        <p:cTn id="20" dur="800" decel="100000" fill="hold"/>
                                        <p:tgtEl>
                                          <p:spTgt spid="21"/>
                                        </p:tgtEl>
                                        <p:attrNameLst>
                                          <p:attrName>style.rotation</p:attrName>
                                        </p:attrNameLst>
                                      </p:cBhvr>
                                      <p:tavLst>
                                        <p:tav tm="0">
                                          <p:val>
                                            <p:fltVal val="-90"/>
                                          </p:val>
                                        </p:tav>
                                        <p:tav tm="100000">
                                          <p:val>
                                            <p:fltVal val="0"/>
                                          </p:val>
                                        </p:tav>
                                      </p:tavLst>
                                    </p:anim>
                                    <p:anim calcmode="lin" valueType="num">
                                      <p:cBhvr>
                                        <p:cTn id="21" dur="800" decel="100000" fill="hold"/>
                                        <p:tgtEl>
                                          <p:spTgt spid="21"/>
                                        </p:tgtEl>
                                        <p:attrNameLst>
                                          <p:attrName>ppt_x</p:attrName>
                                        </p:attrNameLst>
                                      </p:cBhvr>
                                      <p:tavLst>
                                        <p:tav tm="0">
                                          <p:val>
                                            <p:strVal val="#ppt_x+0.4"/>
                                          </p:val>
                                        </p:tav>
                                        <p:tav tm="100000">
                                          <p:val>
                                            <p:strVal val="#ppt_x-0.05"/>
                                          </p:val>
                                        </p:tav>
                                      </p:tavLst>
                                    </p:anim>
                                    <p:anim calcmode="lin" valueType="num">
                                      <p:cBhvr>
                                        <p:cTn id="22" dur="800" decel="100000" fill="hold"/>
                                        <p:tgtEl>
                                          <p:spTgt spid="2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34" name="TextBox 21">
            <a:extLst>
              <a:ext uri="{FF2B5EF4-FFF2-40B4-BE49-F238E27FC236}">
                <a16:creationId xmlns:a16="http://schemas.microsoft.com/office/drawing/2014/main" id="{089FF8E8-E011-6DA5-035E-60E12CBC7D51}"/>
              </a:ext>
            </a:extLst>
          </p:cNvPr>
          <p:cNvSpPr txBox="1"/>
          <p:nvPr/>
        </p:nvSpPr>
        <p:spPr>
          <a:xfrm>
            <a:off x="1669989" y="1144551"/>
            <a:ext cx="9085848" cy="1840760"/>
          </a:xfrm>
          <a:prstGeom prst="rect">
            <a:avLst/>
          </a:prstGeom>
          <a:noFill/>
        </p:spPr>
        <p:txBody>
          <a:bodyPr wrap="square">
            <a:spAutoFit/>
          </a:bodyPr>
          <a:lstStyle/>
          <a:p>
            <a:pPr marL="0" marR="0" algn="ctr">
              <a:lnSpc>
                <a:spcPct val="150000"/>
              </a:lnSpc>
              <a:spcBef>
                <a:spcPts val="0"/>
              </a:spcBef>
              <a:spcAft>
                <a:spcPts val="800"/>
              </a:spcAft>
            </a:pPr>
            <a:r>
              <a:rPr lang="en-US" sz="4000" b="1" dirty="0">
                <a:solidFill>
                  <a:srgbClr val="C00000"/>
                </a:solidFill>
                <a:effectLst>
                  <a:glow rad="127000">
                    <a:schemeClr val="bg1"/>
                  </a:glow>
                </a:effectLst>
                <a:latin typeface="Calibri" panose="020F0502020204030204"/>
                <a:ea typeface="Cambria" panose="02040503050406030204" pitchFamily="18" charset="0"/>
                <a:cs typeface="Times New Roman" panose="02020603050405020304" pitchFamily="18" charset="0"/>
              </a:rPr>
              <a:t>1. THỜI GIAN, KHÔNG GIAN, NHÂN VẬT VÀ CỐT TRUYỆN CỦA TRUYỆN KỂ </a:t>
            </a:r>
          </a:p>
        </p:txBody>
      </p:sp>
    </p:spTree>
    <p:extLst>
      <p:ext uri="{BB962C8B-B14F-4D97-AF65-F5344CB8AC3E}">
        <p14:creationId xmlns:p14="http://schemas.microsoft.com/office/powerpoint/2010/main" val="373123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outVertical)">
                                      <p:cBhvr>
                                        <p:cTn id="17"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AF12CCB-1AF6-4F33-BD9E-9717CB2EE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589" t="8361" r="-1" b="50474"/>
          <a:stretch/>
        </p:blipFill>
        <p:spPr>
          <a:xfrm>
            <a:off x="10985138" y="4007400"/>
            <a:ext cx="1256168" cy="3461268"/>
          </a:xfrm>
          <a:prstGeom prst="rect">
            <a:avLst/>
          </a:prstGeom>
        </p:spPr>
      </p:pic>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1098" y="0"/>
            <a:ext cx="12233097" cy="6857999"/>
          </a:xfrm>
          <a:prstGeom prst="rect">
            <a:avLst/>
          </a:prstGeom>
        </p:spPr>
      </p:pic>
      <p:grpSp>
        <p:nvGrpSpPr>
          <p:cNvPr id="32" name="组合 31">
            <a:extLst>
              <a:ext uri="{FF2B5EF4-FFF2-40B4-BE49-F238E27FC236}">
                <a16:creationId xmlns:a16="http://schemas.microsoft.com/office/drawing/2014/main" id="{1AF7A39C-15C9-4D7A-A15D-DB2A7E404EF0}"/>
              </a:ext>
            </a:extLst>
          </p:cNvPr>
          <p:cNvGrpSpPr/>
          <p:nvPr/>
        </p:nvGrpSpPr>
        <p:grpSpPr>
          <a:xfrm>
            <a:off x="5354337" y="4096717"/>
            <a:ext cx="285887" cy="285887"/>
            <a:chOff x="5424464" y="192349"/>
            <a:chExt cx="564513" cy="564513"/>
          </a:xfrm>
        </p:grpSpPr>
        <p:sp>
          <p:nvSpPr>
            <p:cNvPr id="33" name="椭圆 32">
              <a:extLst>
                <a:ext uri="{FF2B5EF4-FFF2-40B4-BE49-F238E27FC236}">
                  <a16:creationId xmlns:a16="http://schemas.microsoft.com/office/drawing/2014/main" id="{2B6D7D2C-0E8A-499A-8A37-3D3EE2C8F593}"/>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430116B3-6C07-4324-9FD1-2393C453ED6D}"/>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5" name="组合 34">
            <a:extLst>
              <a:ext uri="{FF2B5EF4-FFF2-40B4-BE49-F238E27FC236}">
                <a16:creationId xmlns:a16="http://schemas.microsoft.com/office/drawing/2014/main" id="{03FE839C-1BEA-4595-81DB-5979889D7F51}"/>
              </a:ext>
            </a:extLst>
          </p:cNvPr>
          <p:cNvGrpSpPr/>
          <p:nvPr/>
        </p:nvGrpSpPr>
        <p:grpSpPr>
          <a:xfrm>
            <a:off x="1394718" y="3472756"/>
            <a:ext cx="342058" cy="342058"/>
            <a:chOff x="5424464" y="192349"/>
            <a:chExt cx="564513" cy="564513"/>
          </a:xfrm>
        </p:grpSpPr>
        <p:sp>
          <p:nvSpPr>
            <p:cNvPr id="36" name="椭圆 35">
              <a:extLst>
                <a:ext uri="{FF2B5EF4-FFF2-40B4-BE49-F238E27FC236}">
                  <a16:creationId xmlns:a16="http://schemas.microsoft.com/office/drawing/2014/main" id="{DF3B73A4-CC8E-460C-946E-6990934D0D40}"/>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12130D19-4E60-45F8-A0E4-88C3C1C850DB}"/>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F9A1A9DA-59D0-2013-088D-D783A82FC18A}"/>
              </a:ext>
            </a:extLst>
          </p:cNvPr>
          <p:cNvGrpSpPr/>
          <p:nvPr/>
        </p:nvGrpSpPr>
        <p:grpSpPr>
          <a:xfrm>
            <a:off x="4033562" y="584454"/>
            <a:ext cx="7391521" cy="1239769"/>
            <a:chOff x="4033562" y="584454"/>
            <a:chExt cx="7391521" cy="1239769"/>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 name="Hộp Văn bản 21">
            <a:extLst>
              <a:ext uri="{FF2B5EF4-FFF2-40B4-BE49-F238E27FC236}">
                <a16:creationId xmlns:a16="http://schemas.microsoft.com/office/drawing/2014/main" id="{C67903D4-5C20-76A1-7BE7-23F9A4B29A39}"/>
              </a:ext>
            </a:extLst>
          </p:cNvPr>
          <p:cNvSpPr txBox="1"/>
          <p:nvPr/>
        </p:nvSpPr>
        <p:spPr>
          <a:xfrm>
            <a:off x="903446" y="2606287"/>
            <a:ext cx="4690133" cy="280506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chỉ</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là</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vùng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hỗn</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độn</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tối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tăm,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lạnh</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lẽo</a:t>
            </a:r>
            <a:endPar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như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tấm</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màn</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rộng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mênh mông</a:t>
            </a: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Mây xanh mù mịt</a:t>
            </a:r>
          </a:p>
        </p:txBody>
      </p:sp>
      <p:sp>
        <p:nvSpPr>
          <p:cNvPr id="87" name="Hộp Văn bản 21">
            <a:extLst>
              <a:ext uri="{FF2B5EF4-FFF2-40B4-BE49-F238E27FC236}">
                <a16:creationId xmlns:a16="http://schemas.microsoft.com/office/drawing/2014/main" id="{FCE73DCB-1C7E-0B08-6713-CA0DBBA5DA93}"/>
              </a:ext>
            </a:extLst>
          </p:cNvPr>
          <p:cNvSpPr txBox="1"/>
          <p:nvPr/>
        </p:nvSpPr>
        <p:spPr>
          <a:xfrm>
            <a:off x="6419174" y="2554717"/>
            <a:ext cx="4869379" cy="335906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phân đôi</a:t>
            </a: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phăng như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cái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mâm vuông,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trùm</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lên như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cái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bát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úp</a:t>
            </a:r>
            <a:endPar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đã</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cao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và</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khô</a:t>
            </a: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Mặt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ngày</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nay không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bằng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phẳng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mà</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chỗ</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lồi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chỗ</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lõm</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p>
        </p:txBody>
      </p:sp>
      <p:grpSp>
        <p:nvGrpSpPr>
          <p:cNvPr id="45" name="Nhóm 36">
            <a:extLst>
              <a:ext uri="{FF2B5EF4-FFF2-40B4-BE49-F238E27FC236}">
                <a16:creationId xmlns:a16="http://schemas.microsoft.com/office/drawing/2014/main" id="{1290F1DE-5D5B-4DD6-C18C-DE61EE4443D2}"/>
              </a:ext>
            </a:extLst>
          </p:cNvPr>
          <p:cNvGrpSpPr/>
          <p:nvPr/>
        </p:nvGrpSpPr>
        <p:grpSpPr>
          <a:xfrm>
            <a:off x="543004" y="1520154"/>
            <a:ext cx="2839293" cy="1362850"/>
            <a:chOff x="5349022" y="801163"/>
            <a:chExt cx="3574431" cy="1715713"/>
          </a:xfrm>
        </p:grpSpPr>
        <p:sp>
          <p:nvSpPr>
            <p:cNvPr id="46" name="Hộp Văn bản 16">
              <a:extLst>
                <a:ext uri="{FF2B5EF4-FFF2-40B4-BE49-F238E27FC236}">
                  <a16:creationId xmlns:a16="http://schemas.microsoft.com/office/drawing/2014/main" id="{018199DD-7E15-B297-B1E6-1505987F28B2}"/>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Không gian</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47" name="图片 9">
              <a:extLst>
                <a:ext uri="{FF2B5EF4-FFF2-40B4-BE49-F238E27FC236}">
                  <a16:creationId xmlns:a16="http://schemas.microsoft.com/office/drawing/2014/main" id="{7D758DF7-5AB9-B8DA-20FD-19384D3EFD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spTree>
    <p:extLst>
      <p:ext uri="{BB962C8B-B14F-4D97-AF65-F5344CB8AC3E}">
        <p14:creationId xmlns:p14="http://schemas.microsoft.com/office/powerpoint/2010/main" val="27598802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750" fill="hold"/>
                                        <p:tgtEl>
                                          <p:spTgt spid="45"/>
                                        </p:tgtEl>
                                        <p:attrNameLst>
                                          <p:attrName>ppt_w</p:attrName>
                                        </p:attrNameLst>
                                      </p:cBhvr>
                                      <p:tavLst>
                                        <p:tav tm="0">
                                          <p:val>
                                            <p:fltVal val="0"/>
                                          </p:val>
                                        </p:tav>
                                        <p:tav tm="100000">
                                          <p:val>
                                            <p:strVal val="#ppt_w"/>
                                          </p:val>
                                        </p:tav>
                                      </p:tavLst>
                                    </p:anim>
                                    <p:anim calcmode="lin" valueType="num">
                                      <p:cBhvr>
                                        <p:cTn id="14" dur="750" fill="hold"/>
                                        <p:tgtEl>
                                          <p:spTgt spid="45"/>
                                        </p:tgtEl>
                                        <p:attrNameLst>
                                          <p:attrName>ppt_h</p:attrName>
                                        </p:attrNameLst>
                                      </p:cBhvr>
                                      <p:tavLst>
                                        <p:tav tm="0">
                                          <p:val>
                                            <p:fltVal val="0"/>
                                          </p:val>
                                        </p:tav>
                                        <p:tav tm="100000">
                                          <p:val>
                                            <p:strVal val="#ppt_h"/>
                                          </p:val>
                                        </p:tav>
                                      </p:tavLst>
                                    </p:anim>
                                    <p:animEffect transition="in" filter="fade">
                                      <p:cBhvr>
                                        <p:cTn id="15" dur="75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750"/>
                                        <p:tgtEl>
                                          <p:spTgt spid="7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7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7" grpId="0"/>
    </p:bldLst>
  </p:timing>
</p:sld>
</file>

<file path=ppt/theme/theme1.xml><?xml version="1.0" encoding="utf-8"?>
<a:theme xmlns:a="http://schemas.openxmlformats.org/drawingml/2006/main" name="Office 主题">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lw4cbew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2404</Words>
  <Application>Microsoft Office PowerPoint</Application>
  <PresentationFormat>Widescreen</PresentationFormat>
  <Paragraphs>257</Paragraphs>
  <Slides>37</Slides>
  <Notes>35</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37</vt:i4>
      </vt:variant>
    </vt:vector>
  </HeadingPairs>
  <TitlesOfParts>
    <vt:vector size="57" baseType="lpstr">
      <vt:lpstr>微软雅黑</vt:lpstr>
      <vt:lpstr>宋体</vt:lpstr>
      <vt:lpstr>#9Slide03 Arima Madurai Bold</vt:lpstr>
      <vt:lpstr>#9Slide03 Arima Madurai Medium</vt:lpstr>
      <vt:lpstr>#9Slide05 Filmotype Honey</vt:lpstr>
      <vt:lpstr>Arial</vt:lpstr>
      <vt:lpstr>Bahnschrift SemiBold</vt:lpstr>
      <vt:lpstr>Calibri</vt:lpstr>
      <vt:lpstr>Calibri (Body)</vt:lpstr>
      <vt:lpstr>Cambria</vt:lpstr>
      <vt:lpstr>等线</vt:lpstr>
      <vt:lpstr>等线 Light</vt:lpstr>
      <vt:lpstr>Fira Sans ExtraBold</vt:lpstr>
      <vt:lpstr>Times New Roman</vt:lpstr>
      <vt:lpstr>Wingdings</vt:lpstr>
      <vt:lpstr>Yu Mincho</vt:lpstr>
      <vt:lpstr>义启小魏楷</vt:lpstr>
      <vt:lpstr>Office 主题</vt:lpstr>
      <vt:lpstr>自定义设计方案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国潮风</dc:title>
  <dc:creator>第一PPT</dc:creator>
  <cp:keywords>www.1ppt.com</cp:keywords>
  <dc:description>www.1ppt.com</dc:description>
  <cp:lastModifiedBy>Admin</cp:lastModifiedBy>
  <cp:revision>44</cp:revision>
  <dcterms:created xsi:type="dcterms:W3CDTF">2021-02-10T15:56:14Z</dcterms:created>
  <dcterms:modified xsi:type="dcterms:W3CDTF">2022-08-25T17:30:57Z</dcterms:modified>
</cp:coreProperties>
</file>