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0"/>
  </p:notesMasterIdLst>
  <p:sldIdLst>
    <p:sldId id="256" r:id="rId2"/>
    <p:sldId id="257" r:id="rId3"/>
    <p:sldId id="313" r:id="rId4"/>
    <p:sldId id="259" r:id="rId5"/>
    <p:sldId id="260" r:id="rId6"/>
    <p:sldId id="319" r:id="rId7"/>
    <p:sldId id="320" r:id="rId8"/>
    <p:sldId id="264" r:id="rId9"/>
    <p:sldId id="277" r:id="rId10"/>
    <p:sldId id="263" r:id="rId11"/>
    <p:sldId id="267" r:id="rId12"/>
    <p:sldId id="269" r:id="rId13"/>
    <p:sldId id="261" r:id="rId14"/>
    <p:sldId id="262" r:id="rId15"/>
    <p:sldId id="315" r:id="rId16"/>
    <p:sldId id="316" r:id="rId17"/>
    <p:sldId id="317" r:id="rId18"/>
    <p:sldId id="318" r:id="rId19"/>
  </p:sldIdLst>
  <p:sldSz cx="9144000" cy="5143500" type="screen16x9"/>
  <p:notesSz cx="6858000" cy="9144000"/>
  <p:embeddedFontLst>
    <p:embeddedFont>
      <p:font typeface="#9Slide03 Arima Madurai Medium" panose="00000600000000000000" pitchFamily="2" charset="0"/>
      <p:regular r:id="rId21"/>
    </p:embeddedFont>
    <p:embeddedFont>
      <p:font typeface="#9Slide03 Kaleko 105 Round Bold" pitchFamily="2" charset="0"/>
      <p:bold r:id="rId22"/>
    </p:embeddedFont>
    <p:embeddedFont>
      <p:font typeface="#9Slide05 Fourth" panose="020B0604020202020204" charset="0"/>
      <p:regular r:id="rId23"/>
    </p:embeddedFont>
    <p:embeddedFont>
      <p:font typeface="#9Slide07 SVNSalty Sans" panose="02000000000000000000" pitchFamily="2" charset="0"/>
      <p:regular r:id="rId24"/>
    </p:embeddedFont>
    <p:embeddedFont>
      <p:font typeface="Bahianita" panose="020B0604020202020204" charset="0"/>
      <p:regular r:id="rId25"/>
    </p:embeddedFont>
    <p:embeddedFont>
      <p:font typeface="Bahnschrift SemiBold Condensed" panose="020B0502040204020203" pitchFamily="34" charset="0"/>
      <p:bold r:id="rId26"/>
    </p:embeddedFont>
    <p:embeddedFont>
      <p:font typeface="Barrio" panose="020B0604020202020204" charset="0"/>
      <p:regular r:id="rId27"/>
    </p:embeddedFont>
    <p:embeddedFont>
      <p:font typeface="Bebas Neue" panose="020B0606020202050201" pitchFamily="3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Dosis" pitchFamily="2" charset="0"/>
      <p:regular r:id="rId33"/>
      <p:bold r:id="rId34"/>
    </p:embeddedFont>
    <p:embeddedFont>
      <p:font typeface="Ubuntu" panose="020B0504030602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A77349-3C72-4370-9980-B132419C4A6D}">
  <a:tblStyle styleId="{94A77349-3C72-4370-9980-B132419C4A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02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1629f8e370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11629f8e370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1621753f2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1621753f2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1621753f2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1621753f2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1621753f2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1621753f2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894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1621753f2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1621753f2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299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1621753f2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1621753f2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215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1621753f2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1621753f2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199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1621753f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1621753f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1621753f2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1621753f2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94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1621753f2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1621753f2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1629f8e370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11629f8e370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1621753f2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1621753f2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11629f8e37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11629f8e37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1621753f2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11621753f2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1621753f2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11621753f28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50000"/>
          </a:blip>
          <a:srcRect l="39" r="29"/>
          <a:stretch/>
        </p:blipFill>
        <p:spPr>
          <a:xfrm>
            <a:off x="0" y="2476105"/>
            <a:ext cx="9144003" cy="26673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40800" y="913825"/>
            <a:ext cx="48624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51450" y="3266800"/>
            <a:ext cx="3841200" cy="409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4139821"/>
            <a:ext cx="9144053" cy="985008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478" y="1549573"/>
            <a:ext cx="536025" cy="326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600" y="615638"/>
            <a:ext cx="689225" cy="42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237500" y="1549573"/>
            <a:ext cx="536025" cy="326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395178" y="615638"/>
            <a:ext cx="689225" cy="42010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2"/>
          <p:cNvGrpSpPr/>
          <p:nvPr/>
        </p:nvGrpSpPr>
        <p:grpSpPr>
          <a:xfrm>
            <a:off x="0" y="4104450"/>
            <a:ext cx="9144053" cy="1139486"/>
            <a:chOff x="0" y="4104450"/>
            <a:chExt cx="9144053" cy="1139486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>
            <a:spLocks noGrp="1"/>
          </p:cNvSpPr>
          <p:nvPr>
            <p:ph type="title"/>
          </p:nvPr>
        </p:nvSpPr>
        <p:spPr>
          <a:xfrm>
            <a:off x="1501725" y="1848000"/>
            <a:ext cx="361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title" idx="2" hasCustomPrompt="1"/>
          </p:nvPr>
        </p:nvSpPr>
        <p:spPr>
          <a:xfrm>
            <a:off x="2801975" y="781775"/>
            <a:ext cx="1013700" cy="931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5" name="Google Shape;175;p21"/>
          <p:cNvSpPr txBox="1">
            <a:spLocks noGrp="1"/>
          </p:cNvSpPr>
          <p:nvPr>
            <p:ph type="subTitle" idx="1"/>
          </p:nvPr>
        </p:nvSpPr>
        <p:spPr>
          <a:xfrm>
            <a:off x="1501775" y="2824800"/>
            <a:ext cx="3614100" cy="443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1"/>
          <p:cNvSpPr/>
          <p:nvPr/>
        </p:nvSpPr>
        <p:spPr>
          <a:xfrm>
            <a:off x="0" y="3772291"/>
            <a:ext cx="9144053" cy="1329920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" name="Google Shape;177;p21"/>
          <p:cNvGrpSpPr/>
          <p:nvPr/>
        </p:nvGrpSpPr>
        <p:grpSpPr>
          <a:xfrm>
            <a:off x="0" y="3760782"/>
            <a:ext cx="9144053" cy="1538648"/>
            <a:chOff x="0" y="4104450"/>
            <a:chExt cx="9144053" cy="1139486"/>
          </a:xfrm>
        </p:grpSpPr>
        <p:grpSp>
          <p:nvGrpSpPr>
            <p:cNvPr id="178" name="Google Shape;178;p21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179" name="Google Shape;179;p21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1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" name="Google Shape;181;p21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1"/>
          <p:cNvSpPr txBox="1">
            <a:spLocks noGrp="1"/>
          </p:cNvSpPr>
          <p:nvPr>
            <p:ph type="title" hasCustomPrompt="1"/>
          </p:nvPr>
        </p:nvSpPr>
        <p:spPr>
          <a:xfrm>
            <a:off x="715100" y="535000"/>
            <a:ext cx="35724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5" name="Google Shape;305;p31"/>
          <p:cNvSpPr txBox="1">
            <a:spLocks noGrp="1"/>
          </p:cNvSpPr>
          <p:nvPr>
            <p:ph type="subTitle" idx="1"/>
          </p:nvPr>
        </p:nvSpPr>
        <p:spPr>
          <a:xfrm>
            <a:off x="715100" y="1287103"/>
            <a:ext cx="3572400" cy="445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1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1818192"/>
            <a:ext cx="35724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7" name="Google Shape;307;p31"/>
          <p:cNvSpPr txBox="1">
            <a:spLocks noGrp="1"/>
          </p:cNvSpPr>
          <p:nvPr>
            <p:ph type="subTitle" idx="3"/>
          </p:nvPr>
        </p:nvSpPr>
        <p:spPr>
          <a:xfrm>
            <a:off x="715100" y="2570295"/>
            <a:ext cx="3572400" cy="445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1"/>
          <p:cNvSpPr txBox="1">
            <a:spLocks noGrp="1"/>
          </p:cNvSpPr>
          <p:nvPr>
            <p:ph type="title" idx="4" hasCustomPrompt="1"/>
          </p:nvPr>
        </p:nvSpPr>
        <p:spPr>
          <a:xfrm>
            <a:off x="715100" y="3101397"/>
            <a:ext cx="35724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9" name="Google Shape;309;p31"/>
          <p:cNvSpPr txBox="1">
            <a:spLocks noGrp="1"/>
          </p:cNvSpPr>
          <p:nvPr>
            <p:ph type="subTitle" idx="5"/>
          </p:nvPr>
        </p:nvSpPr>
        <p:spPr>
          <a:xfrm>
            <a:off x="715100" y="3853500"/>
            <a:ext cx="3572400" cy="445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>
            <a:spLocks noGrp="1"/>
          </p:cNvSpPr>
          <p:nvPr>
            <p:ph type="title" hasCustomPrompt="1"/>
          </p:nvPr>
        </p:nvSpPr>
        <p:spPr>
          <a:xfrm>
            <a:off x="2986950" y="1598263"/>
            <a:ext cx="992700" cy="6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12" name="Google Shape;312;p32"/>
          <p:cNvSpPr txBox="1">
            <a:spLocks noGrp="1"/>
          </p:cNvSpPr>
          <p:nvPr>
            <p:ph type="subTitle" idx="1"/>
          </p:nvPr>
        </p:nvSpPr>
        <p:spPr>
          <a:xfrm>
            <a:off x="4486613" y="1715751"/>
            <a:ext cx="34935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2"/>
          <p:cNvSpPr txBox="1">
            <a:spLocks noGrp="1"/>
          </p:cNvSpPr>
          <p:nvPr>
            <p:ph type="title" idx="2" hasCustomPrompt="1"/>
          </p:nvPr>
        </p:nvSpPr>
        <p:spPr>
          <a:xfrm>
            <a:off x="6772713" y="3249100"/>
            <a:ext cx="992700" cy="6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14" name="Google Shape;314;p32"/>
          <p:cNvSpPr txBox="1">
            <a:spLocks noGrp="1"/>
          </p:cNvSpPr>
          <p:nvPr>
            <p:ph type="subTitle" idx="3"/>
          </p:nvPr>
        </p:nvSpPr>
        <p:spPr>
          <a:xfrm>
            <a:off x="2772325" y="3358196"/>
            <a:ext cx="34935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32"/>
          <p:cNvSpPr txBox="1">
            <a:spLocks noGrp="1"/>
          </p:cNvSpPr>
          <p:nvPr>
            <p:ph type="subTitle" idx="4"/>
          </p:nvPr>
        </p:nvSpPr>
        <p:spPr>
          <a:xfrm>
            <a:off x="4486613" y="1219251"/>
            <a:ext cx="3493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6" name="Google Shape;316;p32"/>
          <p:cNvSpPr txBox="1">
            <a:spLocks noGrp="1"/>
          </p:cNvSpPr>
          <p:nvPr>
            <p:ph type="subTitle" idx="5"/>
          </p:nvPr>
        </p:nvSpPr>
        <p:spPr>
          <a:xfrm>
            <a:off x="2772313" y="2861696"/>
            <a:ext cx="3493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7" name="Google Shape;317;p32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32"/>
          <p:cNvSpPr/>
          <p:nvPr/>
        </p:nvSpPr>
        <p:spPr>
          <a:xfrm flipH="1">
            <a:off x="0" y="4628229"/>
            <a:ext cx="9144053" cy="549270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32"/>
          <p:cNvGrpSpPr/>
          <p:nvPr/>
        </p:nvGrpSpPr>
        <p:grpSpPr>
          <a:xfrm flipH="1">
            <a:off x="0" y="4608333"/>
            <a:ext cx="9144053" cy="635377"/>
            <a:chOff x="0" y="4104450"/>
            <a:chExt cx="9144053" cy="1139486"/>
          </a:xfrm>
        </p:grpSpPr>
        <p:grpSp>
          <p:nvGrpSpPr>
            <p:cNvPr id="320" name="Google Shape;320;p32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321" name="Google Shape;321;p32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2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3" name="Google Shape;323;p32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4" name="Google Shape;324;p32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38074" y="857925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2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7093999" y="378138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2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7943174" y="1292875"/>
            <a:ext cx="1551350" cy="7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4"/>
          <p:cNvSpPr/>
          <p:nvPr/>
        </p:nvSpPr>
        <p:spPr>
          <a:xfrm flipH="1">
            <a:off x="0" y="4628229"/>
            <a:ext cx="9144053" cy="549270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34"/>
          <p:cNvGrpSpPr/>
          <p:nvPr/>
        </p:nvGrpSpPr>
        <p:grpSpPr>
          <a:xfrm flipH="1">
            <a:off x="0" y="4608333"/>
            <a:ext cx="9144053" cy="635377"/>
            <a:chOff x="0" y="4104450"/>
            <a:chExt cx="9144053" cy="1139486"/>
          </a:xfrm>
        </p:grpSpPr>
        <p:grpSp>
          <p:nvGrpSpPr>
            <p:cNvPr id="344" name="Google Shape;344;p34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345" name="Google Shape;345;p34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4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7" name="Google Shape;347;p34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8" name="Google Shape;348;p34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38074" y="857925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4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7093999" y="378138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4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7943174" y="1292875"/>
            <a:ext cx="1551350" cy="7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98093" y="1228075"/>
            <a:ext cx="609753" cy="37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9800" y="1748545"/>
            <a:ext cx="546664" cy="3331953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5"/>
          <p:cNvSpPr/>
          <p:nvPr/>
        </p:nvSpPr>
        <p:spPr>
          <a:xfrm flipH="1">
            <a:off x="0" y="4628229"/>
            <a:ext cx="9144053" cy="549270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5" name="Google Shape;35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636150" y="1228075"/>
            <a:ext cx="609753" cy="37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417532" y="1748545"/>
            <a:ext cx="546664" cy="33319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7" name="Google Shape;357;p35"/>
          <p:cNvGrpSpPr/>
          <p:nvPr/>
        </p:nvGrpSpPr>
        <p:grpSpPr>
          <a:xfrm flipH="1">
            <a:off x="0" y="4608333"/>
            <a:ext cx="9144053" cy="635377"/>
            <a:chOff x="0" y="4104450"/>
            <a:chExt cx="9144053" cy="1139486"/>
          </a:xfrm>
        </p:grpSpPr>
        <p:grpSp>
          <p:nvGrpSpPr>
            <p:cNvPr id="358" name="Google Shape;358;p35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359" name="Google Shape;359;p35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5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1" name="Google Shape;361;p35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8518" y="1228075"/>
            <a:ext cx="609753" cy="3716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4" name="Google Shape;364;p36"/>
          <p:cNvGrpSpPr/>
          <p:nvPr/>
        </p:nvGrpSpPr>
        <p:grpSpPr>
          <a:xfrm flipH="1">
            <a:off x="-3" y="4467915"/>
            <a:ext cx="9144053" cy="709672"/>
            <a:chOff x="0" y="4104450"/>
            <a:chExt cx="9144053" cy="1139486"/>
          </a:xfrm>
        </p:grpSpPr>
        <p:grpSp>
          <p:nvGrpSpPr>
            <p:cNvPr id="365" name="Google Shape;365;p36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366" name="Google Shape;366;p36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6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8" name="Google Shape;368;p36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369;p36"/>
          <p:cNvSpPr/>
          <p:nvPr/>
        </p:nvSpPr>
        <p:spPr>
          <a:xfrm flipH="1">
            <a:off x="-3" y="4574586"/>
            <a:ext cx="9144053" cy="602920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60000"/>
          </a:blip>
          <a:srcRect b="26215"/>
          <a:stretch/>
        </p:blipFill>
        <p:spPr>
          <a:xfrm>
            <a:off x="0" y="2224975"/>
            <a:ext cx="9143997" cy="19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2391888" y="1723888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4088688" y="797875"/>
            <a:ext cx="966600" cy="841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2606238" y="2688150"/>
            <a:ext cx="3931500" cy="425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 flipH="1">
            <a:off x="-3" y="4090185"/>
            <a:ext cx="9144053" cy="939987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 flipH="1">
            <a:off x="-3" y="4055935"/>
            <a:ext cx="9144053" cy="1087297"/>
            <a:chOff x="0" y="4104450"/>
            <a:chExt cx="9144053" cy="1139486"/>
          </a:xfrm>
        </p:grpSpPr>
        <p:grpSp>
          <p:nvGrpSpPr>
            <p:cNvPr id="29" name="Google Shape;29;p3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30" name="Google Shape;30;p3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32;p3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441538" y="2219200"/>
            <a:ext cx="2529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5173100" y="2219200"/>
            <a:ext cx="2529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1441550" y="2715700"/>
            <a:ext cx="2529300" cy="11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5173098" y="2715700"/>
            <a:ext cx="2529300" cy="11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 flipH="1">
            <a:off x="-3" y="4041565"/>
            <a:ext cx="9144053" cy="983396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34187" y="1333325"/>
            <a:ext cx="570175" cy="3475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62" y="1333325"/>
            <a:ext cx="570175" cy="34753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5"/>
          <p:cNvGrpSpPr/>
          <p:nvPr/>
        </p:nvGrpSpPr>
        <p:grpSpPr>
          <a:xfrm flipH="1">
            <a:off x="-3" y="4005939"/>
            <a:ext cx="9144053" cy="1137549"/>
            <a:chOff x="0" y="4104450"/>
            <a:chExt cx="9144053" cy="1139486"/>
          </a:xfrm>
        </p:grpSpPr>
        <p:grpSp>
          <p:nvGrpSpPr>
            <p:cNvPr id="52" name="Google Shape;52;p5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" name="Google Shape;55;p5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 flipH="1">
            <a:off x="0" y="4628229"/>
            <a:ext cx="9144053" cy="549270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flipH="1">
            <a:off x="0" y="4608333"/>
            <a:ext cx="9144053" cy="635377"/>
            <a:chOff x="0" y="4104450"/>
            <a:chExt cx="9144053" cy="1139486"/>
          </a:xfrm>
        </p:grpSpPr>
        <p:grpSp>
          <p:nvGrpSpPr>
            <p:cNvPr id="60" name="Google Shape;60;p6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61" name="Google Shape;61;p6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6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" name="Google Shape;63;p6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Google Shape;64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-420826" y="450013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1359124" y="260462"/>
            <a:ext cx="1475799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6338599" y="181750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8189274" y="754813"/>
            <a:ext cx="1551350" cy="7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1"/>
          </p:nvPr>
        </p:nvSpPr>
        <p:spPr>
          <a:xfrm>
            <a:off x="1175675" y="1237525"/>
            <a:ext cx="4271700" cy="25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Anaheim"/>
              <a:buChar char="●"/>
              <a:defRPr sz="16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0" y="4076912"/>
            <a:ext cx="9144053" cy="1052474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7"/>
          <p:cNvGrpSpPr/>
          <p:nvPr/>
        </p:nvGrpSpPr>
        <p:grpSpPr>
          <a:xfrm>
            <a:off x="0" y="4067151"/>
            <a:ext cx="9144053" cy="1217541"/>
            <a:chOff x="0" y="4104450"/>
            <a:chExt cx="9144053" cy="1139486"/>
          </a:xfrm>
        </p:grpSpPr>
        <p:grpSp>
          <p:nvGrpSpPr>
            <p:cNvPr id="73" name="Google Shape;73;p7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74" name="Google Shape;74;p7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7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" name="Google Shape;76;p7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3758750" y="904750"/>
            <a:ext cx="4218900" cy="15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635475" y="981875"/>
            <a:ext cx="398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3635475" y="1823675"/>
            <a:ext cx="3987600" cy="11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0" y="3814387"/>
            <a:ext cx="9144053" cy="1388059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9"/>
          <p:cNvGrpSpPr/>
          <p:nvPr/>
        </p:nvGrpSpPr>
        <p:grpSpPr>
          <a:xfrm>
            <a:off x="0" y="3764269"/>
            <a:ext cx="9144053" cy="1605650"/>
            <a:chOff x="0" y="4104450"/>
            <a:chExt cx="9144053" cy="1139486"/>
          </a:xfrm>
        </p:grpSpPr>
        <p:grpSp>
          <p:nvGrpSpPr>
            <p:cNvPr id="84" name="Google Shape;84;p9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85" name="Google Shape;85;p9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9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" name="Google Shape;87;p9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_1_1_1_1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0"/>
          <p:cNvPicPr preferRelativeResize="0"/>
          <p:nvPr/>
        </p:nvPicPr>
        <p:blipFill rotWithShape="1">
          <a:blip r:embed="rId2">
            <a:alphaModFix/>
          </a:blip>
          <a:srcRect l="6216" r="438"/>
          <a:stretch/>
        </p:blipFill>
        <p:spPr>
          <a:xfrm>
            <a:off x="0" y="-338010"/>
            <a:ext cx="9144003" cy="548151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2879250" y="1051200"/>
            <a:ext cx="3385500" cy="11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1"/>
          </p:nvPr>
        </p:nvSpPr>
        <p:spPr>
          <a:xfrm>
            <a:off x="2879300" y="2208000"/>
            <a:ext cx="3385500" cy="802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hianita"/>
              <a:buNone/>
              <a:defRPr sz="40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66" r:id="rId9"/>
    <p:sldLayoutId id="2147483667" r:id="rId10"/>
    <p:sldLayoutId id="2147483677" r:id="rId11"/>
    <p:sldLayoutId id="2147483678" r:id="rId12"/>
    <p:sldLayoutId id="2147483680" r:id="rId13"/>
    <p:sldLayoutId id="2147483681" r:id="rId14"/>
    <p:sldLayoutId id="214748368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40"/>
          <p:cNvPicPr preferRelativeResize="0"/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-276375" y="859200"/>
            <a:ext cx="1289251" cy="58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0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784275" y="1446300"/>
            <a:ext cx="1289250" cy="7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0"/>
          <p:cNvSpPr txBox="1">
            <a:spLocks noGrp="1"/>
          </p:cNvSpPr>
          <p:nvPr>
            <p:ph type="ctrTitle"/>
          </p:nvPr>
        </p:nvSpPr>
        <p:spPr>
          <a:xfrm>
            <a:off x="2140800" y="473825"/>
            <a:ext cx="4862400" cy="2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Bài 1</a:t>
            </a:r>
            <a:endParaRPr sz="4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8800" dirty="0">
                <a:solidFill>
                  <a:schemeClr val="tx2">
                    <a:lumMod val="75000"/>
                  </a:schemeClr>
                </a:solidFill>
              </a:rPr>
              <a:t>Tạo lập thế giới</a:t>
            </a:r>
            <a:br>
              <a:rPr lang="en" sz="8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" sz="5400" dirty="0">
                <a:solidFill>
                  <a:schemeClr val="tx2">
                    <a:lumMod val="75000"/>
                  </a:schemeClr>
                </a:solidFill>
              </a:rPr>
              <a:t>(Thần thoại)</a:t>
            </a:r>
            <a:endParaRPr sz="8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3" name="Google Shape;383;p40"/>
          <p:cNvSpPr txBox="1">
            <a:spLocks noGrp="1"/>
          </p:cNvSpPr>
          <p:nvPr>
            <p:ph type="subTitle" idx="1"/>
          </p:nvPr>
        </p:nvSpPr>
        <p:spPr>
          <a:xfrm>
            <a:off x="2907984" y="3271100"/>
            <a:ext cx="3328031" cy="409500"/>
          </a:xfrm>
          <a:prstGeom prst="round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#9Slide05 Fourth" panose="00000500000000000000" pitchFamily="2" charset="0"/>
              </a:rPr>
              <a:t>Tiết 1. Tri thức ngữ văn</a:t>
            </a:r>
            <a:endParaRPr sz="2400" dirty="0">
              <a:latin typeface="#9Slide05 Fourth" panose="00000500000000000000" pitchFamily="2" charset="0"/>
            </a:endParaRPr>
          </a:p>
        </p:txBody>
      </p:sp>
      <p:pic>
        <p:nvPicPr>
          <p:cNvPr id="384" name="Google Shape;384;p40"/>
          <p:cNvPicPr preferRelativeResize="0"/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7734874" y="252025"/>
            <a:ext cx="1067002" cy="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7675" y="1205875"/>
            <a:ext cx="2169576" cy="380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0"/>
          <p:cNvPicPr preferRelativeResize="0"/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1228450" y="64500"/>
            <a:ext cx="1193475" cy="5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0"/>
          <p:cNvPicPr preferRelativeResize="0"/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4727725" y="-112550"/>
            <a:ext cx="1632480" cy="7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77815" flipH="1">
            <a:off x="220547" y="686821"/>
            <a:ext cx="2360055" cy="4058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22">
            <a:extLst>
              <a:ext uri="{FF2B5EF4-FFF2-40B4-BE49-F238E27FC236}">
                <a16:creationId xmlns:a16="http://schemas.microsoft.com/office/drawing/2014/main" id="{B9A448D4-ADFA-59A1-535A-DC49119D9F07}"/>
              </a:ext>
            </a:extLst>
          </p:cNvPr>
          <p:cNvGrpSpPr/>
          <p:nvPr/>
        </p:nvGrpSpPr>
        <p:grpSpPr>
          <a:xfrm>
            <a:off x="-217015" y="116006"/>
            <a:ext cx="3181755" cy="664640"/>
            <a:chOff x="-107576" y="39225"/>
            <a:chExt cx="3840503" cy="8022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0847FBC5-D3FF-A273-21E6-002B6D7A2A9A}"/>
                </a:ext>
              </a:extLst>
            </p:cNvPr>
            <p:cNvGrpSpPr/>
            <p:nvPr/>
          </p:nvGrpSpPr>
          <p:grpSpPr>
            <a:xfrm>
              <a:off x="-107576" y="161365"/>
              <a:ext cx="3181755" cy="613808"/>
              <a:chOff x="-107576" y="161365"/>
              <a:chExt cx="3181755" cy="613808"/>
            </a:xfrm>
          </p:grpSpPr>
          <p:sp>
            <p:nvSpPr>
              <p:cNvPr id="14" name="TextBox 4">
                <a:extLst>
                  <a:ext uri="{FF2B5EF4-FFF2-40B4-BE49-F238E27FC236}">
                    <a16:creationId xmlns:a16="http://schemas.microsoft.com/office/drawing/2014/main" id="{6D4D8380-AF6E-A999-D24A-20E9BD152E1C}"/>
                  </a:ext>
                </a:extLst>
              </p:cNvPr>
              <p:cNvSpPr txBox="1"/>
              <p:nvPr/>
            </p:nvSpPr>
            <p:spPr>
              <a:xfrm>
                <a:off x="-107576" y="161365"/>
                <a:ext cx="3181755" cy="6138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133C1C7A-7386-C861-B697-55FF218CD27F}"/>
                  </a:ext>
                </a:extLst>
              </p:cNvPr>
              <p:cNvSpPr txBox="1"/>
              <p:nvPr/>
            </p:nvSpPr>
            <p:spPr>
              <a:xfrm>
                <a:off x="46054" y="240293"/>
                <a:ext cx="2874495" cy="4155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>
                    <a:solidFill>
                      <a:srgbClr val="C00000"/>
                    </a:solidFill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CHÂN TRỜI SÁNG TẠO</a:t>
                </a:r>
              </a:p>
            </p:txBody>
          </p:sp>
        </p:grpSp>
        <p:pic>
          <p:nvPicPr>
            <p:cNvPr id="13" name="Picture 14" descr="Logo&#10;&#10;Description automatically generated">
              <a:extLst>
                <a:ext uri="{FF2B5EF4-FFF2-40B4-BE49-F238E27FC236}">
                  <a16:creationId xmlns:a16="http://schemas.microsoft.com/office/drawing/2014/main" id="{88F0F620-CD46-1B36-7557-399D9F42D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689" y="39225"/>
              <a:ext cx="1010238" cy="802247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/>
      <p:bldP spid="38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62526"/>
            <a:ext cx="9143998" cy="317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47"/>
          <p:cNvPicPr preferRelativeResize="0"/>
          <p:nvPr/>
        </p:nvPicPr>
        <p:blipFill>
          <a:blip r:embed="rId5">
            <a:alphaModFix amt="48000"/>
          </a:blip>
          <a:stretch>
            <a:fillRect/>
          </a:stretch>
        </p:blipFill>
        <p:spPr>
          <a:xfrm>
            <a:off x="196250" y="437625"/>
            <a:ext cx="1737901" cy="79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47"/>
          <p:cNvPicPr preferRelativeResize="0"/>
          <p:nvPr/>
        </p:nvPicPr>
        <p:blipFill>
          <a:blip r:embed="rId5">
            <a:alphaModFix amt="48000"/>
          </a:blip>
          <a:stretch>
            <a:fillRect/>
          </a:stretch>
        </p:blipFill>
        <p:spPr>
          <a:xfrm>
            <a:off x="7623350" y="487000"/>
            <a:ext cx="1737901" cy="79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47"/>
          <p:cNvPicPr preferRelativeResize="0"/>
          <p:nvPr/>
        </p:nvPicPr>
        <p:blipFill>
          <a:blip r:embed="rId5">
            <a:alphaModFix amt="48000"/>
          </a:blip>
          <a:stretch>
            <a:fillRect/>
          </a:stretch>
        </p:blipFill>
        <p:spPr>
          <a:xfrm>
            <a:off x="4341525" y="225088"/>
            <a:ext cx="1361074" cy="6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7"/>
          <p:cNvPicPr preferRelativeResize="0"/>
          <p:nvPr/>
        </p:nvPicPr>
        <p:blipFill rotWithShape="1">
          <a:blip r:embed="rId6">
            <a:alphaModFix/>
          </a:blip>
          <a:srcRect l="1554" r="7527" b="14588"/>
          <a:stretch/>
        </p:blipFill>
        <p:spPr>
          <a:xfrm>
            <a:off x="0" y="3623733"/>
            <a:ext cx="9144003" cy="15134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22">
            <a:extLst>
              <a:ext uri="{FF2B5EF4-FFF2-40B4-BE49-F238E27FC236}">
                <a16:creationId xmlns:a16="http://schemas.microsoft.com/office/drawing/2014/main" id="{7995460A-BFAB-F571-9CA9-FC13CB59C7E9}"/>
              </a:ext>
            </a:extLst>
          </p:cNvPr>
          <p:cNvGrpSpPr/>
          <p:nvPr/>
        </p:nvGrpSpPr>
        <p:grpSpPr>
          <a:xfrm>
            <a:off x="-217015" y="116006"/>
            <a:ext cx="3181755" cy="664640"/>
            <a:chOff x="-107576" y="39225"/>
            <a:chExt cx="3840503" cy="8022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89C4CFF0-C2BC-32B1-B678-E002B8C5EB29}"/>
                </a:ext>
              </a:extLst>
            </p:cNvPr>
            <p:cNvGrpSpPr/>
            <p:nvPr/>
          </p:nvGrpSpPr>
          <p:grpSpPr>
            <a:xfrm>
              <a:off x="-107576" y="161365"/>
              <a:ext cx="3181755" cy="613808"/>
              <a:chOff x="-107576" y="161365"/>
              <a:chExt cx="3181755" cy="613808"/>
            </a:xfrm>
          </p:grpSpPr>
          <p:sp>
            <p:nvSpPr>
              <p:cNvPr id="14" name="TextBox 4">
                <a:extLst>
                  <a:ext uri="{FF2B5EF4-FFF2-40B4-BE49-F238E27FC236}">
                    <a16:creationId xmlns:a16="http://schemas.microsoft.com/office/drawing/2014/main" id="{AC68698A-0FCC-19DC-5A83-6111FB1A4C09}"/>
                  </a:ext>
                </a:extLst>
              </p:cNvPr>
              <p:cNvSpPr txBox="1"/>
              <p:nvPr/>
            </p:nvSpPr>
            <p:spPr>
              <a:xfrm>
                <a:off x="-107576" y="161365"/>
                <a:ext cx="3181755" cy="6138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036572E9-C0DD-BCC6-B99C-5006C4CE6AAF}"/>
                  </a:ext>
                </a:extLst>
              </p:cNvPr>
              <p:cNvSpPr txBox="1"/>
              <p:nvPr/>
            </p:nvSpPr>
            <p:spPr>
              <a:xfrm>
                <a:off x="46054" y="240293"/>
                <a:ext cx="2874495" cy="4155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>
                    <a:solidFill>
                      <a:srgbClr val="C00000"/>
                    </a:solidFill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CHÂN TRỜI SÁNG TẠO</a:t>
                </a:r>
              </a:p>
            </p:txBody>
          </p:sp>
        </p:grpSp>
        <p:pic>
          <p:nvPicPr>
            <p:cNvPr id="13" name="Picture 14" descr="Logo&#10;&#10;Description automatically generated">
              <a:extLst>
                <a:ext uri="{FF2B5EF4-FFF2-40B4-BE49-F238E27FC236}">
                  <a16:creationId xmlns:a16="http://schemas.microsoft.com/office/drawing/2014/main" id="{F596BD58-9F38-61A4-5F4A-B65A0640D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689" y="39225"/>
              <a:ext cx="1010238" cy="80224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6" name="Google Shape;361;p7">
            <a:extLst>
              <a:ext uri="{FF2B5EF4-FFF2-40B4-BE49-F238E27FC236}">
                <a16:creationId xmlns:a16="http://schemas.microsoft.com/office/drawing/2014/main" id="{3AD41A39-6FC2-CA09-0246-CACC708ABBEE}"/>
              </a:ext>
            </a:extLst>
          </p:cNvPr>
          <p:cNvSpPr txBox="1">
            <a:spLocks/>
          </p:cNvSpPr>
          <p:nvPr/>
        </p:nvSpPr>
        <p:spPr>
          <a:xfrm>
            <a:off x="4151673" y="320472"/>
            <a:ext cx="4018222" cy="7064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lfa Slab One"/>
              <a:buNone/>
              <a:defRPr sz="5600" b="0" i="0" u="none" strike="noStrike" cap="none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400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3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. ĐẶC TRƯNG THẦN THOẠI</a:t>
            </a:r>
          </a:p>
        </p:txBody>
      </p:sp>
      <p:pic>
        <p:nvPicPr>
          <p:cNvPr id="487" name="Google Shape;487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5" y="1874324"/>
            <a:ext cx="1737901" cy="2831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8DE8A8ED-A033-189D-87FD-BD5E1F0739B7}"/>
              </a:ext>
            </a:extLst>
          </p:cNvPr>
          <p:cNvGrpSpPr/>
          <p:nvPr/>
        </p:nvGrpSpPr>
        <p:grpSpPr>
          <a:xfrm>
            <a:off x="1758650" y="1278426"/>
            <a:ext cx="3546876" cy="2555323"/>
            <a:chOff x="1694241" y="916672"/>
            <a:chExt cx="2913854" cy="2099266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9D98B277-6365-9576-9DCD-ECF635B75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33403" y="916672"/>
              <a:ext cx="624757" cy="624757"/>
            </a:xfrm>
            <a:prstGeom prst="rect">
              <a:avLst/>
            </a:prstGeom>
          </p:spPr>
        </p:pic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BA1D11A3-7B34-5F8D-CE14-832FF6FA1960}"/>
                </a:ext>
              </a:extLst>
            </p:cNvPr>
            <p:cNvSpPr txBox="1"/>
            <p:nvPr/>
          </p:nvSpPr>
          <p:spPr>
            <a:xfrm>
              <a:off x="1694241" y="2176702"/>
              <a:ext cx="2913854" cy="839236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 không gian vũ trụ đang trong quá trình tạo lập, không xác định nơi chốn cụ thể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Hình chữ nhật: Góc Tròn 18">
              <a:extLst>
                <a:ext uri="{FF2B5EF4-FFF2-40B4-BE49-F238E27FC236}">
                  <a16:creationId xmlns:a16="http://schemas.microsoft.com/office/drawing/2014/main" id="{6F77A9E9-9A3A-6241-76DE-FBC1A0F2AE43}"/>
                </a:ext>
              </a:extLst>
            </p:cNvPr>
            <p:cNvSpPr/>
            <p:nvPr/>
          </p:nvSpPr>
          <p:spPr>
            <a:xfrm>
              <a:off x="2325982" y="1650326"/>
              <a:ext cx="1620408" cy="386049"/>
            </a:xfrm>
            <a:prstGeom prst="roundRect">
              <a:avLst/>
            </a:prstGeom>
            <a:solidFill>
              <a:schemeClr val="bg2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2400" b="1" kern="12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Không gian</a:t>
              </a:r>
              <a:endParaRPr lang="vi-VN" sz="2400" b="1" kern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ECDF8F0E-2B8F-7853-F86E-8854109F98AF}"/>
              </a:ext>
            </a:extLst>
          </p:cNvPr>
          <p:cNvGrpSpPr/>
          <p:nvPr/>
        </p:nvGrpSpPr>
        <p:grpSpPr>
          <a:xfrm>
            <a:off x="5655607" y="1428880"/>
            <a:ext cx="3395684" cy="2156037"/>
            <a:chOff x="5667513" y="1065179"/>
            <a:chExt cx="2877759" cy="1827189"/>
          </a:xfrm>
        </p:grpSpPr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FF37CA5F-EB66-1C36-2FD4-DC649054A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73774" y="1065179"/>
              <a:ext cx="503325" cy="503325"/>
            </a:xfrm>
            <a:prstGeom prst="rect">
              <a:avLst/>
            </a:prstGeom>
          </p:spPr>
        </p:pic>
        <p:sp>
          <p:nvSpPr>
            <p:cNvPr id="30" name="Hình chữ nhật: Góc Tròn 29">
              <a:extLst>
                <a:ext uri="{FF2B5EF4-FFF2-40B4-BE49-F238E27FC236}">
                  <a16:creationId xmlns:a16="http://schemas.microsoft.com/office/drawing/2014/main" id="{3CDCB1C9-9599-F481-7E34-9E17F8E13007}"/>
                </a:ext>
              </a:extLst>
            </p:cNvPr>
            <p:cNvSpPr/>
            <p:nvPr/>
          </p:nvSpPr>
          <p:spPr>
            <a:xfrm>
              <a:off x="6306473" y="1698404"/>
              <a:ext cx="1599839" cy="398242"/>
            </a:xfrm>
            <a:prstGeom prst="roundRect">
              <a:avLst/>
            </a:prstGeom>
            <a:solidFill>
              <a:schemeClr val="bg2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2400" b="1" kern="12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Thời gian</a:t>
              </a:r>
              <a:endParaRPr lang="vi-VN" sz="2400" b="1" kern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32E959E7-FCD5-3C85-E74B-51DF91C27778}"/>
                </a:ext>
              </a:extLst>
            </p:cNvPr>
            <p:cNvSpPr txBox="1"/>
            <p:nvPr/>
          </p:nvSpPr>
          <p:spPr>
            <a:xfrm>
              <a:off x="5667513" y="2228631"/>
              <a:ext cx="2877759" cy="663737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Là thời gian cổ sơ, không xác định và mang tính vĩnh hằng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51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4685549" y="2182888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51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7653224" y="2267825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51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5625824" y="854212"/>
            <a:ext cx="1475799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9972" y="914400"/>
            <a:ext cx="3834302" cy="3912639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51"/>
          <p:cNvSpPr/>
          <p:nvPr/>
        </p:nvSpPr>
        <p:spPr>
          <a:xfrm>
            <a:off x="0" y="4573389"/>
            <a:ext cx="9144053" cy="619874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1" name="Google Shape;571;p51"/>
          <p:cNvGrpSpPr/>
          <p:nvPr/>
        </p:nvGrpSpPr>
        <p:grpSpPr>
          <a:xfrm>
            <a:off x="0" y="4567787"/>
            <a:ext cx="9144053" cy="717078"/>
            <a:chOff x="0" y="4104450"/>
            <a:chExt cx="9144053" cy="1139486"/>
          </a:xfrm>
        </p:grpSpPr>
        <p:grpSp>
          <p:nvGrpSpPr>
            <p:cNvPr id="572" name="Google Shape;572;p51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573" name="Google Shape;573;p51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51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5" name="Google Shape;575;p51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22">
            <a:extLst>
              <a:ext uri="{FF2B5EF4-FFF2-40B4-BE49-F238E27FC236}">
                <a16:creationId xmlns:a16="http://schemas.microsoft.com/office/drawing/2014/main" id="{7EF4173F-13F8-8C3C-9416-854DB65E0E81}"/>
              </a:ext>
            </a:extLst>
          </p:cNvPr>
          <p:cNvGrpSpPr/>
          <p:nvPr/>
        </p:nvGrpSpPr>
        <p:grpSpPr>
          <a:xfrm>
            <a:off x="-217015" y="116006"/>
            <a:ext cx="3181755" cy="664640"/>
            <a:chOff x="-107576" y="39225"/>
            <a:chExt cx="3840503" cy="8022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4" name="Group 3">
              <a:extLst>
                <a:ext uri="{FF2B5EF4-FFF2-40B4-BE49-F238E27FC236}">
                  <a16:creationId xmlns:a16="http://schemas.microsoft.com/office/drawing/2014/main" id="{4E36CDCB-AC4B-BCF6-62DB-897D198878F9}"/>
                </a:ext>
              </a:extLst>
            </p:cNvPr>
            <p:cNvGrpSpPr/>
            <p:nvPr/>
          </p:nvGrpSpPr>
          <p:grpSpPr>
            <a:xfrm>
              <a:off x="-107576" y="161365"/>
              <a:ext cx="3181755" cy="613808"/>
              <a:chOff x="-107576" y="161365"/>
              <a:chExt cx="3181755" cy="613808"/>
            </a:xfrm>
          </p:grpSpPr>
          <p:sp>
            <p:nvSpPr>
              <p:cNvPr id="36" name="TextBox 4">
                <a:extLst>
                  <a:ext uri="{FF2B5EF4-FFF2-40B4-BE49-F238E27FC236}">
                    <a16:creationId xmlns:a16="http://schemas.microsoft.com/office/drawing/2014/main" id="{991ECB3B-3F97-9CB7-192B-C63FD1BE6488}"/>
                  </a:ext>
                </a:extLst>
              </p:cNvPr>
              <p:cNvSpPr txBox="1"/>
              <p:nvPr/>
            </p:nvSpPr>
            <p:spPr>
              <a:xfrm>
                <a:off x="-107576" y="161365"/>
                <a:ext cx="3181755" cy="6138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37" name="TextBox 5">
                <a:extLst>
                  <a:ext uri="{FF2B5EF4-FFF2-40B4-BE49-F238E27FC236}">
                    <a16:creationId xmlns:a16="http://schemas.microsoft.com/office/drawing/2014/main" id="{0DB3FD68-5915-08E4-0CFD-E95D8A39CCC3}"/>
                  </a:ext>
                </a:extLst>
              </p:cNvPr>
              <p:cNvSpPr txBox="1"/>
              <p:nvPr/>
            </p:nvSpPr>
            <p:spPr>
              <a:xfrm>
                <a:off x="46054" y="240293"/>
                <a:ext cx="2874495" cy="4155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>
                    <a:solidFill>
                      <a:srgbClr val="C00000"/>
                    </a:solidFill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CHÂN TRỜI SÁNG TẠO</a:t>
                </a:r>
              </a:p>
            </p:txBody>
          </p:sp>
        </p:grpSp>
        <p:pic>
          <p:nvPicPr>
            <p:cNvPr id="35" name="Picture 14" descr="Logo&#10;&#10;Description automatically generated">
              <a:extLst>
                <a:ext uri="{FF2B5EF4-FFF2-40B4-BE49-F238E27FC236}">
                  <a16:creationId xmlns:a16="http://schemas.microsoft.com/office/drawing/2014/main" id="{23541255-0370-CDEB-6C08-6AC4E66E2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689" y="39225"/>
              <a:ext cx="1010238" cy="80224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8" name="Google Shape;361;p7">
            <a:extLst>
              <a:ext uri="{FF2B5EF4-FFF2-40B4-BE49-F238E27FC236}">
                <a16:creationId xmlns:a16="http://schemas.microsoft.com/office/drawing/2014/main" id="{0AD97AF6-CF22-F166-6E71-680C6C473330}"/>
              </a:ext>
            </a:extLst>
          </p:cNvPr>
          <p:cNvSpPr txBox="1">
            <a:spLocks/>
          </p:cNvSpPr>
          <p:nvPr/>
        </p:nvSpPr>
        <p:spPr>
          <a:xfrm>
            <a:off x="4028812" y="285677"/>
            <a:ext cx="4018222" cy="7064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lfa Slab One"/>
              <a:buNone/>
              <a:defRPr sz="5600" b="0" i="0" u="none" strike="noStrike" cap="none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400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3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. ĐẶC TRƯNG THẦN THOẠI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6727211D-6C38-DA0E-7947-A1CA4A4461EA}"/>
              </a:ext>
            </a:extLst>
          </p:cNvPr>
          <p:cNvGrpSpPr/>
          <p:nvPr/>
        </p:nvGrpSpPr>
        <p:grpSpPr>
          <a:xfrm>
            <a:off x="760560" y="1190249"/>
            <a:ext cx="4018221" cy="1592683"/>
            <a:chOff x="413426" y="1190249"/>
            <a:chExt cx="4018221" cy="1592683"/>
          </a:xfrm>
        </p:grpSpPr>
        <p:pic>
          <p:nvPicPr>
            <p:cNvPr id="30" name="Hình ảnh 29">
              <a:extLst>
                <a:ext uri="{FF2B5EF4-FFF2-40B4-BE49-F238E27FC236}">
                  <a16:creationId xmlns:a16="http://schemas.microsoft.com/office/drawing/2014/main" id="{9487AADD-022B-DF35-B702-895E26855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5696" y="1190249"/>
              <a:ext cx="624757" cy="624757"/>
            </a:xfrm>
            <a:prstGeom prst="rect">
              <a:avLst/>
            </a:prstGeom>
          </p:spPr>
        </p:pic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D83D69B9-6A14-2711-CE7B-82BE7DC36811}"/>
                </a:ext>
              </a:extLst>
            </p:cNvPr>
            <p:cNvSpPr txBox="1"/>
            <p:nvPr/>
          </p:nvSpPr>
          <p:spPr>
            <a:xfrm>
              <a:off x="413426" y="1859602"/>
              <a:ext cx="401822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just">
                <a:buNone/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Thường là chuỗi sự kiện xoay quanh quá trình sáng tạo nên thế giới, con người và văn hóa của các nhân vật siêu nhiên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Hình chữ nhật: Góc Tròn 38">
              <a:extLst>
                <a:ext uri="{FF2B5EF4-FFF2-40B4-BE49-F238E27FC236}">
                  <a16:creationId xmlns:a16="http://schemas.microsoft.com/office/drawing/2014/main" id="{7B303210-8554-F8B5-8955-4B0D3B5BE88A}"/>
                </a:ext>
              </a:extLst>
            </p:cNvPr>
            <p:cNvSpPr/>
            <p:nvPr/>
          </p:nvSpPr>
          <p:spPr>
            <a:xfrm>
              <a:off x="1379551" y="1291329"/>
              <a:ext cx="1887770" cy="469916"/>
            </a:xfrm>
            <a:prstGeom prst="roundRect">
              <a:avLst/>
            </a:prstGeom>
            <a:solidFill>
              <a:schemeClr val="bg2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2400" b="1" kern="12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Cốt truyện</a:t>
              </a:r>
              <a:endParaRPr lang="vi-VN" sz="2400" b="1" kern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73EA4634-9002-7B41-08B4-C75011341DAA}"/>
              </a:ext>
            </a:extLst>
          </p:cNvPr>
          <p:cNvGrpSpPr/>
          <p:nvPr/>
        </p:nvGrpSpPr>
        <p:grpSpPr>
          <a:xfrm>
            <a:off x="760560" y="2948889"/>
            <a:ext cx="4018222" cy="1584410"/>
            <a:chOff x="413427" y="3074920"/>
            <a:chExt cx="4018222" cy="1584410"/>
          </a:xfrm>
        </p:grpSpPr>
        <p:pic>
          <p:nvPicPr>
            <p:cNvPr id="31" name="Hình ảnh 30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72EC9D37-64F3-ABE7-50F2-BC931AAC6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1168" y="3074920"/>
              <a:ext cx="633811" cy="633811"/>
            </a:xfrm>
            <a:prstGeom prst="rect">
              <a:avLst/>
            </a:prstGeom>
          </p:spPr>
        </p:pic>
        <p:sp>
          <p:nvSpPr>
            <p:cNvPr id="40" name="Hình chữ nhật: Góc Tròn 39">
              <a:extLst>
                <a:ext uri="{FF2B5EF4-FFF2-40B4-BE49-F238E27FC236}">
                  <a16:creationId xmlns:a16="http://schemas.microsoft.com/office/drawing/2014/main" id="{B5446128-08B0-F20A-832F-EB95791A9D5B}"/>
                </a:ext>
              </a:extLst>
            </p:cNvPr>
            <p:cNvSpPr/>
            <p:nvPr/>
          </p:nvSpPr>
          <p:spPr>
            <a:xfrm>
              <a:off x="1379551" y="3195699"/>
              <a:ext cx="1887770" cy="469916"/>
            </a:xfrm>
            <a:prstGeom prst="roundRect">
              <a:avLst/>
            </a:prstGeom>
            <a:solidFill>
              <a:schemeClr val="bg2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2400" b="1" kern="12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Nhân vật</a:t>
              </a:r>
              <a:endParaRPr lang="vi-VN" sz="2400" b="1" kern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  <p:sp>
          <p:nvSpPr>
            <p:cNvPr id="42" name="Hộp Văn bản 41">
              <a:extLst>
                <a:ext uri="{FF2B5EF4-FFF2-40B4-BE49-F238E27FC236}">
                  <a16:creationId xmlns:a16="http://schemas.microsoft.com/office/drawing/2014/main" id="{FDC991F2-7E4F-DDC1-39E4-589B186F95D5}"/>
                </a:ext>
              </a:extLst>
            </p:cNvPr>
            <p:cNvSpPr txBox="1"/>
            <p:nvPr/>
          </p:nvSpPr>
          <p:spPr>
            <a:xfrm>
              <a:off x="413427" y="3736000"/>
              <a:ext cx="40182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 defTabSz="914400" eaLnBrk="1" fontAlgn="auto" latinLnBrk="0" hangingPunct="1">
                <a:buSzTx/>
                <a:tabLst/>
                <a:defRPr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Thường là thần, có sức mạnh phi thường để thực hiện công việc sáng tạo thế giới và sáng tạo văn hóa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53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5616524" y="1006500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0532" y="1848000"/>
            <a:ext cx="5376440" cy="266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328951" y="414250"/>
            <a:ext cx="1680749" cy="42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53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127824" y="535000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53"/>
          <p:cNvPicPr preferRelativeResize="0"/>
          <p:nvPr/>
        </p:nvPicPr>
        <p:blipFill rotWithShape="1">
          <a:blip r:embed="rId6">
            <a:alphaModFix/>
          </a:blip>
          <a:srcRect b="35275"/>
          <a:stretch/>
        </p:blipFill>
        <p:spPr>
          <a:xfrm>
            <a:off x="0" y="3418175"/>
            <a:ext cx="9144003" cy="17253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22">
            <a:extLst>
              <a:ext uri="{FF2B5EF4-FFF2-40B4-BE49-F238E27FC236}">
                <a16:creationId xmlns:a16="http://schemas.microsoft.com/office/drawing/2014/main" id="{EF84C2F7-DB62-04D7-8195-9E8562E5752A}"/>
              </a:ext>
            </a:extLst>
          </p:cNvPr>
          <p:cNvGrpSpPr/>
          <p:nvPr/>
        </p:nvGrpSpPr>
        <p:grpSpPr>
          <a:xfrm>
            <a:off x="-217015" y="116006"/>
            <a:ext cx="3181755" cy="664640"/>
            <a:chOff x="-107576" y="39225"/>
            <a:chExt cx="3840503" cy="8022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7" name="Group 3">
              <a:extLst>
                <a:ext uri="{FF2B5EF4-FFF2-40B4-BE49-F238E27FC236}">
                  <a16:creationId xmlns:a16="http://schemas.microsoft.com/office/drawing/2014/main" id="{5E40F544-0A58-3BC2-A776-6B47E73E647E}"/>
                </a:ext>
              </a:extLst>
            </p:cNvPr>
            <p:cNvGrpSpPr/>
            <p:nvPr/>
          </p:nvGrpSpPr>
          <p:grpSpPr>
            <a:xfrm>
              <a:off x="-107576" y="161365"/>
              <a:ext cx="3181755" cy="613808"/>
              <a:chOff x="-107576" y="161365"/>
              <a:chExt cx="3181755" cy="613808"/>
            </a:xfrm>
          </p:grpSpPr>
          <p:sp>
            <p:nvSpPr>
              <p:cNvPr id="19" name="TextBox 4">
                <a:extLst>
                  <a:ext uri="{FF2B5EF4-FFF2-40B4-BE49-F238E27FC236}">
                    <a16:creationId xmlns:a16="http://schemas.microsoft.com/office/drawing/2014/main" id="{0881D331-1715-77C0-EE97-D57AC09F7995}"/>
                  </a:ext>
                </a:extLst>
              </p:cNvPr>
              <p:cNvSpPr txBox="1"/>
              <p:nvPr/>
            </p:nvSpPr>
            <p:spPr>
              <a:xfrm>
                <a:off x="-107576" y="161365"/>
                <a:ext cx="3181755" cy="6138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20" name="TextBox 5">
                <a:extLst>
                  <a:ext uri="{FF2B5EF4-FFF2-40B4-BE49-F238E27FC236}">
                    <a16:creationId xmlns:a16="http://schemas.microsoft.com/office/drawing/2014/main" id="{FFBFA701-05AB-3CDB-26A1-0DBC9ACE3989}"/>
                  </a:ext>
                </a:extLst>
              </p:cNvPr>
              <p:cNvSpPr txBox="1"/>
              <p:nvPr/>
            </p:nvSpPr>
            <p:spPr>
              <a:xfrm>
                <a:off x="46054" y="240293"/>
                <a:ext cx="2874495" cy="4155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>
                    <a:solidFill>
                      <a:srgbClr val="C00000"/>
                    </a:solidFill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CHÂN TRỜI SÁNG TẠO</a:t>
                </a:r>
              </a:p>
            </p:txBody>
          </p:sp>
        </p:grpSp>
        <p:pic>
          <p:nvPicPr>
            <p:cNvPr id="18" name="Picture 14" descr="Logo&#10;&#10;Description automatically generated">
              <a:extLst>
                <a:ext uri="{FF2B5EF4-FFF2-40B4-BE49-F238E27FC236}">
                  <a16:creationId xmlns:a16="http://schemas.microsoft.com/office/drawing/2014/main" id="{20913215-7176-FA2E-FBB5-84BCF137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689" y="39225"/>
              <a:ext cx="1010238" cy="80224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1" name="Google Shape;361;p7">
            <a:extLst>
              <a:ext uri="{FF2B5EF4-FFF2-40B4-BE49-F238E27FC236}">
                <a16:creationId xmlns:a16="http://schemas.microsoft.com/office/drawing/2014/main" id="{ED45C4CB-18F7-839D-EAEB-992CEEA9CAE9}"/>
              </a:ext>
            </a:extLst>
          </p:cNvPr>
          <p:cNvSpPr txBox="1">
            <a:spLocks/>
          </p:cNvSpPr>
          <p:nvPr/>
        </p:nvSpPr>
        <p:spPr>
          <a:xfrm>
            <a:off x="805939" y="879263"/>
            <a:ext cx="4018222" cy="7064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lfa Slab One"/>
              <a:buNone/>
              <a:defRPr sz="5600" b="0" i="0" u="none" strike="noStrike" cap="none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400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4. VỊ TRÍ CỦA THỂ LOẠI</a:t>
            </a:r>
            <a:endParaRPr lang="en-US" sz="3200" b="1" kern="0" dirty="0">
              <a:solidFill>
                <a:schemeClr val="tx2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2" name="TextBox 88">
            <a:extLst>
              <a:ext uri="{FF2B5EF4-FFF2-40B4-BE49-F238E27FC236}">
                <a16:creationId xmlns:a16="http://schemas.microsoft.com/office/drawing/2014/main" id="{0F4CFA00-0AAF-AAC8-4416-E2198DFBCBD2}"/>
              </a:ext>
            </a:extLst>
          </p:cNvPr>
          <p:cNvSpPr txBox="1"/>
          <p:nvPr/>
        </p:nvSpPr>
        <p:spPr>
          <a:xfrm>
            <a:off x="389474" y="1735920"/>
            <a:ext cx="55202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vi-VN" sz="1800" b="1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lang="vi-VN" sz="18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1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thoại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khoa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sơ khai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1800" b="1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nhằm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tôn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nguyên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thủy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phản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sùng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bái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nhiên </a:t>
            </a:r>
            <a:r>
              <a:rPr lang="vi-VN" sz="1800" b="1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xưa;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“vô ý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 </a:t>
            </a:r>
            <a:r>
              <a:rPr lang="vi-VN" sz="1800" b="1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cổ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Trong </a:t>
            </a:r>
            <a:r>
              <a:rPr lang="vi-VN" sz="1800" b="1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lang="vi-VN" sz="18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1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thoại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đựng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mầm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mống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1800" b="1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triết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luật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pháp</a:t>
            </a:r>
            <a:r>
              <a:rPr lang="vi-VN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45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-192226" y="1363400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5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1359124" y="350212"/>
            <a:ext cx="1475799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5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7724124" y="1249975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5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6108324" y="350212"/>
            <a:ext cx="1475799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2100" y="826400"/>
            <a:ext cx="2261449" cy="399607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436;p44">
            <a:extLst>
              <a:ext uri="{FF2B5EF4-FFF2-40B4-BE49-F238E27FC236}">
                <a16:creationId xmlns:a16="http://schemas.microsoft.com/office/drawing/2014/main" id="{EB4BAE2B-097A-5494-49FE-7B88497E8B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4772" y="869873"/>
            <a:ext cx="4292827" cy="15589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solidFill>
                  <a:srgbClr val="0070C0"/>
                </a:solidFill>
              </a:rPr>
              <a:t>LUYỆN TẬP</a:t>
            </a:r>
            <a:endParaRPr sz="8800" dirty="0">
              <a:solidFill>
                <a:srgbClr val="0070C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9D29D2-5EF9-7138-3B16-50F0BBEBFD04}"/>
              </a:ext>
            </a:extLst>
          </p:cNvPr>
          <p:cNvGrpSpPr/>
          <p:nvPr/>
        </p:nvGrpSpPr>
        <p:grpSpPr>
          <a:xfrm>
            <a:off x="-233949" y="17917"/>
            <a:ext cx="3181755" cy="664640"/>
            <a:chOff x="-107576" y="39225"/>
            <a:chExt cx="3840503" cy="8022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4" name="Group 3">
              <a:extLst>
                <a:ext uri="{FF2B5EF4-FFF2-40B4-BE49-F238E27FC236}">
                  <a16:creationId xmlns:a16="http://schemas.microsoft.com/office/drawing/2014/main" id="{F2ADE868-6069-3DC4-8199-73A798EEFB57}"/>
                </a:ext>
              </a:extLst>
            </p:cNvPr>
            <p:cNvGrpSpPr/>
            <p:nvPr/>
          </p:nvGrpSpPr>
          <p:grpSpPr>
            <a:xfrm>
              <a:off x="-107576" y="161365"/>
              <a:ext cx="3181755" cy="613808"/>
              <a:chOff x="-107576" y="161365"/>
              <a:chExt cx="3181755" cy="613808"/>
            </a:xfrm>
          </p:grpSpPr>
          <p:sp>
            <p:nvSpPr>
              <p:cNvPr id="26" name="TextBox 4">
                <a:extLst>
                  <a:ext uri="{FF2B5EF4-FFF2-40B4-BE49-F238E27FC236}">
                    <a16:creationId xmlns:a16="http://schemas.microsoft.com/office/drawing/2014/main" id="{85B0A77D-D3E3-1D09-A32F-D5338B16740F}"/>
                  </a:ext>
                </a:extLst>
              </p:cNvPr>
              <p:cNvSpPr txBox="1"/>
              <p:nvPr/>
            </p:nvSpPr>
            <p:spPr>
              <a:xfrm>
                <a:off x="-107576" y="161365"/>
                <a:ext cx="3181755" cy="6138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27" name="TextBox 5">
                <a:extLst>
                  <a:ext uri="{FF2B5EF4-FFF2-40B4-BE49-F238E27FC236}">
                    <a16:creationId xmlns:a16="http://schemas.microsoft.com/office/drawing/2014/main" id="{D3E9F483-9133-590E-E2F9-898E0F737230}"/>
                  </a:ext>
                </a:extLst>
              </p:cNvPr>
              <p:cNvSpPr txBox="1"/>
              <p:nvPr/>
            </p:nvSpPr>
            <p:spPr>
              <a:xfrm>
                <a:off x="46054" y="240293"/>
                <a:ext cx="2874495" cy="4155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>
                    <a:solidFill>
                      <a:srgbClr val="C00000"/>
                    </a:solidFill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CHÂN TRỜI SÁNG TẠO</a:t>
                </a:r>
              </a:p>
            </p:txBody>
          </p:sp>
        </p:grpSp>
        <p:pic>
          <p:nvPicPr>
            <p:cNvPr id="25" name="Picture 14" descr="Logo&#10;&#10;Description automatically generated">
              <a:extLst>
                <a:ext uri="{FF2B5EF4-FFF2-40B4-BE49-F238E27FC236}">
                  <a16:creationId xmlns:a16="http://schemas.microsoft.com/office/drawing/2014/main" id="{FA4E5A84-893C-153C-909C-EE44A8166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689" y="39225"/>
              <a:ext cx="1010238" cy="802247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6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250025" y="426200"/>
            <a:ext cx="1257594" cy="57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6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7842649" y="395337"/>
            <a:ext cx="1475799" cy="6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1170;p48">
            <a:extLst>
              <a:ext uri="{FF2B5EF4-FFF2-40B4-BE49-F238E27FC236}">
                <a16:creationId xmlns:a16="http://schemas.microsoft.com/office/drawing/2014/main" id="{1A11F320-DCAB-AD79-CDE3-0676AEE2292B}"/>
              </a:ext>
            </a:extLst>
          </p:cNvPr>
          <p:cNvSpPr txBox="1">
            <a:spLocks/>
          </p:cNvSpPr>
          <p:nvPr/>
        </p:nvSpPr>
        <p:spPr>
          <a:xfrm>
            <a:off x="77932" y="1056708"/>
            <a:ext cx="9002357" cy="86834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thoại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thoại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…..</a:t>
            </a:r>
          </a:p>
        </p:txBody>
      </p:sp>
      <p:sp>
        <p:nvSpPr>
          <p:cNvPr id="43" name="Rectangle: Rounded Corners 1">
            <a:extLst>
              <a:ext uri="{FF2B5EF4-FFF2-40B4-BE49-F238E27FC236}">
                <a16:creationId xmlns:a16="http://schemas.microsoft.com/office/drawing/2014/main" id="{0D501D45-D3D4-0BD7-6015-88BE247BBDB0}"/>
              </a:ext>
            </a:extLst>
          </p:cNvPr>
          <p:cNvSpPr/>
          <p:nvPr/>
        </p:nvSpPr>
        <p:spPr>
          <a:xfrm>
            <a:off x="823337" y="2122461"/>
            <a:ext cx="3338778" cy="717435"/>
          </a:xfrm>
          <a:prstGeom prst="roundRect">
            <a:avLst/>
          </a:prstGeom>
          <a:solidFill>
            <a:schemeClr val="lt1">
              <a:alpha val="7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: Rounded Corners 88">
            <a:extLst>
              <a:ext uri="{FF2B5EF4-FFF2-40B4-BE49-F238E27FC236}">
                <a16:creationId xmlns:a16="http://schemas.microsoft.com/office/drawing/2014/main" id="{7C8B67F1-6323-7A8F-C50A-148EF697802C}"/>
              </a:ext>
            </a:extLst>
          </p:cNvPr>
          <p:cNvSpPr/>
          <p:nvPr/>
        </p:nvSpPr>
        <p:spPr>
          <a:xfrm>
            <a:off x="823337" y="3152168"/>
            <a:ext cx="3338779" cy="734047"/>
          </a:xfrm>
          <a:prstGeom prst="roundRect">
            <a:avLst/>
          </a:prstGeom>
          <a:solidFill>
            <a:schemeClr val="lt1">
              <a:alpha val="7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ác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anh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hùng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: Rounded Corners 89">
            <a:extLst>
              <a:ext uri="{FF2B5EF4-FFF2-40B4-BE49-F238E27FC236}">
                <a16:creationId xmlns:a16="http://schemas.microsoft.com/office/drawing/2014/main" id="{3D35D497-3E2A-7078-F4CC-36D5EB46503E}"/>
              </a:ext>
            </a:extLst>
          </p:cNvPr>
          <p:cNvSpPr/>
          <p:nvPr/>
        </p:nvSpPr>
        <p:spPr>
          <a:xfrm>
            <a:off x="4865427" y="2106021"/>
            <a:ext cx="3338778" cy="688211"/>
          </a:xfrm>
          <a:prstGeom prst="roundRect">
            <a:avLst/>
          </a:prstGeom>
          <a:solidFill>
            <a:schemeClr val="lt1">
              <a:alpha val="7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: Rounded Corners 90">
            <a:extLst>
              <a:ext uri="{FF2B5EF4-FFF2-40B4-BE49-F238E27FC236}">
                <a16:creationId xmlns:a16="http://schemas.microsoft.com/office/drawing/2014/main" id="{DD12EF20-C134-112D-4F24-C0CA7E6F5EBB}"/>
              </a:ext>
            </a:extLst>
          </p:cNvPr>
          <p:cNvSpPr/>
          <p:nvPr/>
        </p:nvSpPr>
        <p:spPr>
          <a:xfrm>
            <a:off x="4865427" y="3146621"/>
            <a:ext cx="3338778" cy="734047"/>
          </a:xfrm>
          <a:prstGeom prst="roundRect">
            <a:avLst/>
          </a:prstGeom>
          <a:solidFill>
            <a:schemeClr val="lt1">
              <a:alpha val="7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hư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tưởng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tượng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47" name="Group 22">
            <a:extLst>
              <a:ext uri="{FF2B5EF4-FFF2-40B4-BE49-F238E27FC236}">
                <a16:creationId xmlns:a16="http://schemas.microsoft.com/office/drawing/2014/main" id="{548B5476-84A7-77A5-DF39-D66E044498A2}"/>
              </a:ext>
            </a:extLst>
          </p:cNvPr>
          <p:cNvGrpSpPr/>
          <p:nvPr/>
        </p:nvGrpSpPr>
        <p:grpSpPr>
          <a:xfrm>
            <a:off x="-233949" y="17917"/>
            <a:ext cx="3181755" cy="664640"/>
            <a:chOff x="-107576" y="39225"/>
            <a:chExt cx="3840503" cy="8022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48" name="Group 3">
              <a:extLst>
                <a:ext uri="{FF2B5EF4-FFF2-40B4-BE49-F238E27FC236}">
                  <a16:creationId xmlns:a16="http://schemas.microsoft.com/office/drawing/2014/main" id="{704B6FAA-4595-E9DE-D7AB-3D06C2B947E6}"/>
                </a:ext>
              </a:extLst>
            </p:cNvPr>
            <p:cNvGrpSpPr/>
            <p:nvPr/>
          </p:nvGrpSpPr>
          <p:grpSpPr>
            <a:xfrm>
              <a:off x="-107576" y="161365"/>
              <a:ext cx="3181755" cy="613808"/>
              <a:chOff x="-107576" y="161365"/>
              <a:chExt cx="3181755" cy="613808"/>
            </a:xfrm>
          </p:grpSpPr>
          <p:sp>
            <p:nvSpPr>
              <p:cNvPr id="50" name="TextBox 4">
                <a:extLst>
                  <a:ext uri="{FF2B5EF4-FFF2-40B4-BE49-F238E27FC236}">
                    <a16:creationId xmlns:a16="http://schemas.microsoft.com/office/drawing/2014/main" id="{5866977C-0462-1A7E-1587-3D7C22080D2C}"/>
                  </a:ext>
                </a:extLst>
              </p:cNvPr>
              <p:cNvSpPr txBox="1"/>
              <p:nvPr/>
            </p:nvSpPr>
            <p:spPr>
              <a:xfrm>
                <a:off x="-107576" y="161365"/>
                <a:ext cx="3181755" cy="6138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51" name="TextBox 5">
                <a:extLst>
                  <a:ext uri="{FF2B5EF4-FFF2-40B4-BE49-F238E27FC236}">
                    <a16:creationId xmlns:a16="http://schemas.microsoft.com/office/drawing/2014/main" id="{9F4EE8D4-22F0-F9D2-DC50-339E003D3B42}"/>
                  </a:ext>
                </a:extLst>
              </p:cNvPr>
              <p:cNvSpPr txBox="1"/>
              <p:nvPr/>
            </p:nvSpPr>
            <p:spPr>
              <a:xfrm>
                <a:off x="46054" y="240293"/>
                <a:ext cx="2874495" cy="4155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>
                    <a:solidFill>
                      <a:srgbClr val="C00000"/>
                    </a:solidFill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CHÂN TRỜI SÁNG TẠO</a:t>
                </a:r>
              </a:p>
            </p:txBody>
          </p:sp>
        </p:grpSp>
        <p:pic>
          <p:nvPicPr>
            <p:cNvPr id="49" name="Picture 14" descr="Logo&#10;&#10;Description automatically generated">
              <a:extLst>
                <a:ext uri="{FF2B5EF4-FFF2-40B4-BE49-F238E27FC236}">
                  <a16:creationId xmlns:a16="http://schemas.microsoft.com/office/drawing/2014/main" id="{1A7215B3-94A0-CA08-CD49-B09CB9809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689" y="39225"/>
              <a:ext cx="1010238" cy="802247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6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250025" y="426200"/>
            <a:ext cx="1257594" cy="57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6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7842649" y="395337"/>
            <a:ext cx="1475799" cy="6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1170;p48">
            <a:extLst>
              <a:ext uri="{FF2B5EF4-FFF2-40B4-BE49-F238E27FC236}">
                <a16:creationId xmlns:a16="http://schemas.microsoft.com/office/drawing/2014/main" id="{1A11F320-DCAB-AD79-CDE3-0676AEE2292B}"/>
              </a:ext>
            </a:extLst>
          </p:cNvPr>
          <p:cNvSpPr txBox="1">
            <a:spLocks/>
          </p:cNvSpPr>
          <p:nvPr/>
        </p:nvSpPr>
        <p:spPr>
          <a:xfrm>
            <a:off x="77933" y="1056708"/>
            <a:ext cx="8946798" cy="86834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2. Thần thoại được chia làm mấy loại?  </a:t>
            </a:r>
          </a:p>
        </p:txBody>
      </p:sp>
      <p:grpSp>
        <p:nvGrpSpPr>
          <p:cNvPr id="47" name="Group 22">
            <a:extLst>
              <a:ext uri="{FF2B5EF4-FFF2-40B4-BE49-F238E27FC236}">
                <a16:creationId xmlns:a16="http://schemas.microsoft.com/office/drawing/2014/main" id="{548B5476-84A7-77A5-DF39-D66E044498A2}"/>
              </a:ext>
            </a:extLst>
          </p:cNvPr>
          <p:cNvGrpSpPr/>
          <p:nvPr/>
        </p:nvGrpSpPr>
        <p:grpSpPr>
          <a:xfrm>
            <a:off x="-233949" y="17917"/>
            <a:ext cx="3181755" cy="664640"/>
            <a:chOff x="-107576" y="39225"/>
            <a:chExt cx="3840503" cy="8022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48" name="Group 3">
              <a:extLst>
                <a:ext uri="{FF2B5EF4-FFF2-40B4-BE49-F238E27FC236}">
                  <a16:creationId xmlns:a16="http://schemas.microsoft.com/office/drawing/2014/main" id="{704B6FAA-4595-E9DE-D7AB-3D06C2B947E6}"/>
                </a:ext>
              </a:extLst>
            </p:cNvPr>
            <p:cNvGrpSpPr/>
            <p:nvPr/>
          </p:nvGrpSpPr>
          <p:grpSpPr>
            <a:xfrm>
              <a:off x="-107576" y="161365"/>
              <a:ext cx="3181755" cy="613808"/>
              <a:chOff x="-107576" y="161365"/>
              <a:chExt cx="3181755" cy="613808"/>
            </a:xfrm>
          </p:grpSpPr>
          <p:sp>
            <p:nvSpPr>
              <p:cNvPr id="50" name="TextBox 4">
                <a:extLst>
                  <a:ext uri="{FF2B5EF4-FFF2-40B4-BE49-F238E27FC236}">
                    <a16:creationId xmlns:a16="http://schemas.microsoft.com/office/drawing/2014/main" id="{5866977C-0462-1A7E-1587-3D7C22080D2C}"/>
                  </a:ext>
                </a:extLst>
              </p:cNvPr>
              <p:cNvSpPr txBox="1"/>
              <p:nvPr/>
            </p:nvSpPr>
            <p:spPr>
              <a:xfrm>
                <a:off x="-107576" y="161365"/>
                <a:ext cx="3181755" cy="6138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51" name="TextBox 5">
                <a:extLst>
                  <a:ext uri="{FF2B5EF4-FFF2-40B4-BE49-F238E27FC236}">
                    <a16:creationId xmlns:a16="http://schemas.microsoft.com/office/drawing/2014/main" id="{9F4EE8D4-22F0-F9D2-DC50-339E003D3B42}"/>
                  </a:ext>
                </a:extLst>
              </p:cNvPr>
              <p:cNvSpPr txBox="1"/>
              <p:nvPr/>
            </p:nvSpPr>
            <p:spPr>
              <a:xfrm>
                <a:off x="46054" y="240293"/>
                <a:ext cx="2874495" cy="4155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>
                    <a:solidFill>
                      <a:srgbClr val="C00000"/>
                    </a:solidFill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CHÂN TRỜI SÁNG TẠO</a:t>
                </a:r>
              </a:p>
            </p:txBody>
          </p:sp>
        </p:grpSp>
        <p:pic>
          <p:nvPicPr>
            <p:cNvPr id="49" name="Picture 14" descr="Logo&#10;&#10;Description automatically generated">
              <a:extLst>
                <a:ext uri="{FF2B5EF4-FFF2-40B4-BE49-F238E27FC236}">
                  <a16:creationId xmlns:a16="http://schemas.microsoft.com/office/drawing/2014/main" id="{1A7215B3-94A0-CA08-CD49-B09CB9809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689" y="39225"/>
              <a:ext cx="1010238" cy="80224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4" name="Rectangle: Rounded Corners 1">
            <a:extLst>
              <a:ext uri="{FF2B5EF4-FFF2-40B4-BE49-F238E27FC236}">
                <a16:creationId xmlns:a16="http://schemas.microsoft.com/office/drawing/2014/main" id="{4DA365B3-837D-8666-E71E-3614CF3E5878}"/>
              </a:ext>
            </a:extLst>
          </p:cNvPr>
          <p:cNvSpPr/>
          <p:nvPr/>
        </p:nvSpPr>
        <p:spPr>
          <a:xfrm>
            <a:off x="970271" y="2226701"/>
            <a:ext cx="2863559" cy="725414"/>
          </a:xfrm>
          <a:prstGeom prst="roundRect">
            <a:avLst/>
          </a:prstGeom>
          <a:solidFill>
            <a:schemeClr val="lt1">
              <a:alpha val="7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prstClr val="black"/>
                </a:solidFill>
                <a:latin typeface="Calibri" panose="020F0502020204030204"/>
              </a:rPr>
              <a:t>A. 2 </a:t>
            </a:r>
            <a:r>
              <a:rPr lang="en-US" sz="2800" noProof="0" dirty="0" err="1">
                <a:solidFill>
                  <a:prstClr val="black"/>
                </a:solidFill>
                <a:latin typeface="Calibri" panose="020F0502020204030204"/>
              </a:rPr>
              <a:t>loại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Rectangle: Rounded Corners 88">
            <a:extLst>
              <a:ext uri="{FF2B5EF4-FFF2-40B4-BE49-F238E27FC236}">
                <a16:creationId xmlns:a16="http://schemas.microsoft.com/office/drawing/2014/main" id="{1A1D5570-AD83-4E7B-0C0E-0454B0FE3528}"/>
              </a:ext>
            </a:extLst>
          </p:cNvPr>
          <p:cNvSpPr/>
          <p:nvPr/>
        </p:nvSpPr>
        <p:spPr>
          <a:xfrm>
            <a:off x="970271" y="3253763"/>
            <a:ext cx="2863560" cy="742212"/>
          </a:xfrm>
          <a:prstGeom prst="roundRect">
            <a:avLst/>
          </a:prstGeom>
          <a:solidFill>
            <a:schemeClr val="lt1">
              <a:alpha val="7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prstClr val="black"/>
                </a:solidFill>
                <a:latin typeface="Calibri" panose="020F0502020204030204"/>
              </a:rPr>
              <a:t>B. 3 </a:t>
            </a:r>
            <a:r>
              <a:rPr lang="en-US" sz="2800" noProof="0" dirty="0" err="1">
                <a:solidFill>
                  <a:prstClr val="black"/>
                </a:solidFill>
                <a:latin typeface="Calibri" panose="020F0502020204030204"/>
              </a:rPr>
              <a:t>loại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Rectangle: Rounded Corners 89">
            <a:extLst>
              <a:ext uri="{FF2B5EF4-FFF2-40B4-BE49-F238E27FC236}">
                <a16:creationId xmlns:a16="http://schemas.microsoft.com/office/drawing/2014/main" id="{51AEDB6B-65E1-DFFE-DA9D-A39B2F4B0E04}"/>
              </a:ext>
            </a:extLst>
          </p:cNvPr>
          <p:cNvSpPr/>
          <p:nvPr/>
        </p:nvSpPr>
        <p:spPr>
          <a:xfrm>
            <a:off x="5144644" y="2223315"/>
            <a:ext cx="2863560" cy="725415"/>
          </a:xfrm>
          <a:prstGeom prst="roundRect">
            <a:avLst/>
          </a:prstGeom>
          <a:solidFill>
            <a:schemeClr val="lt1">
              <a:alpha val="7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4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90">
            <a:extLst>
              <a:ext uri="{FF2B5EF4-FFF2-40B4-BE49-F238E27FC236}">
                <a16:creationId xmlns:a16="http://schemas.microsoft.com/office/drawing/2014/main" id="{6DAB6896-DBF1-9E5A-9704-289F9B957A6C}"/>
              </a:ext>
            </a:extLst>
          </p:cNvPr>
          <p:cNvSpPr/>
          <p:nvPr/>
        </p:nvSpPr>
        <p:spPr>
          <a:xfrm>
            <a:off x="5144644" y="3222246"/>
            <a:ext cx="2863560" cy="773729"/>
          </a:xfrm>
          <a:prstGeom prst="roundRect">
            <a:avLst/>
          </a:prstGeom>
          <a:solidFill>
            <a:schemeClr val="lt1">
              <a:alpha val="7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D. 5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loại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4251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6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250025" y="426200"/>
            <a:ext cx="1257594" cy="57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6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7842649" y="395337"/>
            <a:ext cx="1475799" cy="6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1170;p48">
            <a:extLst>
              <a:ext uri="{FF2B5EF4-FFF2-40B4-BE49-F238E27FC236}">
                <a16:creationId xmlns:a16="http://schemas.microsoft.com/office/drawing/2014/main" id="{1A11F320-DCAB-AD79-CDE3-0676AEE2292B}"/>
              </a:ext>
            </a:extLst>
          </p:cNvPr>
          <p:cNvSpPr txBox="1">
            <a:spLocks/>
          </p:cNvSpPr>
          <p:nvPr/>
        </p:nvSpPr>
        <p:spPr>
          <a:xfrm>
            <a:off x="77933" y="1056708"/>
            <a:ext cx="8946798" cy="86834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3. Thần thoại suy nguyên là loại thần thoại kể về: </a:t>
            </a:r>
          </a:p>
        </p:txBody>
      </p:sp>
      <p:grpSp>
        <p:nvGrpSpPr>
          <p:cNvPr id="47" name="Group 22">
            <a:extLst>
              <a:ext uri="{FF2B5EF4-FFF2-40B4-BE49-F238E27FC236}">
                <a16:creationId xmlns:a16="http://schemas.microsoft.com/office/drawing/2014/main" id="{548B5476-84A7-77A5-DF39-D66E044498A2}"/>
              </a:ext>
            </a:extLst>
          </p:cNvPr>
          <p:cNvGrpSpPr/>
          <p:nvPr/>
        </p:nvGrpSpPr>
        <p:grpSpPr>
          <a:xfrm>
            <a:off x="-233949" y="17917"/>
            <a:ext cx="3181755" cy="664640"/>
            <a:chOff x="-107576" y="39225"/>
            <a:chExt cx="3840503" cy="8022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48" name="Group 3">
              <a:extLst>
                <a:ext uri="{FF2B5EF4-FFF2-40B4-BE49-F238E27FC236}">
                  <a16:creationId xmlns:a16="http://schemas.microsoft.com/office/drawing/2014/main" id="{704B6FAA-4595-E9DE-D7AB-3D06C2B947E6}"/>
                </a:ext>
              </a:extLst>
            </p:cNvPr>
            <p:cNvGrpSpPr/>
            <p:nvPr/>
          </p:nvGrpSpPr>
          <p:grpSpPr>
            <a:xfrm>
              <a:off x="-107576" y="161365"/>
              <a:ext cx="3181755" cy="613808"/>
              <a:chOff x="-107576" y="161365"/>
              <a:chExt cx="3181755" cy="613808"/>
            </a:xfrm>
          </p:grpSpPr>
          <p:sp>
            <p:nvSpPr>
              <p:cNvPr id="50" name="TextBox 4">
                <a:extLst>
                  <a:ext uri="{FF2B5EF4-FFF2-40B4-BE49-F238E27FC236}">
                    <a16:creationId xmlns:a16="http://schemas.microsoft.com/office/drawing/2014/main" id="{5866977C-0462-1A7E-1587-3D7C22080D2C}"/>
                  </a:ext>
                </a:extLst>
              </p:cNvPr>
              <p:cNvSpPr txBox="1"/>
              <p:nvPr/>
            </p:nvSpPr>
            <p:spPr>
              <a:xfrm>
                <a:off x="-107576" y="161365"/>
                <a:ext cx="3181755" cy="6138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51" name="TextBox 5">
                <a:extLst>
                  <a:ext uri="{FF2B5EF4-FFF2-40B4-BE49-F238E27FC236}">
                    <a16:creationId xmlns:a16="http://schemas.microsoft.com/office/drawing/2014/main" id="{9F4EE8D4-22F0-F9D2-DC50-339E003D3B42}"/>
                  </a:ext>
                </a:extLst>
              </p:cNvPr>
              <p:cNvSpPr txBox="1"/>
              <p:nvPr/>
            </p:nvSpPr>
            <p:spPr>
              <a:xfrm>
                <a:off x="46054" y="240293"/>
                <a:ext cx="2874495" cy="4155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>
                    <a:solidFill>
                      <a:srgbClr val="C00000"/>
                    </a:solidFill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CHÂN TRỜI SÁNG TẠO</a:t>
                </a:r>
              </a:p>
            </p:txBody>
          </p:sp>
        </p:grpSp>
        <p:pic>
          <p:nvPicPr>
            <p:cNvPr id="49" name="Picture 14" descr="Logo&#10;&#10;Description automatically generated">
              <a:extLst>
                <a:ext uri="{FF2B5EF4-FFF2-40B4-BE49-F238E27FC236}">
                  <a16:creationId xmlns:a16="http://schemas.microsoft.com/office/drawing/2014/main" id="{1A7215B3-94A0-CA08-CD49-B09CB9809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689" y="39225"/>
              <a:ext cx="1010238" cy="80224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8" name="Rectangle: Rounded Corners 1">
            <a:extLst>
              <a:ext uri="{FF2B5EF4-FFF2-40B4-BE49-F238E27FC236}">
                <a16:creationId xmlns:a16="http://schemas.microsoft.com/office/drawing/2014/main" id="{5217277D-8F61-49F6-3C6F-F6EE8DAA2BE2}"/>
              </a:ext>
            </a:extLst>
          </p:cNvPr>
          <p:cNvSpPr/>
          <p:nvPr/>
        </p:nvSpPr>
        <p:spPr>
          <a:xfrm>
            <a:off x="867447" y="2116688"/>
            <a:ext cx="3415462" cy="865226"/>
          </a:xfrm>
          <a:prstGeom prst="roundRect">
            <a:avLst/>
          </a:prstGeom>
          <a:solidFill>
            <a:schemeClr val="lt1">
              <a:alpha val="7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Cuộc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phục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88">
            <a:extLst>
              <a:ext uri="{FF2B5EF4-FFF2-40B4-BE49-F238E27FC236}">
                <a16:creationId xmlns:a16="http://schemas.microsoft.com/office/drawing/2014/main" id="{0E1229E2-E41E-0F1D-2770-A2936EEFFEF4}"/>
              </a:ext>
            </a:extLst>
          </p:cNvPr>
          <p:cNvSpPr/>
          <p:nvPr/>
        </p:nvSpPr>
        <p:spPr>
          <a:xfrm>
            <a:off x="867446" y="3193667"/>
            <a:ext cx="3415463" cy="885260"/>
          </a:xfrm>
          <a:prstGeom prst="roundRect">
            <a:avLst/>
          </a:prstGeom>
          <a:solidFill>
            <a:schemeClr val="lt1">
              <a:alpha val="7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Cuộc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văn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hóa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89">
            <a:extLst>
              <a:ext uri="{FF2B5EF4-FFF2-40B4-BE49-F238E27FC236}">
                <a16:creationId xmlns:a16="http://schemas.microsoft.com/office/drawing/2014/main" id="{F2FCADC5-49BB-2ACF-F357-B9ACA2920410}"/>
              </a:ext>
            </a:extLst>
          </p:cNvPr>
          <p:cNvSpPr/>
          <p:nvPr/>
        </p:nvSpPr>
        <p:spPr>
          <a:xfrm>
            <a:off x="4861091" y="2112552"/>
            <a:ext cx="3415462" cy="865226"/>
          </a:xfrm>
          <a:prstGeom prst="roundRect">
            <a:avLst/>
          </a:prstGeom>
          <a:solidFill>
            <a:schemeClr val="lt1">
              <a:alpha val="7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C.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Nguồn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gốc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muôn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loài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Rectangle: Rounded Corners 90">
            <a:extLst>
              <a:ext uri="{FF2B5EF4-FFF2-40B4-BE49-F238E27FC236}">
                <a16:creationId xmlns:a16="http://schemas.microsoft.com/office/drawing/2014/main" id="{40767AA7-8967-CCF0-CBFE-D8FE93CC9DDB}"/>
              </a:ext>
            </a:extLst>
          </p:cNvPr>
          <p:cNvSpPr/>
          <p:nvPr/>
        </p:nvSpPr>
        <p:spPr>
          <a:xfrm>
            <a:off x="4861091" y="3168541"/>
            <a:ext cx="3415462" cy="922852"/>
          </a:xfrm>
          <a:prstGeom prst="roundRect">
            <a:avLst/>
          </a:prstGeom>
          <a:solidFill>
            <a:schemeClr val="lt1">
              <a:alpha val="7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phát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triển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muôn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714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6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250025" y="426200"/>
            <a:ext cx="1257594" cy="57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6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7842649" y="395337"/>
            <a:ext cx="1475799" cy="6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1170;p48">
            <a:extLst>
              <a:ext uri="{FF2B5EF4-FFF2-40B4-BE49-F238E27FC236}">
                <a16:creationId xmlns:a16="http://schemas.microsoft.com/office/drawing/2014/main" id="{1A11F320-DCAB-AD79-CDE3-0676AEE2292B}"/>
              </a:ext>
            </a:extLst>
          </p:cNvPr>
          <p:cNvSpPr txBox="1">
            <a:spLocks/>
          </p:cNvSpPr>
          <p:nvPr/>
        </p:nvSpPr>
        <p:spPr>
          <a:xfrm>
            <a:off x="77933" y="1056708"/>
            <a:ext cx="8946798" cy="86834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Câu 4. Cốt truyện của thần thoại có đặc điểm gì</a:t>
            </a:r>
          </a:p>
        </p:txBody>
      </p:sp>
      <p:grpSp>
        <p:nvGrpSpPr>
          <p:cNvPr id="47" name="Group 22">
            <a:extLst>
              <a:ext uri="{FF2B5EF4-FFF2-40B4-BE49-F238E27FC236}">
                <a16:creationId xmlns:a16="http://schemas.microsoft.com/office/drawing/2014/main" id="{548B5476-84A7-77A5-DF39-D66E044498A2}"/>
              </a:ext>
            </a:extLst>
          </p:cNvPr>
          <p:cNvGrpSpPr/>
          <p:nvPr/>
        </p:nvGrpSpPr>
        <p:grpSpPr>
          <a:xfrm>
            <a:off x="-233949" y="17917"/>
            <a:ext cx="3181755" cy="664640"/>
            <a:chOff x="-107576" y="39225"/>
            <a:chExt cx="3840503" cy="8022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48" name="Group 3">
              <a:extLst>
                <a:ext uri="{FF2B5EF4-FFF2-40B4-BE49-F238E27FC236}">
                  <a16:creationId xmlns:a16="http://schemas.microsoft.com/office/drawing/2014/main" id="{704B6FAA-4595-E9DE-D7AB-3D06C2B947E6}"/>
                </a:ext>
              </a:extLst>
            </p:cNvPr>
            <p:cNvGrpSpPr/>
            <p:nvPr/>
          </p:nvGrpSpPr>
          <p:grpSpPr>
            <a:xfrm>
              <a:off x="-107576" y="161365"/>
              <a:ext cx="3181755" cy="613808"/>
              <a:chOff x="-107576" y="161365"/>
              <a:chExt cx="3181755" cy="613808"/>
            </a:xfrm>
          </p:grpSpPr>
          <p:sp>
            <p:nvSpPr>
              <p:cNvPr id="50" name="TextBox 4">
                <a:extLst>
                  <a:ext uri="{FF2B5EF4-FFF2-40B4-BE49-F238E27FC236}">
                    <a16:creationId xmlns:a16="http://schemas.microsoft.com/office/drawing/2014/main" id="{5866977C-0462-1A7E-1587-3D7C22080D2C}"/>
                  </a:ext>
                </a:extLst>
              </p:cNvPr>
              <p:cNvSpPr txBox="1"/>
              <p:nvPr/>
            </p:nvSpPr>
            <p:spPr>
              <a:xfrm>
                <a:off x="-107576" y="161365"/>
                <a:ext cx="3181755" cy="6138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51" name="TextBox 5">
                <a:extLst>
                  <a:ext uri="{FF2B5EF4-FFF2-40B4-BE49-F238E27FC236}">
                    <a16:creationId xmlns:a16="http://schemas.microsoft.com/office/drawing/2014/main" id="{9F4EE8D4-22F0-F9D2-DC50-339E003D3B42}"/>
                  </a:ext>
                </a:extLst>
              </p:cNvPr>
              <p:cNvSpPr txBox="1"/>
              <p:nvPr/>
            </p:nvSpPr>
            <p:spPr>
              <a:xfrm>
                <a:off x="46054" y="240293"/>
                <a:ext cx="2874495" cy="4155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>
                    <a:solidFill>
                      <a:srgbClr val="C00000"/>
                    </a:solidFill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CHÂN TRỜI SÁNG TẠO</a:t>
                </a:r>
              </a:p>
            </p:txBody>
          </p:sp>
        </p:grpSp>
        <p:pic>
          <p:nvPicPr>
            <p:cNvPr id="49" name="Picture 14" descr="Logo&#10;&#10;Description automatically generated">
              <a:extLst>
                <a:ext uri="{FF2B5EF4-FFF2-40B4-BE49-F238E27FC236}">
                  <a16:creationId xmlns:a16="http://schemas.microsoft.com/office/drawing/2014/main" id="{1A7215B3-94A0-CA08-CD49-B09CB9809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689" y="39225"/>
              <a:ext cx="1010238" cy="80224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4" name="Rectangle: Rounded Corners 1">
            <a:extLst>
              <a:ext uri="{FF2B5EF4-FFF2-40B4-BE49-F238E27FC236}">
                <a16:creationId xmlns:a16="http://schemas.microsoft.com/office/drawing/2014/main" id="{41AD82CC-727C-9FE8-8670-C338CB916155}"/>
              </a:ext>
            </a:extLst>
          </p:cNvPr>
          <p:cNvSpPr/>
          <p:nvPr/>
        </p:nvSpPr>
        <p:spPr>
          <a:xfrm>
            <a:off x="713530" y="2130662"/>
            <a:ext cx="7681323" cy="721045"/>
          </a:xfrm>
          <a:prstGeom prst="roundRect">
            <a:avLst/>
          </a:prstGeom>
          <a:solidFill>
            <a:schemeClr val="lt1">
              <a:alpha val="7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A.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chuỗi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xoay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siêu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88">
            <a:extLst>
              <a:ext uri="{FF2B5EF4-FFF2-40B4-BE49-F238E27FC236}">
                <a16:creationId xmlns:a16="http://schemas.microsoft.com/office/drawing/2014/main" id="{02D2CEA8-41E5-D857-49B7-CDCA437603C1}"/>
              </a:ext>
            </a:extLst>
          </p:cNvPr>
          <p:cNvSpPr/>
          <p:nvPr/>
        </p:nvSpPr>
        <p:spPr>
          <a:xfrm>
            <a:off x="713530" y="2960909"/>
            <a:ext cx="7681323" cy="833399"/>
          </a:xfrm>
          <a:prstGeom prst="roundRect">
            <a:avLst/>
          </a:prstGeom>
          <a:solidFill>
            <a:schemeClr val="lt1">
              <a:alpha val="7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chuỗi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xoay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siêu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Rectangle: Rounded Corners 89">
            <a:extLst>
              <a:ext uri="{FF2B5EF4-FFF2-40B4-BE49-F238E27FC236}">
                <a16:creationId xmlns:a16="http://schemas.microsoft.com/office/drawing/2014/main" id="{26C6095D-5A14-89FC-5E42-0A9DAE12403B}"/>
              </a:ext>
            </a:extLst>
          </p:cNvPr>
          <p:cNvSpPr/>
          <p:nvPr/>
        </p:nvSpPr>
        <p:spPr>
          <a:xfrm>
            <a:off x="713530" y="3903510"/>
            <a:ext cx="7653733" cy="909816"/>
          </a:xfrm>
          <a:prstGeom prst="roundRect">
            <a:avLst/>
          </a:prstGeom>
          <a:solidFill>
            <a:schemeClr val="lt1">
              <a:alpha val="7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chuỗi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xoay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thiên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bây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15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6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250025" y="426200"/>
            <a:ext cx="1257594" cy="57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6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7842649" y="395337"/>
            <a:ext cx="1475799" cy="6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1170;p48">
            <a:extLst>
              <a:ext uri="{FF2B5EF4-FFF2-40B4-BE49-F238E27FC236}">
                <a16:creationId xmlns:a16="http://schemas.microsoft.com/office/drawing/2014/main" id="{1A11F320-DCAB-AD79-CDE3-0676AEE2292B}"/>
              </a:ext>
            </a:extLst>
          </p:cNvPr>
          <p:cNvSpPr txBox="1">
            <a:spLocks/>
          </p:cNvSpPr>
          <p:nvPr/>
        </p:nvSpPr>
        <p:spPr>
          <a:xfrm>
            <a:off x="77933" y="1056708"/>
            <a:ext cx="8946798" cy="86834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auto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Câu 5. Thời gian và không gian của thần thoại có gì đặc biệt? </a:t>
            </a:r>
          </a:p>
        </p:txBody>
      </p:sp>
      <p:grpSp>
        <p:nvGrpSpPr>
          <p:cNvPr id="47" name="Group 22">
            <a:extLst>
              <a:ext uri="{FF2B5EF4-FFF2-40B4-BE49-F238E27FC236}">
                <a16:creationId xmlns:a16="http://schemas.microsoft.com/office/drawing/2014/main" id="{548B5476-84A7-77A5-DF39-D66E044498A2}"/>
              </a:ext>
            </a:extLst>
          </p:cNvPr>
          <p:cNvGrpSpPr/>
          <p:nvPr/>
        </p:nvGrpSpPr>
        <p:grpSpPr>
          <a:xfrm>
            <a:off x="-233949" y="17917"/>
            <a:ext cx="3181755" cy="664640"/>
            <a:chOff x="-107576" y="39225"/>
            <a:chExt cx="3840503" cy="8022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48" name="Group 3">
              <a:extLst>
                <a:ext uri="{FF2B5EF4-FFF2-40B4-BE49-F238E27FC236}">
                  <a16:creationId xmlns:a16="http://schemas.microsoft.com/office/drawing/2014/main" id="{704B6FAA-4595-E9DE-D7AB-3D06C2B947E6}"/>
                </a:ext>
              </a:extLst>
            </p:cNvPr>
            <p:cNvGrpSpPr/>
            <p:nvPr/>
          </p:nvGrpSpPr>
          <p:grpSpPr>
            <a:xfrm>
              <a:off x="-107576" y="161365"/>
              <a:ext cx="3181755" cy="613808"/>
              <a:chOff x="-107576" y="161365"/>
              <a:chExt cx="3181755" cy="613808"/>
            </a:xfrm>
          </p:grpSpPr>
          <p:sp>
            <p:nvSpPr>
              <p:cNvPr id="50" name="TextBox 4">
                <a:extLst>
                  <a:ext uri="{FF2B5EF4-FFF2-40B4-BE49-F238E27FC236}">
                    <a16:creationId xmlns:a16="http://schemas.microsoft.com/office/drawing/2014/main" id="{5866977C-0462-1A7E-1587-3D7C22080D2C}"/>
                  </a:ext>
                </a:extLst>
              </p:cNvPr>
              <p:cNvSpPr txBox="1"/>
              <p:nvPr/>
            </p:nvSpPr>
            <p:spPr>
              <a:xfrm>
                <a:off x="-107576" y="161365"/>
                <a:ext cx="3181755" cy="6138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51" name="TextBox 5">
                <a:extLst>
                  <a:ext uri="{FF2B5EF4-FFF2-40B4-BE49-F238E27FC236}">
                    <a16:creationId xmlns:a16="http://schemas.microsoft.com/office/drawing/2014/main" id="{9F4EE8D4-22F0-F9D2-DC50-339E003D3B42}"/>
                  </a:ext>
                </a:extLst>
              </p:cNvPr>
              <p:cNvSpPr txBox="1"/>
              <p:nvPr/>
            </p:nvSpPr>
            <p:spPr>
              <a:xfrm>
                <a:off x="46054" y="240293"/>
                <a:ext cx="2874495" cy="4155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>
                    <a:solidFill>
                      <a:srgbClr val="C00000"/>
                    </a:solidFill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CHÂN TRỜI SÁNG TẠO</a:t>
                </a:r>
              </a:p>
            </p:txBody>
          </p:sp>
        </p:grpSp>
        <p:pic>
          <p:nvPicPr>
            <p:cNvPr id="49" name="Picture 14" descr="Logo&#10;&#10;Description automatically generated">
              <a:extLst>
                <a:ext uri="{FF2B5EF4-FFF2-40B4-BE49-F238E27FC236}">
                  <a16:creationId xmlns:a16="http://schemas.microsoft.com/office/drawing/2014/main" id="{1A7215B3-94A0-CA08-CD49-B09CB9809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689" y="39225"/>
              <a:ext cx="1010238" cy="80224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" name="Rectangle: Rounded Corners 1">
            <a:extLst>
              <a:ext uri="{FF2B5EF4-FFF2-40B4-BE49-F238E27FC236}">
                <a16:creationId xmlns:a16="http://schemas.microsoft.com/office/drawing/2014/main" id="{8AEE8952-E894-5A96-7776-B617FC570F92}"/>
              </a:ext>
            </a:extLst>
          </p:cNvPr>
          <p:cNvSpPr/>
          <p:nvPr/>
        </p:nvSpPr>
        <p:spPr>
          <a:xfrm>
            <a:off x="1001715" y="2137539"/>
            <a:ext cx="3116185" cy="789411"/>
          </a:xfrm>
          <a:prstGeom prst="roundRect">
            <a:avLst/>
          </a:prstGeom>
          <a:solidFill>
            <a:schemeClr val="lt1">
              <a:alpha val="7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Không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gian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vũ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trụ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thờ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gian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đóng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kín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Rectangle: Rounded Corners 88">
            <a:extLst>
              <a:ext uri="{FF2B5EF4-FFF2-40B4-BE49-F238E27FC236}">
                <a16:creationId xmlns:a16="http://schemas.microsoft.com/office/drawing/2014/main" id="{F61BBB18-2087-6330-0E91-527C06B9F97B}"/>
              </a:ext>
            </a:extLst>
          </p:cNvPr>
          <p:cNvSpPr/>
          <p:nvPr/>
        </p:nvSpPr>
        <p:spPr>
          <a:xfrm>
            <a:off x="1001715" y="3139436"/>
            <a:ext cx="3116186" cy="807690"/>
          </a:xfrm>
          <a:prstGeom prst="roundRect">
            <a:avLst/>
          </a:prstGeom>
          <a:solidFill>
            <a:schemeClr val="lt1">
              <a:alpha val="7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vũ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trụ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định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89">
            <a:extLst>
              <a:ext uri="{FF2B5EF4-FFF2-40B4-BE49-F238E27FC236}">
                <a16:creationId xmlns:a16="http://schemas.microsoft.com/office/drawing/2014/main" id="{9878BFAA-CC27-41BB-E2B9-A50670443F2A}"/>
              </a:ext>
            </a:extLst>
          </p:cNvPr>
          <p:cNvSpPr/>
          <p:nvPr/>
        </p:nvSpPr>
        <p:spPr>
          <a:xfrm>
            <a:off x="5026100" y="2137539"/>
            <a:ext cx="3116185" cy="789411"/>
          </a:xfrm>
          <a:prstGeom prst="roundRect">
            <a:avLst/>
          </a:prstGeom>
          <a:solidFill>
            <a:schemeClr val="lt1">
              <a:alpha val="7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C.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Không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gian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rộng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thời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gian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dài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Rectangle: Rounded Corners 90">
            <a:extLst>
              <a:ext uri="{FF2B5EF4-FFF2-40B4-BE49-F238E27FC236}">
                <a16:creationId xmlns:a16="http://schemas.microsoft.com/office/drawing/2014/main" id="{EE1C5E3E-5346-EC9D-D5EA-B61B6297B0F4}"/>
              </a:ext>
            </a:extLst>
          </p:cNvPr>
          <p:cNvSpPr/>
          <p:nvPr/>
        </p:nvSpPr>
        <p:spPr>
          <a:xfrm>
            <a:off x="5026100" y="3115784"/>
            <a:ext cx="3116185" cy="841988"/>
          </a:xfrm>
          <a:prstGeom prst="roundRect">
            <a:avLst/>
          </a:prstGeom>
          <a:solidFill>
            <a:schemeClr val="lt1">
              <a:alpha val="7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D.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Không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gian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trụ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thời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gian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cổ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sơ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0173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0F273E01-B15E-4007-1654-20C377B2CF19}"/>
              </a:ext>
            </a:extLst>
          </p:cNvPr>
          <p:cNvGrpSpPr/>
          <p:nvPr/>
        </p:nvGrpSpPr>
        <p:grpSpPr>
          <a:xfrm>
            <a:off x="2981122" y="917799"/>
            <a:ext cx="3181755" cy="523220"/>
            <a:chOff x="0" y="390043"/>
            <a:chExt cx="4898003" cy="80544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1E1446-9B95-DD48-8ED5-08E5373E6528}"/>
                </a:ext>
              </a:extLst>
            </p:cNvPr>
            <p:cNvSpPr/>
            <p:nvPr/>
          </p:nvSpPr>
          <p:spPr>
            <a:xfrm>
              <a:off x="0" y="390043"/>
              <a:ext cx="4898003" cy="802246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3CBEA8-BA15-1E53-3B52-546C9F595FB6}"/>
                </a:ext>
              </a:extLst>
            </p:cNvPr>
            <p:cNvSpPr/>
            <p:nvPr/>
          </p:nvSpPr>
          <p:spPr>
            <a:xfrm>
              <a:off x="153628" y="390043"/>
              <a:ext cx="4659451" cy="80544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chemeClr val="tx1"/>
                  </a:solidFill>
                  <a:latin typeface="#9Slide05 Filmotype Honey" panose="02000000000000000000" pitchFamily="2" charset="0"/>
                </a:rPr>
                <a:t>MỤC TIÊU BÀI HỌC</a:t>
              </a: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id="{19ACCB8F-3A95-ACAF-7081-96A4B97A3A21}"/>
              </a:ext>
            </a:extLst>
          </p:cNvPr>
          <p:cNvGrpSpPr/>
          <p:nvPr/>
        </p:nvGrpSpPr>
        <p:grpSpPr>
          <a:xfrm>
            <a:off x="-217015" y="116006"/>
            <a:ext cx="3181755" cy="664640"/>
            <a:chOff x="-107576" y="39225"/>
            <a:chExt cx="3840503" cy="8022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6B609A47-E1E2-CF1E-9A8B-22D2C5E8024D}"/>
                </a:ext>
              </a:extLst>
            </p:cNvPr>
            <p:cNvGrpSpPr/>
            <p:nvPr/>
          </p:nvGrpSpPr>
          <p:grpSpPr>
            <a:xfrm>
              <a:off x="-107576" y="161365"/>
              <a:ext cx="3181755" cy="613808"/>
              <a:chOff x="-107576" y="161365"/>
              <a:chExt cx="3181755" cy="613808"/>
            </a:xfrm>
          </p:grpSpPr>
          <p:sp>
            <p:nvSpPr>
              <p:cNvPr id="15" name="TextBox 4">
                <a:extLst>
                  <a:ext uri="{FF2B5EF4-FFF2-40B4-BE49-F238E27FC236}">
                    <a16:creationId xmlns:a16="http://schemas.microsoft.com/office/drawing/2014/main" id="{33899F53-E506-2BA1-7B62-DEC7418A1EA9}"/>
                  </a:ext>
                </a:extLst>
              </p:cNvPr>
              <p:cNvSpPr txBox="1"/>
              <p:nvPr/>
            </p:nvSpPr>
            <p:spPr>
              <a:xfrm>
                <a:off x="-107576" y="161365"/>
                <a:ext cx="3181755" cy="6138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330FF1C4-4BD9-59FA-230E-AD4333DEC2BA}"/>
                  </a:ext>
                </a:extLst>
              </p:cNvPr>
              <p:cNvSpPr txBox="1"/>
              <p:nvPr/>
            </p:nvSpPr>
            <p:spPr>
              <a:xfrm>
                <a:off x="46054" y="240293"/>
                <a:ext cx="2874495" cy="4155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>
                    <a:solidFill>
                      <a:srgbClr val="C00000"/>
                    </a:solidFill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CHÂN TRỜI SÁNG TẠO</a:t>
                </a:r>
              </a:p>
            </p:txBody>
          </p:sp>
        </p:grpSp>
        <p:pic>
          <p:nvPicPr>
            <p:cNvPr id="14" name="Picture 14" descr="Logo&#10;&#10;Description automatically generated">
              <a:extLst>
                <a:ext uri="{FF2B5EF4-FFF2-40B4-BE49-F238E27FC236}">
                  <a16:creationId xmlns:a16="http://schemas.microsoft.com/office/drawing/2014/main" id="{A04C2761-AB5E-A4DB-B29E-7EEBB7F04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689" y="39225"/>
              <a:ext cx="1010238" cy="8022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1128B237-1BF7-2567-10DC-1D89ABA30662}"/>
              </a:ext>
            </a:extLst>
          </p:cNvPr>
          <p:cNvGrpSpPr/>
          <p:nvPr/>
        </p:nvGrpSpPr>
        <p:grpSpPr>
          <a:xfrm>
            <a:off x="302150" y="3484840"/>
            <a:ext cx="3901349" cy="681841"/>
            <a:chOff x="302149" y="3206544"/>
            <a:chExt cx="3901349" cy="681841"/>
          </a:xfrm>
        </p:grpSpPr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6BEE8EB7-4C05-72F5-43DD-901377A3A0BD}"/>
                </a:ext>
              </a:extLst>
            </p:cNvPr>
            <p:cNvSpPr txBox="1"/>
            <p:nvPr/>
          </p:nvSpPr>
          <p:spPr>
            <a:xfrm>
              <a:off x="1021743" y="3242054"/>
              <a:ext cx="31817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Học sinh </a:t>
              </a: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nhận xét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được nội dung của văn bản truyện kể</a:t>
              </a:r>
            </a:p>
          </p:txBody>
        </p:sp>
        <p:sp>
          <p:nvSpPr>
            <p:cNvPr id="25" name="Google Shape;407;p42">
              <a:extLst>
                <a:ext uri="{FF2B5EF4-FFF2-40B4-BE49-F238E27FC236}">
                  <a16:creationId xmlns:a16="http://schemas.microsoft.com/office/drawing/2014/main" id="{93CCD511-1253-6361-6CC5-ED8DF4C7ED6C}"/>
                </a:ext>
              </a:extLst>
            </p:cNvPr>
            <p:cNvSpPr txBox="1">
              <a:spLocks/>
            </p:cNvSpPr>
            <p:nvPr/>
          </p:nvSpPr>
          <p:spPr>
            <a:xfrm>
              <a:off x="302149" y="3206544"/>
              <a:ext cx="652007" cy="629699"/>
            </a:xfrm>
            <a:prstGeom prst="flowChartConnector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Bahianita"/>
                <a:buNone/>
                <a:defRPr sz="4000" b="0" i="0" u="none" strike="noStrike" cap="none">
                  <a:solidFill>
                    <a:schemeClr val="dk1"/>
                  </a:solidFill>
                  <a:latin typeface="Bahianita"/>
                  <a:ea typeface="Bahianita"/>
                  <a:cs typeface="Bahianita"/>
                  <a:sym typeface="Bahianita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9pPr>
            </a:lstStyle>
            <a:p>
              <a:r>
                <a:rPr lang="en" sz="3200" dirty="0"/>
                <a:t>02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01ED537A-D980-BF65-D569-1E6D5CFCFCFE}"/>
              </a:ext>
            </a:extLst>
          </p:cNvPr>
          <p:cNvGrpSpPr/>
          <p:nvPr/>
        </p:nvGrpSpPr>
        <p:grpSpPr>
          <a:xfrm>
            <a:off x="4733770" y="1864702"/>
            <a:ext cx="4012664" cy="1200329"/>
            <a:chOff x="4733770" y="1753384"/>
            <a:chExt cx="4012664" cy="1200329"/>
          </a:xfrm>
        </p:grpSpPr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05E3D370-DC55-941B-4CFC-4876A14A2A49}"/>
                </a:ext>
              </a:extLst>
            </p:cNvPr>
            <p:cNvSpPr txBox="1"/>
            <p:nvPr/>
          </p:nvSpPr>
          <p:spPr>
            <a:xfrm>
              <a:off x="5385777" y="1753384"/>
              <a:ext cx="336065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Học sinh </a:t>
              </a: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phân tích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được các chi tiết tiêu biểu, nhân vật và mối quan hệ của chúng trong chỉnh thể tác phẩm</a:t>
              </a:r>
            </a:p>
          </p:txBody>
        </p:sp>
        <p:sp>
          <p:nvSpPr>
            <p:cNvPr id="26" name="Google Shape;407;p42">
              <a:extLst>
                <a:ext uri="{FF2B5EF4-FFF2-40B4-BE49-F238E27FC236}">
                  <a16:creationId xmlns:a16="http://schemas.microsoft.com/office/drawing/2014/main" id="{22B10AFC-2668-7C08-EF33-901AFBA97758}"/>
                </a:ext>
              </a:extLst>
            </p:cNvPr>
            <p:cNvSpPr txBox="1">
              <a:spLocks/>
            </p:cNvSpPr>
            <p:nvPr/>
          </p:nvSpPr>
          <p:spPr>
            <a:xfrm>
              <a:off x="4733770" y="1807867"/>
              <a:ext cx="652007" cy="629699"/>
            </a:xfrm>
            <a:prstGeom prst="flowChartConnector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Bahianita"/>
                <a:buNone/>
                <a:defRPr sz="4000" b="0" i="0" u="none" strike="noStrike" cap="none">
                  <a:solidFill>
                    <a:schemeClr val="dk1"/>
                  </a:solidFill>
                  <a:latin typeface="Bahianita"/>
                  <a:ea typeface="Bahianita"/>
                  <a:cs typeface="Bahianita"/>
                  <a:sym typeface="Bahianita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9pPr>
            </a:lstStyle>
            <a:p>
              <a:r>
                <a:rPr lang="en" sz="3200" dirty="0"/>
                <a:t>03</a:t>
              </a: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4D437851-CD32-5454-235C-BD0D9EC6C2F8}"/>
              </a:ext>
            </a:extLst>
          </p:cNvPr>
          <p:cNvGrpSpPr/>
          <p:nvPr/>
        </p:nvGrpSpPr>
        <p:grpSpPr>
          <a:xfrm>
            <a:off x="4733770" y="3288660"/>
            <a:ext cx="4012664" cy="1200329"/>
            <a:chOff x="4733769" y="3010364"/>
            <a:chExt cx="4012664" cy="1200329"/>
          </a:xfrm>
        </p:grpSpPr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3024AA82-25C1-9F76-2EA0-410054889D69}"/>
                </a:ext>
              </a:extLst>
            </p:cNvPr>
            <p:cNvSpPr txBox="1"/>
            <p:nvPr/>
          </p:nvSpPr>
          <p:spPr>
            <a:xfrm>
              <a:off x="5385776" y="3010364"/>
              <a:ext cx="3360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Học sinh </a:t>
              </a: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liên hệ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để thấy được một số điểm gần gũi về nội dung giữa các tác phẩm truyện kể của các nền văn hóa khác nhau</a:t>
              </a:r>
            </a:p>
          </p:txBody>
        </p:sp>
        <p:sp>
          <p:nvSpPr>
            <p:cNvPr id="27" name="Google Shape;407;p42">
              <a:extLst>
                <a:ext uri="{FF2B5EF4-FFF2-40B4-BE49-F238E27FC236}">
                  <a16:creationId xmlns:a16="http://schemas.microsoft.com/office/drawing/2014/main" id="{0B21B1B4-D729-602D-3716-C49A349FA45C}"/>
                </a:ext>
              </a:extLst>
            </p:cNvPr>
            <p:cNvSpPr txBox="1">
              <a:spLocks/>
            </p:cNvSpPr>
            <p:nvPr/>
          </p:nvSpPr>
          <p:spPr>
            <a:xfrm>
              <a:off x="4733769" y="3202839"/>
              <a:ext cx="652007" cy="629699"/>
            </a:xfrm>
            <a:prstGeom prst="flowChartConnector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Bahianita"/>
                <a:buNone/>
                <a:defRPr sz="4000" b="0" i="0" u="none" strike="noStrike" cap="none">
                  <a:solidFill>
                    <a:schemeClr val="dk1"/>
                  </a:solidFill>
                  <a:latin typeface="Bahianita"/>
                  <a:ea typeface="Bahianita"/>
                  <a:cs typeface="Bahianita"/>
                  <a:sym typeface="Bahianita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9pPr>
            </a:lstStyle>
            <a:p>
              <a:r>
                <a:rPr lang="en" sz="3200" dirty="0"/>
                <a:t>04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72480E2C-A83D-A2FC-E61B-114F85F063E6}"/>
              </a:ext>
            </a:extLst>
          </p:cNvPr>
          <p:cNvGrpSpPr/>
          <p:nvPr/>
        </p:nvGrpSpPr>
        <p:grpSpPr>
          <a:xfrm>
            <a:off x="311334" y="1873356"/>
            <a:ext cx="3892164" cy="1200329"/>
            <a:chOff x="311334" y="1762038"/>
            <a:chExt cx="3892164" cy="1200329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F4479EF5-D7F4-8436-8430-A767B5B2947F}"/>
                </a:ext>
              </a:extLst>
            </p:cNvPr>
            <p:cNvSpPr txBox="1"/>
            <p:nvPr/>
          </p:nvSpPr>
          <p:spPr>
            <a:xfrm>
              <a:off x="1021743" y="1762038"/>
              <a:ext cx="318175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Học sinh </a:t>
              </a: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nhận biết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và phân tích được một số yêu tố của truyện thần thoại: không gian, thời gian, cốt truyện, nhân vật</a:t>
              </a:r>
            </a:p>
          </p:txBody>
        </p:sp>
        <p:sp>
          <p:nvSpPr>
            <p:cNvPr id="31" name="Google Shape;407;p42">
              <a:extLst>
                <a:ext uri="{FF2B5EF4-FFF2-40B4-BE49-F238E27FC236}">
                  <a16:creationId xmlns:a16="http://schemas.microsoft.com/office/drawing/2014/main" id="{18B1CCBB-3256-30E9-C1AE-2153D4F4DDC5}"/>
                </a:ext>
              </a:extLst>
            </p:cNvPr>
            <p:cNvSpPr txBox="1">
              <a:spLocks/>
            </p:cNvSpPr>
            <p:nvPr/>
          </p:nvSpPr>
          <p:spPr>
            <a:xfrm>
              <a:off x="311334" y="1825283"/>
              <a:ext cx="652007" cy="629699"/>
            </a:xfrm>
            <a:prstGeom prst="flowChartConnector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Bahianita"/>
                <a:buNone/>
                <a:defRPr sz="4000" b="0" i="0" u="none" strike="noStrike" cap="none">
                  <a:solidFill>
                    <a:schemeClr val="dk1"/>
                  </a:solidFill>
                  <a:latin typeface="Bahianita"/>
                  <a:ea typeface="Bahianita"/>
                  <a:cs typeface="Bahianita"/>
                  <a:sym typeface="Bahianita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arrio"/>
                <a:buNone/>
                <a:defRPr sz="3500" b="0" i="0" u="none" strike="noStrike" cap="none">
                  <a:solidFill>
                    <a:schemeClr val="dk1"/>
                  </a:solidFill>
                  <a:latin typeface="Barrio"/>
                  <a:ea typeface="Barrio"/>
                  <a:cs typeface="Barrio"/>
                  <a:sym typeface="Barrio"/>
                </a:defRPr>
              </a:lvl9pPr>
            </a:lstStyle>
            <a:p>
              <a:r>
                <a:rPr lang="en" sz="3200" dirty="0"/>
                <a:t>01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3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2714024" y="224550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3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-179651" y="2185325"/>
            <a:ext cx="1475799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3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6953099" y="346075"/>
            <a:ext cx="1475799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3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8336574" y="2167050"/>
            <a:ext cx="1475799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3"/>
          <p:cNvPicPr preferRelativeResize="0"/>
          <p:nvPr/>
        </p:nvPicPr>
        <p:blipFill rotWithShape="1">
          <a:blip r:embed="rId4">
            <a:alphaModFix/>
          </a:blip>
          <a:srcRect t="-1539" b="25724"/>
          <a:stretch/>
        </p:blipFill>
        <p:spPr>
          <a:xfrm>
            <a:off x="0" y="3147900"/>
            <a:ext cx="9144003" cy="202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Tên các vị thần Hy Lạp nổi tiếng, quyền lực nhất - META.vn">
            <a:extLst>
              <a:ext uri="{FF2B5EF4-FFF2-40B4-BE49-F238E27FC236}">
                <a16:creationId xmlns:a16="http://schemas.microsoft.com/office/drawing/2014/main" id="{D992366F-DCE1-DE9B-8230-519F98450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"/>
          <a:stretch/>
        </p:blipFill>
        <p:spPr bwMode="auto">
          <a:xfrm>
            <a:off x="356544" y="346075"/>
            <a:ext cx="8430911" cy="457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C8056F73-4B2B-2DF5-21F7-38FE00D58539}"/>
              </a:ext>
            </a:extLst>
          </p:cNvPr>
          <p:cNvSpPr txBox="1"/>
          <p:nvPr/>
        </p:nvSpPr>
        <p:spPr>
          <a:xfrm>
            <a:off x="356545" y="1542879"/>
            <a:ext cx="3892202" cy="156966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#9Slide07 SVNSalty Sans" panose="02000000000000000000" pitchFamily="2" charset="0"/>
              </a:rPr>
              <a:t>MYTH?</a:t>
            </a:r>
          </a:p>
        </p:txBody>
      </p:sp>
    </p:spTree>
    <p:extLst>
      <p:ext uri="{BB962C8B-B14F-4D97-AF65-F5344CB8AC3E}">
        <p14:creationId xmlns:p14="http://schemas.microsoft.com/office/powerpoint/2010/main" val="224020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542" y="535000"/>
            <a:ext cx="2614807" cy="455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3"/>
          <p:cNvPicPr preferRelativeResize="0"/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2714024" y="224550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3"/>
          <p:cNvPicPr preferRelativeResize="0"/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-179651" y="2185325"/>
            <a:ext cx="1475799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3"/>
          <p:cNvPicPr preferRelativeResize="0"/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6953099" y="346075"/>
            <a:ext cx="1475799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3"/>
          <p:cNvPicPr preferRelativeResize="0"/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8336574" y="2167050"/>
            <a:ext cx="1475799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3"/>
          <p:cNvPicPr preferRelativeResize="0"/>
          <p:nvPr/>
        </p:nvPicPr>
        <p:blipFill rotWithShape="1">
          <a:blip r:embed="rId5">
            <a:alphaModFix/>
          </a:blip>
          <a:srcRect t="-1539" b="25724"/>
          <a:stretch/>
        </p:blipFill>
        <p:spPr>
          <a:xfrm>
            <a:off x="0" y="3147900"/>
            <a:ext cx="9144003" cy="202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8CCBA0E5-F5ED-504A-85D6-3FC47389B582}"/>
              </a:ext>
            </a:extLst>
          </p:cNvPr>
          <p:cNvSpPr txBox="1"/>
          <p:nvPr/>
        </p:nvSpPr>
        <p:spPr>
          <a:xfrm>
            <a:off x="2589537" y="1059904"/>
            <a:ext cx="6219921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69863" algn="just">
              <a:lnSpc>
                <a:spcPct val="150000"/>
              </a:lnSpc>
            </a:pPr>
            <a:r>
              <a:rPr lang="vi-VN" sz="1800" b="1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Myth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nguồn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Hi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Lạp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đen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thuyết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thoại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truyện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nhân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sùng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bái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quan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nguồn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trong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gian ban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tham gia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trực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gián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như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nhân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thiên nhiên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văn </a:t>
            </a:r>
            <a:r>
              <a:rPr lang="vi-VN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22">
            <a:extLst>
              <a:ext uri="{FF2B5EF4-FFF2-40B4-BE49-F238E27FC236}">
                <a16:creationId xmlns:a16="http://schemas.microsoft.com/office/drawing/2014/main" id="{622BAD45-E707-ED6F-2EBE-A04232DE7BF6}"/>
              </a:ext>
            </a:extLst>
          </p:cNvPr>
          <p:cNvGrpSpPr/>
          <p:nvPr/>
        </p:nvGrpSpPr>
        <p:grpSpPr>
          <a:xfrm>
            <a:off x="-217015" y="116006"/>
            <a:ext cx="3181755" cy="664640"/>
            <a:chOff x="-107576" y="39225"/>
            <a:chExt cx="3840503" cy="8022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7" name="Group 3">
              <a:extLst>
                <a:ext uri="{FF2B5EF4-FFF2-40B4-BE49-F238E27FC236}">
                  <a16:creationId xmlns:a16="http://schemas.microsoft.com/office/drawing/2014/main" id="{5D320DE1-2BD7-227A-08DE-56DDB1D90B09}"/>
                </a:ext>
              </a:extLst>
            </p:cNvPr>
            <p:cNvGrpSpPr/>
            <p:nvPr/>
          </p:nvGrpSpPr>
          <p:grpSpPr>
            <a:xfrm>
              <a:off x="-107576" y="161365"/>
              <a:ext cx="3181755" cy="613808"/>
              <a:chOff x="-107576" y="161365"/>
              <a:chExt cx="3181755" cy="613808"/>
            </a:xfrm>
          </p:grpSpPr>
          <p:sp>
            <p:nvSpPr>
              <p:cNvPr id="19" name="TextBox 4">
                <a:extLst>
                  <a:ext uri="{FF2B5EF4-FFF2-40B4-BE49-F238E27FC236}">
                    <a16:creationId xmlns:a16="http://schemas.microsoft.com/office/drawing/2014/main" id="{F16BF085-3F3B-F339-99E0-6E40E2A69F15}"/>
                  </a:ext>
                </a:extLst>
              </p:cNvPr>
              <p:cNvSpPr txBox="1"/>
              <p:nvPr/>
            </p:nvSpPr>
            <p:spPr>
              <a:xfrm>
                <a:off x="-107576" y="161365"/>
                <a:ext cx="3181755" cy="6138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20" name="TextBox 5">
                <a:extLst>
                  <a:ext uri="{FF2B5EF4-FFF2-40B4-BE49-F238E27FC236}">
                    <a16:creationId xmlns:a16="http://schemas.microsoft.com/office/drawing/2014/main" id="{C8A70F70-6C3F-7DF9-3E13-EFD9B77A6CAD}"/>
                  </a:ext>
                </a:extLst>
              </p:cNvPr>
              <p:cNvSpPr txBox="1"/>
              <p:nvPr/>
            </p:nvSpPr>
            <p:spPr>
              <a:xfrm>
                <a:off x="46054" y="240293"/>
                <a:ext cx="2874495" cy="4155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>
                    <a:solidFill>
                      <a:srgbClr val="C00000"/>
                    </a:solidFill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CHÂN TRỜI SÁNG TẠO</a:t>
                </a:r>
              </a:p>
            </p:txBody>
          </p:sp>
        </p:grpSp>
        <p:pic>
          <p:nvPicPr>
            <p:cNvPr id="18" name="Picture 14" descr="Logo&#10;&#10;Description automatically generated">
              <a:extLst>
                <a:ext uri="{FF2B5EF4-FFF2-40B4-BE49-F238E27FC236}">
                  <a16:creationId xmlns:a16="http://schemas.microsoft.com/office/drawing/2014/main" id="{267791F1-F227-B8CD-BA39-DE8349C44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689" y="39225"/>
              <a:ext cx="1010238" cy="80224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1" name="Google Shape;361;p7">
            <a:extLst>
              <a:ext uri="{FF2B5EF4-FFF2-40B4-BE49-F238E27FC236}">
                <a16:creationId xmlns:a16="http://schemas.microsoft.com/office/drawing/2014/main" id="{B7447736-0D6C-8392-B308-7E497C39A30C}"/>
              </a:ext>
            </a:extLst>
          </p:cNvPr>
          <p:cNvSpPr txBox="1">
            <a:spLocks/>
          </p:cNvSpPr>
          <p:nvPr/>
        </p:nvSpPr>
        <p:spPr>
          <a:xfrm>
            <a:off x="3999712" y="217196"/>
            <a:ext cx="4018222" cy="7064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lfa Slab One"/>
              <a:buNone/>
              <a:defRPr sz="5600" b="0" i="0" u="none" strike="noStrike" cap="none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400"/>
            </a:pP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THẦN THOẠI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44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753025" y="372037"/>
            <a:ext cx="1737901" cy="791426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4"/>
          <p:cNvSpPr txBox="1">
            <a:spLocks noGrp="1"/>
          </p:cNvSpPr>
          <p:nvPr>
            <p:ph type="title"/>
          </p:nvPr>
        </p:nvSpPr>
        <p:spPr>
          <a:xfrm>
            <a:off x="2291706" y="448326"/>
            <a:ext cx="4292827" cy="22496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70C0"/>
                </a:solidFill>
              </a:rPr>
              <a:t>Tìm hiểu chung về thần thoại</a:t>
            </a:r>
            <a:endParaRPr sz="6600" dirty="0">
              <a:solidFill>
                <a:srgbClr val="0070C0"/>
              </a:solidFill>
            </a:endParaRPr>
          </a:p>
        </p:txBody>
      </p:sp>
      <p:pic>
        <p:nvPicPr>
          <p:cNvPr id="438" name="Google Shape;43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825" y="916787"/>
            <a:ext cx="2624501" cy="316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4"/>
          <p:cNvPicPr preferRelativeResize="0"/>
          <p:nvPr/>
        </p:nvPicPr>
        <p:blipFill rotWithShape="1">
          <a:blip r:embed="rId5">
            <a:alphaModFix/>
          </a:blip>
          <a:srcRect b="4942"/>
          <a:stretch/>
        </p:blipFill>
        <p:spPr>
          <a:xfrm>
            <a:off x="0" y="3261750"/>
            <a:ext cx="4049603" cy="1939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22">
            <a:extLst>
              <a:ext uri="{FF2B5EF4-FFF2-40B4-BE49-F238E27FC236}">
                <a16:creationId xmlns:a16="http://schemas.microsoft.com/office/drawing/2014/main" id="{8B99DC75-397F-D478-5581-B07FCE6BF924}"/>
              </a:ext>
            </a:extLst>
          </p:cNvPr>
          <p:cNvGrpSpPr/>
          <p:nvPr/>
        </p:nvGrpSpPr>
        <p:grpSpPr>
          <a:xfrm>
            <a:off x="-233949" y="17917"/>
            <a:ext cx="3181755" cy="664640"/>
            <a:chOff x="-107576" y="39225"/>
            <a:chExt cx="3840503" cy="8022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5434DA27-4DA2-0A36-7398-052740C712FF}"/>
                </a:ext>
              </a:extLst>
            </p:cNvPr>
            <p:cNvGrpSpPr/>
            <p:nvPr/>
          </p:nvGrpSpPr>
          <p:grpSpPr>
            <a:xfrm>
              <a:off x="-107576" y="161365"/>
              <a:ext cx="3181755" cy="613808"/>
              <a:chOff x="-107576" y="161365"/>
              <a:chExt cx="3181755" cy="613808"/>
            </a:xfrm>
          </p:grpSpPr>
          <p:sp>
            <p:nvSpPr>
              <p:cNvPr id="12" name="TextBox 4">
                <a:extLst>
                  <a:ext uri="{FF2B5EF4-FFF2-40B4-BE49-F238E27FC236}">
                    <a16:creationId xmlns:a16="http://schemas.microsoft.com/office/drawing/2014/main" id="{41FCD996-C3D5-CCDF-A6AB-690EFFF99ED9}"/>
                  </a:ext>
                </a:extLst>
              </p:cNvPr>
              <p:cNvSpPr txBox="1"/>
              <p:nvPr/>
            </p:nvSpPr>
            <p:spPr>
              <a:xfrm>
                <a:off x="-107576" y="161365"/>
                <a:ext cx="3181755" cy="6138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E8BD4EEA-D334-D0CF-0B88-37FF6733FD03}"/>
                  </a:ext>
                </a:extLst>
              </p:cNvPr>
              <p:cNvSpPr txBox="1"/>
              <p:nvPr/>
            </p:nvSpPr>
            <p:spPr>
              <a:xfrm>
                <a:off x="46054" y="240293"/>
                <a:ext cx="2874495" cy="4155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>
                    <a:solidFill>
                      <a:srgbClr val="C00000"/>
                    </a:solidFill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CHÂN TRỜI SÁNG TẠO</a:t>
                </a:r>
              </a:p>
            </p:txBody>
          </p:sp>
        </p:grpSp>
        <p:pic>
          <p:nvPicPr>
            <p:cNvPr id="11" name="Picture 14" descr="Logo&#10;&#10;Description automatically generated">
              <a:extLst>
                <a:ext uri="{FF2B5EF4-FFF2-40B4-BE49-F238E27FC236}">
                  <a16:creationId xmlns:a16="http://schemas.microsoft.com/office/drawing/2014/main" id="{584F0F5B-84E4-0F25-77A5-C4AC5404E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689" y="39225"/>
              <a:ext cx="1010238" cy="802247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102FA1-B2ED-C026-B709-6C920DDBB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7187"/>
            <a:ext cx="3385500" cy="802500"/>
          </a:xfrm>
        </p:spPr>
        <p:txBody>
          <a:bodyPr/>
          <a:lstStyle/>
          <a:p>
            <a:r>
              <a:rPr lang="en-US" sz="2400" dirty="0">
                <a:latin typeface="#9Slide03 Kaleko 105 Round Bold" pitchFamily="2" charset="0"/>
              </a:rPr>
              <a:t>NHIỆM VỤ HỌC TẬP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9100F0-0D37-519A-B64E-63AEBCAC83E9}"/>
              </a:ext>
            </a:extLst>
          </p:cNvPr>
          <p:cNvSpPr txBox="1"/>
          <p:nvPr/>
        </p:nvSpPr>
        <p:spPr>
          <a:xfrm>
            <a:off x="86673" y="1304428"/>
            <a:ext cx="4433324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KHĂN TRẢI BÀN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thoại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10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phản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biện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3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A53DD92D-8A86-1001-3CFE-4D97E3C12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949" y="121341"/>
            <a:ext cx="3403599" cy="4814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458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102FA1-B2ED-C026-B709-6C920DDBB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2097486" cy="292515"/>
          </a:xfrm>
        </p:spPr>
        <p:txBody>
          <a:bodyPr/>
          <a:lstStyle/>
          <a:p>
            <a:r>
              <a:rPr lang="en-US" sz="1600" dirty="0">
                <a:latin typeface="#9Slide03 Kaleko 105 Round Bold" pitchFamily="2" charset="0"/>
              </a:rPr>
              <a:t>RUBIC ĐÁNH GIÁ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49E381B-2A26-240F-4B09-519E930FA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667358"/>
              </p:ext>
            </p:extLst>
          </p:nvPr>
        </p:nvGraphicFramePr>
        <p:xfrm>
          <a:off x="0" y="357409"/>
          <a:ext cx="9144000" cy="482312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071033">
                  <a:extLst>
                    <a:ext uri="{9D8B030D-6E8A-4147-A177-3AD203B41FA5}">
                      <a16:colId xmlns:a16="http://schemas.microsoft.com/office/drawing/2014/main" val="1052639508"/>
                    </a:ext>
                  </a:extLst>
                </a:gridCol>
                <a:gridCol w="2347374">
                  <a:extLst>
                    <a:ext uri="{9D8B030D-6E8A-4147-A177-3AD203B41FA5}">
                      <a16:colId xmlns:a16="http://schemas.microsoft.com/office/drawing/2014/main" val="1692229385"/>
                    </a:ext>
                  </a:extLst>
                </a:gridCol>
                <a:gridCol w="2681383">
                  <a:extLst>
                    <a:ext uri="{9D8B030D-6E8A-4147-A177-3AD203B41FA5}">
                      <a16:colId xmlns:a16="http://schemas.microsoft.com/office/drawing/2014/main" val="3156102168"/>
                    </a:ext>
                  </a:extLst>
                </a:gridCol>
                <a:gridCol w="3044210">
                  <a:extLst>
                    <a:ext uri="{9D8B030D-6E8A-4147-A177-3AD203B41FA5}">
                      <a16:colId xmlns:a16="http://schemas.microsoft.com/office/drawing/2014/main" val="4226282761"/>
                    </a:ext>
                  </a:extLst>
                </a:gridCol>
              </a:tblGrid>
              <a:tr h="330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TIÊU CHÍ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18484" marR="184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CẦN CỐ GẮNG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 – 4 điểm)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18484" marR="184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ĐÃ LÀM TỐT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 – 7 điểm)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18484" marR="184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RẤT XUẤT SẮC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 – 10 điểm)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18484" marR="18484" marT="0" marB="0"/>
                </a:tc>
                <a:extLst>
                  <a:ext uri="{0D108BD9-81ED-4DB2-BD59-A6C34878D82A}">
                    <a16:rowId xmlns:a16="http://schemas.microsoft.com/office/drawing/2014/main" val="4275472179"/>
                  </a:ext>
                </a:extLst>
              </a:tr>
              <a:tr h="630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Hình thức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 điểm)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18484" marR="184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Bài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còn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sơ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sài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trình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bày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cẩu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thả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Sai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lỗi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chính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tả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18484" marR="184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điểm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Bài làm tương đối đẩy đủ, chỉn chu 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Trình bày cẩn thận 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 có lỗi chính tả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18484" marR="184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Bài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tương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đối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đẩy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đủ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chỉn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chu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Trình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bày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cẩn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thận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lỗi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chính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tả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sự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tạo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18484" marR="18484" marT="0" marB="0"/>
                </a:tc>
                <a:extLst>
                  <a:ext uri="{0D108BD9-81ED-4DB2-BD59-A6C34878D82A}">
                    <a16:rowId xmlns:a16="http://schemas.microsoft.com/office/drawing/2014/main" val="868700891"/>
                  </a:ext>
                </a:extLst>
              </a:tr>
              <a:tr h="1367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Nội dung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 điểm)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18484" marR="184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1 - 3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Chưa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trả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lơi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đúng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câu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hỏi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trọng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tâm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trả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lời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đủ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hết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câu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hỏi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gợi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dẫn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Nội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dung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sơ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sài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mới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dừng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lại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ở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mức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độ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biết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nhận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diện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18484" marR="184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– 5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Trả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lời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tương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đối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đầy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đủ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câu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hỏi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gợi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dẫn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Trả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lời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đúng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trọng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tâm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ít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nhất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 – 2 ý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mở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rộng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nâng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cao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18484" marR="184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Trả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lời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tương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đối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đầy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đủ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câu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hỏi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gợi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dẫn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Trả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lời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đúng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trọng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tâm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nhiều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hơn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 ý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mở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rộng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nâng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cao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sự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tạo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18484" marR="18484" marT="0" marB="0"/>
                </a:tc>
                <a:extLst>
                  <a:ext uri="{0D108BD9-81ED-4DB2-BD59-A6C34878D82A}">
                    <a16:rowId xmlns:a16="http://schemas.microsoft.com/office/drawing/2014/main" val="3158093869"/>
                  </a:ext>
                </a:extLst>
              </a:tr>
              <a:tr h="971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Hiệu quả nhóm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 điểm)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18484" marR="184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điểm 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 thành viên chưa gắn kết chặt chẽ 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Vẫn còn trên 2 thành viên không tham gia hoạt động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18484" marR="184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điểm 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Hoạt động tương đối gắn kết, có tranh luận nhưng vẫn đi đến thông nhát 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Vẫn còn 1 thành viên không tham gia hoạt động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18484" marR="184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điểm 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Hoạt động gắn kết 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 sự đồng thuận và nhiều ý tưởng khác biệt, sáng tạo 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Toàn bộ thành viên đều tham gia hoạt động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18484" marR="18484" marT="0" marB="0"/>
                </a:tc>
                <a:extLst>
                  <a:ext uri="{0D108BD9-81ED-4DB2-BD59-A6C34878D82A}">
                    <a16:rowId xmlns:a16="http://schemas.microsoft.com/office/drawing/2014/main" val="697990300"/>
                  </a:ext>
                </a:extLst>
              </a:tr>
              <a:tr h="57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18484" marR="184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18484" marR="184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18484" marR="184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18484" marR="18484" marT="0" marB="0"/>
                </a:tc>
                <a:extLst>
                  <a:ext uri="{0D108BD9-81ED-4DB2-BD59-A6C34878D82A}">
                    <a16:rowId xmlns:a16="http://schemas.microsoft.com/office/drawing/2014/main" val="1044048984"/>
                  </a:ext>
                </a:extLst>
              </a:tr>
              <a:tr h="57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TỔNG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18484" marR="18484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18484" marR="1848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5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64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904740" y="482175"/>
            <a:ext cx="3168686" cy="414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9077" y="1037525"/>
            <a:ext cx="1602675" cy="390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48"/>
          <p:cNvPicPr preferRelativeResize="0"/>
          <p:nvPr/>
        </p:nvPicPr>
        <p:blipFill>
          <a:blip r:embed="rId5">
            <a:alphaModFix amt="48000"/>
          </a:blip>
          <a:stretch>
            <a:fillRect/>
          </a:stretch>
        </p:blipFill>
        <p:spPr>
          <a:xfrm>
            <a:off x="-219050" y="1134075"/>
            <a:ext cx="1340276" cy="61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8"/>
          <p:cNvPicPr preferRelativeResize="0"/>
          <p:nvPr/>
        </p:nvPicPr>
        <p:blipFill>
          <a:blip r:embed="rId5">
            <a:alphaModFix amt="48000"/>
          </a:blip>
          <a:stretch>
            <a:fillRect/>
          </a:stretch>
        </p:blipFill>
        <p:spPr>
          <a:xfrm>
            <a:off x="8283425" y="2247675"/>
            <a:ext cx="1340276" cy="61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48"/>
          <p:cNvPicPr preferRelativeResize="0"/>
          <p:nvPr/>
        </p:nvPicPr>
        <p:blipFill rotWithShape="1">
          <a:blip r:embed="rId6">
            <a:alphaModFix/>
          </a:blip>
          <a:srcRect b="35275"/>
          <a:stretch/>
        </p:blipFill>
        <p:spPr>
          <a:xfrm>
            <a:off x="0" y="3418175"/>
            <a:ext cx="9144003" cy="17253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C73F32FE-C62E-C9E4-B3F1-D1570DC9DFE9}"/>
              </a:ext>
            </a:extLst>
          </p:cNvPr>
          <p:cNvSpPr txBox="1"/>
          <p:nvPr/>
        </p:nvSpPr>
        <p:spPr>
          <a:xfrm>
            <a:off x="451088" y="1147103"/>
            <a:ext cx="53780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69863" algn="just" rtl="0" fontAlgn="base">
              <a:spcBef>
                <a:spcPts val="0"/>
              </a:spcBef>
              <a:spcAft>
                <a:spcPts val="0"/>
              </a:spcAft>
            </a:pP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thoại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ngôn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giai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thủy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hoang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dã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truyện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phản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niệm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kì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thị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tộc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lạc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nhu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khát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vọng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NXB </a:t>
            </a:r>
            <a:r>
              <a:rPr lang="en-US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dục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Nam) </a:t>
            </a:r>
          </a:p>
        </p:txBody>
      </p:sp>
      <p:grpSp>
        <p:nvGrpSpPr>
          <p:cNvPr id="14" name="Group 22">
            <a:extLst>
              <a:ext uri="{FF2B5EF4-FFF2-40B4-BE49-F238E27FC236}">
                <a16:creationId xmlns:a16="http://schemas.microsoft.com/office/drawing/2014/main" id="{CDF10119-41DC-A31B-ADE7-4CAEE67252D0}"/>
              </a:ext>
            </a:extLst>
          </p:cNvPr>
          <p:cNvGrpSpPr/>
          <p:nvPr/>
        </p:nvGrpSpPr>
        <p:grpSpPr>
          <a:xfrm>
            <a:off x="-217015" y="116006"/>
            <a:ext cx="3181755" cy="664640"/>
            <a:chOff x="-107576" y="39225"/>
            <a:chExt cx="3840503" cy="8022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5" name="Group 3">
              <a:extLst>
                <a:ext uri="{FF2B5EF4-FFF2-40B4-BE49-F238E27FC236}">
                  <a16:creationId xmlns:a16="http://schemas.microsoft.com/office/drawing/2014/main" id="{4BC96AB6-0FED-4499-BFD7-C740391BE9C4}"/>
                </a:ext>
              </a:extLst>
            </p:cNvPr>
            <p:cNvGrpSpPr/>
            <p:nvPr/>
          </p:nvGrpSpPr>
          <p:grpSpPr>
            <a:xfrm>
              <a:off x="-107576" y="161365"/>
              <a:ext cx="3181755" cy="613808"/>
              <a:chOff x="-107576" y="161365"/>
              <a:chExt cx="3181755" cy="613808"/>
            </a:xfrm>
          </p:grpSpPr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A3A7F74B-D498-F524-FFE2-FC7CBE485204}"/>
                  </a:ext>
                </a:extLst>
              </p:cNvPr>
              <p:cNvSpPr txBox="1"/>
              <p:nvPr/>
            </p:nvSpPr>
            <p:spPr>
              <a:xfrm>
                <a:off x="-107576" y="161365"/>
                <a:ext cx="3181755" cy="6138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18" name="TextBox 5">
                <a:extLst>
                  <a:ext uri="{FF2B5EF4-FFF2-40B4-BE49-F238E27FC236}">
                    <a16:creationId xmlns:a16="http://schemas.microsoft.com/office/drawing/2014/main" id="{EFB3D2BB-5390-7F88-37C8-62813A235F1E}"/>
                  </a:ext>
                </a:extLst>
              </p:cNvPr>
              <p:cNvSpPr txBox="1"/>
              <p:nvPr/>
            </p:nvSpPr>
            <p:spPr>
              <a:xfrm>
                <a:off x="46054" y="240293"/>
                <a:ext cx="2874495" cy="4155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>
                    <a:solidFill>
                      <a:srgbClr val="C00000"/>
                    </a:solidFill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CHÂN TRỜI SÁNG TẠO</a:t>
                </a:r>
              </a:p>
            </p:txBody>
          </p:sp>
        </p:grpSp>
        <p:pic>
          <p:nvPicPr>
            <p:cNvPr id="16" name="Picture 14" descr="Logo&#10;&#10;Description automatically generated">
              <a:extLst>
                <a:ext uri="{FF2B5EF4-FFF2-40B4-BE49-F238E27FC236}">
                  <a16:creationId xmlns:a16="http://schemas.microsoft.com/office/drawing/2014/main" id="{57029BDB-D656-D923-092E-75C85DFF2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689" y="39225"/>
              <a:ext cx="1010238" cy="80224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" name="Google Shape;361;p7">
            <a:extLst>
              <a:ext uri="{FF2B5EF4-FFF2-40B4-BE49-F238E27FC236}">
                <a16:creationId xmlns:a16="http://schemas.microsoft.com/office/drawing/2014/main" id="{698089D0-C9A8-5479-05D5-B8DC2FD233D0}"/>
              </a:ext>
            </a:extLst>
          </p:cNvPr>
          <p:cNvSpPr txBox="1">
            <a:spLocks/>
          </p:cNvSpPr>
          <p:nvPr/>
        </p:nvSpPr>
        <p:spPr>
          <a:xfrm>
            <a:off x="3999712" y="217196"/>
            <a:ext cx="4018222" cy="7064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lfa Slab One"/>
              <a:buNone/>
              <a:defRPr sz="5600" b="0" i="0" u="none" strike="noStrike" cap="none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400"/>
            </a:pP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1. ĐỊNH NGHĨA THẦN THOẠI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Google Shape;105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66350" y="630584"/>
            <a:ext cx="1644225" cy="41470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roup 22">
            <a:extLst>
              <a:ext uri="{FF2B5EF4-FFF2-40B4-BE49-F238E27FC236}">
                <a16:creationId xmlns:a16="http://schemas.microsoft.com/office/drawing/2014/main" id="{4369E823-27B9-C652-9600-AFC5D10A5007}"/>
              </a:ext>
            </a:extLst>
          </p:cNvPr>
          <p:cNvGrpSpPr/>
          <p:nvPr/>
        </p:nvGrpSpPr>
        <p:grpSpPr>
          <a:xfrm>
            <a:off x="-217015" y="116006"/>
            <a:ext cx="3181755" cy="664640"/>
            <a:chOff x="-107576" y="39225"/>
            <a:chExt cx="3840503" cy="8022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13" name="Group 3">
              <a:extLst>
                <a:ext uri="{FF2B5EF4-FFF2-40B4-BE49-F238E27FC236}">
                  <a16:creationId xmlns:a16="http://schemas.microsoft.com/office/drawing/2014/main" id="{491D2189-CC89-51AA-1315-64C6DEDE35BD}"/>
                </a:ext>
              </a:extLst>
            </p:cNvPr>
            <p:cNvGrpSpPr/>
            <p:nvPr/>
          </p:nvGrpSpPr>
          <p:grpSpPr>
            <a:xfrm>
              <a:off x="-107576" y="161365"/>
              <a:ext cx="3181755" cy="613808"/>
              <a:chOff x="-107576" y="161365"/>
              <a:chExt cx="3181755" cy="613808"/>
            </a:xfrm>
          </p:grpSpPr>
          <p:sp>
            <p:nvSpPr>
              <p:cNvPr id="215" name="TextBox 4">
                <a:extLst>
                  <a:ext uri="{FF2B5EF4-FFF2-40B4-BE49-F238E27FC236}">
                    <a16:creationId xmlns:a16="http://schemas.microsoft.com/office/drawing/2014/main" id="{459CF8D1-4799-B5D5-25DF-DABB060F55D1}"/>
                  </a:ext>
                </a:extLst>
              </p:cNvPr>
              <p:cNvSpPr txBox="1"/>
              <p:nvPr/>
            </p:nvSpPr>
            <p:spPr>
              <a:xfrm>
                <a:off x="-107576" y="161365"/>
                <a:ext cx="3181755" cy="6138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216" name="TextBox 5">
                <a:extLst>
                  <a:ext uri="{FF2B5EF4-FFF2-40B4-BE49-F238E27FC236}">
                    <a16:creationId xmlns:a16="http://schemas.microsoft.com/office/drawing/2014/main" id="{11BBAC0A-F6CC-57A6-30A1-9C51864501A2}"/>
                  </a:ext>
                </a:extLst>
              </p:cNvPr>
              <p:cNvSpPr txBox="1"/>
              <p:nvPr/>
            </p:nvSpPr>
            <p:spPr>
              <a:xfrm>
                <a:off x="46054" y="240293"/>
                <a:ext cx="2874495" cy="4155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>
                    <a:solidFill>
                      <a:srgbClr val="C00000"/>
                    </a:solidFill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CHÂN TRỜI SÁNG TẠO</a:t>
                </a:r>
              </a:p>
            </p:txBody>
          </p:sp>
        </p:grpSp>
        <p:pic>
          <p:nvPicPr>
            <p:cNvPr id="214" name="Picture 14" descr="Logo&#10;&#10;Description automatically generated">
              <a:extLst>
                <a:ext uri="{FF2B5EF4-FFF2-40B4-BE49-F238E27FC236}">
                  <a16:creationId xmlns:a16="http://schemas.microsoft.com/office/drawing/2014/main" id="{757A7DA4-5135-5FEF-CE3D-360A81BC9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689" y="39225"/>
              <a:ext cx="1010238" cy="80224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17" name="Google Shape;361;p7">
            <a:extLst>
              <a:ext uri="{FF2B5EF4-FFF2-40B4-BE49-F238E27FC236}">
                <a16:creationId xmlns:a16="http://schemas.microsoft.com/office/drawing/2014/main" id="{8B4FE965-ADF7-7064-65EB-DFCBEBFCD57F}"/>
              </a:ext>
            </a:extLst>
          </p:cNvPr>
          <p:cNvSpPr txBox="1">
            <a:spLocks/>
          </p:cNvSpPr>
          <p:nvPr/>
        </p:nvSpPr>
        <p:spPr>
          <a:xfrm>
            <a:off x="4011878" y="90508"/>
            <a:ext cx="4018222" cy="7064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lfa Slab One"/>
              <a:buNone/>
              <a:defRPr sz="5600" b="0" i="0" u="none" strike="noStrike" cap="none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400"/>
            </a:pP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2. PHÂN LOẠI THẦN THOẠI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C11EC335-F92D-7061-A1B6-03DA507727D9}"/>
              </a:ext>
            </a:extLst>
          </p:cNvPr>
          <p:cNvGrpSpPr/>
          <p:nvPr/>
        </p:nvGrpSpPr>
        <p:grpSpPr>
          <a:xfrm>
            <a:off x="3111879" y="934383"/>
            <a:ext cx="2520967" cy="3476082"/>
            <a:chOff x="3111879" y="934383"/>
            <a:chExt cx="2520967" cy="3476082"/>
          </a:xfrm>
        </p:grpSpPr>
        <p:sp>
          <p:nvSpPr>
            <p:cNvPr id="218" name="Google Shape;2558;p60">
              <a:extLst>
                <a:ext uri="{FF2B5EF4-FFF2-40B4-BE49-F238E27FC236}">
                  <a16:creationId xmlns:a16="http://schemas.microsoft.com/office/drawing/2014/main" id="{46A2FAB6-96A9-87C8-CC63-C09B6CF33147}"/>
                </a:ext>
              </a:extLst>
            </p:cNvPr>
            <p:cNvSpPr txBox="1">
              <a:spLocks/>
            </p:cNvSpPr>
            <p:nvPr/>
          </p:nvSpPr>
          <p:spPr>
            <a:xfrm>
              <a:off x="3284942" y="2233765"/>
              <a:ext cx="2047651" cy="831283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spcFirstLastPara="1" wrap="square" lIns="121900" tIns="121900" rIns="121900" bIns="12190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THẦN THOẠI SUY NGUYÊN</a:t>
              </a:r>
            </a:p>
          </p:txBody>
        </p:sp>
        <p:grpSp>
          <p:nvGrpSpPr>
            <p:cNvPr id="219" name="Google Shape;2656;p60">
              <a:extLst>
                <a:ext uri="{FF2B5EF4-FFF2-40B4-BE49-F238E27FC236}">
                  <a16:creationId xmlns:a16="http://schemas.microsoft.com/office/drawing/2014/main" id="{E6223186-7AE3-8D63-1C66-965BB6BDD90F}"/>
                </a:ext>
              </a:extLst>
            </p:cNvPr>
            <p:cNvGrpSpPr/>
            <p:nvPr/>
          </p:nvGrpSpPr>
          <p:grpSpPr>
            <a:xfrm>
              <a:off x="3698455" y="934383"/>
              <a:ext cx="1209514" cy="1125078"/>
              <a:chOff x="3579782" y="3393629"/>
              <a:chExt cx="458104" cy="451505"/>
            </a:xfrm>
          </p:grpSpPr>
          <p:sp>
            <p:nvSpPr>
              <p:cNvPr id="220" name="Google Shape;2657;p60">
                <a:extLst>
                  <a:ext uri="{FF2B5EF4-FFF2-40B4-BE49-F238E27FC236}">
                    <a16:creationId xmlns:a16="http://schemas.microsoft.com/office/drawing/2014/main" id="{7772434B-F75A-8CDF-5A45-801B584EEFD9}"/>
                  </a:ext>
                </a:extLst>
              </p:cNvPr>
              <p:cNvSpPr/>
              <p:nvPr/>
            </p:nvSpPr>
            <p:spPr>
              <a:xfrm>
                <a:off x="3911846" y="3470655"/>
                <a:ext cx="64943" cy="133026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846" extrusionOk="0">
                    <a:moveTo>
                      <a:pt x="1818" y="0"/>
                    </a:moveTo>
                    <a:cubicBezTo>
                      <a:pt x="1748" y="0"/>
                      <a:pt x="1681" y="8"/>
                      <a:pt x="1630" y="21"/>
                    </a:cubicBezTo>
                    <a:cubicBezTo>
                      <a:pt x="1427" y="21"/>
                      <a:pt x="1224" y="195"/>
                      <a:pt x="1049" y="279"/>
                    </a:cubicBezTo>
                    <a:cubicBezTo>
                      <a:pt x="930" y="370"/>
                      <a:pt x="874" y="482"/>
                      <a:pt x="846" y="601"/>
                    </a:cubicBezTo>
                    <a:cubicBezTo>
                      <a:pt x="818" y="720"/>
                      <a:pt x="846" y="860"/>
                      <a:pt x="791" y="923"/>
                    </a:cubicBezTo>
                    <a:cubicBezTo>
                      <a:pt x="756" y="1006"/>
                      <a:pt x="581" y="1069"/>
                      <a:pt x="497" y="1125"/>
                    </a:cubicBezTo>
                    <a:cubicBezTo>
                      <a:pt x="378" y="1153"/>
                      <a:pt x="322" y="1244"/>
                      <a:pt x="231" y="1300"/>
                    </a:cubicBezTo>
                    <a:cubicBezTo>
                      <a:pt x="119" y="1475"/>
                      <a:pt x="0" y="1678"/>
                      <a:pt x="28" y="1880"/>
                    </a:cubicBezTo>
                    <a:cubicBezTo>
                      <a:pt x="56" y="2118"/>
                      <a:pt x="203" y="2293"/>
                      <a:pt x="350" y="2433"/>
                    </a:cubicBezTo>
                    <a:cubicBezTo>
                      <a:pt x="406" y="2524"/>
                      <a:pt x="469" y="2608"/>
                      <a:pt x="525" y="2699"/>
                    </a:cubicBezTo>
                    <a:cubicBezTo>
                      <a:pt x="700" y="2992"/>
                      <a:pt x="525" y="3426"/>
                      <a:pt x="874" y="3629"/>
                    </a:cubicBezTo>
                    <a:cubicBezTo>
                      <a:pt x="993" y="3719"/>
                      <a:pt x="1427" y="3831"/>
                      <a:pt x="1343" y="4069"/>
                    </a:cubicBezTo>
                    <a:cubicBezTo>
                      <a:pt x="1343" y="4125"/>
                      <a:pt x="1280" y="4153"/>
                      <a:pt x="1224" y="4216"/>
                    </a:cubicBezTo>
                    <a:cubicBezTo>
                      <a:pt x="1196" y="4244"/>
                      <a:pt x="1196" y="4300"/>
                      <a:pt x="1140" y="4356"/>
                    </a:cubicBezTo>
                    <a:cubicBezTo>
                      <a:pt x="1077" y="4503"/>
                      <a:pt x="1021" y="4594"/>
                      <a:pt x="965" y="4768"/>
                    </a:cubicBezTo>
                    <a:cubicBezTo>
                      <a:pt x="902" y="5090"/>
                      <a:pt x="930" y="5321"/>
                      <a:pt x="1140" y="5579"/>
                    </a:cubicBezTo>
                    <a:cubicBezTo>
                      <a:pt x="1280" y="5754"/>
                      <a:pt x="1455" y="5845"/>
                      <a:pt x="1693" y="5845"/>
                    </a:cubicBezTo>
                    <a:cubicBezTo>
                      <a:pt x="1867" y="5845"/>
                      <a:pt x="2364" y="5845"/>
                      <a:pt x="2448" y="5670"/>
                    </a:cubicBezTo>
                    <a:cubicBezTo>
                      <a:pt x="2448" y="5614"/>
                      <a:pt x="2448" y="5551"/>
                      <a:pt x="2420" y="5496"/>
                    </a:cubicBezTo>
                    <a:cubicBezTo>
                      <a:pt x="2329" y="5377"/>
                      <a:pt x="2217" y="5321"/>
                      <a:pt x="2070" y="5265"/>
                    </a:cubicBezTo>
                    <a:cubicBezTo>
                      <a:pt x="1839" y="5146"/>
                      <a:pt x="2070" y="4999"/>
                      <a:pt x="2154" y="4852"/>
                    </a:cubicBezTo>
                    <a:cubicBezTo>
                      <a:pt x="2245" y="4768"/>
                      <a:pt x="2329" y="4566"/>
                      <a:pt x="2245" y="4419"/>
                    </a:cubicBezTo>
                    <a:cubicBezTo>
                      <a:pt x="2189" y="4300"/>
                      <a:pt x="1951" y="4244"/>
                      <a:pt x="2098" y="4097"/>
                    </a:cubicBezTo>
                    <a:cubicBezTo>
                      <a:pt x="2273" y="3950"/>
                      <a:pt x="2448" y="3894"/>
                      <a:pt x="2476" y="3657"/>
                    </a:cubicBezTo>
                    <a:cubicBezTo>
                      <a:pt x="2539" y="3398"/>
                      <a:pt x="2504" y="3104"/>
                      <a:pt x="2301" y="2957"/>
                    </a:cubicBezTo>
                    <a:cubicBezTo>
                      <a:pt x="2189" y="2873"/>
                      <a:pt x="2070" y="2845"/>
                      <a:pt x="1923" y="2817"/>
                    </a:cubicBezTo>
                    <a:cubicBezTo>
                      <a:pt x="1693" y="2699"/>
                      <a:pt x="2070" y="2433"/>
                      <a:pt x="2154" y="2349"/>
                    </a:cubicBezTo>
                    <a:cubicBezTo>
                      <a:pt x="2420" y="2083"/>
                      <a:pt x="2769" y="1706"/>
                      <a:pt x="2825" y="1356"/>
                    </a:cubicBezTo>
                    <a:cubicBezTo>
                      <a:pt x="2853" y="1069"/>
                      <a:pt x="2595" y="748"/>
                      <a:pt x="2448" y="482"/>
                    </a:cubicBezTo>
                    <a:cubicBezTo>
                      <a:pt x="2392" y="370"/>
                      <a:pt x="2301" y="195"/>
                      <a:pt x="2189" y="104"/>
                    </a:cubicBezTo>
                    <a:cubicBezTo>
                      <a:pt x="2094" y="27"/>
                      <a:pt x="1949" y="0"/>
                      <a:pt x="1818" y="0"/>
                    </a:cubicBezTo>
                    <a:close/>
                  </a:path>
                </a:pathLst>
              </a:custGeom>
              <a:solidFill>
                <a:srgbClr val="CEBC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658;p60">
                <a:extLst>
                  <a:ext uri="{FF2B5EF4-FFF2-40B4-BE49-F238E27FC236}">
                    <a16:creationId xmlns:a16="http://schemas.microsoft.com/office/drawing/2014/main" id="{0AD05DC4-B02A-18C7-EC43-DD06E003D058}"/>
                  </a:ext>
                </a:extLst>
              </p:cNvPr>
              <p:cNvSpPr/>
              <p:nvPr/>
            </p:nvSpPr>
            <p:spPr>
              <a:xfrm>
                <a:off x="3911846" y="3473659"/>
                <a:ext cx="55704" cy="130022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5714" extrusionOk="0">
                    <a:moveTo>
                      <a:pt x="1280" y="0"/>
                    </a:moveTo>
                    <a:lnTo>
                      <a:pt x="1280" y="0"/>
                    </a:lnTo>
                    <a:cubicBezTo>
                      <a:pt x="1196" y="63"/>
                      <a:pt x="1140" y="119"/>
                      <a:pt x="1049" y="147"/>
                    </a:cubicBezTo>
                    <a:cubicBezTo>
                      <a:pt x="930" y="238"/>
                      <a:pt x="874" y="350"/>
                      <a:pt x="846" y="497"/>
                    </a:cubicBezTo>
                    <a:cubicBezTo>
                      <a:pt x="818" y="588"/>
                      <a:pt x="846" y="728"/>
                      <a:pt x="791" y="791"/>
                    </a:cubicBezTo>
                    <a:cubicBezTo>
                      <a:pt x="756" y="874"/>
                      <a:pt x="581" y="937"/>
                      <a:pt x="497" y="993"/>
                    </a:cubicBezTo>
                    <a:cubicBezTo>
                      <a:pt x="378" y="1021"/>
                      <a:pt x="322" y="1112"/>
                      <a:pt x="231" y="1168"/>
                    </a:cubicBezTo>
                    <a:cubicBezTo>
                      <a:pt x="119" y="1343"/>
                      <a:pt x="0" y="1546"/>
                      <a:pt x="28" y="1748"/>
                    </a:cubicBezTo>
                    <a:cubicBezTo>
                      <a:pt x="56" y="1986"/>
                      <a:pt x="203" y="2161"/>
                      <a:pt x="350" y="2301"/>
                    </a:cubicBezTo>
                    <a:cubicBezTo>
                      <a:pt x="406" y="2392"/>
                      <a:pt x="469" y="2476"/>
                      <a:pt x="525" y="2567"/>
                    </a:cubicBezTo>
                    <a:cubicBezTo>
                      <a:pt x="700" y="2860"/>
                      <a:pt x="525" y="3294"/>
                      <a:pt x="874" y="3497"/>
                    </a:cubicBezTo>
                    <a:cubicBezTo>
                      <a:pt x="993" y="3587"/>
                      <a:pt x="1427" y="3699"/>
                      <a:pt x="1343" y="3937"/>
                    </a:cubicBezTo>
                    <a:cubicBezTo>
                      <a:pt x="1343" y="3993"/>
                      <a:pt x="1280" y="4021"/>
                      <a:pt x="1224" y="4084"/>
                    </a:cubicBezTo>
                    <a:cubicBezTo>
                      <a:pt x="1196" y="4112"/>
                      <a:pt x="1196" y="4168"/>
                      <a:pt x="1140" y="4224"/>
                    </a:cubicBezTo>
                    <a:cubicBezTo>
                      <a:pt x="1077" y="4371"/>
                      <a:pt x="1021" y="4462"/>
                      <a:pt x="965" y="4636"/>
                    </a:cubicBezTo>
                    <a:cubicBezTo>
                      <a:pt x="902" y="4958"/>
                      <a:pt x="930" y="5189"/>
                      <a:pt x="1140" y="5447"/>
                    </a:cubicBezTo>
                    <a:cubicBezTo>
                      <a:pt x="1280" y="5622"/>
                      <a:pt x="1455" y="5713"/>
                      <a:pt x="1693" y="5713"/>
                    </a:cubicBezTo>
                    <a:cubicBezTo>
                      <a:pt x="1867" y="5713"/>
                      <a:pt x="2364" y="5713"/>
                      <a:pt x="2448" y="5538"/>
                    </a:cubicBezTo>
                    <a:cubicBezTo>
                      <a:pt x="2448" y="5482"/>
                      <a:pt x="2448" y="5419"/>
                      <a:pt x="2420" y="5364"/>
                    </a:cubicBezTo>
                    <a:cubicBezTo>
                      <a:pt x="2329" y="5245"/>
                      <a:pt x="2217" y="5189"/>
                      <a:pt x="2070" y="5133"/>
                    </a:cubicBezTo>
                    <a:cubicBezTo>
                      <a:pt x="1923" y="5070"/>
                      <a:pt x="1951" y="4986"/>
                      <a:pt x="2014" y="4895"/>
                    </a:cubicBezTo>
                    <a:lnTo>
                      <a:pt x="2014" y="4895"/>
                    </a:lnTo>
                    <a:cubicBezTo>
                      <a:pt x="1945" y="4913"/>
                      <a:pt x="1876" y="4923"/>
                      <a:pt x="1811" y="4923"/>
                    </a:cubicBezTo>
                    <a:cubicBezTo>
                      <a:pt x="1652" y="4923"/>
                      <a:pt x="1511" y="4864"/>
                      <a:pt x="1427" y="4720"/>
                    </a:cubicBezTo>
                    <a:cubicBezTo>
                      <a:pt x="1196" y="4371"/>
                      <a:pt x="1748" y="4168"/>
                      <a:pt x="1693" y="3846"/>
                    </a:cubicBezTo>
                    <a:cubicBezTo>
                      <a:pt x="1665" y="3643"/>
                      <a:pt x="1574" y="3469"/>
                      <a:pt x="1748" y="3294"/>
                    </a:cubicBezTo>
                    <a:cubicBezTo>
                      <a:pt x="1140" y="3294"/>
                      <a:pt x="1140" y="2825"/>
                      <a:pt x="1140" y="2336"/>
                    </a:cubicBezTo>
                    <a:cubicBezTo>
                      <a:pt x="1196" y="2217"/>
                      <a:pt x="993" y="2042"/>
                      <a:pt x="1021" y="1839"/>
                    </a:cubicBezTo>
                    <a:cubicBezTo>
                      <a:pt x="1140" y="1546"/>
                      <a:pt x="1427" y="1427"/>
                      <a:pt x="1630" y="1224"/>
                    </a:cubicBezTo>
                    <a:cubicBezTo>
                      <a:pt x="1427" y="1049"/>
                      <a:pt x="1315" y="791"/>
                      <a:pt x="1224" y="553"/>
                    </a:cubicBezTo>
                    <a:cubicBezTo>
                      <a:pt x="1168" y="378"/>
                      <a:pt x="1224" y="203"/>
                      <a:pt x="1280" y="0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659;p60">
                <a:extLst>
                  <a:ext uri="{FF2B5EF4-FFF2-40B4-BE49-F238E27FC236}">
                    <a16:creationId xmlns:a16="http://schemas.microsoft.com/office/drawing/2014/main" id="{1D2ECAE5-F2A5-24C8-25D4-045015C89CE0}"/>
                  </a:ext>
                </a:extLst>
              </p:cNvPr>
              <p:cNvSpPr/>
              <p:nvPr/>
            </p:nvSpPr>
            <p:spPr>
              <a:xfrm>
                <a:off x="3581056" y="3555349"/>
                <a:ext cx="453484" cy="286713"/>
              </a:xfrm>
              <a:custGeom>
                <a:avLst/>
                <a:gdLst/>
                <a:ahLst/>
                <a:cxnLst/>
                <a:rect l="l" t="t" r="r" b="b"/>
                <a:pathLst>
                  <a:path w="19929" h="12600" extrusionOk="0">
                    <a:moveTo>
                      <a:pt x="13683" y="0"/>
                    </a:moveTo>
                    <a:cubicBezTo>
                      <a:pt x="13570" y="0"/>
                      <a:pt x="13448" y="25"/>
                      <a:pt x="13314" y="81"/>
                    </a:cubicBezTo>
                    <a:cubicBezTo>
                      <a:pt x="13254" y="95"/>
                      <a:pt x="13197" y="95"/>
                      <a:pt x="13142" y="95"/>
                    </a:cubicBezTo>
                    <a:cubicBezTo>
                      <a:pt x="13088" y="95"/>
                      <a:pt x="13038" y="95"/>
                      <a:pt x="12992" y="109"/>
                    </a:cubicBezTo>
                    <a:cubicBezTo>
                      <a:pt x="12880" y="172"/>
                      <a:pt x="12761" y="256"/>
                      <a:pt x="12705" y="375"/>
                    </a:cubicBezTo>
                    <a:cubicBezTo>
                      <a:pt x="12642" y="522"/>
                      <a:pt x="12733" y="697"/>
                      <a:pt x="12908" y="753"/>
                    </a:cubicBezTo>
                    <a:cubicBezTo>
                      <a:pt x="13111" y="809"/>
                      <a:pt x="13314" y="844"/>
                      <a:pt x="13516" y="927"/>
                    </a:cubicBezTo>
                    <a:cubicBezTo>
                      <a:pt x="13985" y="1046"/>
                      <a:pt x="14216" y="1424"/>
                      <a:pt x="14188" y="2004"/>
                    </a:cubicBezTo>
                    <a:cubicBezTo>
                      <a:pt x="14077" y="2055"/>
                      <a:pt x="13960" y="2074"/>
                      <a:pt x="13839" y="2074"/>
                    </a:cubicBezTo>
                    <a:cubicBezTo>
                      <a:pt x="13678" y="2074"/>
                      <a:pt x="13510" y="2040"/>
                      <a:pt x="13342" y="2004"/>
                    </a:cubicBezTo>
                    <a:cubicBezTo>
                      <a:pt x="13139" y="2004"/>
                      <a:pt x="12992" y="2095"/>
                      <a:pt x="12908" y="2298"/>
                    </a:cubicBezTo>
                    <a:cubicBezTo>
                      <a:pt x="12880" y="2417"/>
                      <a:pt x="12817" y="2529"/>
                      <a:pt x="12789" y="2620"/>
                    </a:cubicBezTo>
                    <a:cubicBezTo>
                      <a:pt x="12412" y="2648"/>
                      <a:pt x="12118" y="2704"/>
                      <a:pt x="11796" y="2704"/>
                    </a:cubicBezTo>
                    <a:cubicBezTo>
                      <a:pt x="11680" y="2713"/>
                      <a:pt x="11567" y="2716"/>
                      <a:pt x="11457" y="2716"/>
                    </a:cubicBezTo>
                    <a:cubicBezTo>
                      <a:pt x="11236" y="2716"/>
                      <a:pt x="11025" y="2704"/>
                      <a:pt x="10810" y="2704"/>
                    </a:cubicBezTo>
                    <a:cubicBezTo>
                      <a:pt x="10720" y="3522"/>
                      <a:pt x="10608" y="3724"/>
                      <a:pt x="10048" y="4074"/>
                    </a:cubicBezTo>
                    <a:cubicBezTo>
                      <a:pt x="9209" y="3494"/>
                      <a:pt x="9118" y="3291"/>
                      <a:pt x="9321" y="2326"/>
                    </a:cubicBezTo>
                    <a:cubicBezTo>
                      <a:pt x="9412" y="2004"/>
                      <a:pt x="9293" y="1802"/>
                      <a:pt x="8971" y="1746"/>
                    </a:cubicBezTo>
                    <a:cubicBezTo>
                      <a:pt x="8769" y="1718"/>
                      <a:pt x="8538" y="1718"/>
                      <a:pt x="8335" y="1718"/>
                    </a:cubicBezTo>
                    <a:cubicBezTo>
                      <a:pt x="7776" y="1746"/>
                      <a:pt x="7223" y="1802"/>
                      <a:pt x="6671" y="1829"/>
                    </a:cubicBezTo>
                    <a:cubicBezTo>
                      <a:pt x="6487" y="1841"/>
                      <a:pt x="6302" y="1854"/>
                      <a:pt x="6115" y="1854"/>
                    </a:cubicBezTo>
                    <a:cubicBezTo>
                      <a:pt x="5859" y="1854"/>
                      <a:pt x="5598" y="1830"/>
                      <a:pt x="5328" y="1746"/>
                    </a:cubicBezTo>
                    <a:cubicBezTo>
                      <a:pt x="5262" y="1723"/>
                      <a:pt x="5198" y="1712"/>
                      <a:pt x="5139" y="1712"/>
                    </a:cubicBezTo>
                    <a:cubicBezTo>
                      <a:pt x="4890" y="1712"/>
                      <a:pt x="4725" y="1908"/>
                      <a:pt x="4748" y="2242"/>
                    </a:cubicBezTo>
                    <a:cubicBezTo>
                      <a:pt x="4804" y="2766"/>
                      <a:pt x="4629" y="3200"/>
                      <a:pt x="4252" y="3578"/>
                    </a:cubicBezTo>
                    <a:cubicBezTo>
                      <a:pt x="3965" y="3899"/>
                      <a:pt x="3727" y="4249"/>
                      <a:pt x="3468" y="4570"/>
                    </a:cubicBezTo>
                    <a:cubicBezTo>
                      <a:pt x="3147" y="4920"/>
                      <a:pt x="2797" y="5270"/>
                      <a:pt x="2448" y="5591"/>
                    </a:cubicBezTo>
                    <a:cubicBezTo>
                      <a:pt x="2357" y="5703"/>
                      <a:pt x="2217" y="5766"/>
                      <a:pt x="2042" y="5850"/>
                    </a:cubicBezTo>
                    <a:cubicBezTo>
                      <a:pt x="1895" y="5675"/>
                      <a:pt x="1776" y="5563"/>
                      <a:pt x="1657" y="5417"/>
                    </a:cubicBezTo>
                    <a:cubicBezTo>
                      <a:pt x="1371" y="5039"/>
                      <a:pt x="1077" y="4689"/>
                      <a:pt x="783" y="4277"/>
                    </a:cubicBezTo>
                    <a:cubicBezTo>
                      <a:pt x="727" y="4193"/>
                      <a:pt x="699" y="4102"/>
                      <a:pt x="644" y="4046"/>
                    </a:cubicBezTo>
                    <a:cubicBezTo>
                      <a:pt x="553" y="3955"/>
                      <a:pt x="497" y="3871"/>
                      <a:pt x="406" y="3815"/>
                    </a:cubicBezTo>
                    <a:cubicBezTo>
                      <a:pt x="375" y="3792"/>
                      <a:pt x="343" y="3781"/>
                      <a:pt x="314" y="3781"/>
                    </a:cubicBezTo>
                    <a:cubicBezTo>
                      <a:pt x="264" y="3781"/>
                      <a:pt x="221" y="3814"/>
                      <a:pt x="203" y="3871"/>
                    </a:cubicBezTo>
                    <a:cubicBezTo>
                      <a:pt x="175" y="3871"/>
                      <a:pt x="175" y="3899"/>
                      <a:pt x="175" y="3899"/>
                    </a:cubicBezTo>
                    <a:cubicBezTo>
                      <a:pt x="119" y="4046"/>
                      <a:pt x="147" y="4102"/>
                      <a:pt x="175" y="4249"/>
                    </a:cubicBezTo>
                    <a:cubicBezTo>
                      <a:pt x="175" y="4396"/>
                      <a:pt x="147" y="4598"/>
                      <a:pt x="147" y="4745"/>
                    </a:cubicBezTo>
                    <a:cubicBezTo>
                      <a:pt x="119" y="5095"/>
                      <a:pt x="84" y="5445"/>
                      <a:pt x="56" y="5794"/>
                    </a:cubicBezTo>
                    <a:cubicBezTo>
                      <a:pt x="28" y="6116"/>
                      <a:pt x="0" y="6465"/>
                      <a:pt x="0" y="6787"/>
                    </a:cubicBezTo>
                    <a:cubicBezTo>
                      <a:pt x="0" y="6962"/>
                      <a:pt x="28" y="7137"/>
                      <a:pt x="28" y="7277"/>
                    </a:cubicBezTo>
                    <a:cubicBezTo>
                      <a:pt x="28" y="7339"/>
                      <a:pt x="56" y="7745"/>
                      <a:pt x="84" y="7773"/>
                    </a:cubicBezTo>
                    <a:cubicBezTo>
                      <a:pt x="322" y="7836"/>
                      <a:pt x="469" y="7892"/>
                      <a:pt x="644" y="7948"/>
                    </a:cubicBezTo>
                    <a:cubicBezTo>
                      <a:pt x="644" y="8039"/>
                      <a:pt x="644" y="8151"/>
                      <a:pt x="609" y="8186"/>
                    </a:cubicBezTo>
                    <a:cubicBezTo>
                      <a:pt x="175" y="8710"/>
                      <a:pt x="147" y="9290"/>
                      <a:pt x="322" y="9899"/>
                    </a:cubicBezTo>
                    <a:cubicBezTo>
                      <a:pt x="350" y="10018"/>
                      <a:pt x="322" y="10108"/>
                      <a:pt x="350" y="10220"/>
                    </a:cubicBezTo>
                    <a:cubicBezTo>
                      <a:pt x="469" y="10892"/>
                      <a:pt x="699" y="11535"/>
                      <a:pt x="1049" y="12143"/>
                    </a:cubicBezTo>
                    <a:cubicBezTo>
                      <a:pt x="1204" y="12404"/>
                      <a:pt x="1404" y="12593"/>
                      <a:pt x="1691" y="12593"/>
                    </a:cubicBezTo>
                    <a:cubicBezTo>
                      <a:pt x="1727" y="12593"/>
                      <a:pt x="1765" y="12590"/>
                      <a:pt x="1804" y="12584"/>
                    </a:cubicBezTo>
                    <a:cubicBezTo>
                      <a:pt x="2329" y="12521"/>
                      <a:pt x="2881" y="12556"/>
                      <a:pt x="3378" y="12409"/>
                    </a:cubicBezTo>
                    <a:cubicBezTo>
                      <a:pt x="4049" y="12234"/>
                      <a:pt x="4692" y="12171"/>
                      <a:pt x="5328" y="12171"/>
                    </a:cubicBezTo>
                    <a:cubicBezTo>
                      <a:pt x="6063" y="12171"/>
                      <a:pt x="6762" y="12206"/>
                      <a:pt x="7489" y="12234"/>
                    </a:cubicBezTo>
                    <a:cubicBezTo>
                      <a:pt x="7778" y="12234"/>
                      <a:pt x="8083" y="12222"/>
                      <a:pt x="8382" y="12222"/>
                    </a:cubicBezTo>
                    <a:cubicBezTo>
                      <a:pt x="8532" y="12222"/>
                      <a:pt x="8680" y="12225"/>
                      <a:pt x="8825" y="12234"/>
                    </a:cubicBezTo>
                    <a:cubicBezTo>
                      <a:pt x="9265" y="12234"/>
                      <a:pt x="9734" y="12234"/>
                      <a:pt x="10167" y="12262"/>
                    </a:cubicBezTo>
                    <a:cubicBezTo>
                      <a:pt x="10542" y="12262"/>
                      <a:pt x="10894" y="12298"/>
                      <a:pt x="11246" y="12298"/>
                    </a:cubicBezTo>
                    <a:cubicBezTo>
                      <a:pt x="11334" y="12298"/>
                      <a:pt x="11422" y="12296"/>
                      <a:pt x="11510" y="12290"/>
                    </a:cubicBezTo>
                    <a:cubicBezTo>
                      <a:pt x="12733" y="12262"/>
                      <a:pt x="13957" y="12206"/>
                      <a:pt x="15153" y="12206"/>
                    </a:cubicBezTo>
                    <a:cubicBezTo>
                      <a:pt x="15502" y="12206"/>
                      <a:pt x="15852" y="12234"/>
                      <a:pt x="16167" y="12346"/>
                    </a:cubicBezTo>
                    <a:cubicBezTo>
                      <a:pt x="16782" y="12521"/>
                      <a:pt x="17362" y="12521"/>
                      <a:pt x="17978" y="12584"/>
                    </a:cubicBezTo>
                    <a:cubicBezTo>
                      <a:pt x="18041" y="12594"/>
                      <a:pt x="18100" y="12599"/>
                      <a:pt x="18157" y="12599"/>
                    </a:cubicBezTo>
                    <a:cubicBezTo>
                      <a:pt x="18545" y="12599"/>
                      <a:pt x="18786" y="12357"/>
                      <a:pt x="18964" y="11996"/>
                    </a:cubicBezTo>
                    <a:cubicBezTo>
                      <a:pt x="19313" y="11332"/>
                      <a:pt x="19523" y="10633"/>
                      <a:pt x="19635" y="9899"/>
                    </a:cubicBezTo>
                    <a:cubicBezTo>
                      <a:pt x="19726" y="9493"/>
                      <a:pt x="19754" y="9060"/>
                      <a:pt x="19607" y="8647"/>
                    </a:cubicBezTo>
                    <a:cubicBezTo>
                      <a:pt x="19523" y="8444"/>
                      <a:pt x="19376" y="8297"/>
                      <a:pt x="19285" y="8095"/>
                    </a:cubicBezTo>
                    <a:cubicBezTo>
                      <a:pt x="19229" y="8011"/>
                      <a:pt x="19229" y="7948"/>
                      <a:pt x="19313" y="7892"/>
                    </a:cubicBezTo>
                    <a:cubicBezTo>
                      <a:pt x="19343" y="7873"/>
                      <a:pt x="19377" y="7867"/>
                      <a:pt x="19411" y="7867"/>
                    </a:cubicBezTo>
                    <a:cubicBezTo>
                      <a:pt x="19479" y="7867"/>
                      <a:pt x="19551" y="7892"/>
                      <a:pt x="19607" y="7892"/>
                    </a:cubicBezTo>
                    <a:cubicBezTo>
                      <a:pt x="19650" y="7902"/>
                      <a:pt x="19693" y="7909"/>
                      <a:pt x="19731" y="7909"/>
                    </a:cubicBezTo>
                    <a:cubicBezTo>
                      <a:pt x="19797" y="7909"/>
                      <a:pt x="19850" y="7889"/>
                      <a:pt x="19873" y="7836"/>
                    </a:cubicBezTo>
                    <a:cubicBezTo>
                      <a:pt x="19901" y="7773"/>
                      <a:pt x="19873" y="7689"/>
                      <a:pt x="19901" y="7626"/>
                    </a:cubicBezTo>
                    <a:cubicBezTo>
                      <a:pt x="19928" y="7018"/>
                      <a:pt x="19901" y="6402"/>
                      <a:pt x="19873" y="5794"/>
                    </a:cubicBezTo>
                    <a:cubicBezTo>
                      <a:pt x="19838" y="5472"/>
                      <a:pt x="19810" y="5179"/>
                      <a:pt x="19810" y="4864"/>
                    </a:cubicBezTo>
                    <a:cubicBezTo>
                      <a:pt x="19782" y="4570"/>
                      <a:pt x="19838" y="4277"/>
                      <a:pt x="19810" y="3990"/>
                    </a:cubicBezTo>
                    <a:cubicBezTo>
                      <a:pt x="19799" y="3888"/>
                      <a:pt x="19754" y="3851"/>
                      <a:pt x="19697" y="3851"/>
                    </a:cubicBezTo>
                    <a:cubicBezTo>
                      <a:pt x="19607" y="3851"/>
                      <a:pt x="19488" y="3945"/>
                      <a:pt x="19432" y="4018"/>
                    </a:cubicBezTo>
                    <a:cubicBezTo>
                      <a:pt x="19257" y="4221"/>
                      <a:pt x="19082" y="4424"/>
                      <a:pt x="18880" y="4626"/>
                    </a:cubicBezTo>
                    <a:cubicBezTo>
                      <a:pt x="18789" y="4717"/>
                      <a:pt x="18649" y="4773"/>
                      <a:pt x="18530" y="4864"/>
                    </a:cubicBezTo>
                    <a:cubicBezTo>
                      <a:pt x="18208" y="4368"/>
                      <a:pt x="17915" y="3899"/>
                      <a:pt x="17600" y="3431"/>
                    </a:cubicBezTo>
                    <a:cubicBezTo>
                      <a:pt x="17509" y="3256"/>
                      <a:pt x="17453" y="3081"/>
                      <a:pt x="17537" y="2906"/>
                    </a:cubicBezTo>
                    <a:cubicBezTo>
                      <a:pt x="17565" y="2794"/>
                      <a:pt x="17628" y="2704"/>
                      <a:pt x="17656" y="2620"/>
                    </a:cubicBezTo>
                    <a:cubicBezTo>
                      <a:pt x="17740" y="2326"/>
                      <a:pt x="17656" y="2067"/>
                      <a:pt x="17390" y="2067"/>
                    </a:cubicBezTo>
                    <a:cubicBezTo>
                      <a:pt x="17250" y="2032"/>
                      <a:pt x="17132" y="2004"/>
                      <a:pt x="17041" y="1976"/>
                    </a:cubicBezTo>
                    <a:cubicBezTo>
                      <a:pt x="16818" y="2080"/>
                      <a:pt x="16585" y="2122"/>
                      <a:pt x="16341" y="2122"/>
                    </a:cubicBezTo>
                    <a:cubicBezTo>
                      <a:pt x="16172" y="2122"/>
                      <a:pt x="15997" y="2102"/>
                      <a:pt x="15817" y="2067"/>
                    </a:cubicBezTo>
                    <a:lnTo>
                      <a:pt x="15817" y="2123"/>
                    </a:lnTo>
                    <a:cubicBezTo>
                      <a:pt x="15686" y="2152"/>
                      <a:pt x="15562" y="2182"/>
                      <a:pt x="15433" y="2182"/>
                    </a:cubicBezTo>
                    <a:cubicBezTo>
                      <a:pt x="15308" y="2182"/>
                      <a:pt x="15178" y="2153"/>
                      <a:pt x="15034" y="2067"/>
                    </a:cubicBezTo>
                    <a:cubicBezTo>
                      <a:pt x="15006" y="1892"/>
                      <a:pt x="14978" y="1683"/>
                      <a:pt x="14943" y="1480"/>
                    </a:cubicBezTo>
                    <a:cubicBezTo>
                      <a:pt x="14887" y="1130"/>
                      <a:pt x="14740" y="809"/>
                      <a:pt x="14537" y="550"/>
                    </a:cubicBezTo>
                    <a:cubicBezTo>
                      <a:pt x="14294" y="243"/>
                      <a:pt x="14035" y="0"/>
                      <a:pt x="13683" y="0"/>
                    </a:cubicBezTo>
                    <a:close/>
                  </a:path>
                </a:pathLst>
              </a:custGeom>
              <a:solidFill>
                <a:srgbClr val="A0B4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660;p60">
                <a:extLst>
                  <a:ext uri="{FF2B5EF4-FFF2-40B4-BE49-F238E27FC236}">
                    <a16:creationId xmlns:a16="http://schemas.microsoft.com/office/drawing/2014/main" id="{0FF2E599-72AF-6AC0-285F-E5B19F7E0065}"/>
                  </a:ext>
                </a:extLst>
              </p:cNvPr>
              <p:cNvSpPr/>
              <p:nvPr/>
            </p:nvSpPr>
            <p:spPr>
              <a:xfrm>
                <a:off x="3634667" y="3420776"/>
                <a:ext cx="145291" cy="123514"/>
              </a:xfrm>
              <a:custGeom>
                <a:avLst/>
                <a:gdLst/>
                <a:ahLst/>
                <a:cxnLst/>
                <a:rect l="l" t="t" r="r" b="b"/>
                <a:pathLst>
                  <a:path w="6385" h="5428" extrusionOk="0">
                    <a:moveTo>
                      <a:pt x="2163" y="1"/>
                    </a:moveTo>
                    <a:cubicBezTo>
                      <a:pt x="2137" y="1"/>
                      <a:pt x="2114" y="15"/>
                      <a:pt x="2098" y="52"/>
                    </a:cubicBezTo>
                    <a:cubicBezTo>
                      <a:pt x="2070" y="115"/>
                      <a:pt x="2161" y="290"/>
                      <a:pt x="2189" y="346"/>
                    </a:cubicBezTo>
                    <a:cubicBezTo>
                      <a:pt x="2217" y="492"/>
                      <a:pt x="2273" y="667"/>
                      <a:pt x="2364" y="814"/>
                    </a:cubicBezTo>
                    <a:cubicBezTo>
                      <a:pt x="2448" y="898"/>
                      <a:pt x="2798" y="1164"/>
                      <a:pt x="2567" y="1248"/>
                    </a:cubicBezTo>
                    <a:cubicBezTo>
                      <a:pt x="2551" y="1253"/>
                      <a:pt x="2535" y="1255"/>
                      <a:pt x="2518" y="1255"/>
                    </a:cubicBezTo>
                    <a:cubicBezTo>
                      <a:pt x="2450" y="1255"/>
                      <a:pt x="2381" y="1214"/>
                      <a:pt x="2336" y="1192"/>
                    </a:cubicBezTo>
                    <a:cubicBezTo>
                      <a:pt x="2161" y="1101"/>
                      <a:pt x="2042" y="989"/>
                      <a:pt x="1924" y="842"/>
                    </a:cubicBezTo>
                    <a:cubicBezTo>
                      <a:pt x="1812" y="695"/>
                      <a:pt x="1721" y="548"/>
                      <a:pt x="1546" y="464"/>
                    </a:cubicBezTo>
                    <a:cubicBezTo>
                      <a:pt x="1399" y="402"/>
                      <a:pt x="1259" y="318"/>
                      <a:pt x="1084" y="255"/>
                    </a:cubicBezTo>
                    <a:cubicBezTo>
                      <a:pt x="910" y="227"/>
                      <a:pt x="763" y="171"/>
                      <a:pt x="588" y="115"/>
                    </a:cubicBezTo>
                    <a:cubicBezTo>
                      <a:pt x="527" y="103"/>
                      <a:pt x="450" y="95"/>
                      <a:pt x="372" y="95"/>
                    </a:cubicBezTo>
                    <a:cubicBezTo>
                      <a:pt x="228" y="95"/>
                      <a:pt x="78" y="122"/>
                      <a:pt x="1" y="199"/>
                    </a:cubicBezTo>
                    <a:cubicBezTo>
                      <a:pt x="36" y="290"/>
                      <a:pt x="238" y="346"/>
                      <a:pt x="322" y="402"/>
                    </a:cubicBezTo>
                    <a:cubicBezTo>
                      <a:pt x="525" y="492"/>
                      <a:pt x="735" y="639"/>
                      <a:pt x="910" y="779"/>
                    </a:cubicBezTo>
                    <a:cubicBezTo>
                      <a:pt x="994" y="842"/>
                      <a:pt x="1196" y="954"/>
                      <a:pt x="1224" y="1045"/>
                    </a:cubicBezTo>
                    <a:cubicBezTo>
                      <a:pt x="1287" y="1164"/>
                      <a:pt x="1168" y="1192"/>
                      <a:pt x="1140" y="1276"/>
                    </a:cubicBezTo>
                    <a:cubicBezTo>
                      <a:pt x="1050" y="1513"/>
                      <a:pt x="1343" y="1800"/>
                      <a:pt x="1490" y="1947"/>
                    </a:cubicBezTo>
                    <a:cubicBezTo>
                      <a:pt x="1574" y="2066"/>
                      <a:pt x="2014" y="2387"/>
                      <a:pt x="1924" y="2562"/>
                    </a:cubicBezTo>
                    <a:cubicBezTo>
                      <a:pt x="1868" y="2562"/>
                      <a:pt x="1840" y="2499"/>
                      <a:pt x="1749" y="2471"/>
                    </a:cubicBezTo>
                    <a:lnTo>
                      <a:pt x="1574" y="2471"/>
                    </a:lnTo>
                    <a:cubicBezTo>
                      <a:pt x="1399" y="2471"/>
                      <a:pt x="1259" y="2443"/>
                      <a:pt x="1084" y="2387"/>
                    </a:cubicBezTo>
                    <a:cubicBezTo>
                      <a:pt x="875" y="2324"/>
                      <a:pt x="791" y="2240"/>
                      <a:pt x="672" y="2066"/>
                    </a:cubicBezTo>
                    <a:cubicBezTo>
                      <a:pt x="560" y="1891"/>
                      <a:pt x="441" y="1688"/>
                      <a:pt x="294" y="1541"/>
                    </a:cubicBezTo>
                    <a:cubicBezTo>
                      <a:pt x="210" y="1597"/>
                      <a:pt x="238" y="1772"/>
                      <a:pt x="266" y="1891"/>
                    </a:cubicBezTo>
                    <a:lnTo>
                      <a:pt x="266" y="2003"/>
                    </a:lnTo>
                    <a:cubicBezTo>
                      <a:pt x="266" y="2178"/>
                      <a:pt x="266" y="2415"/>
                      <a:pt x="350" y="2562"/>
                    </a:cubicBezTo>
                    <a:cubicBezTo>
                      <a:pt x="469" y="2765"/>
                      <a:pt x="735" y="2877"/>
                      <a:pt x="938" y="2968"/>
                    </a:cubicBezTo>
                    <a:cubicBezTo>
                      <a:pt x="1050" y="2996"/>
                      <a:pt x="1196" y="2996"/>
                      <a:pt x="1315" y="3052"/>
                    </a:cubicBezTo>
                    <a:cubicBezTo>
                      <a:pt x="1609" y="3143"/>
                      <a:pt x="1784" y="3261"/>
                      <a:pt x="1924" y="3548"/>
                    </a:cubicBezTo>
                    <a:cubicBezTo>
                      <a:pt x="2014" y="3814"/>
                      <a:pt x="2161" y="4017"/>
                      <a:pt x="2273" y="4247"/>
                    </a:cubicBezTo>
                    <a:cubicBezTo>
                      <a:pt x="2448" y="4625"/>
                      <a:pt x="2658" y="4975"/>
                      <a:pt x="3063" y="5093"/>
                    </a:cubicBezTo>
                    <a:cubicBezTo>
                      <a:pt x="3182" y="5121"/>
                      <a:pt x="3266" y="5149"/>
                      <a:pt x="3385" y="5184"/>
                    </a:cubicBezTo>
                    <a:cubicBezTo>
                      <a:pt x="3469" y="5184"/>
                      <a:pt x="3532" y="5184"/>
                      <a:pt x="3616" y="5240"/>
                    </a:cubicBezTo>
                    <a:cubicBezTo>
                      <a:pt x="3672" y="5268"/>
                      <a:pt x="3707" y="5324"/>
                      <a:pt x="3763" y="5359"/>
                    </a:cubicBezTo>
                    <a:cubicBezTo>
                      <a:pt x="3851" y="5409"/>
                      <a:pt x="3979" y="5419"/>
                      <a:pt x="4105" y="5419"/>
                    </a:cubicBezTo>
                    <a:cubicBezTo>
                      <a:pt x="4190" y="5419"/>
                      <a:pt x="4273" y="5415"/>
                      <a:pt x="4343" y="5415"/>
                    </a:cubicBezTo>
                    <a:cubicBezTo>
                      <a:pt x="4380" y="5424"/>
                      <a:pt x="4417" y="5428"/>
                      <a:pt x="4453" y="5428"/>
                    </a:cubicBezTo>
                    <a:cubicBezTo>
                      <a:pt x="4645" y="5428"/>
                      <a:pt x="4815" y="5320"/>
                      <a:pt x="4986" y="5296"/>
                    </a:cubicBezTo>
                    <a:cubicBezTo>
                      <a:pt x="5245" y="5240"/>
                      <a:pt x="5483" y="5324"/>
                      <a:pt x="5685" y="5149"/>
                    </a:cubicBezTo>
                    <a:cubicBezTo>
                      <a:pt x="6007" y="4919"/>
                      <a:pt x="6266" y="4660"/>
                      <a:pt x="6357" y="4247"/>
                    </a:cubicBezTo>
                    <a:cubicBezTo>
                      <a:pt x="6385" y="4045"/>
                      <a:pt x="6385" y="3870"/>
                      <a:pt x="6385" y="3667"/>
                    </a:cubicBezTo>
                    <a:cubicBezTo>
                      <a:pt x="6385" y="3226"/>
                      <a:pt x="6294" y="2821"/>
                      <a:pt x="6238" y="2387"/>
                    </a:cubicBezTo>
                    <a:cubicBezTo>
                      <a:pt x="6182" y="2038"/>
                      <a:pt x="6091" y="1800"/>
                      <a:pt x="5804" y="1625"/>
                    </a:cubicBezTo>
                    <a:cubicBezTo>
                      <a:pt x="5713" y="1569"/>
                      <a:pt x="5630" y="1541"/>
                      <a:pt x="5511" y="1513"/>
                    </a:cubicBezTo>
                    <a:cubicBezTo>
                      <a:pt x="5420" y="1513"/>
                      <a:pt x="5308" y="1513"/>
                      <a:pt x="5189" y="1478"/>
                    </a:cubicBezTo>
                    <a:cubicBezTo>
                      <a:pt x="5070" y="1450"/>
                      <a:pt x="5014" y="1394"/>
                      <a:pt x="4930" y="1304"/>
                    </a:cubicBezTo>
                    <a:cubicBezTo>
                      <a:pt x="4693" y="1129"/>
                      <a:pt x="4434" y="1073"/>
                      <a:pt x="4140" y="1073"/>
                    </a:cubicBezTo>
                    <a:cubicBezTo>
                      <a:pt x="3818" y="1073"/>
                      <a:pt x="3532" y="1017"/>
                      <a:pt x="3238" y="870"/>
                    </a:cubicBezTo>
                    <a:cubicBezTo>
                      <a:pt x="2972" y="779"/>
                      <a:pt x="2861" y="576"/>
                      <a:pt x="2686" y="402"/>
                    </a:cubicBezTo>
                    <a:cubicBezTo>
                      <a:pt x="2567" y="318"/>
                      <a:pt x="2483" y="255"/>
                      <a:pt x="2392" y="171"/>
                    </a:cubicBezTo>
                    <a:cubicBezTo>
                      <a:pt x="2350" y="129"/>
                      <a:pt x="2242" y="1"/>
                      <a:pt x="2163" y="1"/>
                    </a:cubicBezTo>
                    <a:close/>
                  </a:path>
                </a:pathLst>
              </a:custGeom>
              <a:solidFill>
                <a:srgbClr val="B619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661;p60">
                <a:extLst>
                  <a:ext uri="{FF2B5EF4-FFF2-40B4-BE49-F238E27FC236}">
                    <a16:creationId xmlns:a16="http://schemas.microsoft.com/office/drawing/2014/main" id="{EC68E58F-A6C2-21D6-1DBA-5B6F98F2DC93}"/>
                  </a:ext>
                </a:extLst>
              </p:cNvPr>
              <p:cNvSpPr/>
              <p:nvPr/>
            </p:nvSpPr>
            <p:spPr>
              <a:xfrm>
                <a:off x="3611593" y="3434520"/>
                <a:ext cx="34406" cy="13380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588" extrusionOk="0">
                    <a:moveTo>
                      <a:pt x="113" y="0"/>
                    </a:moveTo>
                    <a:cubicBezTo>
                      <a:pt x="57" y="0"/>
                      <a:pt x="1" y="91"/>
                      <a:pt x="29" y="147"/>
                    </a:cubicBezTo>
                    <a:cubicBezTo>
                      <a:pt x="113" y="266"/>
                      <a:pt x="232" y="385"/>
                      <a:pt x="315" y="469"/>
                    </a:cubicBezTo>
                    <a:cubicBezTo>
                      <a:pt x="406" y="560"/>
                      <a:pt x="462" y="588"/>
                      <a:pt x="581" y="588"/>
                    </a:cubicBezTo>
                    <a:cubicBezTo>
                      <a:pt x="700" y="588"/>
                      <a:pt x="840" y="560"/>
                      <a:pt x="959" y="525"/>
                    </a:cubicBezTo>
                    <a:cubicBezTo>
                      <a:pt x="1043" y="505"/>
                      <a:pt x="1081" y="485"/>
                      <a:pt x="1149" y="485"/>
                    </a:cubicBezTo>
                    <a:cubicBezTo>
                      <a:pt x="1177" y="485"/>
                      <a:pt x="1209" y="489"/>
                      <a:pt x="1252" y="497"/>
                    </a:cubicBezTo>
                    <a:cubicBezTo>
                      <a:pt x="1280" y="497"/>
                      <a:pt x="1336" y="497"/>
                      <a:pt x="1364" y="525"/>
                    </a:cubicBezTo>
                    <a:cubicBezTo>
                      <a:pt x="1455" y="525"/>
                      <a:pt x="1511" y="413"/>
                      <a:pt x="1427" y="350"/>
                    </a:cubicBezTo>
                    <a:cubicBezTo>
                      <a:pt x="1252" y="266"/>
                      <a:pt x="1078" y="119"/>
                      <a:pt x="875" y="63"/>
                    </a:cubicBezTo>
                    <a:cubicBezTo>
                      <a:pt x="829" y="49"/>
                      <a:pt x="777" y="49"/>
                      <a:pt x="722" y="49"/>
                    </a:cubicBezTo>
                    <a:cubicBezTo>
                      <a:pt x="667" y="49"/>
                      <a:pt x="609" y="49"/>
                      <a:pt x="553" y="35"/>
                    </a:cubicBezTo>
                    <a:lnTo>
                      <a:pt x="350" y="35"/>
                    </a:lnTo>
                    <a:cubicBezTo>
                      <a:pt x="259" y="35"/>
                      <a:pt x="204" y="0"/>
                      <a:pt x="113" y="0"/>
                    </a:cubicBezTo>
                    <a:close/>
                  </a:path>
                </a:pathLst>
              </a:custGeom>
              <a:solidFill>
                <a:srgbClr val="B619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662;p60">
                <a:extLst>
                  <a:ext uri="{FF2B5EF4-FFF2-40B4-BE49-F238E27FC236}">
                    <a16:creationId xmlns:a16="http://schemas.microsoft.com/office/drawing/2014/main" id="{0D807522-733D-F9C9-2FEF-CC1A27804001}"/>
                  </a:ext>
                </a:extLst>
              </p:cNvPr>
              <p:cNvSpPr/>
              <p:nvPr/>
            </p:nvSpPr>
            <p:spPr>
              <a:xfrm>
                <a:off x="3604995" y="3400683"/>
                <a:ext cx="32289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688" extrusionOk="0">
                    <a:moveTo>
                      <a:pt x="64" y="0"/>
                    </a:moveTo>
                    <a:cubicBezTo>
                      <a:pt x="20" y="0"/>
                      <a:pt x="0" y="93"/>
                      <a:pt x="25" y="124"/>
                    </a:cubicBezTo>
                    <a:lnTo>
                      <a:pt x="25" y="152"/>
                    </a:lnTo>
                    <a:cubicBezTo>
                      <a:pt x="116" y="208"/>
                      <a:pt x="144" y="327"/>
                      <a:pt x="228" y="355"/>
                    </a:cubicBezTo>
                    <a:cubicBezTo>
                      <a:pt x="256" y="382"/>
                      <a:pt x="291" y="382"/>
                      <a:pt x="291" y="382"/>
                    </a:cubicBezTo>
                    <a:cubicBezTo>
                      <a:pt x="375" y="473"/>
                      <a:pt x="466" y="529"/>
                      <a:pt x="577" y="585"/>
                    </a:cubicBezTo>
                    <a:cubicBezTo>
                      <a:pt x="696" y="613"/>
                      <a:pt x="871" y="648"/>
                      <a:pt x="1046" y="648"/>
                    </a:cubicBezTo>
                    <a:cubicBezTo>
                      <a:pt x="1086" y="668"/>
                      <a:pt x="1157" y="688"/>
                      <a:pt x="1215" y="688"/>
                    </a:cubicBezTo>
                    <a:cubicBezTo>
                      <a:pt x="1239" y="688"/>
                      <a:pt x="1260" y="684"/>
                      <a:pt x="1277" y="676"/>
                    </a:cubicBezTo>
                    <a:cubicBezTo>
                      <a:pt x="1288" y="681"/>
                      <a:pt x="1299" y="683"/>
                      <a:pt x="1311" y="683"/>
                    </a:cubicBezTo>
                    <a:cubicBezTo>
                      <a:pt x="1366" y="683"/>
                      <a:pt x="1419" y="632"/>
                      <a:pt x="1396" y="557"/>
                    </a:cubicBezTo>
                    <a:cubicBezTo>
                      <a:pt x="1396" y="529"/>
                      <a:pt x="1368" y="473"/>
                      <a:pt x="1340" y="438"/>
                    </a:cubicBezTo>
                    <a:cubicBezTo>
                      <a:pt x="1305" y="438"/>
                      <a:pt x="1305" y="410"/>
                      <a:pt x="1305" y="410"/>
                    </a:cubicBezTo>
                    <a:lnTo>
                      <a:pt x="1277" y="382"/>
                    </a:lnTo>
                    <a:cubicBezTo>
                      <a:pt x="1277" y="355"/>
                      <a:pt x="1249" y="355"/>
                      <a:pt x="1221" y="327"/>
                    </a:cubicBezTo>
                    <a:cubicBezTo>
                      <a:pt x="1193" y="327"/>
                      <a:pt x="1165" y="299"/>
                      <a:pt x="1130" y="264"/>
                    </a:cubicBezTo>
                    <a:lnTo>
                      <a:pt x="1046" y="264"/>
                    </a:lnTo>
                    <a:cubicBezTo>
                      <a:pt x="1046" y="264"/>
                      <a:pt x="1018" y="264"/>
                      <a:pt x="1018" y="236"/>
                    </a:cubicBezTo>
                    <a:cubicBezTo>
                      <a:pt x="990" y="236"/>
                      <a:pt x="955" y="236"/>
                      <a:pt x="927" y="264"/>
                    </a:cubicBezTo>
                    <a:cubicBezTo>
                      <a:pt x="871" y="236"/>
                      <a:pt x="843" y="236"/>
                      <a:pt x="780" y="236"/>
                    </a:cubicBezTo>
                    <a:cubicBezTo>
                      <a:pt x="668" y="208"/>
                      <a:pt x="549" y="208"/>
                      <a:pt x="431" y="180"/>
                    </a:cubicBezTo>
                    <a:cubicBezTo>
                      <a:pt x="291" y="152"/>
                      <a:pt x="200" y="61"/>
                      <a:pt x="81" y="5"/>
                    </a:cubicBezTo>
                    <a:cubicBezTo>
                      <a:pt x="75" y="2"/>
                      <a:pt x="69" y="0"/>
                      <a:pt x="64" y="0"/>
                    </a:cubicBezTo>
                    <a:close/>
                  </a:path>
                </a:pathLst>
              </a:custGeom>
              <a:solidFill>
                <a:srgbClr val="B619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663;p60">
                <a:extLst>
                  <a:ext uri="{FF2B5EF4-FFF2-40B4-BE49-F238E27FC236}">
                    <a16:creationId xmlns:a16="http://schemas.microsoft.com/office/drawing/2014/main" id="{386582F4-808A-B105-FB88-2A99B004ACC8}"/>
                  </a:ext>
                </a:extLst>
              </p:cNvPr>
              <p:cNvSpPr/>
              <p:nvPr/>
            </p:nvSpPr>
            <p:spPr>
              <a:xfrm>
                <a:off x="3642631" y="3398704"/>
                <a:ext cx="29058" cy="20684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909" extrusionOk="0">
                    <a:moveTo>
                      <a:pt x="147" y="1"/>
                    </a:moveTo>
                    <a:cubicBezTo>
                      <a:pt x="63" y="1"/>
                      <a:pt x="0" y="92"/>
                      <a:pt x="63" y="120"/>
                    </a:cubicBezTo>
                    <a:lnTo>
                      <a:pt x="63" y="211"/>
                    </a:lnTo>
                    <a:cubicBezTo>
                      <a:pt x="91" y="267"/>
                      <a:pt x="147" y="323"/>
                      <a:pt x="238" y="386"/>
                    </a:cubicBezTo>
                    <a:cubicBezTo>
                      <a:pt x="238" y="414"/>
                      <a:pt x="266" y="414"/>
                      <a:pt x="266" y="414"/>
                    </a:cubicBezTo>
                    <a:cubicBezTo>
                      <a:pt x="294" y="497"/>
                      <a:pt x="350" y="560"/>
                      <a:pt x="441" y="588"/>
                    </a:cubicBezTo>
                    <a:cubicBezTo>
                      <a:pt x="560" y="616"/>
                      <a:pt x="672" y="616"/>
                      <a:pt x="790" y="644"/>
                    </a:cubicBezTo>
                    <a:cubicBezTo>
                      <a:pt x="909" y="700"/>
                      <a:pt x="1049" y="791"/>
                      <a:pt x="1112" y="875"/>
                    </a:cubicBezTo>
                    <a:cubicBezTo>
                      <a:pt x="1133" y="898"/>
                      <a:pt x="1162" y="909"/>
                      <a:pt x="1189" y="909"/>
                    </a:cubicBezTo>
                    <a:cubicBezTo>
                      <a:pt x="1235" y="909"/>
                      <a:pt x="1277" y="877"/>
                      <a:pt x="1259" y="819"/>
                    </a:cubicBezTo>
                    <a:cubicBezTo>
                      <a:pt x="1168" y="616"/>
                      <a:pt x="1084" y="469"/>
                      <a:pt x="909" y="351"/>
                    </a:cubicBezTo>
                    <a:cubicBezTo>
                      <a:pt x="700" y="267"/>
                      <a:pt x="441" y="267"/>
                      <a:pt x="266" y="120"/>
                    </a:cubicBezTo>
                    <a:cubicBezTo>
                      <a:pt x="266" y="92"/>
                      <a:pt x="238" y="92"/>
                      <a:pt x="238" y="64"/>
                    </a:cubicBezTo>
                    <a:cubicBezTo>
                      <a:pt x="210" y="36"/>
                      <a:pt x="175" y="36"/>
                      <a:pt x="147" y="1"/>
                    </a:cubicBezTo>
                    <a:close/>
                  </a:path>
                </a:pathLst>
              </a:custGeom>
              <a:solidFill>
                <a:srgbClr val="B619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664;p60">
                <a:extLst>
                  <a:ext uri="{FF2B5EF4-FFF2-40B4-BE49-F238E27FC236}">
                    <a16:creationId xmlns:a16="http://schemas.microsoft.com/office/drawing/2014/main" id="{A448E6FC-5EC5-B670-FFD7-2B12779DEDAE}"/>
                  </a:ext>
                </a:extLst>
              </p:cNvPr>
              <p:cNvSpPr/>
              <p:nvPr/>
            </p:nvSpPr>
            <p:spPr>
              <a:xfrm>
                <a:off x="3677151" y="3451222"/>
                <a:ext cx="58412" cy="52541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2309" extrusionOk="0">
                    <a:moveTo>
                      <a:pt x="1399" y="0"/>
                    </a:moveTo>
                    <a:cubicBezTo>
                      <a:pt x="1427" y="140"/>
                      <a:pt x="1490" y="140"/>
                      <a:pt x="1343" y="231"/>
                    </a:cubicBezTo>
                    <a:cubicBezTo>
                      <a:pt x="1313" y="246"/>
                      <a:pt x="1284" y="252"/>
                      <a:pt x="1255" y="252"/>
                    </a:cubicBezTo>
                    <a:cubicBezTo>
                      <a:pt x="1117" y="252"/>
                      <a:pt x="992" y="112"/>
                      <a:pt x="847" y="112"/>
                    </a:cubicBezTo>
                    <a:cubicBezTo>
                      <a:pt x="875" y="259"/>
                      <a:pt x="931" y="462"/>
                      <a:pt x="1105" y="553"/>
                    </a:cubicBezTo>
                    <a:cubicBezTo>
                      <a:pt x="950" y="553"/>
                      <a:pt x="815" y="583"/>
                      <a:pt x="688" y="583"/>
                    </a:cubicBezTo>
                    <a:cubicBezTo>
                      <a:pt x="603" y="583"/>
                      <a:pt x="522" y="570"/>
                      <a:pt x="441" y="525"/>
                    </a:cubicBezTo>
                    <a:cubicBezTo>
                      <a:pt x="266" y="434"/>
                      <a:pt x="147" y="259"/>
                      <a:pt x="29" y="112"/>
                    </a:cubicBezTo>
                    <a:lnTo>
                      <a:pt x="29" y="112"/>
                    </a:lnTo>
                    <a:cubicBezTo>
                      <a:pt x="1" y="406"/>
                      <a:pt x="119" y="728"/>
                      <a:pt x="294" y="958"/>
                    </a:cubicBezTo>
                    <a:cubicBezTo>
                      <a:pt x="469" y="1161"/>
                      <a:pt x="553" y="1224"/>
                      <a:pt x="497" y="1511"/>
                    </a:cubicBezTo>
                    <a:cubicBezTo>
                      <a:pt x="441" y="1777"/>
                      <a:pt x="378" y="2035"/>
                      <a:pt x="644" y="2238"/>
                    </a:cubicBezTo>
                    <a:cubicBezTo>
                      <a:pt x="712" y="2266"/>
                      <a:pt x="785" y="2309"/>
                      <a:pt x="839" y="2309"/>
                    </a:cubicBezTo>
                    <a:cubicBezTo>
                      <a:pt x="852" y="2309"/>
                      <a:pt x="864" y="2306"/>
                      <a:pt x="875" y="2301"/>
                    </a:cubicBezTo>
                    <a:cubicBezTo>
                      <a:pt x="931" y="2035"/>
                      <a:pt x="875" y="1805"/>
                      <a:pt x="931" y="1602"/>
                    </a:cubicBezTo>
                    <a:cubicBezTo>
                      <a:pt x="994" y="1336"/>
                      <a:pt x="1140" y="1161"/>
                      <a:pt x="1315" y="958"/>
                    </a:cubicBezTo>
                    <a:cubicBezTo>
                      <a:pt x="1518" y="756"/>
                      <a:pt x="1721" y="637"/>
                      <a:pt x="2014" y="525"/>
                    </a:cubicBezTo>
                    <a:cubicBezTo>
                      <a:pt x="2127" y="452"/>
                      <a:pt x="2303" y="360"/>
                      <a:pt x="2459" y="360"/>
                    </a:cubicBezTo>
                    <a:cubicBezTo>
                      <a:pt x="2496" y="360"/>
                      <a:pt x="2533" y="366"/>
                      <a:pt x="2567" y="378"/>
                    </a:cubicBezTo>
                    <a:cubicBezTo>
                      <a:pt x="2476" y="315"/>
                      <a:pt x="2420" y="231"/>
                      <a:pt x="2329" y="203"/>
                    </a:cubicBezTo>
                    <a:cubicBezTo>
                      <a:pt x="2126" y="140"/>
                      <a:pt x="1924" y="175"/>
                      <a:pt x="1721" y="140"/>
                    </a:cubicBezTo>
                    <a:cubicBezTo>
                      <a:pt x="1602" y="112"/>
                      <a:pt x="1518" y="0"/>
                      <a:pt x="1399" y="0"/>
                    </a:cubicBezTo>
                    <a:close/>
                  </a:path>
                </a:pathLst>
              </a:custGeom>
              <a:solidFill>
                <a:srgbClr val="FEEB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665;p60">
                <a:extLst>
                  <a:ext uri="{FF2B5EF4-FFF2-40B4-BE49-F238E27FC236}">
                    <a16:creationId xmlns:a16="http://schemas.microsoft.com/office/drawing/2014/main" id="{7A8A3510-0ED3-A6D0-AD95-8CE53A802CA5}"/>
                  </a:ext>
                </a:extLst>
              </p:cNvPr>
              <p:cNvSpPr/>
              <p:nvPr/>
            </p:nvSpPr>
            <p:spPr>
              <a:xfrm>
                <a:off x="3695127" y="3460370"/>
                <a:ext cx="79574" cy="7165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149" extrusionOk="0">
                    <a:moveTo>
                      <a:pt x="1614" y="0"/>
                    </a:moveTo>
                    <a:cubicBezTo>
                      <a:pt x="1440" y="0"/>
                      <a:pt x="1279" y="36"/>
                      <a:pt x="1161" y="123"/>
                    </a:cubicBezTo>
                    <a:cubicBezTo>
                      <a:pt x="462" y="326"/>
                      <a:pt x="1" y="1053"/>
                      <a:pt x="57" y="1780"/>
                    </a:cubicBezTo>
                    <a:cubicBezTo>
                      <a:pt x="85" y="2249"/>
                      <a:pt x="113" y="2626"/>
                      <a:pt x="553" y="2801"/>
                    </a:cubicBezTo>
                    <a:cubicBezTo>
                      <a:pt x="784" y="2920"/>
                      <a:pt x="1050" y="3032"/>
                      <a:pt x="1308" y="3095"/>
                    </a:cubicBezTo>
                    <a:cubicBezTo>
                      <a:pt x="1464" y="3130"/>
                      <a:pt x="1627" y="3148"/>
                      <a:pt x="1792" y="3148"/>
                    </a:cubicBezTo>
                    <a:cubicBezTo>
                      <a:pt x="2154" y="3148"/>
                      <a:pt x="2523" y="3059"/>
                      <a:pt x="2826" y="2857"/>
                    </a:cubicBezTo>
                    <a:cubicBezTo>
                      <a:pt x="3434" y="2479"/>
                      <a:pt x="3497" y="1696"/>
                      <a:pt x="3231" y="1081"/>
                    </a:cubicBezTo>
                    <a:cubicBezTo>
                      <a:pt x="3084" y="731"/>
                      <a:pt x="2826" y="410"/>
                      <a:pt x="2476" y="235"/>
                    </a:cubicBezTo>
                    <a:cubicBezTo>
                      <a:pt x="2255" y="106"/>
                      <a:pt x="1915" y="0"/>
                      <a:pt x="1614" y="0"/>
                    </a:cubicBezTo>
                    <a:close/>
                  </a:path>
                </a:pathLst>
              </a:custGeom>
              <a:solidFill>
                <a:srgbClr val="CEBC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666;p60">
                <a:extLst>
                  <a:ext uri="{FF2B5EF4-FFF2-40B4-BE49-F238E27FC236}">
                    <a16:creationId xmlns:a16="http://schemas.microsoft.com/office/drawing/2014/main" id="{12F3E98A-C2E0-8D56-4A85-02E083710AD6}"/>
                  </a:ext>
                </a:extLst>
              </p:cNvPr>
              <p:cNvSpPr/>
              <p:nvPr/>
            </p:nvSpPr>
            <p:spPr>
              <a:xfrm>
                <a:off x="3693694" y="3467128"/>
                <a:ext cx="64306" cy="6314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2775" extrusionOk="0">
                    <a:moveTo>
                      <a:pt x="994" y="1"/>
                    </a:moveTo>
                    <a:cubicBezTo>
                      <a:pt x="938" y="29"/>
                      <a:pt x="903" y="57"/>
                      <a:pt x="847" y="85"/>
                    </a:cubicBezTo>
                    <a:cubicBezTo>
                      <a:pt x="832" y="38"/>
                      <a:pt x="797" y="18"/>
                      <a:pt x="755" y="18"/>
                    </a:cubicBezTo>
                    <a:cubicBezTo>
                      <a:pt x="721" y="18"/>
                      <a:pt x="682" y="32"/>
                      <a:pt x="644" y="57"/>
                    </a:cubicBezTo>
                    <a:cubicBezTo>
                      <a:pt x="525" y="141"/>
                      <a:pt x="497" y="287"/>
                      <a:pt x="413" y="406"/>
                    </a:cubicBezTo>
                    <a:cubicBezTo>
                      <a:pt x="322" y="581"/>
                      <a:pt x="239" y="728"/>
                      <a:pt x="176" y="931"/>
                    </a:cubicBezTo>
                    <a:cubicBezTo>
                      <a:pt x="92" y="1252"/>
                      <a:pt x="1" y="1714"/>
                      <a:pt x="176" y="2035"/>
                    </a:cubicBezTo>
                    <a:cubicBezTo>
                      <a:pt x="322" y="2301"/>
                      <a:pt x="588" y="2532"/>
                      <a:pt x="875" y="2588"/>
                    </a:cubicBezTo>
                    <a:cubicBezTo>
                      <a:pt x="994" y="2623"/>
                      <a:pt x="1078" y="2651"/>
                      <a:pt x="1169" y="2651"/>
                    </a:cubicBezTo>
                    <a:cubicBezTo>
                      <a:pt x="1197" y="2679"/>
                      <a:pt x="1224" y="2707"/>
                      <a:pt x="1287" y="2707"/>
                    </a:cubicBezTo>
                    <a:cubicBezTo>
                      <a:pt x="1445" y="2726"/>
                      <a:pt x="1563" y="2774"/>
                      <a:pt x="1687" y="2774"/>
                    </a:cubicBezTo>
                    <a:cubicBezTo>
                      <a:pt x="1744" y="2774"/>
                      <a:pt x="1803" y="2764"/>
                      <a:pt x="1868" y="2735"/>
                    </a:cubicBezTo>
                    <a:lnTo>
                      <a:pt x="2071" y="2735"/>
                    </a:lnTo>
                    <a:cubicBezTo>
                      <a:pt x="2130" y="2749"/>
                      <a:pt x="2188" y="2756"/>
                      <a:pt x="2245" y="2756"/>
                    </a:cubicBezTo>
                    <a:cubicBezTo>
                      <a:pt x="2303" y="2756"/>
                      <a:pt x="2361" y="2749"/>
                      <a:pt x="2420" y="2735"/>
                    </a:cubicBezTo>
                    <a:cubicBezTo>
                      <a:pt x="2511" y="2707"/>
                      <a:pt x="2623" y="2679"/>
                      <a:pt x="2714" y="2651"/>
                    </a:cubicBezTo>
                    <a:cubicBezTo>
                      <a:pt x="2770" y="2651"/>
                      <a:pt x="2826" y="2588"/>
                      <a:pt x="2826" y="2532"/>
                    </a:cubicBezTo>
                    <a:cubicBezTo>
                      <a:pt x="2826" y="2504"/>
                      <a:pt x="2826" y="2476"/>
                      <a:pt x="2798" y="2448"/>
                    </a:cubicBezTo>
                    <a:cubicBezTo>
                      <a:pt x="2798" y="2385"/>
                      <a:pt x="2742" y="2357"/>
                      <a:pt x="2686" y="2357"/>
                    </a:cubicBezTo>
                    <a:cubicBezTo>
                      <a:pt x="2595" y="2357"/>
                      <a:pt x="2511" y="2385"/>
                      <a:pt x="2420" y="2413"/>
                    </a:cubicBezTo>
                    <a:cubicBezTo>
                      <a:pt x="2381" y="2404"/>
                      <a:pt x="2339" y="2401"/>
                      <a:pt x="2296" y="2401"/>
                    </a:cubicBezTo>
                    <a:cubicBezTo>
                      <a:pt x="2210" y="2401"/>
                      <a:pt x="2122" y="2413"/>
                      <a:pt x="2043" y="2413"/>
                    </a:cubicBezTo>
                    <a:cubicBezTo>
                      <a:pt x="1840" y="2329"/>
                      <a:pt x="1602" y="2301"/>
                      <a:pt x="1399" y="2182"/>
                    </a:cubicBezTo>
                    <a:cubicBezTo>
                      <a:pt x="1141" y="2063"/>
                      <a:pt x="966" y="1952"/>
                      <a:pt x="819" y="1686"/>
                    </a:cubicBezTo>
                    <a:cubicBezTo>
                      <a:pt x="553" y="1161"/>
                      <a:pt x="700" y="525"/>
                      <a:pt x="1050" y="57"/>
                    </a:cubicBezTo>
                    <a:cubicBezTo>
                      <a:pt x="1078" y="29"/>
                      <a:pt x="1022" y="1"/>
                      <a:pt x="994" y="1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667;p60">
                <a:extLst>
                  <a:ext uri="{FF2B5EF4-FFF2-40B4-BE49-F238E27FC236}">
                    <a16:creationId xmlns:a16="http://schemas.microsoft.com/office/drawing/2014/main" id="{E3B2B46A-3E0B-A55B-E5D9-20C7C5A3CA43}"/>
                  </a:ext>
                </a:extLst>
              </p:cNvPr>
              <p:cNvSpPr/>
              <p:nvPr/>
            </p:nvSpPr>
            <p:spPr>
              <a:xfrm>
                <a:off x="3728873" y="3497688"/>
                <a:ext cx="20548" cy="21822"/>
              </a:xfrm>
              <a:custGeom>
                <a:avLst/>
                <a:gdLst/>
                <a:ahLst/>
                <a:cxnLst/>
                <a:rect l="l" t="t" r="r" b="b"/>
                <a:pathLst>
                  <a:path w="903" h="959" extrusionOk="0">
                    <a:moveTo>
                      <a:pt x="534" y="1"/>
                    </a:moveTo>
                    <a:cubicBezTo>
                      <a:pt x="478" y="1"/>
                      <a:pt x="416" y="26"/>
                      <a:pt x="350" y="84"/>
                    </a:cubicBezTo>
                    <a:cubicBezTo>
                      <a:pt x="322" y="84"/>
                      <a:pt x="294" y="112"/>
                      <a:pt x="266" y="140"/>
                    </a:cubicBezTo>
                    <a:cubicBezTo>
                      <a:pt x="231" y="168"/>
                      <a:pt x="175" y="231"/>
                      <a:pt x="175" y="259"/>
                    </a:cubicBezTo>
                    <a:cubicBezTo>
                      <a:pt x="0" y="490"/>
                      <a:pt x="56" y="958"/>
                      <a:pt x="406" y="958"/>
                    </a:cubicBezTo>
                    <a:cubicBezTo>
                      <a:pt x="497" y="958"/>
                      <a:pt x="553" y="930"/>
                      <a:pt x="615" y="895"/>
                    </a:cubicBezTo>
                    <a:cubicBezTo>
                      <a:pt x="790" y="839"/>
                      <a:pt x="902" y="609"/>
                      <a:pt x="846" y="406"/>
                    </a:cubicBezTo>
                    <a:cubicBezTo>
                      <a:pt x="846" y="371"/>
                      <a:pt x="818" y="343"/>
                      <a:pt x="818" y="315"/>
                    </a:cubicBezTo>
                    <a:cubicBezTo>
                      <a:pt x="773" y="151"/>
                      <a:pt x="672" y="1"/>
                      <a:pt x="534" y="1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668;p60">
                <a:extLst>
                  <a:ext uri="{FF2B5EF4-FFF2-40B4-BE49-F238E27FC236}">
                    <a16:creationId xmlns:a16="http://schemas.microsoft.com/office/drawing/2014/main" id="{EABEEE92-0D2E-081B-FD0A-F527FF833536}"/>
                  </a:ext>
                </a:extLst>
              </p:cNvPr>
              <p:cNvSpPr/>
              <p:nvPr/>
            </p:nvSpPr>
            <p:spPr>
              <a:xfrm>
                <a:off x="3710259" y="3476184"/>
                <a:ext cx="23233" cy="19296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848" extrusionOk="0">
                    <a:moveTo>
                      <a:pt x="478" y="1"/>
                    </a:moveTo>
                    <a:cubicBezTo>
                      <a:pt x="407" y="1"/>
                      <a:pt x="334" y="47"/>
                      <a:pt x="266" y="92"/>
                    </a:cubicBezTo>
                    <a:cubicBezTo>
                      <a:pt x="147" y="183"/>
                      <a:pt x="35" y="330"/>
                      <a:pt x="0" y="477"/>
                    </a:cubicBezTo>
                    <a:lnTo>
                      <a:pt x="0" y="561"/>
                    </a:lnTo>
                    <a:cubicBezTo>
                      <a:pt x="0" y="617"/>
                      <a:pt x="35" y="680"/>
                      <a:pt x="63" y="735"/>
                    </a:cubicBezTo>
                    <a:cubicBezTo>
                      <a:pt x="91" y="763"/>
                      <a:pt x="91" y="763"/>
                      <a:pt x="119" y="763"/>
                    </a:cubicBezTo>
                    <a:cubicBezTo>
                      <a:pt x="147" y="791"/>
                      <a:pt x="147" y="791"/>
                      <a:pt x="175" y="826"/>
                    </a:cubicBezTo>
                    <a:cubicBezTo>
                      <a:pt x="206" y="840"/>
                      <a:pt x="243" y="847"/>
                      <a:pt x="280" y="847"/>
                    </a:cubicBezTo>
                    <a:cubicBezTo>
                      <a:pt x="316" y="847"/>
                      <a:pt x="353" y="840"/>
                      <a:pt x="385" y="826"/>
                    </a:cubicBezTo>
                    <a:cubicBezTo>
                      <a:pt x="496" y="826"/>
                      <a:pt x="615" y="735"/>
                      <a:pt x="734" y="652"/>
                    </a:cubicBezTo>
                    <a:cubicBezTo>
                      <a:pt x="937" y="477"/>
                      <a:pt x="1021" y="92"/>
                      <a:pt x="671" y="8"/>
                    </a:cubicBezTo>
                    <a:lnTo>
                      <a:pt x="524" y="8"/>
                    </a:lnTo>
                    <a:cubicBezTo>
                      <a:pt x="509" y="3"/>
                      <a:pt x="493" y="1"/>
                      <a:pt x="478" y="1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669;p60">
                <a:extLst>
                  <a:ext uri="{FF2B5EF4-FFF2-40B4-BE49-F238E27FC236}">
                    <a16:creationId xmlns:a16="http://schemas.microsoft.com/office/drawing/2014/main" id="{12BD1848-E2F1-4744-448E-931656FEB289}"/>
                  </a:ext>
                </a:extLst>
              </p:cNvPr>
              <p:cNvSpPr/>
              <p:nvPr/>
            </p:nvSpPr>
            <p:spPr>
              <a:xfrm>
                <a:off x="3738089" y="3475092"/>
                <a:ext cx="17999" cy="18636"/>
              </a:xfrm>
              <a:custGeom>
                <a:avLst/>
                <a:gdLst/>
                <a:ahLst/>
                <a:cxnLst/>
                <a:rect l="l" t="t" r="r" b="b"/>
                <a:pathLst>
                  <a:path w="791" h="819" extrusionOk="0">
                    <a:moveTo>
                      <a:pt x="441" y="0"/>
                    </a:moveTo>
                    <a:cubicBezTo>
                      <a:pt x="350" y="0"/>
                      <a:pt x="266" y="0"/>
                      <a:pt x="176" y="84"/>
                    </a:cubicBezTo>
                    <a:cubicBezTo>
                      <a:pt x="1" y="259"/>
                      <a:pt x="36" y="581"/>
                      <a:pt x="238" y="728"/>
                    </a:cubicBezTo>
                    <a:cubicBezTo>
                      <a:pt x="307" y="773"/>
                      <a:pt x="399" y="819"/>
                      <a:pt x="495" y="819"/>
                    </a:cubicBezTo>
                    <a:cubicBezTo>
                      <a:pt x="516" y="819"/>
                      <a:pt x="538" y="817"/>
                      <a:pt x="560" y="811"/>
                    </a:cubicBezTo>
                    <a:cubicBezTo>
                      <a:pt x="672" y="783"/>
                      <a:pt x="735" y="700"/>
                      <a:pt x="763" y="581"/>
                    </a:cubicBezTo>
                    <a:cubicBezTo>
                      <a:pt x="763" y="553"/>
                      <a:pt x="791" y="490"/>
                      <a:pt x="763" y="434"/>
                    </a:cubicBezTo>
                    <a:cubicBezTo>
                      <a:pt x="763" y="287"/>
                      <a:pt x="616" y="0"/>
                      <a:pt x="441" y="0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670;p60">
                <a:extLst>
                  <a:ext uri="{FF2B5EF4-FFF2-40B4-BE49-F238E27FC236}">
                    <a16:creationId xmlns:a16="http://schemas.microsoft.com/office/drawing/2014/main" id="{AA1C1A50-924A-8BCE-26E2-749CBBAEA892}"/>
                  </a:ext>
                </a:extLst>
              </p:cNvPr>
              <p:cNvSpPr/>
              <p:nvPr/>
            </p:nvSpPr>
            <p:spPr>
              <a:xfrm>
                <a:off x="3757339" y="3496254"/>
                <a:ext cx="7987" cy="9876"/>
              </a:xfrm>
              <a:custGeom>
                <a:avLst/>
                <a:gdLst/>
                <a:ahLst/>
                <a:cxnLst/>
                <a:rect l="l" t="t" r="r" b="b"/>
                <a:pathLst>
                  <a:path w="351" h="434" extrusionOk="0">
                    <a:moveTo>
                      <a:pt x="204" y="0"/>
                    </a:moveTo>
                    <a:cubicBezTo>
                      <a:pt x="120" y="0"/>
                      <a:pt x="64" y="84"/>
                      <a:pt x="29" y="147"/>
                    </a:cubicBezTo>
                    <a:cubicBezTo>
                      <a:pt x="1" y="203"/>
                      <a:pt x="1" y="231"/>
                      <a:pt x="1" y="294"/>
                    </a:cubicBezTo>
                    <a:cubicBezTo>
                      <a:pt x="1" y="350"/>
                      <a:pt x="29" y="406"/>
                      <a:pt x="120" y="434"/>
                    </a:cubicBezTo>
                    <a:cubicBezTo>
                      <a:pt x="148" y="434"/>
                      <a:pt x="176" y="434"/>
                      <a:pt x="239" y="406"/>
                    </a:cubicBezTo>
                    <a:cubicBezTo>
                      <a:pt x="266" y="406"/>
                      <a:pt x="266" y="378"/>
                      <a:pt x="294" y="350"/>
                    </a:cubicBezTo>
                    <a:cubicBezTo>
                      <a:pt x="294" y="322"/>
                      <a:pt x="322" y="294"/>
                      <a:pt x="322" y="259"/>
                    </a:cubicBezTo>
                    <a:cubicBezTo>
                      <a:pt x="350" y="203"/>
                      <a:pt x="350" y="147"/>
                      <a:pt x="322" y="84"/>
                    </a:cubicBezTo>
                    <a:cubicBezTo>
                      <a:pt x="322" y="28"/>
                      <a:pt x="266" y="0"/>
                      <a:pt x="204" y="0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671;p60">
                <a:extLst>
                  <a:ext uri="{FF2B5EF4-FFF2-40B4-BE49-F238E27FC236}">
                    <a16:creationId xmlns:a16="http://schemas.microsoft.com/office/drawing/2014/main" id="{70DF75EE-FA42-D7EB-3BD4-DFAE607C417D}"/>
                  </a:ext>
                </a:extLst>
              </p:cNvPr>
              <p:cNvSpPr/>
              <p:nvPr/>
            </p:nvSpPr>
            <p:spPr>
              <a:xfrm>
                <a:off x="3708006" y="3506130"/>
                <a:ext cx="12288" cy="12697"/>
              </a:xfrm>
              <a:custGeom>
                <a:avLst/>
                <a:gdLst/>
                <a:ahLst/>
                <a:cxnLst/>
                <a:rect l="l" t="t" r="r" b="b"/>
                <a:pathLst>
                  <a:path w="540" h="558" extrusionOk="0">
                    <a:moveTo>
                      <a:pt x="260" y="0"/>
                    </a:moveTo>
                    <a:cubicBezTo>
                      <a:pt x="190" y="0"/>
                      <a:pt x="122" y="37"/>
                      <a:pt x="71" y="119"/>
                    </a:cubicBezTo>
                    <a:cubicBezTo>
                      <a:pt x="0" y="266"/>
                      <a:pt x="113" y="557"/>
                      <a:pt x="289" y="557"/>
                    </a:cubicBezTo>
                    <a:cubicBezTo>
                      <a:pt x="322" y="557"/>
                      <a:pt x="356" y="547"/>
                      <a:pt x="393" y="524"/>
                    </a:cubicBezTo>
                    <a:cubicBezTo>
                      <a:pt x="512" y="468"/>
                      <a:pt x="540" y="294"/>
                      <a:pt x="484" y="175"/>
                    </a:cubicBezTo>
                    <a:cubicBezTo>
                      <a:pt x="449" y="147"/>
                      <a:pt x="449" y="91"/>
                      <a:pt x="421" y="63"/>
                    </a:cubicBezTo>
                    <a:cubicBezTo>
                      <a:pt x="371" y="23"/>
                      <a:pt x="315" y="0"/>
                      <a:pt x="260" y="0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672;p60">
                <a:extLst>
                  <a:ext uri="{FF2B5EF4-FFF2-40B4-BE49-F238E27FC236}">
                    <a16:creationId xmlns:a16="http://schemas.microsoft.com/office/drawing/2014/main" id="{2C9403FA-3AB5-044E-E14F-1D4030DFF9DC}"/>
                  </a:ext>
                </a:extLst>
              </p:cNvPr>
              <p:cNvSpPr/>
              <p:nvPr/>
            </p:nvSpPr>
            <p:spPr>
              <a:xfrm>
                <a:off x="3714219" y="3512160"/>
                <a:ext cx="23" cy="2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673;p60">
                <a:extLst>
                  <a:ext uri="{FF2B5EF4-FFF2-40B4-BE49-F238E27FC236}">
                    <a16:creationId xmlns:a16="http://schemas.microsoft.com/office/drawing/2014/main" id="{3AB49C98-60C6-37DA-1F6E-8AB838754106}"/>
                  </a:ext>
                </a:extLst>
              </p:cNvPr>
              <p:cNvSpPr/>
              <p:nvPr/>
            </p:nvSpPr>
            <p:spPr>
              <a:xfrm>
                <a:off x="3628136" y="3592986"/>
                <a:ext cx="282458" cy="141309"/>
              </a:xfrm>
              <a:custGeom>
                <a:avLst/>
                <a:gdLst/>
                <a:ahLst/>
                <a:cxnLst/>
                <a:rect l="l" t="t" r="r" b="b"/>
                <a:pathLst>
                  <a:path w="12413" h="6210" extrusionOk="0">
                    <a:moveTo>
                      <a:pt x="3203" y="1"/>
                    </a:moveTo>
                    <a:cubicBezTo>
                      <a:pt x="2973" y="1"/>
                      <a:pt x="2854" y="92"/>
                      <a:pt x="2798" y="148"/>
                    </a:cubicBezTo>
                    <a:cubicBezTo>
                      <a:pt x="2560" y="203"/>
                      <a:pt x="2707" y="553"/>
                      <a:pt x="2770" y="700"/>
                    </a:cubicBezTo>
                    <a:cubicBezTo>
                      <a:pt x="2826" y="938"/>
                      <a:pt x="2735" y="1224"/>
                      <a:pt x="2623" y="1427"/>
                    </a:cubicBezTo>
                    <a:cubicBezTo>
                      <a:pt x="2476" y="1637"/>
                      <a:pt x="2273" y="1840"/>
                      <a:pt x="2099" y="2014"/>
                    </a:cubicBezTo>
                    <a:cubicBezTo>
                      <a:pt x="1924" y="2217"/>
                      <a:pt x="1777" y="2448"/>
                      <a:pt x="1602" y="2651"/>
                    </a:cubicBezTo>
                    <a:cubicBezTo>
                      <a:pt x="1281" y="3063"/>
                      <a:pt x="931" y="3497"/>
                      <a:pt x="497" y="3818"/>
                    </a:cubicBezTo>
                    <a:cubicBezTo>
                      <a:pt x="407" y="3909"/>
                      <a:pt x="288" y="3993"/>
                      <a:pt x="176" y="4049"/>
                    </a:cubicBezTo>
                    <a:cubicBezTo>
                      <a:pt x="113" y="4112"/>
                      <a:pt x="29" y="4112"/>
                      <a:pt x="29" y="4196"/>
                    </a:cubicBezTo>
                    <a:cubicBezTo>
                      <a:pt x="1" y="4259"/>
                      <a:pt x="113" y="4399"/>
                      <a:pt x="148" y="4462"/>
                    </a:cubicBezTo>
                    <a:cubicBezTo>
                      <a:pt x="204" y="4574"/>
                      <a:pt x="260" y="4693"/>
                      <a:pt x="323" y="4811"/>
                    </a:cubicBezTo>
                    <a:cubicBezTo>
                      <a:pt x="435" y="5014"/>
                      <a:pt x="525" y="5217"/>
                      <a:pt x="609" y="5448"/>
                    </a:cubicBezTo>
                    <a:cubicBezTo>
                      <a:pt x="636" y="5534"/>
                      <a:pt x="652" y="5564"/>
                      <a:pt x="666" y="5564"/>
                    </a:cubicBezTo>
                    <a:cubicBezTo>
                      <a:pt x="698" y="5564"/>
                      <a:pt x="713" y="5384"/>
                      <a:pt x="812" y="5364"/>
                    </a:cubicBezTo>
                    <a:cubicBezTo>
                      <a:pt x="818" y="5362"/>
                      <a:pt x="824" y="5362"/>
                      <a:pt x="830" y="5362"/>
                    </a:cubicBezTo>
                    <a:cubicBezTo>
                      <a:pt x="921" y="5362"/>
                      <a:pt x="975" y="5527"/>
                      <a:pt x="1059" y="5527"/>
                    </a:cubicBezTo>
                    <a:cubicBezTo>
                      <a:pt x="1074" y="5527"/>
                      <a:pt x="1089" y="5522"/>
                      <a:pt x="1106" y="5511"/>
                    </a:cubicBezTo>
                    <a:cubicBezTo>
                      <a:pt x="1225" y="5420"/>
                      <a:pt x="1134" y="5217"/>
                      <a:pt x="1253" y="5133"/>
                    </a:cubicBezTo>
                    <a:cubicBezTo>
                      <a:pt x="1276" y="5119"/>
                      <a:pt x="1298" y="5112"/>
                      <a:pt x="1318" y="5112"/>
                    </a:cubicBezTo>
                    <a:cubicBezTo>
                      <a:pt x="1423" y="5112"/>
                      <a:pt x="1479" y="5287"/>
                      <a:pt x="1455" y="5364"/>
                    </a:cubicBezTo>
                    <a:cubicBezTo>
                      <a:pt x="1483" y="5273"/>
                      <a:pt x="1546" y="5161"/>
                      <a:pt x="1630" y="5070"/>
                    </a:cubicBezTo>
                    <a:cubicBezTo>
                      <a:pt x="1686" y="5014"/>
                      <a:pt x="1805" y="4867"/>
                      <a:pt x="1896" y="4867"/>
                    </a:cubicBezTo>
                    <a:cubicBezTo>
                      <a:pt x="2127" y="4895"/>
                      <a:pt x="1924" y="5308"/>
                      <a:pt x="2008" y="5420"/>
                    </a:cubicBezTo>
                    <a:cubicBezTo>
                      <a:pt x="2102" y="5376"/>
                      <a:pt x="2466" y="4895"/>
                      <a:pt x="2629" y="4895"/>
                    </a:cubicBezTo>
                    <a:cubicBezTo>
                      <a:pt x="2672" y="4895"/>
                      <a:pt x="2701" y="4929"/>
                      <a:pt x="2707" y="5014"/>
                    </a:cubicBezTo>
                    <a:cubicBezTo>
                      <a:pt x="2735" y="5098"/>
                      <a:pt x="2651" y="5308"/>
                      <a:pt x="2679" y="5364"/>
                    </a:cubicBezTo>
                    <a:cubicBezTo>
                      <a:pt x="2689" y="5378"/>
                      <a:pt x="2702" y="5384"/>
                      <a:pt x="2717" y="5384"/>
                    </a:cubicBezTo>
                    <a:cubicBezTo>
                      <a:pt x="2793" y="5384"/>
                      <a:pt x="2930" y="5245"/>
                      <a:pt x="3029" y="5245"/>
                    </a:cubicBezTo>
                    <a:cubicBezTo>
                      <a:pt x="3050" y="5242"/>
                      <a:pt x="3068" y="5240"/>
                      <a:pt x="3085" y="5240"/>
                    </a:cubicBezTo>
                    <a:cubicBezTo>
                      <a:pt x="3338" y="5240"/>
                      <a:pt x="3032" y="5626"/>
                      <a:pt x="3085" y="5685"/>
                    </a:cubicBezTo>
                    <a:cubicBezTo>
                      <a:pt x="3095" y="5695"/>
                      <a:pt x="3107" y="5698"/>
                      <a:pt x="3121" y="5698"/>
                    </a:cubicBezTo>
                    <a:cubicBezTo>
                      <a:pt x="3186" y="5698"/>
                      <a:pt x="3284" y="5619"/>
                      <a:pt x="3355" y="5619"/>
                    </a:cubicBezTo>
                    <a:cubicBezTo>
                      <a:pt x="3363" y="5619"/>
                      <a:pt x="3371" y="5620"/>
                      <a:pt x="3378" y="5623"/>
                    </a:cubicBezTo>
                    <a:cubicBezTo>
                      <a:pt x="3434" y="5657"/>
                      <a:pt x="3469" y="5797"/>
                      <a:pt x="3469" y="5860"/>
                    </a:cubicBezTo>
                    <a:cubicBezTo>
                      <a:pt x="3469" y="5832"/>
                      <a:pt x="3644" y="5685"/>
                      <a:pt x="3672" y="5685"/>
                    </a:cubicBezTo>
                    <a:cubicBezTo>
                      <a:pt x="3728" y="5623"/>
                      <a:pt x="3784" y="5567"/>
                      <a:pt x="3875" y="5539"/>
                    </a:cubicBezTo>
                    <a:cubicBezTo>
                      <a:pt x="3910" y="5503"/>
                      <a:pt x="3971" y="5465"/>
                      <a:pt x="4025" y="5465"/>
                    </a:cubicBezTo>
                    <a:cubicBezTo>
                      <a:pt x="4056" y="5465"/>
                      <a:pt x="4085" y="5477"/>
                      <a:pt x="4105" y="5511"/>
                    </a:cubicBezTo>
                    <a:cubicBezTo>
                      <a:pt x="4252" y="5657"/>
                      <a:pt x="4168" y="5916"/>
                      <a:pt x="4252" y="6091"/>
                    </a:cubicBezTo>
                    <a:cubicBezTo>
                      <a:pt x="4332" y="6018"/>
                      <a:pt x="4406" y="5939"/>
                      <a:pt x="4484" y="5939"/>
                    </a:cubicBezTo>
                    <a:cubicBezTo>
                      <a:pt x="4495" y="5939"/>
                      <a:pt x="4507" y="5941"/>
                      <a:pt x="4518" y="5944"/>
                    </a:cubicBezTo>
                    <a:cubicBezTo>
                      <a:pt x="4630" y="5972"/>
                      <a:pt x="4658" y="6147"/>
                      <a:pt x="4749" y="6210"/>
                    </a:cubicBezTo>
                    <a:cubicBezTo>
                      <a:pt x="4777" y="6119"/>
                      <a:pt x="4721" y="5860"/>
                      <a:pt x="4868" y="5832"/>
                    </a:cubicBezTo>
                    <a:cubicBezTo>
                      <a:pt x="4875" y="5829"/>
                      <a:pt x="4883" y="5828"/>
                      <a:pt x="4891" y="5828"/>
                    </a:cubicBezTo>
                    <a:cubicBezTo>
                      <a:pt x="4972" y="5828"/>
                      <a:pt x="5075" y="5975"/>
                      <a:pt x="5126" y="6007"/>
                    </a:cubicBezTo>
                    <a:cubicBezTo>
                      <a:pt x="5182" y="5860"/>
                      <a:pt x="5126" y="5483"/>
                      <a:pt x="5329" y="5483"/>
                    </a:cubicBezTo>
                    <a:cubicBezTo>
                      <a:pt x="5504" y="5483"/>
                      <a:pt x="5595" y="5741"/>
                      <a:pt x="5707" y="5860"/>
                    </a:cubicBezTo>
                    <a:cubicBezTo>
                      <a:pt x="5798" y="5741"/>
                      <a:pt x="5854" y="5539"/>
                      <a:pt x="5917" y="5392"/>
                    </a:cubicBezTo>
                    <a:cubicBezTo>
                      <a:pt x="5972" y="5308"/>
                      <a:pt x="5972" y="5273"/>
                      <a:pt x="6056" y="5273"/>
                    </a:cubicBezTo>
                    <a:cubicBezTo>
                      <a:pt x="6350" y="5308"/>
                      <a:pt x="6056" y="5713"/>
                      <a:pt x="6266" y="5797"/>
                    </a:cubicBezTo>
                    <a:cubicBezTo>
                      <a:pt x="6350" y="5657"/>
                      <a:pt x="6378" y="5420"/>
                      <a:pt x="6581" y="5420"/>
                    </a:cubicBezTo>
                    <a:cubicBezTo>
                      <a:pt x="6819" y="5420"/>
                      <a:pt x="6728" y="5595"/>
                      <a:pt x="6700" y="5741"/>
                    </a:cubicBezTo>
                    <a:cubicBezTo>
                      <a:pt x="6796" y="5673"/>
                      <a:pt x="6870" y="5544"/>
                      <a:pt x="6989" y="5544"/>
                    </a:cubicBezTo>
                    <a:cubicBezTo>
                      <a:pt x="7016" y="5544"/>
                      <a:pt x="7045" y="5551"/>
                      <a:pt x="7077" y="5567"/>
                    </a:cubicBezTo>
                    <a:cubicBezTo>
                      <a:pt x="7196" y="5623"/>
                      <a:pt x="7252" y="5769"/>
                      <a:pt x="7224" y="5916"/>
                    </a:cubicBezTo>
                    <a:cubicBezTo>
                      <a:pt x="7252" y="5832"/>
                      <a:pt x="7343" y="5769"/>
                      <a:pt x="7427" y="5685"/>
                    </a:cubicBezTo>
                    <a:cubicBezTo>
                      <a:pt x="7630" y="5511"/>
                      <a:pt x="7867" y="5364"/>
                      <a:pt x="8126" y="5217"/>
                    </a:cubicBezTo>
                    <a:cubicBezTo>
                      <a:pt x="8392" y="5070"/>
                      <a:pt x="8651" y="4958"/>
                      <a:pt x="8972" y="4895"/>
                    </a:cubicBezTo>
                    <a:cubicBezTo>
                      <a:pt x="9266" y="4839"/>
                      <a:pt x="9553" y="4811"/>
                      <a:pt x="9846" y="4748"/>
                    </a:cubicBezTo>
                    <a:cubicBezTo>
                      <a:pt x="9993" y="4721"/>
                      <a:pt x="10140" y="4665"/>
                      <a:pt x="10252" y="4609"/>
                    </a:cubicBezTo>
                    <a:cubicBezTo>
                      <a:pt x="10371" y="4574"/>
                      <a:pt x="10490" y="4574"/>
                      <a:pt x="10601" y="4546"/>
                    </a:cubicBezTo>
                    <a:cubicBezTo>
                      <a:pt x="10839" y="4518"/>
                      <a:pt x="11098" y="4434"/>
                      <a:pt x="11273" y="4287"/>
                    </a:cubicBezTo>
                    <a:cubicBezTo>
                      <a:pt x="11510" y="4140"/>
                      <a:pt x="11594" y="3791"/>
                      <a:pt x="11650" y="3560"/>
                    </a:cubicBezTo>
                    <a:cubicBezTo>
                      <a:pt x="11741" y="3147"/>
                      <a:pt x="11825" y="2714"/>
                      <a:pt x="11916" y="2301"/>
                    </a:cubicBezTo>
                    <a:cubicBezTo>
                      <a:pt x="12000" y="1952"/>
                      <a:pt x="12035" y="1602"/>
                      <a:pt x="12119" y="1252"/>
                    </a:cubicBezTo>
                    <a:cubicBezTo>
                      <a:pt x="12147" y="1077"/>
                      <a:pt x="12412" y="441"/>
                      <a:pt x="12091" y="378"/>
                    </a:cubicBezTo>
                    <a:cubicBezTo>
                      <a:pt x="12042" y="369"/>
                      <a:pt x="11990" y="366"/>
                      <a:pt x="11937" y="366"/>
                    </a:cubicBezTo>
                    <a:cubicBezTo>
                      <a:pt x="11831" y="366"/>
                      <a:pt x="11720" y="378"/>
                      <a:pt x="11622" y="378"/>
                    </a:cubicBezTo>
                    <a:cubicBezTo>
                      <a:pt x="11502" y="359"/>
                      <a:pt x="11341" y="326"/>
                      <a:pt x="11196" y="326"/>
                    </a:cubicBezTo>
                    <a:cubicBezTo>
                      <a:pt x="11130" y="326"/>
                      <a:pt x="11068" y="333"/>
                      <a:pt x="11014" y="350"/>
                    </a:cubicBezTo>
                    <a:cubicBezTo>
                      <a:pt x="10867" y="378"/>
                      <a:pt x="10811" y="616"/>
                      <a:pt x="10839" y="728"/>
                    </a:cubicBezTo>
                    <a:cubicBezTo>
                      <a:pt x="10867" y="819"/>
                      <a:pt x="10923" y="875"/>
                      <a:pt x="10867" y="938"/>
                    </a:cubicBezTo>
                    <a:cubicBezTo>
                      <a:pt x="10822" y="966"/>
                      <a:pt x="10764" y="973"/>
                      <a:pt x="10706" y="973"/>
                    </a:cubicBezTo>
                    <a:cubicBezTo>
                      <a:pt x="10649" y="973"/>
                      <a:pt x="10591" y="966"/>
                      <a:pt x="10545" y="966"/>
                    </a:cubicBezTo>
                    <a:cubicBezTo>
                      <a:pt x="10458" y="980"/>
                      <a:pt x="10378" y="980"/>
                      <a:pt x="10297" y="980"/>
                    </a:cubicBezTo>
                    <a:cubicBezTo>
                      <a:pt x="10217" y="980"/>
                      <a:pt x="10136" y="980"/>
                      <a:pt x="10049" y="994"/>
                    </a:cubicBezTo>
                    <a:cubicBezTo>
                      <a:pt x="9846" y="1050"/>
                      <a:pt x="9615" y="1112"/>
                      <a:pt x="9413" y="1112"/>
                    </a:cubicBezTo>
                    <a:cubicBezTo>
                      <a:pt x="9266" y="1112"/>
                      <a:pt x="9147" y="1077"/>
                      <a:pt x="9028" y="1022"/>
                    </a:cubicBezTo>
                    <a:cubicBezTo>
                      <a:pt x="8978" y="1009"/>
                      <a:pt x="8921" y="997"/>
                      <a:pt x="8868" y="997"/>
                    </a:cubicBezTo>
                    <a:cubicBezTo>
                      <a:pt x="8803" y="997"/>
                      <a:pt x="8744" y="1016"/>
                      <a:pt x="8713" y="1077"/>
                    </a:cubicBezTo>
                    <a:cubicBezTo>
                      <a:pt x="8623" y="1224"/>
                      <a:pt x="8797" y="1371"/>
                      <a:pt x="8769" y="1518"/>
                    </a:cubicBezTo>
                    <a:cubicBezTo>
                      <a:pt x="8741" y="1637"/>
                      <a:pt x="8651" y="1749"/>
                      <a:pt x="8595" y="1812"/>
                    </a:cubicBezTo>
                    <a:cubicBezTo>
                      <a:pt x="8448" y="2014"/>
                      <a:pt x="8329" y="2336"/>
                      <a:pt x="8098" y="2448"/>
                    </a:cubicBezTo>
                    <a:cubicBezTo>
                      <a:pt x="8074" y="2458"/>
                      <a:pt x="8051" y="2463"/>
                      <a:pt x="8030" y="2463"/>
                    </a:cubicBezTo>
                    <a:cubicBezTo>
                      <a:pt x="7923" y="2463"/>
                      <a:pt x="7852" y="2344"/>
                      <a:pt x="7776" y="2245"/>
                    </a:cubicBezTo>
                    <a:cubicBezTo>
                      <a:pt x="7602" y="2070"/>
                      <a:pt x="7427" y="1868"/>
                      <a:pt x="7315" y="1637"/>
                    </a:cubicBezTo>
                    <a:cubicBezTo>
                      <a:pt x="7168" y="1399"/>
                      <a:pt x="7224" y="1196"/>
                      <a:pt x="7280" y="938"/>
                    </a:cubicBezTo>
                    <a:cubicBezTo>
                      <a:pt x="7343" y="763"/>
                      <a:pt x="7399" y="616"/>
                      <a:pt x="7371" y="441"/>
                    </a:cubicBezTo>
                    <a:cubicBezTo>
                      <a:pt x="7315" y="120"/>
                      <a:pt x="6965" y="64"/>
                      <a:pt x="6700" y="64"/>
                    </a:cubicBezTo>
                    <a:cubicBezTo>
                      <a:pt x="6356" y="64"/>
                      <a:pt x="6025" y="174"/>
                      <a:pt x="5686" y="174"/>
                    </a:cubicBezTo>
                    <a:cubicBezTo>
                      <a:pt x="5598" y="174"/>
                      <a:pt x="5510" y="166"/>
                      <a:pt x="5420" y="148"/>
                    </a:cubicBezTo>
                    <a:cubicBezTo>
                      <a:pt x="5294" y="129"/>
                      <a:pt x="5164" y="123"/>
                      <a:pt x="5032" y="123"/>
                    </a:cubicBezTo>
                    <a:cubicBezTo>
                      <a:pt x="4768" y="123"/>
                      <a:pt x="4495" y="148"/>
                      <a:pt x="4224" y="148"/>
                    </a:cubicBezTo>
                    <a:cubicBezTo>
                      <a:pt x="4078" y="120"/>
                      <a:pt x="3903" y="120"/>
                      <a:pt x="3756" y="120"/>
                    </a:cubicBezTo>
                    <a:cubicBezTo>
                      <a:pt x="3672" y="92"/>
                      <a:pt x="3553" y="29"/>
                      <a:pt x="3469" y="29"/>
                    </a:cubicBezTo>
                    <a:cubicBezTo>
                      <a:pt x="3378" y="1"/>
                      <a:pt x="3294" y="1"/>
                      <a:pt x="3203" y="1"/>
                    </a:cubicBezTo>
                    <a:close/>
                  </a:path>
                </a:pathLst>
              </a:custGeom>
              <a:solidFill>
                <a:srgbClr val="CEBC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674;p60">
                <a:extLst>
                  <a:ext uri="{FF2B5EF4-FFF2-40B4-BE49-F238E27FC236}">
                    <a16:creationId xmlns:a16="http://schemas.microsoft.com/office/drawing/2014/main" id="{5CD375C8-1D3E-9505-FEA0-0EDC592FD5C3}"/>
                  </a:ext>
                </a:extLst>
              </p:cNvPr>
              <p:cNvSpPr/>
              <p:nvPr/>
            </p:nvSpPr>
            <p:spPr>
              <a:xfrm>
                <a:off x="3903881" y="3600768"/>
                <a:ext cx="99462" cy="143402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6302" extrusionOk="0">
                    <a:moveTo>
                      <a:pt x="3079" y="1"/>
                    </a:moveTo>
                    <a:cubicBezTo>
                      <a:pt x="2945" y="1"/>
                      <a:pt x="2827" y="43"/>
                      <a:pt x="2714" y="71"/>
                    </a:cubicBezTo>
                    <a:cubicBezTo>
                      <a:pt x="2595" y="99"/>
                      <a:pt x="2448" y="127"/>
                      <a:pt x="2329" y="127"/>
                    </a:cubicBezTo>
                    <a:cubicBezTo>
                      <a:pt x="2271" y="136"/>
                      <a:pt x="2220" y="140"/>
                      <a:pt x="2171" y="140"/>
                    </a:cubicBezTo>
                    <a:cubicBezTo>
                      <a:pt x="2073" y="140"/>
                      <a:pt x="1984" y="127"/>
                      <a:pt x="1868" y="127"/>
                    </a:cubicBezTo>
                    <a:cubicBezTo>
                      <a:pt x="1693" y="127"/>
                      <a:pt x="1546" y="211"/>
                      <a:pt x="1371" y="211"/>
                    </a:cubicBezTo>
                    <a:cubicBezTo>
                      <a:pt x="1220" y="211"/>
                      <a:pt x="1115" y="114"/>
                      <a:pt x="999" y="114"/>
                    </a:cubicBezTo>
                    <a:cubicBezTo>
                      <a:pt x="960" y="114"/>
                      <a:pt x="919" y="125"/>
                      <a:pt x="875" y="155"/>
                    </a:cubicBezTo>
                    <a:cubicBezTo>
                      <a:pt x="903" y="421"/>
                      <a:pt x="819" y="708"/>
                      <a:pt x="847" y="973"/>
                    </a:cubicBezTo>
                    <a:cubicBezTo>
                      <a:pt x="875" y="1323"/>
                      <a:pt x="819" y="1610"/>
                      <a:pt x="819" y="1959"/>
                    </a:cubicBezTo>
                    <a:cubicBezTo>
                      <a:pt x="791" y="2547"/>
                      <a:pt x="644" y="3127"/>
                      <a:pt x="469" y="3679"/>
                    </a:cubicBezTo>
                    <a:cubicBezTo>
                      <a:pt x="322" y="4148"/>
                      <a:pt x="204" y="4553"/>
                      <a:pt x="29" y="4994"/>
                    </a:cubicBezTo>
                    <a:cubicBezTo>
                      <a:pt x="1" y="5141"/>
                      <a:pt x="1" y="5169"/>
                      <a:pt x="92" y="5315"/>
                    </a:cubicBezTo>
                    <a:cubicBezTo>
                      <a:pt x="118" y="5369"/>
                      <a:pt x="280" y="5667"/>
                      <a:pt x="367" y="5667"/>
                    </a:cubicBezTo>
                    <a:cubicBezTo>
                      <a:pt x="371" y="5667"/>
                      <a:pt x="375" y="5666"/>
                      <a:pt x="378" y="5665"/>
                    </a:cubicBezTo>
                    <a:cubicBezTo>
                      <a:pt x="441" y="5630"/>
                      <a:pt x="378" y="5371"/>
                      <a:pt x="497" y="5315"/>
                    </a:cubicBezTo>
                    <a:cubicBezTo>
                      <a:pt x="506" y="5312"/>
                      <a:pt x="515" y="5310"/>
                      <a:pt x="523" y="5310"/>
                    </a:cubicBezTo>
                    <a:cubicBezTo>
                      <a:pt x="599" y="5310"/>
                      <a:pt x="678" y="5437"/>
                      <a:pt x="728" y="5518"/>
                    </a:cubicBezTo>
                    <a:cubicBezTo>
                      <a:pt x="728" y="5381"/>
                      <a:pt x="752" y="5044"/>
                      <a:pt x="925" y="5044"/>
                    </a:cubicBezTo>
                    <a:cubicBezTo>
                      <a:pt x="938" y="5044"/>
                      <a:pt x="951" y="5046"/>
                      <a:pt x="966" y="5050"/>
                    </a:cubicBezTo>
                    <a:cubicBezTo>
                      <a:pt x="1168" y="5078"/>
                      <a:pt x="1078" y="5455"/>
                      <a:pt x="1141" y="5602"/>
                    </a:cubicBezTo>
                    <a:cubicBezTo>
                      <a:pt x="1219" y="5583"/>
                      <a:pt x="1256" y="5464"/>
                      <a:pt x="1312" y="5464"/>
                    </a:cubicBezTo>
                    <a:cubicBezTo>
                      <a:pt x="1336" y="5464"/>
                      <a:pt x="1364" y="5485"/>
                      <a:pt x="1399" y="5546"/>
                    </a:cubicBezTo>
                    <a:cubicBezTo>
                      <a:pt x="1490" y="5693"/>
                      <a:pt x="1427" y="5896"/>
                      <a:pt x="1518" y="6071"/>
                    </a:cubicBezTo>
                    <a:cubicBezTo>
                      <a:pt x="1533" y="6110"/>
                      <a:pt x="1546" y="6125"/>
                      <a:pt x="1560" y="6125"/>
                    </a:cubicBezTo>
                    <a:cubicBezTo>
                      <a:pt x="1595" y="6125"/>
                      <a:pt x="1634" y="6040"/>
                      <a:pt x="1721" y="6040"/>
                    </a:cubicBezTo>
                    <a:cubicBezTo>
                      <a:pt x="1730" y="6040"/>
                      <a:pt x="1739" y="6041"/>
                      <a:pt x="1749" y="6043"/>
                    </a:cubicBezTo>
                    <a:cubicBezTo>
                      <a:pt x="1868" y="6071"/>
                      <a:pt x="1777" y="6217"/>
                      <a:pt x="1868" y="6301"/>
                    </a:cubicBezTo>
                    <a:cubicBezTo>
                      <a:pt x="1980" y="6273"/>
                      <a:pt x="2015" y="6043"/>
                      <a:pt x="2154" y="6015"/>
                    </a:cubicBezTo>
                    <a:cubicBezTo>
                      <a:pt x="2215" y="6015"/>
                      <a:pt x="2260" y="6040"/>
                      <a:pt x="2302" y="6040"/>
                    </a:cubicBezTo>
                    <a:cubicBezTo>
                      <a:pt x="2323" y="6040"/>
                      <a:pt x="2343" y="6033"/>
                      <a:pt x="2364" y="6015"/>
                    </a:cubicBezTo>
                    <a:cubicBezTo>
                      <a:pt x="2420" y="5924"/>
                      <a:pt x="2392" y="5777"/>
                      <a:pt x="2420" y="5693"/>
                    </a:cubicBezTo>
                    <a:cubicBezTo>
                      <a:pt x="2441" y="5646"/>
                      <a:pt x="2497" y="5572"/>
                      <a:pt x="2547" y="5572"/>
                    </a:cubicBezTo>
                    <a:cubicBezTo>
                      <a:pt x="2564" y="5572"/>
                      <a:pt x="2581" y="5581"/>
                      <a:pt x="2595" y="5602"/>
                    </a:cubicBezTo>
                    <a:cubicBezTo>
                      <a:pt x="2623" y="5427"/>
                      <a:pt x="2567" y="5281"/>
                      <a:pt x="2742" y="5141"/>
                    </a:cubicBezTo>
                    <a:cubicBezTo>
                      <a:pt x="2791" y="5101"/>
                      <a:pt x="2859" y="5078"/>
                      <a:pt x="2925" y="5078"/>
                    </a:cubicBezTo>
                    <a:cubicBezTo>
                      <a:pt x="3009" y="5078"/>
                      <a:pt x="3088" y="5114"/>
                      <a:pt x="3119" y="5197"/>
                    </a:cubicBezTo>
                    <a:cubicBezTo>
                      <a:pt x="3175" y="5106"/>
                      <a:pt x="3203" y="4994"/>
                      <a:pt x="3266" y="4903"/>
                    </a:cubicBezTo>
                    <a:cubicBezTo>
                      <a:pt x="3322" y="4728"/>
                      <a:pt x="3413" y="4553"/>
                      <a:pt x="3525" y="4406"/>
                    </a:cubicBezTo>
                    <a:cubicBezTo>
                      <a:pt x="3763" y="4029"/>
                      <a:pt x="3965" y="3651"/>
                      <a:pt x="4196" y="3274"/>
                    </a:cubicBezTo>
                    <a:cubicBezTo>
                      <a:pt x="4252" y="3155"/>
                      <a:pt x="4371" y="3008"/>
                      <a:pt x="4343" y="2896"/>
                    </a:cubicBezTo>
                    <a:cubicBezTo>
                      <a:pt x="4343" y="2749"/>
                      <a:pt x="4196" y="2630"/>
                      <a:pt x="4140" y="2519"/>
                    </a:cubicBezTo>
                    <a:cubicBezTo>
                      <a:pt x="3937" y="2197"/>
                      <a:pt x="3847" y="1847"/>
                      <a:pt x="3616" y="1554"/>
                    </a:cubicBezTo>
                    <a:cubicBezTo>
                      <a:pt x="3525" y="1498"/>
                      <a:pt x="3469" y="1407"/>
                      <a:pt x="3413" y="1323"/>
                    </a:cubicBezTo>
                    <a:cubicBezTo>
                      <a:pt x="3378" y="1176"/>
                      <a:pt x="3378" y="1001"/>
                      <a:pt x="3441" y="882"/>
                    </a:cubicBezTo>
                    <a:cubicBezTo>
                      <a:pt x="3497" y="735"/>
                      <a:pt x="3616" y="652"/>
                      <a:pt x="3616" y="505"/>
                    </a:cubicBezTo>
                    <a:cubicBezTo>
                      <a:pt x="3616" y="211"/>
                      <a:pt x="3441" y="36"/>
                      <a:pt x="3175" y="8"/>
                    </a:cubicBezTo>
                    <a:cubicBezTo>
                      <a:pt x="3142" y="3"/>
                      <a:pt x="3110" y="1"/>
                      <a:pt x="3079" y="1"/>
                    </a:cubicBezTo>
                    <a:close/>
                  </a:path>
                </a:pathLst>
              </a:custGeom>
              <a:solidFill>
                <a:srgbClr val="CEBC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675;p60">
                <a:extLst>
                  <a:ext uri="{FF2B5EF4-FFF2-40B4-BE49-F238E27FC236}">
                    <a16:creationId xmlns:a16="http://schemas.microsoft.com/office/drawing/2014/main" id="{0F82FA34-D38F-3B7C-3587-BDC02F5DE615}"/>
                  </a:ext>
                </a:extLst>
              </p:cNvPr>
              <p:cNvSpPr/>
              <p:nvPr/>
            </p:nvSpPr>
            <p:spPr>
              <a:xfrm>
                <a:off x="3625451" y="3592758"/>
                <a:ext cx="141946" cy="140762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6186" extrusionOk="0">
                    <a:moveTo>
                      <a:pt x="3388" y="0"/>
                    </a:moveTo>
                    <a:cubicBezTo>
                      <a:pt x="3181" y="0"/>
                      <a:pt x="2973" y="57"/>
                      <a:pt x="2825" y="185"/>
                    </a:cubicBezTo>
                    <a:cubicBezTo>
                      <a:pt x="2713" y="304"/>
                      <a:pt x="2769" y="507"/>
                      <a:pt x="2797" y="654"/>
                    </a:cubicBezTo>
                    <a:lnTo>
                      <a:pt x="2797" y="1032"/>
                    </a:lnTo>
                    <a:cubicBezTo>
                      <a:pt x="2769" y="1206"/>
                      <a:pt x="2650" y="1353"/>
                      <a:pt x="2538" y="1500"/>
                    </a:cubicBezTo>
                    <a:cubicBezTo>
                      <a:pt x="2419" y="1703"/>
                      <a:pt x="2273" y="1878"/>
                      <a:pt x="2126" y="2052"/>
                    </a:cubicBezTo>
                    <a:cubicBezTo>
                      <a:pt x="1839" y="2486"/>
                      <a:pt x="1517" y="2899"/>
                      <a:pt x="1140" y="3276"/>
                    </a:cubicBezTo>
                    <a:cubicBezTo>
                      <a:pt x="902" y="3507"/>
                      <a:pt x="671" y="3773"/>
                      <a:pt x="406" y="3975"/>
                    </a:cubicBezTo>
                    <a:cubicBezTo>
                      <a:pt x="322" y="4031"/>
                      <a:pt x="203" y="4059"/>
                      <a:pt x="147" y="4122"/>
                    </a:cubicBezTo>
                    <a:cubicBezTo>
                      <a:pt x="0" y="4269"/>
                      <a:pt x="175" y="4500"/>
                      <a:pt x="203" y="4647"/>
                    </a:cubicBezTo>
                    <a:cubicBezTo>
                      <a:pt x="266" y="4758"/>
                      <a:pt x="322" y="4849"/>
                      <a:pt x="406" y="4968"/>
                    </a:cubicBezTo>
                    <a:cubicBezTo>
                      <a:pt x="469" y="5080"/>
                      <a:pt x="497" y="5227"/>
                      <a:pt x="580" y="5346"/>
                    </a:cubicBezTo>
                    <a:cubicBezTo>
                      <a:pt x="627" y="5428"/>
                      <a:pt x="684" y="5545"/>
                      <a:pt x="759" y="5545"/>
                    </a:cubicBezTo>
                    <a:cubicBezTo>
                      <a:pt x="786" y="5545"/>
                      <a:pt x="815" y="5530"/>
                      <a:pt x="846" y="5493"/>
                    </a:cubicBezTo>
                    <a:cubicBezTo>
                      <a:pt x="874" y="5458"/>
                      <a:pt x="874" y="5346"/>
                      <a:pt x="965" y="5346"/>
                    </a:cubicBezTo>
                    <a:cubicBezTo>
                      <a:pt x="975" y="5341"/>
                      <a:pt x="984" y="5338"/>
                      <a:pt x="991" y="5338"/>
                    </a:cubicBezTo>
                    <a:cubicBezTo>
                      <a:pt x="1022" y="5338"/>
                      <a:pt x="1026" y="5384"/>
                      <a:pt x="1049" y="5430"/>
                    </a:cubicBezTo>
                    <a:cubicBezTo>
                      <a:pt x="1094" y="5461"/>
                      <a:pt x="1117" y="5477"/>
                      <a:pt x="1135" y="5477"/>
                    </a:cubicBezTo>
                    <a:cubicBezTo>
                      <a:pt x="1154" y="5477"/>
                      <a:pt x="1168" y="5461"/>
                      <a:pt x="1196" y="5430"/>
                    </a:cubicBezTo>
                    <a:cubicBezTo>
                      <a:pt x="1280" y="5346"/>
                      <a:pt x="1224" y="5143"/>
                      <a:pt x="1399" y="5108"/>
                    </a:cubicBezTo>
                    <a:cubicBezTo>
                      <a:pt x="1545" y="5108"/>
                      <a:pt x="1489" y="5318"/>
                      <a:pt x="1573" y="5402"/>
                    </a:cubicBezTo>
                    <a:cubicBezTo>
                      <a:pt x="1664" y="5374"/>
                      <a:pt x="1692" y="5283"/>
                      <a:pt x="1748" y="5199"/>
                    </a:cubicBezTo>
                    <a:cubicBezTo>
                      <a:pt x="1776" y="5143"/>
                      <a:pt x="1867" y="4877"/>
                      <a:pt x="1951" y="4877"/>
                    </a:cubicBezTo>
                    <a:cubicBezTo>
                      <a:pt x="1956" y="4877"/>
                      <a:pt x="1961" y="4876"/>
                      <a:pt x="1966" y="4876"/>
                    </a:cubicBezTo>
                    <a:cubicBezTo>
                      <a:pt x="2121" y="4876"/>
                      <a:pt x="2043" y="5320"/>
                      <a:pt x="2070" y="5402"/>
                    </a:cubicBezTo>
                    <a:cubicBezTo>
                      <a:pt x="2273" y="5346"/>
                      <a:pt x="2391" y="5052"/>
                      <a:pt x="2566" y="4968"/>
                    </a:cubicBezTo>
                    <a:cubicBezTo>
                      <a:pt x="2622" y="4927"/>
                      <a:pt x="2662" y="4909"/>
                      <a:pt x="2690" y="4909"/>
                    </a:cubicBezTo>
                    <a:cubicBezTo>
                      <a:pt x="2823" y="4909"/>
                      <a:pt x="2689" y="5304"/>
                      <a:pt x="2741" y="5402"/>
                    </a:cubicBezTo>
                    <a:cubicBezTo>
                      <a:pt x="2870" y="5377"/>
                      <a:pt x="3021" y="5217"/>
                      <a:pt x="3151" y="5217"/>
                    </a:cubicBezTo>
                    <a:cubicBezTo>
                      <a:pt x="3168" y="5217"/>
                      <a:pt x="3186" y="5220"/>
                      <a:pt x="3203" y="5227"/>
                    </a:cubicBezTo>
                    <a:cubicBezTo>
                      <a:pt x="3440" y="5318"/>
                      <a:pt x="3119" y="5633"/>
                      <a:pt x="3238" y="5779"/>
                    </a:cubicBezTo>
                    <a:cubicBezTo>
                      <a:pt x="3313" y="5729"/>
                      <a:pt x="3343" y="5628"/>
                      <a:pt x="3455" y="5628"/>
                    </a:cubicBezTo>
                    <a:cubicBezTo>
                      <a:pt x="3467" y="5628"/>
                      <a:pt x="3481" y="5630"/>
                      <a:pt x="3496" y="5633"/>
                    </a:cubicBezTo>
                    <a:cubicBezTo>
                      <a:pt x="3587" y="5667"/>
                      <a:pt x="3587" y="5751"/>
                      <a:pt x="3615" y="5842"/>
                    </a:cubicBezTo>
                    <a:cubicBezTo>
                      <a:pt x="3699" y="5842"/>
                      <a:pt x="3762" y="5633"/>
                      <a:pt x="3818" y="5577"/>
                    </a:cubicBezTo>
                    <a:cubicBezTo>
                      <a:pt x="3891" y="5528"/>
                      <a:pt x="4012" y="5452"/>
                      <a:pt x="4102" y="5452"/>
                    </a:cubicBezTo>
                    <a:cubicBezTo>
                      <a:pt x="4115" y="5452"/>
                      <a:pt x="4128" y="5454"/>
                      <a:pt x="4140" y="5458"/>
                    </a:cubicBezTo>
                    <a:cubicBezTo>
                      <a:pt x="4370" y="5549"/>
                      <a:pt x="4251" y="5926"/>
                      <a:pt x="4370" y="6073"/>
                    </a:cubicBezTo>
                    <a:cubicBezTo>
                      <a:pt x="4452" y="6048"/>
                      <a:pt x="4505" y="5950"/>
                      <a:pt x="4601" y="5950"/>
                    </a:cubicBezTo>
                    <a:cubicBezTo>
                      <a:pt x="4612" y="5950"/>
                      <a:pt x="4624" y="5951"/>
                      <a:pt x="4636" y="5954"/>
                    </a:cubicBezTo>
                    <a:cubicBezTo>
                      <a:pt x="4753" y="5977"/>
                      <a:pt x="4733" y="6185"/>
                      <a:pt x="4808" y="6185"/>
                    </a:cubicBezTo>
                    <a:cubicBezTo>
                      <a:pt x="4823" y="6185"/>
                      <a:pt x="4842" y="6177"/>
                      <a:pt x="4867" y="6157"/>
                    </a:cubicBezTo>
                    <a:cubicBezTo>
                      <a:pt x="4951" y="6073"/>
                      <a:pt x="4895" y="5842"/>
                      <a:pt x="5014" y="5842"/>
                    </a:cubicBezTo>
                    <a:cubicBezTo>
                      <a:pt x="5025" y="5839"/>
                      <a:pt x="5036" y="5837"/>
                      <a:pt x="5046" y="5837"/>
                    </a:cubicBezTo>
                    <a:cubicBezTo>
                      <a:pt x="5133" y="5837"/>
                      <a:pt x="5166" y="5961"/>
                      <a:pt x="5216" y="6017"/>
                    </a:cubicBezTo>
                    <a:cubicBezTo>
                      <a:pt x="5510" y="5898"/>
                      <a:pt x="5244" y="5723"/>
                      <a:pt x="5363" y="5549"/>
                    </a:cubicBezTo>
                    <a:cubicBezTo>
                      <a:pt x="5395" y="5491"/>
                      <a:pt x="5432" y="5468"/>
                      <a:pt x="5471" y="5468"/>
                    </a:cubicBezTo>
                    <a:cubicBezTo>
                      <a:pt x="5614" y="5468"/>
                      <a:pt x="5788" y="5771"/>
                      <a:pt x="5860" y="5842"/>
                    </a:cubicBezTo>
                    <a:cubicBezTo>
                      <a:pt x="6027" y="5782"/>
                      <a:pt x="6002" y="5251"/>
                      <a:pt x="6182" y="5251"/>
                    </a:cubicBezTo>
                    <a:cubicBezTo>
                      <a:pt x="6191" y="5251"/>
                      <a:pt x="6200" y="5252"/>
                      <a:pt x="6209" y="5255"/>
                    </a:cubicBezTo>
                    <a:cubicBezTo>
                      <a:pt x="6237" y="5199"/>
                      <a:pt x="6209" y="5108"/>
                      <a:pt x="6209" y="5052"/>
                    </a:cubicBezTo>
                    <a:cubicBezTo>
                      <a:pt x="6174" y="4849"/>
                      <a:pt x="6062" y="4703"/>
                      <a:pt x="5860" y="4647"/>
                    </a:cubicBezTo>
                    <a:cubicBezTo>
                      <a:pt x="5566" y="4556"/>
                      <a:pt x="5244" y="4619"/>
                      <a:pt x="4986" y="4409"/>
                    </a:cubicBezTo>
                    <a:cubicBezTo>
                      <a:pt x="4692" y="4234"/>
                      <a:pt x="4748" y="3919"/>
                      <a:pt x="4776" y="3626"/>
                    </a:cubicBezTo>
                    <a:cubicBezTo>
                      <a:pt x="4839" y="3248"/>
                      <a:pt x="4867" y="3010"/>
                      <a:pt x="4517" y="2808"/>
                    </a:cubicBezTo>
                    <a:cubicBezTo>
                      <a:pt x="4342" y="2696"/>
                      <a:pt x="4168" y="2633"/>
                      <a:pt x="4077" y="2430"/>
                    </a:cubicBezTo>
                    <a:cubicBezTo>
                      <a:pt x="3965" y="2227"/>
                      <a:pt x="3965" y="1996"/>
                      <a:pt x="4021" y="1787"/>
                    </a:cubicBezTo>
                    <a:cubicBezTo>
                      <a:pt x="4077" y="1472"/>
                      <a:pt x="4251" y="1206"/>
                      <a:pt x="4398" y="948"/>
                    </a:cubicBezTo>
                    <a:cubicBezTo>
                      <a:pt x="4545" y="738"/>
                      <a:pt x="4664" y="535"/>
                      <a:pt x="4839" y="332"/>
                    </a:cubicBezTo>
                    <a:cubicBezTo>
                      <a:pt x="4867" y="276"/>
                      <a:pt x="4923" y="213"/>
                      <a:pt x="4986" y="185"/>
                    </a:cubicBezTo>
                    <a:lnTo>
                      <a:pt x="4986" y="185"/>
                    </a:lnTo>
                    <a:cubicBezTo>
                      <a:pt x="4932" y="202"/>
                      <a:pt x="4880" y="208"/>
                      <a:pt x="4830" y="208"/>
                    </a:cubicBezTo>
                    <a:cubicBezTo>
                      <a:pt x="4684" y="208"/>
                      <a:pt x="4549" y="158"/>
                      <a:pt x="4398" y="158"/>
                    </a:cubicBezTo>
                    <a:cubicBezTo>
                      <a:pt x="4297" y="158"/>
                      <a:pt x="4203" y="171"/>
                      <a:pt x="4112" y="171"/>
                    </a:cubicBezTo>
                    <a:cubicBezTo>
                      <a:pt x="4021" y="171"/>
                      <a:pt x="3933" y="158"/>
                      <a:pt x="3846" y="102"/>
                    </a:cubicBezTo>
                    <a:cubicBezTo>
                      <a:pt x="3716" y="36"/>
                      <a:pt x="3552" y="0"/>
                      <a:pt x="3388" y="0"/>
                    </a:cubicBezTo>
                    <a:close/>
                  </a:path>
                </a:pathLst>
              </a:custGeom>
              <a:solidFill>
                <a:srgbClr val="A4897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676;p60">
                <a:extLst>
                  <a:ext uri="{FF2B5EF4-FFF2-40B4-BE49-F238E27FC236}">
                    <a16:creationId xmlns:a16="http://schemas.microsoft.com/office/drawing/2014/main" id="{F72B86C4-8066-8D42-C63D-8C090956A724}"/>
                  </a:ext>
                </a:extLst>
              </p:cNvPr>
              <p:cNvSpPr/>
              <p:nvPr/>
            </p:nvSpPr>
            <p:spPr>
              <a:xfrm>
                <a:off x="3744779" y="3609802"/>
                <a:ext cx="23256" cy="89632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3939" extrusionOk="0">
                    <a:moveTo>
                      <a:pt x="23" y="0"/>
                    </a:moveTo>
                    <a:cubicBezTo>
                      <a:pt x="10" y="0"/>
                      <a:pt x="0" y="16"/>
                      <a:pt x="0" y="52"/>
                    </a:cubicBezTo>
                    <a:cubicBezTo>
                      <a:pt x="0" y="164"/>
                      <a:pt x="91" y="311"/>
                      <a:pt x="119" y="429"/>
                    </a:cubicBezTo>
                    <a:cubicBezTo>
                      <a:pt x="203" y="576"/>
                      <a:pt x="294" y="751"/>
                      <a:pt x="378" y="898"/>
                    </a:cubicBezTo>
                    <a:cubicBezTo>
                      <a:pt x="441" y="1038"/>
                      <a:pt x="525" y="1185"/>
                      <a:pt x="553" y="1359"/>
                    </a:cubicBezTo>
                    <a:cubicBezTo>
                      <a:pt x="581" y="1562"/>
                      <a:pt x="525" y="1800"/>
                      <a:pt x="497" y="2003"/>
                    </a:cubicBezTo>
                    <a:cubicBezTo>
                      <a:pt x="441" y="2296"/>
                      <a:pt x="322" y="2674"/>
                      <a:pt x="497" y="2961"/>
                    </a:cubicBezTo>
                    <a:cubicBezTo>
                      <a:pt x="553" y="3052"/>
                      <a:pt x="616" y="3107"/>
                      <a:pt x="644" y="3198"/>
                    </a:cubicBezTo>
                    <a:lnTo>
                      <a:pt x="644" y="3520"/>
                    </a:lnTo>
                    <a:cubicBezTo>
                      <a:pt x="644" y="3660"/>
                      <a:pt x="700" y="3807"/>
                      <a:pt x="818" y="3898"/>
                    </a:cubicBezTo>
                    <a:cubicBezTo>
                      <a:pt x="847" y="3927"/>
                      <a:pt x="880" y="3939"/>
                      <a:pt x="911" y="3939"/>
                    </a:cubicBezTo>
                    <a:cubicBezTo>
                      <a:pt x="970" y="3939"/>
                      <a:pt x="1021" y="3894"/>
                      <a:pt x="1021" y="3835"/>
                    </a:cubicBezTo>
                    <a:cubicBezTo>
                      <a:pt x="1021" y="3632"/>
                      <a:pt x="993" y="3457"/>
                      <a:pt x="993" y="3282"/>
                    </a:cubicBezTo>
                    <a:cubicBezTo>
                      <a:pt x="993" y="3107"/>
                      <a:pt x="930" y="2996"/>
                      <a:pt x="846" y="2849"/>
                    </a:cubicBezTo>
                    <a:cubicBezTo>
                      <a:pt x="791" y="2730"/>
                      <a:pt x="756" y="2674"/>
                      <a:pt x="756" y="2555"/>
                    </a:cubicBezTo>
                    <a:cubicBezTo>
                      <a:pt x="756" y="2471"/>
                      <a:pt x="791" y="2380"/>
                      <a:pt x="791" y="2324"/>
                    </a:cubicBezTo>
                    <a:cubicBezTo>
                      <a:pt x="818" y="2122"/>
                      <a:pt x="874" y="1947"/>
                      <a:pt x="874" y="1737"/>
                    </a:cubicBezTo>
                    <a:cubicBezTo>
                      <a:pt x="930" y="1387"/>
                      <a:pt x="846" y="1101"/>
                      <a:pt x="672" y="807"/>
                    </a:cubicBezTo>
                    <a:cubicBezTo>
                      <a:pt x="497" y="548"/>
                      <a:pt x="322" y="227"/>
                      <a:pt x="56" y="24"/>
                    </a:cubicBezTo>
                    <a:cubicBezTo>
                      <a:pt x="44" y="9"/>
                      <a:pt x="32" y="0"/>
                      <a:pt x="23" y="0"/>
                    </a:cubicBezTo>
                    <a:close/>
                  </a:path>
                </a:pathLst>
              </a:custGeom>
              <a:solidFill>
                <a:srgbClr val="A4897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677;p60">
                <a:extLst>
                  <a:ext uri="{FF2B5EF4-FFF2-40B4-BE49-F238E27FC236}">
                    <a16:creationId xmlns:a16="http://schemas.microsoft.com/office/drawing/2014/main" id="{8353BA36-08E3-E5A3-5555-680CA9464E5F}"/>
                  </a:ext>
                </a:extLst>
              </p:cNvPr>
              <p:cNvSpPr/>
              <p:nvPr/>
            </p:nvSpPr>
            <p:spPr>
              <a:xfrm>
                <a:off x="3766737" y="3616742"/>
                <a:ext cx="26009" cy="83693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3678" extrusionOk="0">
                    <a:moveTo>
                      <a:pt x="160" y="0"/>
                    </a:moveTo>
                    <a:cubicBezTo>
                      <a:pt x="74" y="0"/>
                      <a:pt x="0" y="74"/>
                      <a:pt x="0" y="180"/>
                    </a:cubicBezTo>
                    <a:cubicBezTo>
                      <a:pt x="28" y="355"/>
                      <a:pt x="112" y="502"/>
                      <a:pt x="112" y="649"/>
                    </a:cubicBezTo>
                    <a:cubicBezTo>
                      <a:pt x="112" y="824"/>
                      <a:pt x="84" y="970"/>
                      <a:pt x="84" y="1145"/>
                    </a:cubicBezTo>
                    <a:cubicBezTo>
                      <a:pt x="84" y="1292"/>
                      <a:pt x="112" y="1432"/>
                      <a:pt x="175" y="1551"/>
                    </a:cubicBezTo>
                    <a:cubicBezTo>
                      <a:pt x="231" y="1698"/>
                      <a:pt x="315" y="1817"/>
                      <a:pt x="350" y="1991"/>
                    </a:cubicBezTo>
                    <a:cubicBezTo>
                      <a:pt x="406" y="2306"/>
                      <a:pt x="315" y="2628"/>
                      <a:pt x="406" y="2949"/>
                    </a:cubicBezTo>
                    <a:cubicBezTo>
                      <a:pt x="490" y="3243"/>
                      <a:pt x="700" y="3474"/>
                      <a:pt x="930" y="3649"/>
                    </a:cubicBezTo>
                    <a:cubicBezTo>
                      <a:pt x="949" y="3669"/>
                      <a:pt x="971" y="3677"/>
                      <a:pt x="992" y="3677"/>
                    </a:cubicBezTo>
                    <a:cubicBezTo>
                      <a:pt x="1068" y="3677"/>
                      <a:pt x="1142" y="3572"/>
                      <a:pt x="1077" y="3502"/>
                    </a:cubicBezTo>
                    <a:cubicBezTo>
                      <a:pt x="783" y="3271"/>
                      <a:pt x="665" y="2977"/>
                      <a:pt x="665" y="2600"/>
                    </a:cubicBezTo>
                    <a:cubicBezTo>
                      <a:pt x="665" y="2306"/>
                      <a:pt x="728" y="1991"/>
                      <a:pt x="609" y="1698"/>
                    </a:cubicBezTo>
                    <a:cubicBezTo>
                      <a:pt x="581" y="1579"/>
                      <a:pt x="490" y="1495"/>
                      <a:pt x="462" y="1348"/>
                    </a:cubicBezTo>
                    <a:cubicBezTo>
                      <a:pt x="434" y="1201"/>
                      <a:pt x="462" y="1026"/>
                      <a:pt x="462" y="880"/>
                    </a:cubicBezTo>
                    <a:cubicBezTo>
                      <a:pt x="490" y="593"/>
                      <a:pt x="490" y="243"/>
                      <a:pt x="259" y="33"/>
                    </a:cubicBezTo>
                    <a:cubicBezTo>
                      <a:pt x="227" y="11"/>
                      <a:pt x="192" y="0"/>
                      <a:pt x="160" y="0"/>
                    </a:cubicBezTo>
                    <a:close/>
                  </a:path>
                </a:pathLst>
              </a:custGeom>
              <a:solidFill>
                <a:srgbClr val="A4897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678;p60">
                <a:extLst>
                  <a:ext uri="{FF2B5EF4-FFF2-40B4-BE49-F238E27FC236}">
                    <a16:creationId xmlns:a16="http://schemas.microsoft.com/office/drawing/2014/main" id="{D1B7CFC8-ABB3-C8B5-3E71-0B0E057854B9}"/>
                  </a:ext>
                </a:extLst>
              </p:cNvPr>
              <p:cNvSpPr/>
              <p:nvPr/>
            </p:nvSpPr>
            <p:spPr>
              <a:xfrm>
                <a:off x="3812406" y="3600199"/>
                <a:ext cx="82282" cy="97983"/>
              </a:xfrm>
              <a:custGeom>
                <a:avLst/>
                <a:gdLst/>
                <a:ahLst/>
                <a:cxnLst/>
                <a:rect l="l" t="t" r="r" b="b"/>
                <a:pathLst>
                  <a:path w="3616" h="4306" extrusionOk="0">
                    <a:moveTo>
                      <a:pt x="3156" y="0"/>
                    </a:moveTo>
                    <a:cubicBezTo>
                      <a:pt x="2973" y="0"/>
                      <a:pt x="2880" y="90"/>
                      <a:pt x="2825" y="299"/>
                    </a:cubicBezTo>
                    <a:cubicBezTo>
                      <a:pt x="2797" y="411"/>
                      <a:pt x="2825" y="530"/>
                      <a:pt x="2853" y="649"/>
                    </a:cubicBezTo>
                    <a:lnTo>
                      <a:pt x="2853" y="677"/>
                    </a:lnTo>
                    <a:cubicBezTo>
                      <a:pt x="2825" y="705"/>
                      <a:pt x="2825" y="733"/>
                      <a:pt x="2797" y="760"/>
                    </a:cubicBezTo>
                    <a:cubicBezTo>
                      <a:pt x="2769" y="705"/>
                      <a:pt x="2741" y="649"/>
                      <a:pt x="2650" y="649"/>
                    </a:cubicBezTo>
                    <a:cubicBezTo>
                      <a:pt x="2329" y="649"/>
                      <a:pt x="2042" y="705"/>
                      <a:pt x="1692" y="733"/>
                    </a:cubicBezTo>
                    <a:cubicBezTo>
                      <a:pt x="1676" y="700"/>
                      <a:pt x="1648" y="686"/>
                      <a:pt x="1616" y="686"/>
                    </a:cubicBezTo>
                    <a:cubicBezTo>
                      <a:pt x="1593" y="686"/>
                      <a:pt x="1569" y="693"/>
                      <a:pt x="1545" y="705"/>
                    </a:cubicBezTo>
                    <a:cubicBezTo>
                      <a:pt x="1517" y="705"/>
                      <a:pt x="1517" y="733"/>
                      <a:pt x="1490" y="733"/>
                    </a:cubicBezTo>
                    <a:lnTo>
                      <a:pt x="1399" y="733"/>
                    </a:lnTo>
                    <a:cubicBezTo>
                      <a:pt x="1224" y="733"/>
                      <a:pt x="1077" y="705"/>
                      <a:pt x="902" y="677"/>
                    </a:cubicBezTo>
                    <a:cubicBezTo>
                      <a:pt x="755" y="677"/>
                      <a:pt x="671" y="760"/>
                      <a:pt x="643" y="907"/>
                    </a:cubicBezTo>
                    <a:cubicBezTo>
                      <a:pt x="643" y="1082"/>
                      <a:pt x="671" y="1257"/>
                      <a:pt x="553" y="1404"/>
                    </a:cubicBezTo>
                    <a:cubicBezTo>
                      <a:pt x="441" y="1607"/>
                      <a:pt x="294" y="1781"/>
                      <a:pt x="147" y="1956"/>
                    </a:cubicBezTo>
                    <a:cubicBezTo>
                      <a:pt x="0" y="2194"/>
                      <a:pt x="266" y="2509"/>
                      <a:pt x="350" y="2746"/>
                    </a:cubicBezTo>
                    <a:cubicBezTo>
                      <a:pt x="350" y="2802"/>
                      <a:pt x="378" y="2893"/>
                      <a:pt x="469" y="2921"/>
                    </a:cubicBezTo>
                    <a:lnTo>
                      <a:pt x="553" y="2921"/>
                    </a:lnTo>
                    <a:cubicBezTo>
                      <a:pt x="699" y="3180"/>
                      <a:pt x="1021" y="3355"/>
                      <a:pt x="1224" y="3557"/>
                    </a:cubicBezTo>
                    <a:cubicBezTo>
                      <a:pt x="1371" y="3648"/>
                      <a:pt x="1517" y="3732"/>
                      <a:pt x="1664" y="3851"/>
                    </a:cubicBezTo>
                    <a:cubicBezTo>
                      <a:pt x="1776" y="3942"/>
                      <a:pt x="1895" y="4054"/>
                      <a:pt x="2042" y="4082"/>
                    </a:cubicBezTo>
                    <a:lnTo>
                      <a:pt x="2070" y="4082"/>
                    </a:lnTo>
                    <a:cubicBezTo>
                      <a:pt x="2098" y="4117"/>
                      <a:pt x="2098" y="4145"/>
                      <a:pt x="2126" y="4173"/>
                    </a:cubicBezTo>
                    <a:cubicBezTo>
                      <a:pt x="2166" y="4270"/>
                      <a:pt x="2243" y="4306"/>
                      <a:pt x="2337" y="4306"/>
                    </a:cubicBezTo>
                    <a:cubicBezTo>
                      <a:pt x="2584" y="4306"/>
                      <a:pt x="2952" y="4059"/>
                      <a:pt x="3119" y="3998"/>
                    </a:cubicBezTo>
                    <a:cubicBezTo>
                      <a:pt x="3175" y="3970"/>
                      <a:pt x="3203" y="3851"/>
                      <a:pt x="3147" y="3795"/>
                    </a:cubicBezTo>
                    <a:cubicBezTo>
                      <a:pt x="3000" y="3529"/>
                      <a:pt x="2503" y="3474"/>
                      <a:pt x="2650" y="3124"/>
                    </a:cubicBezTo>
                    <a:cubicBezTo>
                      <a:pt x="2713" y="2977"/>
                      <a:pt x="2825" y="2858"/>
                      <a:pt x="2853" y="2718"/>
                    </a:cubicBezTo>
                    <a:cubicBezTo>
                      <a:pt x="2888" y="2572"/>
                      <a:pt x="2825" y="2425"/>
                      <a:pt x="2888" y="2278"/>
                    </a:cubicBezTo>
                    <a:cubicBezTo>
                      <a:pt x="3028" y="1928"/>
                      <a:pt x="3266" y="1635"/>
                      <a:pt x="3440" y="1320"/>
                    </a:cubicBezTo>
                    <a:cubicBezTo>
                      <a:pt x="3587" y="998"/>
                      <a:pt x="3615" y="705"/>
                      <a:pt x="3587" y="383"/>
                    </a:cubicBezTo>
                    <a:cubicBezTo>
                      <a:pt x="3615" y="180"/>
                      <a:pt x="3412" y="33"/>
                      <a:pt x="3238" y="5"/>
                    </a:cubicBezTo>
                    <a:cubicBezTo>
                      <a:pt x="3209" y="2"/>
                      <a:pt x="3181" y="0"/>
                      <a:pt x="3156" y="0"/>
                    </a:cubicBezTo>
                    <a:close/>
                  </a:path>
                </a:pathLst>
              </a:custGeom>
              <a:solidFill>
                <a:srgbClr val="A4897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679;p60">
                <a:extLst>
                  <a:ext uri="{FF2B5EF4-FFF2-40B4-BE49-F238E27FC236}">
                    <a16:creationId xmlns:a16="http://schemas.microsoft.com/office/drawing/2014/main" id="{ADEBC9C5-55F7-93E2-F576-BD2AB02B2582}"/>
                  </a:ext>
                </a:extLst>
              </p:cNvPr>
              <p:cNvSpPr/>
              <p:nvPr/>
            </p:nvSpPr>
            <p:spPr>
              <a:xfrm>
                <a:off x="3940335" y="3604659"/>
                <a:ext cx="25304" cy="11489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5049" extrusionOk="0">
                    <a:moveTo>
                      <a:pt x="921" y="1"/>
                    </a:moveTo>
                    <a:cubicBezTo>
                      <a:pt x="908" y="1"/>
                      <a:pt x="892" y="4"/>
                      <a:pt x="874" y="12"/>
                    </a:cubicBezTo>
                    <a:cubicBezTo>
                      <a:pt x="790" y="40"/>
                      <a:pt x="727" y="131"/>
                      <a:pt x="671" y="215"/>
                    </a:cubicBezTo>
                    <a:cubicBezTo>
                      <a:pt x="643" y="250"/>
                      <a:pt x="643" y="306"/>
                      <a:pt x="671" y="334"/>
                    </a:cubicBezTo>
                    <a:cubicBezTo>
                      <a:pt x="615" y="453"/>
                      <a:pt x="552" y="599"/>
                      <a:pt x="524" y="739"/>
                    </a:cubicBezTo>
                    <a:lnTo>
                      <a:pt x="524" y="802"/>
                    </a:lnTo>
                    <a:cubicBezTo>
                      <a:pt x="468" y="949"/>
                      <a:pt x="468" y="1124"/>
                      <a:pt x="524" y="1299"/>
                    </a:cubicBezTo>
                    <a:cubicBezTo>
                      <a:pt x="552" y="1411"/>
                      <a:pt x="587" y="1501"/>
                      <a:pt x="496" y="1585"/>
                    </a:cubicBezTo>
                    <a:cubicBezTo>
                      <a:pt x="441" y="1704"/>
                      <a:pt x="413" y="1760"/>
                      <a:pt x="378" y="1879"/>
                    </a:cubicBezTo>
                    <a:lnTo>
                      <a:pt x="378" y="2201"/>
                    </a:lnTo>
                    <a:cubicBezTo>
                      <a:pt x="294" y="2313"/>
                      <a:pt x="266" y="2487"/>
                      <a:pt x="266" y="2634"/>
                    </a:cubicBezTo>
                    <a:cubicBezTo>
                      <a:pt x="266" y="2753"/>
                      <a:pt x="294" y="2872"/>
                      <a:pt x="322" y="2956"/>
                    </a:cubicBezTo>
                    <a:cubicBezTo>
                      <a:pt x="294" y="3012"/>
                      <a:pt x="294" y="3075"/>
                      <a:pt x="266" y="3131"/>
                    </a:cubicBezTo>
                    <a:cubicBezTo>
                      <a:pt x="238" y="3361"/>
                      <a:pt x="238" y="3571"/>
                      <a:pt x="175" y="3774"/>
                    </a:cubicBezTo>
                    <a:cubicBezTo>
                      <a:pt x="119" y="4005"/>
                      <a:pt x="0" y="4180"/>
                      <a:pt x="28" y="4382"/>
                    </a:cubicBezTo>
                    <a:cubicBezTo>
                      <a:pt x="28" y="4585"/>
                      <a:pt x="91" y="4823"/>
                      <a:pt x="175" y="4998"/>
                    </a:cubicBezTo>
                    <a:cubicBezTo>
                      <a:pt x="201" y="5033"/>
                      <a:pt x="241" y="5048"/>
                      <a:pt x="281" y="5048"/>
                    </a:cubicBezTo>
                    <a:cubicBezTo>
                      <a:pt x="336" y="5048"/>
                      <a:pt x="392" y="5018"/>
                      <a:pt x="413" y="4970"/>
                    </a:cubicBezTo>
                    <a:cubicBezTo>
                      <a:pt x="468" y="4760"/>
                      <a:pt x="378" y="4585"/>
                      <a:pt x="378" y="4382"/>
                    </a:cubicBezTo>
                    <a:lnTo>
                      <a:pt x="378" y="4208"/>
                    </a:lnTo>
                    <a:lnTo>
                      <a:pt x="413" y="4208"/>
                    </a:lnTo>
                    <a:cubicBezTo>
                      <a:pt x="524" y="4096"/>
                      <a:pt x="524" y="3949"/>
                      <a:pt x="552" y="3774"/>
                    </a:cubicBezTo>
                    <a:cubicBezTo>
                      <a:pt x="587" y="3599"/>
                      <a:pt x="643" y="3452"/>
                      <a:pt x="671" y="3305"/>
                    </a:cubicBezTo>
                    <a:cubicBezTo>
                      <a:pt x="699" y="3187"/>
                      <a:pt x="699" y="3103"/>
                      <a:pt x="671" y="2984"/>
                    </a:cubicBezTo>
                    <a:cubicBezTo>
                      <a:pt x="699" y="2872"/>
                      <a:pt x="727" y="2753"/>
                      <a:pt x="727" y="2606"/>
                    </a:cubicBezTo>
                    <a:cubicBezTo>
                      <a:pt x="762" y="2487"/>
                      <a:pt x="727" y="2376"/>
                      <a:pt x="699" y="2257"/>
                    </a:cubicBezTo>
                    <a:cubicBezTo>
                      <a:pt x="727" y="2257"/>
                      <a:pt x="727" y="2257"/>
                      <a:pt x="727" y="2229"/>
                    </a:cubicBezTo>
                    <a:cubicBezTo>
                      <a:pt x="902" y="1998"/>
                      <a:pt x="1112" y="1676"/>
                      <a:pt x="993" y="1355"/>
                    </a:cubicBezTo>
                    <a:cubicBezTo>
                      <a:pt x="902" y="1208"/>
                      <a:pt x="818" y="1061"/>
                      <a:pt x="790" y="858"/>
                    </a:cubicBezTo>
                    <a:lnTo>
                      <a:pt x="790" y="802"/>
                    </a:lnTo>
                    <a:cubicBezTo>
                      <a:pt x="818" y="655"/>
                      <a:pt x="846" y="481"/>
                      <a:pt x="902" y="334"/>
                    </a:cubicBezTo>
                    <a:cubicBezTo>
                      <a:pt x="937" y="334"/>
                      <a:pt x="937" y="306"/>
                      <a:pt x="965" y="278"/>
                    </a:cubicBezTo>
                    <a:cubicBezTo>
                      <a:pt x="965" y="278"/>
                      <a:pt x="993" y="250"/>
                      <a:pt x="993" y="215"/>
                    </a:cubicBezTo>
                    <a:lnTo>
                      <a:pt x="1021" y="215"/>
                    </a:lnTo>
                    <a:lnTo>
                      <a:pt x="1021" y="187"/>
                    </a:lnTo>
                    <a:cubicBezTo>
                      <a:pt x="1035" y="173"/>
                      <a:pt x="1035" y="166"/>
                      <a:pt x="1031" y="166"/>
                    </a:cubicBezTo>
                    <a:cubicBezTo>
                      <a:pt x="1029" y="166"/>
                      <a:pt x="1026" y="168"/>
                      <a:pt x="1024" y="173"/>
                    </a:cubicBezTo>
                    <a:lnTo>
                      <a:pt x="1024" y="173"/>
                    </a:lnTo>
                    <a:cubicBezTo>
                      <a:pt x="1031" y="158"/>
                      <a:pt x="1049" y="153"/>
                      <a:pt x="1049" y="131"/>
                    </a:cubicBezTo>
                    <a:cubicBezTo>
                      <a:pt x="1049" y="103"/>
                      <a:pt x="1021" y="40"/>
                      <a:pt x="993" y="40"/>
                    </a:cubicBezTo>
                    <a:cubicBezTo>
                      <a:pt x="973" y="20"/>
                      <a:pt x="953" y="1"/>
                      <a:pt x="921" y="1"/>
                    </a:cubicBezTo>
                    <a:close/>
                  </a:path>
                </a:pathLst>
              </a:custGeom>
              <a:solidFill>
                <a:srgbClr val="A4897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680;p60">
                <a:extLst>
                  <a:ext uri="{FF2B5EF4-FFF2-40B4-BE49-F238E27FC236}">
                    <a16:creationId xmlns:a16="http://schemas.microsoft.com/office/drawing/2014/main" id="{ABA90B05-B369-05EA-BD8E-A612C0D1D701}"/>
                  </a:ext>
                </a:extLst>
              </p:cNvPr>
              <p:cNvSpPr/>
              <p:nvPr/>
            </p:nvSpPr>
            <p:spPr>
              <a:xfrm>
                <a:off x="3926477" y="3622840"/>
                <a:ext cx="13858" cy="83761"/>
              </a:xfrm>
              <a:custGeom>
                <a:avLst/>
                <a:gdLst/>
                <a:ahLst/>
                <a:cxnLst/>
                <a:rect l="l" t="t" r="r" b="b"/>
                <a:pathLst>
                  <a:path w="609" h="3681" extrusionOk="0">
                    <a:moveTo>
                      <a:pt x="469" y="1"/>
                    </a:moveTo>
                    <a:cubicBezTo>
                      <a:pt x="434" y="1"/>
                      <a:pt x="400" y="10"/>
                      <a:pt x="378" y="31"/>
                    </a:cubicBezTo>
                    <a:cubicBezTo>
                      <a:pt x="175" y="290"/>
                      <a:pt x="203" y="556"/>
                      <a:pt x="203" y="877"/>
                    </a:cubicBezTo>
                    <a:cubicBezTo>
                      <a:pt x="203" y="1199"/>
                      <a:pt x="113" y="1514"/>
                      <a:pt x="148" y="1835"/>
                    </a:cubicBezTo>
                    <a:cubicBezTo>
                      <a:pt x="203" y="2038"/>
                      <a:pt x="259" y="2213"/>
                      <a:pt x="203" y="2423"/>
                    </a:cubicBezTo>
                    <a:cubicBezTo>
                      <a:pt x="175" y="2562"/>
                      <a:pt x="85" y="2709"/>
                      <a:pt x="57" y="2856"/>
                    </a:cubicBezTo>
                    <a:cubicBezTo>
                      <a:pt x="1" y="3178"/>
                      <a:pt x="148" y="3381"/>
                      <a:pt x="322" y="3646"/>
                    </a:cubicBezTo>
                    <a:cubicBezTo>
                      <a:pt x="339" y="3671"/>
                      <a:pt x="365" y="3681"/>
                      <a:pt x="392" y="3681"/>
                    </a:cubicBezTo>
                    <a:cubicBezTo>
                      <a:pt x="457" y="3681"/>
                      <a:pt x="527" y="3620"/>
                      <a:pt x="462" y="3555"/>
                    </a:cubicBezTo>
                    <a:cubicBezTo>
                      <a:pt x="406" y="3409"/>
                      <a:pt x="322" y="3262"/>
                      <a:pt x="322" y="3087"/>
                    </a:cubicBezTo>
                    <a:cubicBezTo>
                      <a:pt x="350" y="2947"/>
                      <a:pt x="378" y="2800"/>
                      <a:pt x="434" y="2681"/>
                    </a:cubicBezTo>
                    <a:cubicBezTo>
                      <a:pt x="497" y="2534"/>
                      <a:pt x="553" y="2423"/>
                      <a:pt x="553" y="2276"/>
                    </a:cubicBezTo>
                    <a:cubicBezTo>
                      <a:pt x="581" y="2129"/>
                      <a:pt x="525" y="1982"/>
                      <a:pt x="497" y="1835"/>
                    </a:cubicBezTo>
                    <a:cubicBezTo>
                      <a:pt x="434" y="1514"/>
                      <a:pt x="553" y="1199"/>
                      <a:pt x="553" y="877"/>
                    </a:cubicBezTo>
                    <a:cubicBezTo>
                      <a:pt x="553" y="730"/>
                      <a:pt x="525" y="584"/>
                      <a:pt x="553" y="437"/>
                    </a:cubicBezTo>
                    <a:cubicBezTo>
                      <a:pt x="581" y="325"/>
                      <a:pt x="609" y="206"/>
                      <a:pt x="581" y="59"/>
                    </a:cubicBezTo>
                    <a:cubicBezTo>
                      <a:pt x="581" y="25"/>
                      <a:pt x="525" y="1"/>
                      <a:pt x="469" y="1"/>
                    </a:cubicBezTo>
                    <a:close/>
                  </a:path>
                </a:pathLst>
              </a:custGeom>
              <a:solidFill>
                <a:srgbClr val="A4897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681;p60">
                <a:extLst>
                  <a:ext uri="{FF2B5EF4-FFF2-40B4-BE49-F238E27FC236}">
                    <a16:creationId xmlns:a16="http://schemas.microsoft.com/office/drawing/2014/main" id="{4F4A0F0F-09F5-B33C-FC27-E5CAF42322EF}"/>
                  </a:ext>
                </a:extLst>
              </p:cNvPr>
              <p:cNvSpPr/>
              <p:nvPr/>
            </p:nvSpPr>
            <p:spPr>
              <a:xfrm>
                <a:off x="3903244" y="3651057"/>
                <a:ext cx="23256" cy="75797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3331" extrusionOk="0">
                    <a:moveTo>
                      <a:pt x="889" y="1"/>
                    </a:moveTo>
                    <a:cubicBezTo>
                      <a:pt x="861" y="1"/>
                      <a:pt x="833" y="15"/>
                      <a:pt x="819" y="43"/>
                    </a:cubicBezTo>
                    <a:cubicBezTo>
                      <a:pt x="756" y="218"/>
                      <a:pt x="728" y="483"/>
                      <a:pt x="728" y="686"/>
                    </a:cubicBezTo>
                    <a:cubicBezTo>
                      <a:pt x="672" y="714"/>
                      <a:pt x="644" y="742"/>
                      <a:pt x="609" y="798"/>
                    </a:cubicBezTo>
                    <a:cubicBezTo>
                      <a:pt x="581" y="917"/>
                      <a:pt x="553" y="1064"/>
                      <a:pt x="553" y="1211"/>
                    </a:cubicBezTo>
                    <a:cubicBezTo>
                      <a:pt x="553" y="1357"/>
                      <a:pt x="525" y="1497"/>
                      <a:pt x="497" y="1644"/>
                    </a:cubicBezTo>
                    <a:cubicBezTo>
                      <a:pt x="434" y="1882"/>
                      <a:pt x="406" y="2141"/>
                      <a:pt x="322" y="2406"/>
                    </a:cubicBezTo>
                    <a:cubicBezTo>
                      <a:pt x="259" y="2490"/>
                      <a:pt x="232" y="2637"/>
                      <a:pt x="176" y="2721"/>
                    </a:cubicBezTo>
                    <a:cubicBezTo>
                      <a:pt x="148" y="2812"/>
                      <a:pt x="57" y="2868"/>
                      <a:pt x="57" y="2959"/>
                    </a:cubicBezTo>
                    <a:cubicBezTo>
                      <a:pt x="1" y="3105"/>
                      <a:pt x="148" y="3245"/>
                      <a:pt x="259" y="3308"/>
                    </a:cubicBezTo>
                    <a:cubicBezTo>
                      <a:pt x="285" y="3324"/>
                      <a:pt x="312" y="3331"/>
                      <a:pt x="339" y="3331"/>
                    </a:cubicBezTo>
                    <a:cubicBezTo>
                      <a:pt x="409" y="3331"/>
                      <a:pt x="477" y="3283"/>
                      <a:pt x="497" y="3217"/>
                    </a:cubicBezTo>
                    <a:cubicBezTo>
                      <a:pt x="497" y="3161"/>
                      <a:pt x="497" y="3133"/>
                      <a:pt x="525" y="3071"/>
                    </a:cubicBezTo>
                    <a:cubicBezTo>
                      <a:pt x="525" y="3105"/>
                      <a:pt x="525" y="3105"/>
                      <a:pt x="553" y="3133"/>
                    </a:cubicBezTo>
                    <a:cubicBezTo>
                      <a:pt x="570" y="3202"/>
                      <a:pt x="621" y="3241"/>
                      <a:pt x="677" y="3241"/>
                    </a:cubicBezTo>
                    <a:cubicBezTo>
                      <a:pt x="713" y="3241"/>
                      <a:pt x="751" y="3225"/>
                      <a:pt x="784" y="3189"/>
                    </a:cubicBezTo>
                    <a:cubicBezTo>
                      <a:pt x="875" y="3105"/>
                      <a:pt x="875" y="2987"/>
                      <a:pt x="875" y="2840"/>
                    </a:cubicBezTo>
                    <a:cubicBezTo>
                      <a:pt x="903" y="2665"/>
                      <a:pt x="959" y="2462"/>
                      <a:pt x="994" y="2259"/>
                    </a:cubicBezTo>
                    <a:cubicBezTo>
                      <a:pt x="994" y="1994"/>
                      <a:pt x="903" y="1735"/>
                      <a:pt x="931" y="1469"/>
                    </a:cubicBezTo>
                    <a:cubicBezTo>
                      <a:pt x="959" y="1239"/>
                      <a:pt x="994" y="1008"/>
                      <a:pt x="994" y="742"/>
                    </a:cubicBezTo>
                    <a:cubicBezTo>
                      <a:pt x="994" y="511"/>
                      <a:pt x="1022" y="246"/>
                      <a:pt x="959" y="43"/>
                    </a:cubicBezTo>
                    <a:cubicBezTo>
                      <a:pt x="945" y="15"/>
                      <a:pt x="917" y="1"/>
                      <a:pt x="889" y="1"/>
                    </a:cubicBezTo>
                    <a:close/>
                  </a:path>
                </a:pathLst>
              </a:custGeom>
              <a:solidFill>
                <a:srgbClr val="A4897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682;p60">
                <a:extLst>
                  <a:ext uri="{FF2B5EF4-FFF2-40B4-BE49-F238E27FC236}">
                    <a16:creationId xmlns:a16="http://schemas.microsoft.com/office/drawing/2014/main" id="{7609D9D9-FE97-74A0-9BE0-F902E95D2A8B}"/>
                  </a:ext>
                </a:extLst>
              </p:cNvPr>
              <p:cNvSpPr/>
              <p:nvPr/>
            </p:nvSpPr>
            <p:spPr>
              <a:xfrm>
                <a:off x="3709622" y="3790636"/>
                <a:ext cx="201609" cy="45009"/>
              </a:xfrm>
              <a:custGeom>
                <a:avLst/>
                <a:gdLst/>
                <a:ahLst/>
                <a:cxnLst/>
                <a:rect l="l" t="t" r="r" b="b"/>
                <a:pathLst>
                  <a:path w="8860" h="1978" extrusionOk="0">
                    <a:moveTo>
                      <a:pt x="574" y="0"/>
                    </a:moveTo>
                    <a:cubicBezTo>
                      <a:pt x="321" y="0"/>
                      <a:pt x="315" y="402"/>
                      <a:pt x="266" y="580"/>
                    </a:cubicBezTo>
                    <a:cubicBezTo>
                      <a:pt x="175" y="957"/>
                      <a:pt x="28" y="1398"/>
                      <a:pt x="0" y="1775"/>
                    </a:cubicBezTo>
                    <a:cubicBezTo>
                      <a:pt x="121" y="1864"/>
                      <a:pt x="308" y="1886"/>
                      <a:pt x="501" y="1886"/>
                    </a:cubicBezTo>
                    <a:cubicBezTo>
                      <a:pt x="686" y="1886"/>
                      <a:pt x="877" y="1866"/>
                      <a:pt x="1021" y="1866"/>
                    </a:cubicBezTo>
                    <a:cubicBezTo>
                      <a:pt x="1545" y="1866"/>
                      <a:pt x="2070" y="1922"/>
                      <a:pt x="2594" y="1950"/>
                    </a:cubicBezTo>
                    <a:cubicBezTo>
                      <a:pt x="3119" y="1950"/>
                      <a:pt x="3587" y="1950"/>
                      <a:pt x="4112" y="1922"/>
                    </a:cubicBezTo>
                    <a:cubicBezTo>
                      <a:pt x="4166" y="1918"/>
                      <a:pt x="4219" y="1916"/>
                      <a:pt x="4273" y="1916"/>
                    </a:cubicBezTo>
                    <a:cubicBezTo>
                      <a:pt x="4597" y="1916"/>
                      <a:pt x="4921" y="1978"/>
                      <a:pt x="5244" y="1978"/>
                    </a:cubicBezTo>
                    <a:cubicBezTo>
                      <a:pt x="6034" y="1978"/>
                      <a:pt x="6818" y="1978"/>
                      <a:pt x="7580" y="1866"/>
                    </a:cubicBezTo>
                    <a:cubicBezTo>
                      <a:pt x="7866" y="1831"/>
                      <a:pt x="8160" y="1803"/>
                      <a:pt x="8454" y="1775"/>
                    </a:cubicBezTo>
                    <a:cubicBezTo>
                      <a:pt x="8487" y="1775"/>
                      <a:pt x="8540" y="1780"/>
                      <a:pt x="8593" y="1780"/>
                    </a:cubicBezTo>
                    <a:cubicBezTo>
                      <a:pt x="8672" y="1780"/>
                      <a:pt x="8752" y="1770"/>
                      <a:pt x="8768" y="1719"/>
                    </a:cubicBezTo>
                    <a:cubicBezTo>
                      <a:pt x="8859" y="1600"/>
                      <a:pt x="8566" y="1167"/>
                      <a:pt x="8510" y="1076"/>
                    </a:cubicBezTo>
                    <a:cubicBezTo>
                      <a:pt x="8446" y="982"/>
                      <a:pt x="8392" y="930"/>
                      <a:pt x="8332" y="930"/>
                    </a:cubicBezTo>
                    <a:cubicBezTo>
                      <a:pt x="8282" y="930"/>
                      <a:pt x="8228" y="968"/>
                      <a:pt x="8160" y="1048"/>
                    </a:cubicBezTo>
                    <a:cubicBezTo>
                      <a:pt x="8125" y="1101"/>
                      <a:pt x="8064" y="1191"/>
                      <a:pt x="8039" y="1265"/>
                    </a:cubicBezTo>
                    <a:lnTo>
                      <a:pt x="8039" y="1265"/>
                    </a:lnTo>
                    <a:cubicBezTo>
                      <a:pt x="8013" y="1160"/>
                      <a:pt x="7922" y="1076"/>
                      <a:pt x="7811" y="1076"/>
                    </a:cubicBezTo>
                    <a:cubicBezTo>
                      <a:pt x="7636" y="1104"/>
                      <a:pt x="7461" y="1370"/>
                      <a:pt x="7370" y="1517"/>
                    </a:cubicBezTo>
                    <a:cubicBezTo>
                      <a:pt x="7405" y="1370"/>
                      <a:pt x="7433" y="1223"/>
                      <a:pt x="7258" y="1195"/>
                    </a:cubicBezTo>
                    <a:cubicBezTo>
                      <a:pt x="7111" y="1195"/>
                      <a:pt x="6909" y="1454"/>
                      <a:pt x="6790" y="1544"/>
                    </a:cubicBezTo>
                    <a:cubicBezTo>
                      <a:pt x="6818" y="1426"/>
                      <a:pt x="6909" y="1167"/>
                      <a:pt x="6818" y="1048"/>
                    </a:cubicBezTo>
                    <a:cubicBezTo>
                      <a:pt x="6776" y="973"/>
                      <a:pt x="6734" y="946"/>
                      <a:pt x="6689" y="946"/>
                    </a:cubicBezTo>
                    <a:cubicBezTo>
                      <a:pt x="6614" y="946"/>
                      <a:pt x="6532" y="1023"/>
                      <a:pt x="6440" y="1076"/>
                    </a:cubicBezTo>
                    <a:cubicBezTo>
                      <a:pt x="6334" y="970"/>
                      <a:pt x="6278" y="774"/>
                      <a:pt x="6122" y="774"/>
                    </a:cubicBezTo>
                    <a:cubicBezTo>
                      <a:pt x="6104" y="774"/>
                      <a:pt x="6084" y="776"/>
                      <a:pt x="6062" y="782"/>
                    </a:cubicBezTo>
                    <a:cubicBezTo>
                      <a:pt x="5888" y="845"/>
                      <a:pt x="5713" y="1195"/>
                      <a:pt x="5713" y="1370"/>
                    </a:cubicBezTo>
                    <a:cubicBezTo>
                      <a:pt x="5679" y="1221"/>
                      <a:pt x="5636" y="1165"/>
                      <a:pt x="5588" y="1165"/>
                    </a:cubicBezTo>
                    <a:cubicBezTo>
                      <a:pt x="5467" y="1165"/>
                      <a:pt x="5314" y="1515"/>
                      <a:pt x="5188" y="1600"/>
                    </a:cubicBezTo>
                    <a:cubicBezTo>
                      <a:pt x="5106" y="1468"/>
                      <a:pt x="5030" y="1243"/>
                      <a:pt x="4845" y="1243"/>
                    </a:cubicBezTo>
                    <a:cubicBezTo>
                      <a:pt x="4825" y="1243"/>
                      <a:pt x="4805" y="1245"/>
                      <a:pt x="4783" y="1251"/>
                    </a:cubicBezTo>
                    <a:cubicBezTo>
                      <a:pt x="4636" y="1307"/>
                      <a:pt x="4517" y="1454"/>
                      <a:pt x="4545" y="1572"/>
                    </a:cubicBezTo>
                    <a:cubicBezTo>
                      <a:pt x="4521" y="1471"/>
                      <a:pt x="4559" y="1328"/>
                      <a:pt x="4426" y="1328"/>
                    </a:cubicBezTo>
                    <a:cubicBezTo>
                      <a:pt x="4403" y="1328"/>
                      <a:pt x="4376" y="1333"/>
                      <a:pt x="4342" y="1342"/>
                    </a:cubicBezTo>
                    <a:cubicBezTo>
                      <a:pt x="4286" y="1342"/>
                      <a:pt x="4223" y="1398"/>
                      <a:pt x="4168" y="1426"/>
                    </a:cubicBezTo>
                    <a:cubicBezTo>
                      <a:pt x="4021" y="1426"/>
                      <a:pt x="4084" y="1398"/>
                      <a:pt x="3993" y="1342"/>
                    </a:cubicBezTo>
                    <a:cubicBezTo>
                      <a:pt x="3942" y="1322"/>
                      <a:pt x="3895" y="1313"/>
                      <a:pt x="3849" y="1313"/>
                    </a:cubicBezTo>
                    <a:cubicBezTo>
                      <a:pt x="3685" y="1313"/>
                      <a:pt x="3543" y="1424"/>
                      <a:pt x="3384" y="1517"/>
                    </a:cubicBezTo>
                    <a:cubicBezTo>
                      <a:pt x="3412" y="1398"/>
                      <a:pt x="3468" y="1223"/>
                      <a:pt x="3384" y="1132"/>
                    </a:cubicBezTo>
                    <a:cubicBezTo>
                      <a:pt x="3363" y="1116"/>
                      <a:pt x="3339" y="1109"/>
                      <a:pt x="3312" y="1109"/>
                    </a:cubicBezTo>
                    <a:cubicBezTo>
                      <a:pt x="3156" y="1109"/>
                      <a:pt x="2927" y="1354"/>
                      <a:pt x="2825" y="1426"/>
                    </a:cubicBezTo>
                    <a:cubicBezTo>
                      <a:pt x="2860" y="1279"/>
                      <a:pt x="2888" y="1104"/>
                      <a:pt x="2769" y="1020"/>
                    </a:cubicBezTo>
                    <a:cubicBezTo>
                      <a:pt x="2746" y="1008"/>
                      <a:pt x="2722" y="1003"/>
                      <a:pt x="2697" y="1003"/>
                    </a:cubicBezTo>
                    <a:cubicBezTo>
                      <a:pt x="2530" y="1003"/>
                      <a:pt x="2324" y="1242"/>
                      <a:pt x="2245" y="1370"/>
                    </a:cubicBezTo>
                    <a:cubicBezTo>
                      <a:pt x="2273" y="1251"/>
                      <a:pt x="2273" y="957"/>
                      <a:pt x="2161" y="901"/>
                    </a:cubicBezTo>
                    <a:cubicBezTo>
                      <a:pt x="2134" y="886"/>
                      <a:pt x="2108" y="880"/>
                      <a:pt x="2082" y="880"/>
                    </a:cubicBezTo>
                    <a:cubicBezTo>
                      <a:pt x="1901" y="880"/>
                      <a:pt x="1730" y="1198"/>
                      <a:pt x="1601" y="1223"/>
                    </a:cubicBezTo>
                    <a:cubicBezTo>
                      <a:pt x="1573" y="1104"/>
                      <a:pt x="1601" y="845"/>
                      <a:pt x="1461" y="754"/>
                    </a:cubicBezTo>
                    <a:cubicBezTo>
                      <a:pt x="1431" y="737"/>
                      <a:pt x="1401" y="730"/>
                      <a:pt x="1371" y="730"/>
                    </a:cubicBezTo>
                    <a:cubicBezTo>
                      <a:pt x="1256" y="730"/>
                      <a:pt x="1149" y="840"/>
                      <a:pt x="1077" y="929"/>
                    </a:cubicBezTo>
                    <a:cubicBezTo>
                      <a:pt x="902" y="670"/>
                      <a:pt x="1049" y="202"/>
                      <a:pt x="699" y="27"/>
                    </a:cubicBezTo>
                    <a:cubicBezTo>
                      <a:pt x="652" y="9"/>
                      <a:pt x="610" y="0"/>
                      <a:pt x="574" y="0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683;p60">
                <a:extLst>
                  <a:ext uri="{FF2B5EF4-FFF2-40B4-BE49-F238E27FC236}">
                    <a16:creationId xmlns:a16="http://schemas.microsoft.com/office/drawing/2014/main" id="{E6CAACF8-81C0-EB2A-D22B-D8B3274F5F1F}"/>
                  </a:ext>
                </a:extLst>
              </p:cNvPr>
              <p:cNvSpPr/>
              <p:nvPr/>
            </p:nvSpPr>
            <p:spPr>
              <a:xfrm>
                <a:off x="3652006" y="3729675"/>
                <a:ext cx="43143" cy="54271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385" extrusionOk="0">
                    <a:moveTo>
                      <a:pt x="784" y="0"/>
                    </a:moveTo>
                    <a:cubicBezTo>
                      <a:pt x="553" y="28"/>
                      <a:pt x="525" y="490"/>
                      <a:pt x="497" y="636"/>
                    </a:cubicBezTo>
                    <a:cubicBezTo>
                      <a:pt x="406" y="462"/>
                      <a:pt x="378" y="259"/>
                      <a:pt x="260" y="112"/>
                    </a:cubicBezTo>
                    <a:cubicBezTo>
                      <a:pt x="1" y="175"/>
                      <a:pt x="176" y="958"/>
                      <a:pt x="204" y="1161"/>
                    </a:cubicBezTo>
                    <a:cubicBezTo>
                      <a:pt x="378" y="1538"/>
                      <a:pt x="462" y="1951"/>
                      <a:pt x="553" y="2384"/>
                    </a:cubicBezTo>
                    <a:cubicBezTo>
                      <a:pt x="700" y="2154"/>
                      <a:pt x="812" y="1860"/>
                      <a:pt x="959" y="1601"/>
                    </a:cubicBezTo>
                    <a:cubicBezTo>
                      <a:pt x="1078" y="1336"/>
                      <a:pt x="1280" y="1105"/>
                      <a:pt x="1427" y="839"/>
                    </a:cubicBezTo>
                    <a:cubicBezTo>
                      <a:pt x="1630" y="902"/>
                      <a:pt x="1574" y="1252"/>
                      <a:pt x="1805" y="1280"/>
                    </a:cubicBezTo>
                    <a:cubicBezTo>
                      <a:pt x="1861" y="1077"/>
                      <a:pt x="1805" y="811"/>
                      <a:pt x="1833" y="608"/>
                    </a:cubicBezTo>
                    <a:cubicBezTo>
                      <a:pt x="1833" y="525"/>
                      <a:pt x="1896" y="175"/>
                      <a:pt x="1805" y="112"/>
                    </a:cubicBezTo>
                    <a:cubicBezTo>
                      <a:pt x="1787" y="95"/>
                      <a:pt x="1769" y="88"/>
                      <a:pt x="1751" y="88"/>
                    </a:cubicBezTo>
                    <a:cubicBezTo>
                      <a:pt x="1645" y="88"/>
                      <a:pt x="1528" y="324"/>
                      <a:pt x="1427" y="378"/>
                    </a:cubicBezTo>
                    <a:cubicBezTo>
                      <a:pt x="1399" y="259"/>
                      <a:pt x="1455" y="28"/>
                      <a:pt x="1308" y="28"/>
                    </a:cubicBezTo>
                    <a:cubicBezTo>
                      <a:pt x="1304" y="27"/>
                      <a:pt x="1300" y="27"/>
                      <a:pt x="1296" y="27"/>
                    </a:cubicBezTo>
                    <a:cubicBezTo>
                      <a:pt x="1184" y="27"/>
                      <a:pt x="1019" y="381"/>
                      <a:pt x="959" y="462"/>
                    </a:cubicBezTo>
                    <a:cubicBezTo>
                      <a:pt x="931" y="350"/>
                      <a:pt x="959" y="0"/>
                      <a:pt x="784" y="0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684;p60">
                <a:extLst>
                  <a:ext uri="{FF2B5EF4-FFF2-40B4-BE49-F238E27FC236}">
                    <a16:creationId xmlns:a16="http://schemas.microsoft.com/office/drawing/2014/main" id="{84BE4868-9045-944C-B04A-50AFB5C75B13}"/>
                  </a:ext>
                </a:extLst>
              </p:cNvPr>
              <p:cNvSpPr/>
              <p:nvPr/>
            </p:nvSpPr>
            <p:spPr>
              <a:xfrm>
                <a:off x="3580419" y="3642660"/>
                <a:ext cx="66217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8753" extrusionOk="0">
                    <a:moveTo>
                      <a:pt x="318" y="0"/>
                    </a:moveTo>
                    <a:cubicBezTo>
                      <a:pt x="182" y="0"/>
                      <a:pt x="231" y="392"/>
                      <a:pt x="231" y="503"/>
                    </a:cubicBezTo>
                    <a:cubicBezTo>
                      <a:pt x="203" y="817"/>
                      <a:pt x="147" y="1111"/>
                      <a:pt x="112" y="1433"/>
                    </a:cubicBezTo>
                    <a:cubicBezTo>
                      <a:pt x="56" y="1985"/>
                      <a:pt x="56" y="2565"/>
                      <a:pt x="56" y="3153"/>
                    </a:cubicBezTo>
                    <a:cubicBezTo>
                      <a:pt x="56" y="3412"/>
                      <a:pt x="0" y="4055"/>
                      <a:pt x="350" y="4111"/>
                    </a:cubicBezTo>
                    <a:cubicBezTo>
                      <a:pt x="441" y="4111"/>
                      <a:pt x="598" y="3975"/>
                      <a:pt x="698" y="3975"/>
                    </a:cubicBezTo>
                    <a:cubicBezTo>
                      <a:pt x="720" y="3975"/>
                      <a:pt x="740" y="3982"/>
                      <a:pt x="755" y="3999"/>
                    </a:cubicBezTo>
                    <a:cubicBezTo>
                      <a:pt x="846" y="4055"/>
                      <a:pt x="700" y="4314"/>
                      <a:pt x="672" y="4376"/>
                    </a:cubicBezTo>
                    <a:cubicBezTo>
                      <a:pt x="525" y="4607"/>
                      <a:pt x="322" y="4810"/>
                      <a:pt x="287" y="5076"/>
                    </a:cubicBezTo>
                    <a:cubicBezTo>
                      <a:pt x="231" y="5306"/>
                      <a:pt x="259" y="5537"/>
                      <a:pt x="322" y="5747"/>
                    </a:cubicBezTo>
                    <a:cubicBezTo>
                      <a:pt x="497" y="6446"/>
                      <a:pt x="581" y="7145"/>
                      <a:pt x="846" y="7845"/>
                    </a:cubicBezTo>
                    <a:cubicBezTo>
                      <a:pt x="958" y="8159"/>
                      <a:pt x="1161" y="8453"/>
                      <a:pt x="1427" y="8656"/>
                    </a:cubicBezTo>
                    <a:cubicBezTo>
                      <a:pt x="1530" y="8731"/>
                      <a:pt x="1619" y="8753"/>
                      <a:pt x="1712" y="8753"/>
                    </a:cubicBezTo>
                    <a:cubicBezTo>
                      <a:pt x="1801" y="8753"/>
                      <a:pt x="1894" y="8732"/>
                      <a:pt x="2007" y="8719"/>
                    </a:cubicBezTo>
                    <a:cubicBezTo>
                      <a:pt x="2182" y="8684"/>
                      <a:pt x="2357" y="8656"/>
                      <a:pt x="2532" y="8628"/>
                    </a:cubicBezTo>
                    <a:cubicBezTo>
                      <a:pt x="2563" y="8628"/>
                      <a:pt x="2629" y="8635"/>
                      <a:pt x="2691" y="8635"/>
                    </a:cubicBezTo>
                    <a:cubicBezTo>
                      <a:pt x="2754" y="8635"/>
                      <a:pt x="2811" y="8628"/>
                      <a:pt x="2825" y="8600"/>
                    </a:cubicBezTo>
                    <a:cubicBezTo>
                      <a:pt x="2909" y="8481"/>
                      <a:pt x="2385" y="7985"/>
                      <a:pt x="2301" y="7929"/>
                    </a:cubicBezTo>
                    <a:cubicBezTo>
                      <a:pt x="2098" y="7670"/>
                      <a:pt x="1832" y="7404"/>
                      <a:pt x="1720" y="7083"/>
                    </a:cubicBezTo>
                    <a:cubicBezTo>
                      <a:pt x="1602" y="6733"/>
                      <a:pt x="1720" y="6383"/>
                      <a:pt x="1602" y="6034"/>
                    </a:cubicBezTo>
                    <a:cubicBezTo>
                      <a:pt x="1511" y="5684"/>
                      <a:pt x="1308" y="5425"/>
                      <a:pt x="1280" y="5076"/>
                    </a:cubicBezTo>
                    <a:cubicBezTo>
                      <a:pt x="1280" y="4635"/>
                      <a:pt x="1455" y="4202"/>
                      <a:pt x="1224" y="3789"/>
                    </a:cubicBezTo>
                    <a:cubicBezTo>
                      <a:pt x="1021" y="3440"/>
                      <a:pt x="958" y="3209"/>
                      <a:pt x="986" y="2803"/>
                    </a:cubicBezTo>
                    <a:cubicBezTo>
                      <a:pt x="986" y="2363"/>
                      <a:pt x="874" y="2279"/>
                      <a:pt x="637" y="1929"/>
                    </a:cubicBezTo>
                    <a:cubicBezTo>
                      <a:pt x="203" y="1377"/>
                      <a:pt x="350" y="643"/>
                      <a:pt x="350" y="6"/>
                    </a:cubicBezTo>
                    <a:cubicBezTo>
                      <a:pt x="338" y="2"/>
                      <a:pt x="328" y="0"/>
                      <a:pt x="318" y="0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685;p60">
                <a:extLst>
                  <a:ext uri="{FF2B5EF4-FFF2-40B4-BE49-F238E27FC236}">
                    <a16:creationId xmlns:a16="http://schemas.microsoft.com/office/drawing/2014/main" id="{9B1AB4C7-69C5-000A-50C6-3224E3017078}"/>
                  </a:ext>
                </a:extLst>
              </p:cNvPr>
              <p:cNvSpPr/>
              <p:nvPr/>
            </p:nvSpPr>
            <p:spPr>
              <a:xfrm>
                <a:off x="3663316" y="3749563"/>
                <a:ext cx="50289" cy="84148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3698" extrusionOk="0">
                    <a:moveTo>
                      <a:pt x="958" y="0"/>
                    </a:moveTo>
                    <a:lnTo>
                      <a:pt x="874" y="84"/>
                    </a:lnTo>
                    <a:cubicBezTo>
                      <a:pt x="637" y="490"/>
                      <a:pt x="378" y="874"/>
                      <a:pt x="175" y="1308"/>
                    </a:cubicBezTo>
                    <a:cubicBezTo>
                      <a:pt x="112" y="1427"/>
                      <a:pt x="56" y="1538"/>
                      <a:pt x="28" y="1685"/>
                    </a:cubicBezTo>
                    <a:cubicBezTo>
                      <a:pt x="0" y="2154"/>
                      <a:pt x="259" y="2678"/>
                      <a:pt x="315" y="3147"/>
                    </a:cubicBezTo>
                    <a:cubicBezTo>
                      <a:pt x="350" y="3287"/>
                      <a:pt x="315" y="3608"/>
                      <a:pt x="462" y="3671"/>
                    </a:cubicBezTo>
                    <a:cubicBezTo>
                      <a:pt x="501" y="3690"/>
                      <a:pt x="544" y="3697"/>
                      <a:pt x="590" y="3697"/>
                    </a:cubicBezTo>
                    <a:cubicBezTo>
                      <a:pt x="750" y="3697"/>
                      <a:pt x="941" y="3608"/>
                      <a:pt x="1077" y="3608"/>
                    </a:cubicBezTo>
                    <a:cubicBezTo>
                      <a:pt x="1308" y="3580"/>
                      <a:pt x="1574" y="3580"/>
                      <a:pt x="1832" y="3552"/>
                    </a:cubicBezTo>
                    <a:cubicBezTo>
                      <a:pt x="1951" y="3552"/>
                      <a:pt x="1979" y="3524"/>
                      <a:pt x="2035" y="3433"/>
                    </a:cubicBezTo>
                    <a:cubicBezTo>
                      <a:pt x="2210" y="3147"/>
                      <a:pt x="1657" y="2909"/>
                      <a:pt x="1483" y="2734"/>
                    </a:cubicBezTo>
                    <a:cubicBezTo>
                      <a:pt x="1077" y="2301"/>
                      <a:pt x="1049" y="1399"/>
                      <a:pt x="1014" y="811"/>
                    </a:cubicBezTo>
                    <a:cubicBezTo>
                      <a:pt x="1014" y="581"/>
                      <a:pt x="1161" y="175"/>
                      <a:pt x="958" y="0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686;p60">
                <a:extLst>
                  <a:ext uri="{FF2B5EF4-FFF2-40B4-BE49-F238E27FC236}">
                    <a16:creationId xmlns:a16="http://schemas.microsoft.com/office/drawing/2014/main" id="{B75FE9C5-1013-2AFF-C785-A8D498D05D95}"/>
                  </a:ext>
                </a:extLst>
              </p:cNvPr>
              <p:cNvSpPr/>
              <p:nvPr/>
            </p:nvSpPr>
            <p:spPr>
              <a:xfrm>
                <a:off x="3891958" y="3716932"/>
                <a:ext cx="61757" cy="117461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5162" extrusionOk="0">
                    <a:moveTo>
                      <a:pt x="203" y="1"/>
                    </a:moveTo>
                    <a:cubicBezTo>
                      <a:pt x="180" y="52"/>
                      <a:pt x="157" y="99"/>
                      <a:pt x="150" y="99"/>
                    </a:cubicBezTo>
                    <a:cubicBezTo>
                      <a:pt x="148" y="99"/>
                      <a:pt x="147" y="97"/>
                      <a:pt x="147" y="92"/>
                    </a:cubicBezTo>
                    <a:lnTo>
                      <a:pt x="147" y="92"/>
                    </a:lnTo>
                    <a:cubicBezTo>
                      <a:pt x="56" y="847"/>
                      <a:pt x="0" y="1609"/>
                      <a:pt x="175" y="2392"/>
                    </a:cubicBezTo>
                    <a:cubicBezTo>
                      <a:pt x="231" y="2686"/>
                      <a:pt x="266" y="2972"/>
                      <a:pt x="294" y="3266"/>
                    </a:cubicBezTo>
                    <a:cubicBezTo>
                      <a:pt x="350" y="3588"/>
                      <a:pt x="441" y="3847"/>
                      <a:pt x="497" y="4140"/>
                    </a:cubicBezTo>
                    <a:cubicBezTo>
                      <a:pt x="553" y="4406"/>
                      <a:pt x="616" y="4665"/>
                      <a:pt x="700" y="4895"/>
                    </a:cubicBezTo>
                    <a:cubicBezTo>
                      <a:pt x="762" y="5036"/>
                      <a:pt x="856" y="5069"/>
                      <a:pt x="965" y="5069"/>
                    </a:cubicBezTo>
                    <a:cubicBezTo>
                      <a:pt x="1062" y="5069"/>
                      <a:pt x="1171" y="5042"/>
                      <a:pt x="1280" y="5042"/>
                    </a:cubicBezTo>
                    <a:cubicBezTo>
                      <a:pt x="1630" y="5070"/>
                      <a:pt x="1979" y="5161"/>
                      <a:pt x="2329" y="5161"/>
                    </a:cubicBezTo>
                    <a:cubicBezTo>
                      <a:pt x="2329" y="4811"/>
                      <a:pt x="2713" y="4168"/>
                      <a:pt x="2476" y="3847"/>
                    </a:cubicBezTo>
                    <a:lnTo>
                      <a:pt x="2476" y="3847"/>
                    </a:lnTo>
                    <a:cubicBezTo>
                      <a:pt x="2352" y="3985"/>
                      <a:pt x="2210" y="4043"/>
                      <a:pt x="2064" y="4043"/>
                    </a:cubicBezTo>
                    <a:cubicBezTo>
                      <a:pt x="1871" y="4043"/>
                      <a:pt x="1669" y="3942"/>
                      <a:pt x="1490" y="3791"/>
                    </a:cubicBezTo>
                    <a:cubicBezTo>
                      <a:pt x="902" y="3322"/>
                      <a:pt x="755" y="2392"/>
                      <a:pt x="644" y="1693"/>
                    </a:cubicBezTo>
                    <a:cubicBezTo>
                      <a:pt x="553" y="1224"/>
                      <a:pt x="497" y="763"/>
                      <a:pt x="406" y="294"/>
                    </a:cubicBezTo>
                    <a:cubicBezTo>
                      <a:pt x="378" y="120"/>
                      <a:pt x="441" y="1"/>
                      <a:pt x="203" y="1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687;p60">
                <a:extLst>
                  <a:ext uri="{FF2B5EF4-FFF2-40B4-BE49-F238E27FC236}">
                    <a16:creationId xmlns:a16="http://schemas.microsoft.com/office/drawing/2014/main" id="{FF3515FB-FF3D-A476-F2A3-03802063C838}"/>
                  </a:ext>
                </a:extLst>
              </p:cNvPr>
              <p:cNvSpPr/>
              <p:nvPr/>
            </p:nvSpPr>
            <p:spPr>
              <a:xfrm>
                <a:off x="3943020" y="3650078"/>
                <a:ext cx="87493" cy="193031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8483" extrusionOk="0">
                    <a:moveTo>
                      <a:pt x="755" y="4906"/>
                    </a:moveTo>
                    <a:cubicBezTo>
                      <a:pt x="749" y="5010"/>
                      <a:pt x="725" y="5113"/>
                      <a:pt x="700" y="5211"/>
                    </a:cubicBezTo>
                    <a:cubicBezTo>
                      <a:pt x="700" y="5127"/>
                      <a:pt x="728" y="5036"/>
                      <a:pt x="728" y="4953"/>
                    </a:cubicBezTo>
                    <a:cubicBezTo>
                      <a:pt x="728" y="4928"/>
                      <a:pt x="749" y="4925"/>
                      <a:pt x="755" y="4906"/>
                    </a:cubicBezTo>
                    <a:close/>
                    <a:moveTo>
                      <a:pt x="3531" y="0"/>
                    </a:moveTo>
                    <a:cubicBezTo>
                      <a:pt x="3520" y="0"/>
                      <a:pt x="3509" y="1"/>
                      <a:pt x="3497" y="2"/>
                    </a:cubicBezTo>
                    <a:cubicBezTo>
                      <a:pt x="2623" y="841"/>
                      <a:pt x="1952" y="1834"/>
                      <a:pt x="1483" y="2939"/>
                    </a:cubicBezTo>
                    <a:cubicBezTo>
                      <a:pt x="1371" y="3204"/>
                      <a:pt x="1280" y="3407"/>
                      <a:pt x="1427" y="3673"/>
                    </a:cubicBezTo>
                    <a:cubicBezTo>
                      <a:pt x="1546" y="3848"/>
                      <a:pt x="1630" y="4050"/>
                      <a:pt x="1658" y="4253"/>
                    </a:cubicBezTo>
                    <a:cubicBezTo>
                      <a:pt x="1645" y="4255"/>
                      <a:pt x="1632" y="4256"/>
                      <a:pt x="1620" y="4256"/>
                    </a:cubicBezTo>
                    <a:cubicBezTo>
                      <a:pt x="1462" y="4256"/>
                      <a:pt x="1330" y="4106"/>
                      <a:pt x="1169" y="4106"/>
                    </a:cubicBezTo>
                    <a:cubicBezTo>
                      <a:pt x="908" y="4127"/>
                      <a:pt x="842" y="4409"/>
                      <a:pt x="799" y="4646"/>
                    </a:cubicBezTo>
                    <a:lnTo>
                      <a:pt x="799" y="4646"/>
                    </a:lnTo>
                    <a:cubicBezTo>
                      <a:pt x="798" y="4612"/>
                      <a:pt x="794" y="4579"/>
                      <a:pt x="784" y="4547"/>
                    </a:cubicBezTo>
                    <a:cubicBezTo>
                      <a:pt x="756" y="4484"/>
                      <a:pt x="728" y="4456"/>
                      <a:pt x="700" y="4456"/>
                    </a:cubicBezTo>
                    <a:lnTo>
                      <a:pt x="700" y="4428"/>
                    </a:lnTo>
                    <a:cubicBezTo>
                      <a:pt x="672" y="4369"/>
                      <a:pt x="614" y="4339"/>
                      <a:pt x="556" y="4339"/>
                    </a:cubicBezTo>
                    <a:cubicBezTo>
                      <a:pt x="497" y="4339"/>
                      <a:pt x="438" y="4369"/>
                      <a:pt x="406" y="4428"/>
                    </a:cubicBezTo>
                    <a:cubicBezTo>
                      <a:pt x="378" y="4484"/>
                      <a:pt x="350" y="4575"/>
                      <a:pt x="323" y="4659"/>
                    </a:cubicBezTo>
                    <a:cubicBezTo>
                      <a:pt x="323" y="4631"/>
                      <a:pt x="323" y="4631"/>
                      <a:pt x="295" y="4603"/>
                    </a:cubicBezTo>
                    <a:cubicBezTo>
                      <a:pt x="265" y="4555"/>
                      <a:pt x="224" y="4536"/>
                      <a:pt x="183" y="4536"/>
                    </a:cubicBezTo>
                    <a:cubicBezTo>
                      <a:pt x="97" y="4536"/>
                      <a:pt x="10" y="4622"/>
                      <a:pt x="29" y="4722"/>
                    </a:cubicBezTo>
                    <a:lnTo>
                      <a:pt x="29" y="4806"/>
                    </a:lnTo>
                    <a:cubicBezTo>
                      <a:pt x="1" y="4834"/>
                      <a:pt x="1" y="4862"/>
                      <a:pt x="1" y="4925"/>
                    </a:cubicBezTo>
                    <a:cubicBezTo>
                      <a:pt x="1" y="5071"/>
                      <a:pt x="85" y="5246"/>
                      <a:pt x="176" y="5386"/>
                    </a:cubicBezTo>
                    <a:cubicBezTo>
                      <a:pt x="176" y="5386"/>
                      <a:pt x="176" y="5421"/>
                      <a:pt x="204" y="5421"/>
                    </a:cubicBezTo>
                    <a:lnTo>
                      <a:pt x="204" y="5477"/>
                    </a:lnTo>
                    <a:cubicBezTo>
                      <a:pt x="232" y="5505"/>
                      <a:pt x="260" y="5533"/>
                      <a:pt x="295" y="5533"/>
                    </a:cubicBezTo>
                    <a:cubicBezTo>
                      <a:pt x="332" y="5613"/>
                      <a:pt x="410" y="5664"/>
                      <a:pt x="475" y="5664"/>
                    </a:cubicBezTo>
                    <a:cubicBezTo>
                      <a:pt x="506" y="5664"/>
                      <a:pt x="535" y="5651"/>
                      <a:pt x="553" y="5624"/>
                    </a:cubicBezTo>
                    <a:cubicBezTo>
                      <a:pt x="581" y="5624"/>
                      <a:pt x="581" y="5596"/>
                      <a:pt x="609" y="5596"/>
                    </a:cubicBezTo>
                    <a:cubicBezTo>
                      <a:pt x="469" y="6204"/>
                      <a:pt x="350" y="6847"/>
                      <a:pt x="204" y="7456"/>
                    </a:cubicBezTo>
                    <a:cubicBezTo>
                      <a:pt x="176" y="7721"/>
                      <a:pt x="120" y="7924"/>
                      <a:pt x="295" y="8127"/>
                    </a:cubicBezTo>
                    <a:cubicBezTo>
                      <a:pt x="497" y="8330"/>
                      <a:pt x="931" y="8393"/>
                      <a:pt x="1225" y="8421"/>
                    </a:cubicBezTo>
                    <a:cubicBezTo>
                      <a:pt x="1392" y="8435"/>
                      <a:pt x="1645" y="8482"/>
                      <a:pt x="1883" y="8482"/>
                    </a:cubicBezTo>
                    <a:cubicBezTo>
                      <a:pt x="2101" y="8482"/>
                      <a:pt x="2306" y="8443"/>
                      <a:pt x="2420" y="8302"/>
                    </a:cubicBezTo>
                    <a:cubicBezTo>
                      <a:pt x="2651" y="8071"/>
                      <a:pt x="2448" y="7721"/>
                      <a:pt x="2329" y="7484"/>
                    </a:cubicBezTo>
                    <a:cubicBezTo>
                      <a:pt x="2008" y="6903"/>
                      <a:pt x="1952" y="6204"/>
                      <a:pt x="2071" y="5561"/>
                    </a:cubicBezTo>
                    <a:cubicBezTo>
                      <a:pt x="2127" y="5183"/>
                      <a:pt x="2245" y="4834"/>
                      <a:pt x="2357" y="4484"/>
                    </a:cubicBezTo>
                    <a:cubicBezTo>
                      <a:pt x="2448" y="4162"/>
                      <a:pt x="2476" y="3876"/>
                      <a:pt x="2504" y="3554"/>
                    </a:cubicBezTo>
                    <a:cubicBezTo>
                      <a:pt x="2532" y="2974"/>
                      <a:pt x="2595" y="2358"/>
                      <a:pt x="2742" y="1806"/>
                    </a:cubicBezTo>
                    <a:cubicBezTo>
                      <a:pt x="2854" y="1337"/>
                      <a:pt x="3091" y="932"/>
                      <a:pt x="3378" y="554"/>
                    </a:cubicBezTo>
                    <a:cubicBezTo>
                      <a:pt x="3405" y="493"/>
                      <a:pt x="3845" y="0"/>
                      <a:pt x="3531" y="0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688;p60">
                <a:extLst>
                  <a:ext uri="{FF2B5EF4-FFF2-40B4-BE49-F238E27FC236}">
                    <a16:creationId xmlns:a16="http://schemas.microsoft.com/office/drawing/2014/main" id="{DE86FA67-0ACC-FD3B-B4A0-92B4AA78ADBD}"/>
                  </a:ext>
                </a:extLst>
              </p:cNvPr>
              <p:cNvSpPr/>
              <p:nvPr/>
            </p:nvSpPr>
            <p:spPr>
              <a:xfrm>
                <a:off x="3720909" y="3554257"/>
                <a:ext cx="203521" cy="235287"/>
              </a:xfrm>
              <a:custGeom>
                <a:avLst/>
                <a:gdLst/>
                <a:ahLst/>
                <a:cxnLst/>
                <a:rect l="l" t="t" r="r" b="b"/>
                <a:pathLst>
                  <a:path w="8944" h="10340" extrusionOk="0">
                    <a:moveTo>
                      <a:pt x="7746" y="0"/>
                    </a:moveTo>
                    <a:cubicBezTo>
                      <a:pt x="7710" y="0"/>
                      <a:pt x="7673" y="6"/>
                      <a:pt x="7636" y="18"/>
                    </a:cubicBezTo>
                    <a:cubicBezTo>
                      <a:pt x="7343" y="45"/>
                      <a:pt x="6874" y="73"/>
                      <a:pt x="6643" y="248"/>
                    </a:cubicBezTo>
                    <a:cubicBezTo>
                      <a:pt x="6413" y="423"/>
                      <a:pt x="6524" y="801"/>
                      <a:pt x="6790" y="892"/>
                    </a:cubicBezTo>
                    <a:cubicBezTo>
                      <a:pt x="7343" y="1066"/>
                      <a:pt x="7867" y="1066"/>
                      <a:pt x="8098" y="1731"/>
                    </a:cubicBezTo>
                    <a:cubicBezTo>
                      <a:pt x="8217" y="2052"/>
                      <a:pt x="8217" y="2465"/>
                      <a:pt x="8098" y="2814"/>
                    </a:cubicBezTo>
                    <a:cubicBezTo>
                      <a:pt x="8014" y="3129"/>
                      <a:pt x="7867" y="3479"/>
                      <a:pt x="7839" y="3863"/>
                    </a:cubicBezTo>
                    <a:cubicBezTo>
                      <a:pt x="7811" y="4003"/>
                      <a:pt x="7867" y="4122"/>
                      <a:pt x="7811" y="4297"/>
                    </a:cubicBezTo>
                    <a:cubicBezTo>
                      <a:pt x="7748" y="4472"/>
                      <a:pt x="7664" y="4646"/>
                      <a:pt x="7608" y="4821"/>
                    </a:cubicBezTo>
                    <a:cubicBezTo>
                      <a:pt x="7517" y="5052"/>
                      <a:pt x="7461" y="5290"/>
                      <a:pt x="7398" y="5493"/>
                    </a:cubicBezTo>
                    <a:cubicBezTo>
                      <a:pt x="7315" y="5695"/>
                      <a:pt x="7259" y="5926"/>
                      <a:pt x="7112" y="6073"/>
                    </a:cubicBezTo>
                    <a:cubicBezTo>
                      <a:pt x="6965" y="6192"/>
                      <a:pt x="6790" y="6220"/>
                      <a:pt x="6615" y="6248"/>
                    </a:cubicBezTo>
                    <a:cubicBezTo>
                      <a:pt x="6294" y="6276"/>
                      <a:pt x="5972" y="6339"/>
                      <a:pt x="5650" y="6423"/>
                    </a:cubicBezTo>
                    <a:cubicBezTo>
                      <a:pt x="5161" y="6541"/>
                      <a:pt x="4490" y="6597"/>
                      <a:pt x="4049" y="6891"/>
                    </a:cubicBezTo>
                    <a:cubicBezTo>
                      <a:pt x="3818" y="7066"/>
                      <a:pt x="3644" y="7269"/>
                      <a:pt x="3413" y="7443"/>
                    </a:cubicBezTo>
                    <a:cubicBezTo>
                      <a:pt x="3175" y="7590"/>
                      <a:pt x="2916" y="7765"/>
                      <a:pt x="2623" y="7849"/>
                    </a:cubicBezTo>
                    <a:cubicBezTo>
                      <a:pt x="2070" y="8087"/>
                      <a:pt x="1518" y="8317"/>
                      <a:pt x="965" y="8548"/>
                    </a:cubicBezTo>
                    <a:cubicBezTo>
                      <a:pt x="791" y="8639"/>
                      <a:pt x="581" y="8695"/>
                      <a:pt x="378" y="8758"/>
                    </a:cubicBezTo>
                    <a:cubicBezTo>
                      <a:pt x="175" y="8786"/>
                      <a:pt x="175" y="8814"/>
                      <a:pt x="91" y="9045"/>
                    </a:cubicBezTo>
                    <a:cubicBezTo>
                      <a:pt x="1" y="9366"/>
                      <a:pt x="91" y="9541"/>
                      <a:pt x="406" y="9660"/>
                    </a:cubicBezTo>
                    <a:cubicBezTo>
                      <a:pt x="562" y="9712"/>
                      <a:pt x="713" y="9731"/>
                      <a:pt x="863" y="9731"/>
                    </a:cubicBezTo>
                    <a:cubicBezTo>
                      <a:pt x="1138" y="9731"/>
                      <a:pt x="1408" y="9668"/>
                      <a:pt x="1693" y="9632"/>
                    </a:cubicBezTo>
                    <a:cubicBezTo>
                      <a:pt x="2154" y="9569"/>
                      <a:pt x="2651" y="9597"/>
                      <a:pt x="3119" y="9541"/>
                    </a:cubicBezTo>
                    <a:cubicBezTo>
                      <a:pt x="3322" y="9485"/>
                      <a:pt x="3553" y="9457"/>
                      <a:pt x="3762" y="9422"/>
                    </a:cubicBezTo>
                    <a:cubicBezTo>
                      <a:pt x="3802" y="9415"/>
                      <a:pt x="3837" y="9412"/>
                      <a:pt x="3868" y="9412"/>
                    </a:cubicBezTo>
                    <a:cubicBezTo>
                      <a:pt x="4195" y="9412"/>
                      <a:pt x="4047" y="9795"/>
                      <a:pt x="4021" y="10038"/>
                    </a:cubicBezTo>
                    <a:cubicBezTo>
                      <a:pt x="3976" y="10277"/>
                      <a:pt x="4102" y="10340"/>
                      <a:pt x="4290" y="10340"/>
                    </a:cubicBezTo>
                    <a:cubicBezTo>
                      <a:pt x="4333" y="10340"/>
                      <a:pt x="4379" y="10336"/>
                      <a:pt x="4427" y="10331"/>
                    </a:cubicBezTo>
                    <a:cubicBezTo>
                      <a:pt x="4489" y="10331"/>
                      <a:pt x="4551" y="10338"/>
                      <a:pt x="4608" y="10338"/>
                    </a:cubicBezTo>
                    <a:cubicBezTo>
                      <a:pt x="4712" y="10338"/>
                      <a:pt x="4799" y="10315"/>
                      <a:pt x="4839" y="10184"/>
                    </a:cubicBezTo>
                    <a:cubicBezTo>
                      <a:pt x="4867" y="10066"/>
                      <a:pt x="4748" y="9569"/>
                      <a:pt x="4895" y="9541"/>
                    </a:cubicBezTo>
                    <a:cubicBezTo>
                      <a:pt x="4922" y="9599"/>
                      <a:pt x="5027" y="9614"/>
                      <a:pt x="5140" y="9614"/>
                    </a:cubicBezTo>
                    <a:cubicBezTo>
                      <a:pt x="5260" y="9614"/>
                      <a:pt x="5390" y="9597"/>
                      <a:pt x="5448" y="9597"/>
                    </a:cubicBezTo>
                    <a:cubicBezTo>
                      <a:pt x="5713" y="9597"/>
                      <a:pt x="5972" y="9541"/>
                      <a:pt x="6238" y="9485"/>
                    </a:cubicBezTo>
                    <a:cubicBezTo>
                      <a:pt x="6272" y="9478"/>
                      <a:pt x="6301" y="9475"/>
                      <a:pt x="6325" y="9475"/>
                    </a:cubicBezTo>
                    <a:cubicBezTo>
                      <a:pt x="6611" y="9475"/>
                      <a:pt x="6279" y="9935"/>
                      <a:pt x="6440" y="10121"/>
                    </a:cubicBezTo>
                    <a:cubicBezTo>
                      <a:pt x="6479" y="10160"/>
                      <a:pt x="6544" y="10173"/>
                      <a:pt x="6619" y="10173"/>
                    </a:cubicBezTo>
                    <a:cubicBezTo>
                      <a:pt x="6778" y="10173"/>
                      <a:pt x="6984" y="10112"/>
                      <a:pt x="7084" y="10093"/>
                    </a:cubicBezTo>
                    <a:cubicBezTo>
                      <a:pt x="7224" y="10038"/>
                      <a:pt x="7224" y="10038"/>
                      <a:pt x="7259" y="9891"/>
                    </a:cubicBezTo>
                    <a:cubicBezTo>
                      <a:pt x="7287" y="9688"/>
                      <a:pt x="7196" y="9366"/>
                      <a:pt x="7315" y="9164"/>
                    </a:cubicBezTo>
                    <a:cubicBezTo>
                      <a:pt x="7370" y="9045"/>
                      <a:pt x="7489" y="9073"/>
                      <a:pt x="7545" y="8933"/>
                    </a:cubicBezTo>
                    <a:cubicBezTo>
                      <a:pt x="7636" y="8639"/>
                      <a:pt x="7517" y="8317"/>
                      <a:pt x="7573" y="8024"/>
                    </a:cubicBezTo>
                    <a:cubicBezTo>
                      <a:pt x="7573" y="7821"/>
                      <a:pt x="7545" y="7471"/>
                      <a:pt x="7692" y="7297"/>
                    </a:cubicBezTo>
                    <a:cubicBezTo>
                      <a:pt x="7729" y="7251"/>
                      <a:pt x="7772" y="7240"/>
                      <a:pt x="7816" y="7240"/>
                    </a:cubicBezTo>
                    <a:cubicBezTo>
                      <a:pt x="7858" y="7240"/>
                      <a:pt x="7902" y="7250"/>
                      <a:pt x="7944" y="7250"/>
                    </a:cubicBezTo>
                    <a:cubicBezTo>
                      <a:pt x="8000" y="7250"/>
                      <a:pt x="8054" y="7232"/>
                      <a:pt x="8098" y="7150"/>
                    </a:cubicBezTo>
                    <a:cubicBezTo>
                      <a:pt x="8272" y="6835"/>
                      <a:pt x="8335" y="6367"/>
                      <a:pt x="8419" y="6017"/>
                    </a:cubicBezTo>
                    <a:cubicBezTo>
                      <a:pt x="8538" y="5611"/>
                      <a:pt x="8657" y="5227"/>
                      <a:pt x="8713" y="4821"/>
                    </a:cubicBezTo>
                    <a:cubicBezTo>
                      <a:pt x="8797" y="4472"/>
                      <a:pt x="8797" y="4094"/>
                      <a:pt x="8832" y="3744"/>
                    </a:cubicBezTo>
                    <a:cubicBezTo>
                      <a:pt x="8860" y="3367"/>
                      <a:pt x="8860" y="3017"/>
                      <a:pt x="8860" y="2668"/>
                    </a:cubicBezTo>
                    <a:cubicBezTo>
                      <a:pt x="8832" y="1850"/>
                      <a:pt x="8944" y="1066"/>
                      <a:pt x="8335" y="395"/>
                    </a:cubicBezTo>
                    <a:cubicBezTo>
                      <a:pt x="8208" y="243"/>
                      <a:pt x="7989" y="0"/>
                      <a:pt x="7746" y="0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689;p60">
                <a:extLst>
                  <a:ext uri="{FF2B5EF4-FFF2-40B4-BE49-F238E27FC236}">
                    <a16:creationId xmlns:a16="http://schemas.microsoft.com/office/drawing/2014/main" id="{23D1DEF9-0848-2333-21F6-561A03A574EE}"/>
                  </a:ext>
                </a:extLst>
              </p:cNvPr>
              <p:cNvSpPr/>
              <p:nvPr/>
            </p:nvSpPr>
            <p:spPr>
              <a:xfrm>
                <a:off x="3721546" y="3567841"/>
                <a:ext cx="195579" cy="203543"/>
              </a:xfrm>
              <a:custGeom>
                <a:avLst/>
                <a:gdLst/>
                <a:ahLst/>
                <a:cxnLst/>
                <a:rect l="l" t="t" r="r" b="b"/>
                <a:pathLst>
                  <a:path w="8595" h="8945" extrusionOk="0">
                    <a:moveTo>
                      <a:pt x="6496" y="1"/>
                    </a:moveTo>
                    <a:cubicBezTo>
                      <a:pt x="6559" y="148"/>
                      <a:pt x="6643" y="232"/>
                      <a:pt x="6762" y="295"/>
                    </a:cubicBezTo>
                    <a:cubicBezTo>
                      <a:pt x="7315" y="469"/>
                      <a:pt x="7839" y="469"/>
                      <a:pt x="8070" y="1134"/>
                    </a:cubicBezTo>
                    <a:cubicBezTo>
                      <a:pt x="8189" y="1455"/>
                      <a:pt x="8189" y="1868"/>
                      <a:pt x="8070" y="2217"/>
                    </a:cubicBezTo>
                    <a:cubicBezTo>
                      <a:pt x="7986" y="2532"/>
                      <a:pt x="7839" y="2882"/>
                      <a:pt x="7811" y="3266"/>
                    </a:cubicBezTo>
                    <a:cubicBezTo>
                      <a:pt x="7783" y="3406"/>
                      <a:pt x="7839" y="3525"/>
                      <a:pt x="7783" y="3700"/>
                    </a:cubicBezTo>
                    <a:cubicBezTo>
                      <a:pt x="7720" y="3875"/>
                      <a:pt x="7636" y="4049"/>
                      <a:pt x="7580" y="4224"/>
                    </a:cubicBezTo>
                    <a:cubicBezTo>
                      <a:pt x="7489" y="4455"/>
                      <a:pt x="7433" y="4693"/>
                      <a:pt x="7370" y="4896"/>
                    </a:cubicBezTo>
                    <a:cubicBezTo>
                      <a:pt x="7287" y="5098"/>
                      <a:pt x="7231" y="5329"/>
                      <a:pt x="7084" y="5476"/>
                    </a:cubicBezTo>
                    <a:cubicBezTo>
                      <a:pt x="6937" y="5595"/>
                      <a:pt x="6762" y="5623"/>
                      <a:pt x="6587" y="5651"/>
                    </a:cubicBezTo>
                    <a:cubicBezTo>
                      <a:pt x="6266" y="5679"/>
                      <a:pt x="5944" y="5742"/>
                      <a:pt x="5622" y="5826"/>
                    </a:cubicBezTo>
                    <a:cubicBezTo>
                      <a:pt x="5133" y="5944"/>
                      <a:pt x="4462" y="6000"/>
                      <a:pt x="4021" y="6294"/>
                    </a:cubicBezTo>
                    <a:cubicBezTo>
                      <a:pt x="3790" y="6469"/>
                      <a:pt x="3616" y="6672"/>
                      <a:pt x="3413" y="6846"/>
                    </a:cubicBezTo>
                    <a:cubicBezTo>
                      <a:pt x="3147" y="6993"/>
                      <a:pt x="2888" y="7168"/>
                      <a:pt x="2595" y="7252"/>
                    </a:cubicBezTo>
                    <a:cubicBezTo>
                      <a:pt x="2042" y="7490"/>
                      <a:pt x="1490" y="7720"/>
                      <a:pt x="937" y="7951"/>
                    </a:cubicBezTo>
                    <a:cubicBezTo>
                      <a:pt x="763" y="8042"/>
                      <a:pt x="553" y="8098"/>
                      <a:pt x="350" y="8161"/>
                    </a:cubicBezTo>
                    <a:cubicBezTo>
                      <a:pt x="147" y="8189"/>
                      <a:pt x="147" y="8217"/>
                      <a:pt x="63" y="8448"/>
                    </a:cubicBezTo>
                    <a:cubicBezTo>
                      <a:pt x="0" y="8685"/>
                      <a:pt x="28" y="8825"/>
                      <a:pt x="147" y="8944"/>
                    </a:cubicBezTo>
                    <a:cubicBezTo>
                      <a:pt x="441" y="8860"/>
                      <a:pt x="763" y="8825"/>
                      <a:pt x="1049" y="8797"/>
                    </a:cubicBezTo>
                    <a:cubicBezTo>
                      <a:pt x="1343" y="8769"/>
                      <a:pt x="1490" y="8420"/>
                      <a:pt x="1721" y="8364"/>
                    </a:cubicBezTo>
                    <a:cubicBezTo>
                      <a:pt x="2539" y="8273"/>
                      <a:pt x="3210" y="7986"/>
                      <a:pt x="3790" y="7462"/>
                    </a:cubicBezTo>
                    <a:cubicBezTo>
                      <a:pt x="4112" y="7168"/>
                      <a:pt x="4546" y="7224"/>
                      <a:pt x="4986" y="7168"/>
                    </a:cubicBezTo>
                    <a:cubicBezTo>
                      <a:pt x="5448" y="7112"/>
                      <a:pt x="5657" y="6616"/>
                      <a:pt x="5972" y="6350"/>
                    </a:cubicBezTo>
                    <a:cubicBezTo>
                      <a:pt x="6063" y="6266"/>
                      <a:pt x="6182" y="6175"/>
                      <a:pt x="6294" y="6175"/>
                    </a:cubicBezTo>
                    <a:cubicBezTo>
                      <a:pt x="6364" y="6185"/>
                      <a:pt x="6435" y="6189"/>
                      <a:pt x="6506" y="6189"/>
                    </a:cubicBezTo>
                    <a:cubicBezTo>
                      <a:pt x="7115" y="6189"/>
                      <a:pt x="7724" y="5846"/>
                      <a:pt x="7755" y="5245"/>
                    </a:cubicBezTo>
                    <a:cubicBezTo>
                      <a:pt x="7839" y="4371"/>
                      <a:pt x="8279" y="3672"/>
                      <a:pt x="8419" y="2854"/>
                    </a:cubicBezTo>
                    <a:cubicBezTo>
                      <a:pt x="8594" y="2071"/>
                      <a:pt x="8594" y="1225"/>
                      <a:pt x="8133" y="553"/>
                    </a:cubicBezTo>
                    <a:cubicBezTo>
                      <a:pt x="7811" y="120"/>
                      <a:pt x="6909" y="323"/>
                      <a:pt x="6496" y="1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690;p60">
                <a:extLst>
                  <a:ext uri="{FF2B5EF4-FFF2-40B4-BE49-F238E27FC236}">
                    <a16:creationId xmlns:a16="http://schemas.microsoft.com/office/drawing/2014/main" id="{6A25C828-9513-E20F-F936-02F848CE6EA6}"/>
                  </a:ext>
                </a:extLst>
              </p:cNvPr>
              <p:cNvSpPr/>
              <p:nvPr/>
            </p:nvSpPr>
            <p:spPr>
              <a:xfrm>
                <a:off x="3853456" y="3712199"/>
                <a:ext cx="15291" cy="1404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17" extrusionOk="0">
                    <a:moveTo>
                      <a:pt x="523" y="1"/>
                    </a:moveTo>
                    <a:cubicBezTo>
                      <a:pt x="439" y="1"/>
                      <a:pt x="343" y="76"/>
                      <a:pt x="294" y="125"/>
                    </a:cubicBezTo>
                    <a:cubicBezTo>
                      <a:pt x="238" y="153"/>
                      <a:pt x="175" y="209"/>
                      <a:pt x="119" y="272"/>
                    </a:cubicBezTo>
                    <a:cubicBezTo>
                      <a:pt x="119" y="272"/>
                      <a:pt x="91" y="300"/>
                      <a:pt x="63" y="328"/>
                    </a:cubicBezTo>
                    <a:cubicBezTo>
                      <a:pt x="35" y="418"/>
                      <a:pt x="0" y="502"/>
                      <a:pt x="91" y="558"/>
                    </a:cubicBezTo>
                    <a:cubicBezTo>
                      <a:pt x="117" y="600"/>
                      <a:pt x="155" y="616"/>
                      <a:pt x="195" y="616"/>
                    </a:cubicBezTo>
                    <a:cubicBezTo>
                      <a:pt x="242" y="616"/>
                      <a:pt x="291" y="593"/>
                      <a:pt x="322" y="558"/>
                    </a:cubicBezTo>
                    <a:cubicBezTo>
                      <a:pt x="350" y="530"/>
                      <a:pt x="385" y="502"/>
                      <a:pt x="413" y="502"/>
                    </a:cubicBezTo>
                    <a:cubicBezTo>
                      <a:pt x="525" y="418"/>
                      <a:pt x="615" y="300"/>
                      <a:pt x="643" y="181"/>
                    </a:cubicBezTo>
                    <a:cubicBezTo>
                      <a:pt x="671" y="97"/>
                      <a:pt x="615" y="34"/>
                      <a:pt x="560" y="6"/>
                    </a:cubicBezTo>
                    <a:cubicBezTo>
                      <a:pt x="548" y="2"/>
                      <a:pt x="536" y="1"/>
                      <a:pt x="523" y="1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691;p60">
                <a:extLst>
                  <a:ext uri="{FF2B5EF4-FFF2-40B4-BE49-F238E27FC236}">
                    <a16:creationId xmlns:a16="http://schemas.microsoft.com/office/drawing/2014/main" id="{5F9E965E-EFD3-3728-1BBC-9B2C2AC2ECAF}"/>
                  </a:ext>
                </a:extLst>
              </p:cNvPr>
              <p:cNvSpPr/>
              <p:nvPr/>
            </p:nvSpPr>
            <p:spPr>
              <a:xfrm>
                <a:off x="3872707" y="3712313"/>
                <a:ext cx="6053" cy="6076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67" extrusionOk="0">
                    <a:moveTo>
                      <a:pt x="119" y="1"/>
                    </a:moveTo>
                    <a:cubicBezTo>
                      <a:pt x="119" y="1"/>
                      <a:pt x="119" y="29"/>
                      <a:pt x="91" y="29"/>
                    </a:cubicBezTo>
                    <a:cubicBezTo>
                      <a:pt x="28" y="29"/>
                      <a:pt x="0" y="92"/>
                      <a:pt x="0" y="120"/>
                    </a:cubicBezTo>
                    <a:lnTo>
                      <a:pt x="0" y="176"/>
                    </a:lnTo>
                    <a:cubicBezTo>
                      <a:pt x="0" y="204"/>
                      <a:pt x="28" y="239"/>
                      <a:pt x="63" y="239"/>
                    </a:cubicBezTo>
                    <a:cubicBezTo>
                      <a:pt x="91" y="267"/>
                      <a:pt x="119" y="267"/>
                      <a:pt x="119" y="267"/>
                    </a:cubicBezTo>
                    <a:cubicBezTo>
                      <a:pt x="147" y="267"/>
                      <a:pt x="175" y="267"/>
                      <a:pt x="175" y="239"/>
                    </a:cubicBezTo>
                    <a:cubicBezTo>
                      <a:pt x="203" y="239"/>
                      <a:pt x="238" y="204"/>
                      <a:pt x="238" y="176"/>
                    </a:cubicBezTo>
                    <a:cubicBezTo>
                      <a:pt x="266" y="92"/>
                      <a:pt x="203" y="1"/>
                      <a:pt x="119" y="1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692;p60">
                <a:extLst>
                  <a:ext uri="{FF2B5EF4-FFF2-40B4-BE49-F238E27FC236}">
                    <a16:creationId xmlns:a16="http://schemas.microsoft.com/office/drawing/2014/main" id="{31E7D2A3-C3CD-D71C-E6AD-331CD31EFB09}"/>
                  </a:ext>
                </a:extLst>
              </p:cNvPr>
              <p:cNvSpPr/>
              <p:nvPr/>
            </p:nvSpPr>
            <p:spPr>
              <a:xfrm>
                <a:off x="3839599" y="3728014"/>
                <a:ext cx="11969" cy="115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7" extrusionOk="0">
                    <a:moveTo>
                      <a:pt x="266" y="1"/>
                    </a:moveTo>
                    <a:cubicBezTo>
                      <a:pt x="199" y="1"/>
                      <a:pt x="133" y="25"/>
                      <a:pt x="85" y="73"/>
                    </a:cubicBezTo>
                    <a:cubicBezTo>
                      <a:pt x="29" y="129"/>
                      <a:pt x="1" y="185"/>
                      <a:pt x="1" y="276"/>
                    </a:cubicBezTo>
                    <a:cubicBezTo>
                      <a:pt x="1" y="332"/>
                      <a:pt x="1" y="360"/>
                      <a:pt x="57" y="423"/>
                    </a:cubicBezTo>
                    <a:cubicBezTo>
                      <a:pt x="85" y="451"/>
                      <a:pt x="120" y="451"/>
                      <a:pt x="148" y="451"/>
                    </a:cubicBezTo>
                    <a:cubicBezTo>
                      <a:pt x="176" y="479"/>
                      <a:pt x="204" y="507"/>
                      <a:pt x="260" y="507"/>
                    </a:cubicBezTo>
                    <a:cubicBezTo>
                      <a:pt x="406" y="507"/>
                      <a:pt x="525" y="304"/>
                      <a:pt x="497" y="157"/>
                    </a:cubicBezTo>
                    <a:cubicBezTo>
                      <a:pt x="460" y="53"/>
                      <a:pt x="363" y="1"/>
                      <a:pt x="266" y="1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693;p60">
                <a:extLst>
                  <a:ext uri="{FF2B5EF4-FFF2-40B4-BE49-F238E27FC236}">
                    <a16:creationId xmlns:a16="http://schemas.microsoft.com/office/drawing/2014/main" id="{3B13C0B6-5DB5-E649-E532-F260C71772CA}"/>
                  </a:ext>
                </a:extLst>
              </p:cNvPr>
              <p:cNvSpPr/>
              <p:nvPr/>
            </p:nvSpPr>
            <p:spPr>
              <a:xfrm>
                <a:off x="3814477" y="3734272"/>
                <a:ext cx="11150" cy="964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24" extrusionOk="0">
                    <a:moveTo>
                      <a:pt x="287" y="1"/>
                    </a:moveTo>
                    <a:cubicBezTo>
                      <a:pt x="259" y="29"/>
                      <a:pt x="231" y="29"/>
                      <a:pt x="203" y="57"/>
                    </a:cubicBezTo>
                    <a:cubicBezTo>
                      <a:pt x="112" y="148"/>
                      <a:pt x="0" y="232"/>
                      <a:pt x="84" y="350"/>
                    </a:cubicBezTo>
                    <a:cubicBezTo>
                      <a:pt x="119" y="404"/>
                      <a:pt x="180" y="423"/>
                      <a:pt x="243" y="423"/>
                    </a:cubicBezTo>
                    <a:cubicBezTo>
                      <a:pt x="279" y="423"/>
                      <a:pt x="316" y="417"/>
                      <a:pt x="350" y="406"/>
                    </a:cubicBezTo>
                    <a:cubicBezTo>
                      <a:pt x="406" y="350"/>
                      <a:pt x="462" y="288"/>
                      <a:pt x="490" y="204"/>
                    </a:cubicBezTo>
                    <a:cubicBezTo>
                      <a:pt x="490" y="148"/>
                      <a:pt x="462" y="57"/>
                      <a:pt x="406" y="29"/>
                    </a:cubicBezTo>
                    <a:cubicBezTo>
                      <a:pt x="378" y="29"/>
                      <a:pt x="350" y="1"/>
                      <a:pt x="315" y="1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694;p60">
                <a:extLst>
                  <a:ext uri="{FF2B5EF4-FFF2-40B4-BE49-F238E27FC236}">
                    <a16:creationId xmlns:a16="http://schemas.microsoft.com/office/drawing/2014/main" id="{8859D945-1D78-EA96-A0BE-D4D2958343A9}"/>
                  </a:ext>
                </a:extLst>
              </p:cNvPr>
              <p:cNvSpPr/>
              <p:nvPr/>
            </p:nvSpPr>
            <p:spPr>
              <a:xfrm>
                <a:off x="3817003" y="3749222"/>
                <a:ext cx="6076" cy="521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29" extrusionOk="0">
                    <a:moveTo>
                      <a:pt x="151" y="0"/>
                    </a:moveTo>
                    <a:cubicBezTo>
                      <a:pt x="139" y="0"/>
                      <a:pt x="128" y="5"/>
                      <a:pt x="120" y="15"/>
                    </a:cubicBezTo>
                    <a:lnTo>
                      <a:pt x="92" y="15"/>
                    </a:lnTo>
                    <a:cubicBezTo>
                      <a:pt x="64" y="15"/>
                      <a:pt x="64" y="15"/>
                      <a:pt x="64" y="43"/>
                    </a:cubicBezTo>
                    <a:cubicBezTo>
                      <a:pt x="1" y="43"/>
                      <a:pt x="1" y="71"/>
                      <a:pt x="1" y="99"/>
                    </a:cubicBezTo>
                    <a:cubicBezTo>
                      <a:pt x="1" y="155"/>
                      <a:pt x="1" y="190"/>
                      <a:pt x="29" y="190"/>
                    </a:cubicBezTo>
                    <a:cubicBezTo>
                      <a:pt x="64" y="218"/>
                      <a:pt x="92" y="218"/>
                      <a:pt x="120" y="218"/>
                    </a:cubicBezTo>
                    <a:cubicBezTo>
                      <a:pt x="127" y="225"/>
                      <a:pt x="136" y="229"/>
                      <a:pt x="147" y="229"/>
                    </a:cubicBezTo>
                    <a:cubicBezTo>
                      <a:pt x="176" y="229"/>
                      <a:pt x="213" y="201"/>
                      <a:pt x="239" y="155"/>
                    </a:cubicBezTo>
                    <a:cubicBezTo>
                      <a:pt x="267" y="127"/>
                      <a:pt x="267" y="99"/>
                      <a:pt x="239" y="43"/>
                    </a:cubicBezTo>
                    <a:cubicBezTo>
                      <a:pt x="214" y="24"/>
                      <a:pt x="179" y="0"/>
                      <a:pt x="151" y="0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695;p60">
                <a:extLst>
                  <a:ext uri="{FF2B5EF4-FFF2-40B4-BE49-F238E27FC236}">
                    <a16:creationId xmlns:a16="http://schemas.microsoft.com/office/drawing/2014/main" id="{D5319DAF-3E6D-DCAB-CB63-D0C163747E35}"/>
                  </a:ext>
                </a:extLst>
              </p:cNvPr>
              <p:cNvSpPr/>
              <p:nvPr/>
            </p:nvSpPr>
            <p:spPr>
              <a:xfrm>
                <a:off x="3897214" y="3614626"/>
                <a:ext cx="25304" cy="103763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560" extrusionOk="0">
                    <a:moveTo>
                      <a:pt x="1038" y="1"/>
                    </a:moveTo>
                    <a:cubicBezTo>
                      <a:pt x="1016" y="1"/>
                      <a:pt x="993" y="15"/>
                      <a:pt x="993" y="43"/>
                    </a:cubicBezTo>
                    <a:cubicBezTo>
                      <a:pt x="965" y="217"/>
                      <a:pt x="937" y="420"/>
                      <a:pt x="909" y="623"/>
                    </a:cubicBezTo>
                    <a:cubicBezTo>
                      <a:pt x="874" y="826"/>
                      <a:pt x="909" y="1035"/>
                      <a:pt x="874" y="1238"/>
                    </a:cubicBezTo>
                    <a:cubicBezTo>
                      <a:pt x="790" y="1672"/>
                      <a:pt x="587" y="2084"/>
                      <a:pt x="497" y="2518"/>
                    </a:cubicBezTo>
                    <a:cubicBezTo>
                      <a:pt x="413" y="2895"/>
                      <a:pt x="385" y="3273"/>
                      <a:pt x="266" y="3658"/>
                    </a:cubicBezTo>
                    <a:cubicBezTo>
                      <a:pt x="210" y="3860"/>
                      <a:pt x="147" y="4091"/>
                      <a:pt x="91" y="4294"/>
                    </a:cubicBezTo>
                    <a:cubicBezTo>
                      <a:pt x="63" y="4357"/>
                      <a:pt x="0" y="4497"/>
                      <a:pt x="119" y="4560"/>
                    </a:cubicBezTo>
                    <a:cubicBezTo>
                      <a:pt x="147" y="4560"/>
                      <a:pt x="175" y="4560"/>
                      <a:pt x="210" y="4532"/>
                    </a:cubicBezTo>
                    <a:cubicBezTo>
                      <a:pt x="238" y="4497"/>
                      <a:pt x="238" y="4497"/>
                      <a:pt x="238" y="4469"/>
                    </a:cubicBezTo>
                    <a:lnTo>
                      <a:pt x="238" y="4469"/>
                    </a:lnTo>
                    <a:cubicBezTo>
                      <a:pt x="238" y="4483"/>
                      <a:pt x="231" y="4490"/>
                      <a:pt x="227" y="4490"/>
                    </a:cubicBezTo>
                    <a:cubicBezTo>
                      <a:pt x="224" y="4490"/>
                      <a:pt x="224" y="4483"/>
                      <a:pt x="238" y="4469"/>
                    </a:cubicBezTo>
                    <a:lnTo>
                      <a:pt x="238" y="4469"/>
                    </a:lnTo>
                    <a:cubicBezTo>
                      <a:pt x="238" y="4469"/>
                      <a:pt x="238" y="4469"/>
                      <a:pt x="238" y="4469"/>
                    </a:cubicBezTo>
                    <a:cubicBezTo>
                      <a:pt x="266" y="4441"/>
                      <a:pt x="266" y="4413"/>
                      <a:pt x="294" y="4385"/>
                    </a:cubicBezTo>
                    <a:cubicBezTo>
                      <a:pt x="322" y="4294"/>
                      <a:pt x="350" y="4210"/>
                      <a:pt x="385" y="4119"/>
                    </a:cubicBezTo>
                    <a:cubicBezTo>
                      <a:pt x="441" y="3944"/>
                      <a:pt x="524" y="3742"/>
                      <a:pt x="559" y="3539"/>
                    </a:cubicBezTo>
                    <a:cubicBezTo>
                      <a:pt x="615" y="3364"/>
                      <a:pt x="615" y="3189"/>
                      <a:pt x="671" y="3014"/>
                    </a:cubicBezTo>
                    <a:cubicBezTo>
                      <a:pt x="699" y="2784"/>
                      <a:pt x="762" y="2574"/>
                      <a:pt x="818" y="2371"/>
                    </a:cubicBezTo>
                    <a:cubicBezTo>
                      <a:pt x="909" y="1965"/>
                      <a:pt x="1021" y="1588"/>
                      <a:pt x="1084" y="1175"/>
                    </a:cubicBezTo>
                    <a:cubicBezTo>
                      <a:pt x="1084" y="1091"/>
                      <a:pt x="1049" y="1001"/>
                      <a:pt x="1049" y="917"/>
                    </a:cubicBezTo>
                    <a:cubicBezTo>
                      <a:pt x="1049" y="798"/>
                      <a:pt x="1084" y="686"/>
                      <a:pt x="1112" y="595"/>
                    </a:cubicBezTo>
                    <a:cubicBezTo>
                      <a:pt x="1112" y="420"/>
                      <a:pt x="1112" y="217"/>
                      <a:pt x="1084" y="43"/>
                    </a:cubicBezTo>
                    <a:cubicBezTo>
                      <a:pt x="1084" y="15"/>
                      <a:pt x="1061" y="1"/>
                      <a:pt x="1038" y="1"/>
                    </a:cubicBezTo>
                    <a:close/>
                  </a:path>
                </a:pathLst>
              </a:custGeom>
              <a:solidFill>
                <a:srgbClr val="CEBC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696;p60">
                <a:extLst>
                  <a:ext uri="{FF2B5EF4-FFF2-40B4-BE49-F238E27FC236}">
                    <a16:creationId xmlns:a16="http://schemas.microsoft.com/office/drawing/2014/main" id="{267164E1-9866-3DCF-DB62-5328CB78E551}"/>
                  </a:ext>
                </a:extLst>
              </p:cNvPr>
              <p:cNvSpPr/>
              <p:nvPr/>
            </p:nvSpPr>
            <p:spPr>
              <a:xfrm>
                <a:off x="3915828" y="3581062"/>
                <a:ext cx="7327" cy="3247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427" extrusionOk="0">
                    <a:moveTo>
                      <a:pt x="119" y="0"/>
                    </a:moveTo>
                    <a:cubicBezTo>
                      <a:pt x="28" y="0"/>
                      <a:pt x="0" y="91"/>
                      <a:pt x="56" y="147"/>
                    </a:cubicBezTo>
                    <a:cubicBezTo>
                      <a:pt x="56" y="350"/>
                      <a:pt x="91" y="553"/>
                      <a:pt x="119" y="762"/>
                    </a:cubicBezTo>
                    <a:lnTo>
                      <a:pt x="119" y="1168"/>
                    </a:lnTo>
                    <a:cubicBezTo>
                      <a:pt x="119" y="1252"/>
                      <a:pt x="147" y="1315"/>
                      <a:pt x="147" y="1399"/>
                    </a:cubicBezTo>
                    <a:cubicBezTo>
                      <a:pt x="147" y="1427"/>
                      <a:pt x="175" y="1427"/>
                      <a:pt x="175" y="1427"/>
                    </a:cubicBezTo>
                    <a:cubicBezTo>
                      <a:pt x="231" y="1399"/>
                      <a:pt x="231" y="1371"/>
                      <a:pt x="266" y="1315"/>
                    </a:cubicBezTo>
                    <a:cubicBezTo>
                      <a:pt x="294" y="1168"/>
                      <a:pt x="322" y="993"/>
                      <a:pt x="322" y="846"/>
                    </a:cubicBezTo>
                    <a:cubicBezTo>
                      <a:pt x="322" y="699"/>
                      <a:pt x="294" y="588"/>
                      <a:pt x="266" y="441"/>
                    </a:cubicBezTo>
                    <a:cubicBezTo>
                      <a:pt x="266" y="322"/>
                      <a:pt x="266" y="238"/>
                      <a:pt x="203" y="119"/>
                    </a:cubicBezTo>
                    <a:cubicBezTo>
                      <a:pt x="231" y="63"/>
                      <a:pt x="203" y="0"/>
                      <a:pt x="119" y="0"/>
                    </a:cubicBezTo>
                    <a:close/>
                  </a:path>
                </a:pathLst>
              </a:custGeom>
              <a:solidFill>
                <a:srgbClr val="CEBC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97;p60">
                <a:extLst>
                  <a:ext uri="{FF2B5EF4-FFF2-40B4-BE49-F238E27FC236}">
                    <a16:creationId xmlns:a16="http://schemas.microsoft.com/office/drawing/2014/main" id="{967E2092-B13F-303D-F081-B5113DAF962B}"/>
                  </a:ext>
                </a:extLst>
              </p:cNvPr>
              <p:cNvSpPr/>
              <p:nvPr/>
            </p:nvSpPr>
            <p:spPr>
              <a:xfrm>
                <a:off x="3828949" y="3756708"/>
                <a:ext cx="36931" cy="14996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659" extrusionOk="0">
                    <a:moveTo>
                      <a:pt x="1315" y="1"/>
                    </a:moveTo>
                    <a:cubicBezTo>
                      <a:pt x="1112" y="36"/>
                      <a:pt x="902" y="36"/>
                      <a:pt x="672" y="36"/>
                    </a:cubicBezTo>
                    <a:cubicBezTo>
                      <a:pt x="525" y="64"/>
                      <a:pt x="413" y="92"/>
                      <a:pt x="238" y="148"/>
                    </a:cubicBezTo>
                    <a:cubicBezTo>
                      <a:pt x="238" y="148"/>
                      <a:pt x="203" y="148"/>
                      <a:pt x="175" y="176"/>
                    </a:cubicBezTo>
                    <a:cubicBezTo>
                      <a:pt x="147" y="176"/>
                      <a:pt x="147" y="211"/>
                      <a:pt x="119" y="211"/>
                    </a:cubicBezTo>
                    <a:cubicBezTo>
                      <a:pt x="0" y="239"/>
                      <a:pt x="0" y="385"/>
                      <a:pt x="91" y="469"/>
                    </a:cubicBezTo>
                    <a:cubicBezTo>
                      <a:pt x="91" y="525"/>
                      <a:pt x="119" y="588"/>
                      <a:pt x="203" y="616"/>
                    </a:cubicBezTo>
                    <a:cubicBezTo>
                      <a:pt x="332" y="647"/>
                      <a:pt x="469" y="659"/>
                      <a:pt x="608" y="659"/>
                    </a:cubicBezTo>
                    <a:cubicBezTo>
                      <a:pt x="848" y="659"/>
                      <a:pt x="1094" y="624"/>
                      <a:pt x="1315" y="588"/>
                    </a:cubicBezTo>
                    <a:cubicBezTo>
                      <a:pt x="1371" y="588"/>
                      <a:pt x="1399" y="560"/>
                      <a:pt x="1399" y="525"/>
                    </a:cubicBezTo>
                    <a:cubicBezTo>
                      <a:pt x="1462" y="525"/>
                      <a:pt x="1518" y="497"/>
                      <a:pt x="1546" y="469"/>
                    </a:cubicBezTo>
                    <a:cubicBezTo>
                      <a:pt x="1602" y="350"/>
                      <a:pt x="1602" y="239"/>
                      <a:pt x="1602" y="120"/>
                    </a:cubicBezTo>
                    <a:cubicBezTo>
                      <a:pt x="1623" y="48"/>
                      <a:pt x="1578" y="10"/>
                      <a:pt x="1526" y="10"/>
                    </a:cubicBezTo>
                    <a:cubicBezTo>
                      <a:pt x="1491" y="10"/>
                      <a:pt x="1452" y="27"/>
                      <a:pt x="1427" y="64"/>
                    </a:cubicBezTo>
                    <a:cubicBezTo>
                      <a:pt x="1399" y="36"/>
                      <a:pt x="1371" y="1"/>
                      <a:pt x="1315" y="1"/>
                    </a:cubicBezTo>
                    <a:close/>
                  </a:path>
                </a:pathLst>
              </a:custGeom>
              <a:solidFill>
                <a:srgbClr val="CEBC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98;p60">
                <a:extLst>
                  <a:ext uri="{FF2B5EF4-FFF2-40B4-BE49-F238E27FC236}">
                    <a16:creationId xmlns:a16="http://schemas.microsoft.com/office/drawing/2014/main" id="{5D986166-1B0C-FCF0-D542-DDD249415634}"/>
                  </a:ext>
                </a:extLst>
              </p:cNvPr>
              <p:cNvSpPr/>
              <p:nvPr/>
            </p:nvSpPr>
            <p:spPr>
              <a:xfrm>
                <a:off x="3751468" y="3755547"/>
                <a:ext cx="60961" cy="15837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696" extrusionOk="0">
                    <a:moveTo>
                      <a:pt x="2489" y="0"/>
                    </a:moveTo>
                    <a:cubicBezTo>
                      <a:pt x="2451" y="0"/>
                      <a:pt x="2414" y="16"/>
                      <a:pt x="2384" y="52"/>
                    </a:cubicBezTo>
                    <a:cubicBezTo>
                      <a:pt x="2301" y="115"/>
                      <a:pt x="2273" y="227"/>
                      <a:pt x="2210" y="262"/>
                    </a:cubicBezTo>
                    <a:cubicBezTo>
                      <a:pt x="2194" y="267"/>
                      <a:pt x="2176" y="269"/>
                      <a:pt x="2156" y="269"/>
                    </a:cubicBezTo>
                    <a:cubicBezTo>
                      <a:pt x="2065" y="269"/>
                      <a:pt x="1934" y="227"/>
                      <a:pt x="1860" y="227"/>
                    </a:cubicBezTo>
                    <a:cubicBezTo>
                      <a:pt x="1657" y="262"/>
                      <a:pt x="1427" y="318"/>
                      <a:pt x="1224" y="345"/>
                    </a:cubicBezTo>
                    <a:cubicBezTo>
                      <a:pt x="1089" y="345"/>
                      <a:pt x="966" y="321"/>
                      <a:pt x="847" y="321"/>
                    </a:cubicBezTo>
                    <a:cubicBezTo>
                      <a:pt x="788" y="321"/>
                      <a:pt x="730" y="327"/>
                      <a:pt x="671" y="345"/>
                    </a:cubicBezTo>
                    <a:cubicBezTo>
                      <a:pt x="434" y="373"/>
                      <a:pt x="259" y="492"/>
                      <a:pt x="56" y="548"/>
                    </a:cubicBezTo>
                    <a:cubicBezTo>
                      <a:pt x="0" y="576"/>
                      <a:pt x="0" y="667"/>
                      <a:pt x="56" y="667"/>
                    </a:cubicBezTo>
                    <a:cubicBezTo>
                      <a:pt x="94" y="676"/>
                      <a:pt x="133" y="680"/>
                      <a:pt x="171" y="680"/>
                    </a:cubicBezTo>
                    <a:cubicBezTo>
                      <a:pt x="322" y="680"/>
                      <a:pt x="473" y="623"/>
                      <a:pt x="613" y="623"/>
                    </a:cubicBezTo>
                    <a:cubicBezTo>
                      <a:pt x="652" y="623"/>
                      <a:pt x="690" y="628"/>
                      <a:pt x="727" y="639"/>
                    </a:cubicBezTo>
                    <a:cubicBezTo>
                      <a:pt x="846" y="667"/>
                      <a:pt x="930" y="695"/>
                      <a:pt x="1049" y="695"/>
                    </a:cubicBezTo>
                    <a:cubicBezTo>
                      <a:pt x="1161" y="695"/>
                      <a:pt x="1280" y="667"/>
                      <a:pt x="1399" y="667"/>
                    </a:cubicBezTo>
                    <a:cubicBezTo>
                      <a:pt x="1657" y="639"/>
                      <a:pt x="1895" y="611"/>
                      <a:pt x="2126" y="611"/>
                    </a:cubicBezTo>
                    <a:cubicBezTo>
                      <a:pt x="2245" y="611"/>
                      <a:pt x="2329" y="611"/>
                      <a:pt x="2419" y="548"/>
                    </a:cubicBezTo>
                    <a:cubicBezTo>
                      <a:pt x="2438" y="553"/>
                      <a:pt x="2458" y="555"/>
                      <a:pt x="2477" y="555"/>
                    </a:cubicBezTo>
                    <a:cubicBezTo>
                      <a:pt x="2568" y="555"/>
                      <a:pt x="2650" y="500"/>
                      <a:pt x="2650" y="401"/>
                    </a:cubicBezTo>
                    <a:cubicBezTo>
                      <a:pt x="2650" y="318"/>
                      <a:pt x="2678" y="262"/>
                      <a:pt x="2650" y="171"/>
                    </a:cubicBezTo>
                    <a:cubicBezTo>
                      <a:pt x="2650" y="71"/>
                      <a:pt x="2569" y="0"/>
                      <a:pt x="2489" y="0"/>
                    </a:cubicBezTo>
                    <a:close/>
                  </a:path>
                </a:pathLst>
              </a:custGeom>
              <a:solidFill>
                <a:srgbClr val="CEBC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99;p60">
                <a:extLst>
                  <a:ext uri="{FF2B5EF4-FFF2-40B4-BE49-F238E27FC236}">
                    <a16:creationId xmlns:a16="http://schemas.microsoft.com/office/drawing/2014/main" id="{E0805ECE-2607-F4C0-1924-752D62051AEC}"/>
                  </a:ext>
                </a:extLst>
              </p:cNvPr>
              <p:cNvSpPr/>
              <p:nvPr/>
            </p:nvSpPr>
            <p:spPr>
              <a:xfrm>
                <a:off x="3811769" y="3739528"/>
                <a:ext cx="7964" cy="50584"/>
              </a:xfrm>
              <a:custGeom>
                <a:avLst/>
                <a:gdLst/>
                <a:ahLst/>
                <a:cxnLst/>
                <a:rect l="l" t="t" r="r" b="b"/>
                <a:pathLst>
                  <a:path w="350" h="2223" extrusionOk="0">
                    <a:moveTo>
                      <a:pt x="119" y="1"/>
                    </a:moveTo>
                    <a:lnTo>
                      <a:pt x="119" y="29"/>
                    </a:lnTo>
                    <a:lnTo>
                      <a:pt x="119" y="57"/>
                    </a:lnTo>
                    <a:cubicBezTo>
                      <a:pt x="84" y="57"/>
                      <a:pt x="84" y="57"/>
                      <a:pt x="56" y="92"/>
                    </a:cubicBezTo>
                    <a:cubicBezTo>
                      <a:pt x="56" y="147"/>
                      <a:pt x="28" y="175"/>
                      <a:pt x="0" y="231"/>
                    </a:cubicBezTo>
                    <a:lnTo>
                      <a:pt x="0" y="406"/>
                    </a:lnTo>
                    <a:cubicBezTo>
                      <a:pt x="0" y="525"/>
                      <a:pt x="28" y="616"/>
                      <a:pt x="56" y="728"/>
                    </a:cubicBezTo>
                    <a:cubicBezTo>
                      <a:pt x="56" y="903"/>
                      <a:pt x="56" y="1077"/>
                      <a:pt x="84" y="1280"/>
                    </a:cubicBezTo>
                    <a:cubicBezTo>
                      <a:pt x="84" y="1490"/>
                      <a:pt x="84" y="1693"/>
                      <a:pt x="56" y="1896"/>
                    </a:cubicBezTo>
                    <a:cubicBezTo>
                      <a:pt x="56" y="2042"/>
                      <a:pt x="28" y="2154"/>
                      <a:pt x="175" y="2217"/>
                    </a:cubicBezTo>
                    <a:cubicBezTo>
                      <a:pt x="186" y="2221"/>
                      <a:pt x="196" y="2222"/>
                      <a:pt x="206" y="2222"/>
                    </a:cubicBezTo>
                    <a:cubicBezTo>
                      <a:pt x="274" y="2222"/>
                      <a:pt x="322" y="2147"/>
                      <a:pt x="322" y="2098"/>
                    </a:cubicBezTo>
                    <a:cubicBezTo>
                      <a:pt x="350" y="1777"/>
                      <a:pt x="350" y="1427"/>
                      <a:pt x="322" y="1105"/>
                    </a:cubicBezTo>
                    <a:cubicBezTo>
                      <a:pt x="294" y="931"/>
                      <a:pt x="231" y="756"/>
                      <a:pt x="231" y="553"/>
                    </a:cubicBezTo>
                    <a:cubicBezTo>
                      <a:pt x="231" y="378"/>
                      <a:pt x="259" y="147"/>
                      <a:pt x="175" y="1"/>
                    </a:cubicBezTo>
                    <a:close/>
                  </a:path>
                </a:pathLst>
              </a:custGeom>
              <a:solidFill>
                <a:srgbClr val="FEEB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700;p60">
                <a:extLst>
                  <a:ext uri="{FF2B5EF4-FFF2-40B4-BE49-F238E27FC236}">
                    <a16:creationId xmlns:a16="http://schemas.microsoft.com/office/drawing/2014/main" id="{69E693A0-DC37-5F80-DE10-C0606F82AB25}"/>
                  </a:ext>
                </a:extLst>
              </p:cNvPr>
              <p:cNvSpPr/>
              <p:nvPr/>
            </p:nvSpPr>
            <p:spPr>
              <a:xfrm>
                <a:off x="3867451" y="3743669"/>
                <a:ext cx="13221" cy="42347"/>
              </a:xfrm>
              <a:custGeom>
                <a:avLst/>
                <a:gdLst/>
                <a:ahLst/>
                <a:cxnLst/>
                <a:rect l="l" t="t" r="r" b="b"/>
                <a:pathLst>
                  <a:path w="581" h="1861" extrusionOk="0">
                    <a:moveTo>
                      <a:pt x="98" y="0"/>
                    </a:moveTo>
                    <a:cubicBezTo>
                      <a:pt x="86" y="0"/>
                      <a:pt x="70" y="7"/>
                      <a:pt x="56" y="21"/>
                    </a:cubicBezTo>
                    <a:cubicBezTo>
                      <a:pt x="0" y="196"/>
                      <a:pt x="28" y="371"/>
                      <a:pt x="28" y="546"/>
                    </a:cubicBezTo>
                    <a:lnTo>
                      <a:pt x="28" y="1217"/>
                    </a:lnTo>
                    <a:cubicBezTo>
                      <a:pt x="28" y="1308"/>
                      <a:pt x="56" y="1392"/>
                      <a:pt x="28" y="1511"/>
                    </a:cubicBezTo>
                    <a:cubicBezTo>
                      <a:pt x="28" y="1567"/>
                      <a:pt x="28" y="1623"/>
                      <a:pt x="56" y="1686"/>
                    </a:cubicBezTo>
                    <a:cubicBezTo>
                      <a:pt x="119" y="1832"/>
                      <a:pt x="294" y="1860"/>
                      <a:pt x="406" y="1860"/>
                    </a:cubicBezTo>
                    <a:cubicBezTo>
                      <a:pt x="553" y="1860"/>
                      <a:pt x="581" y="1714"/>
                      <a:pt x="525" y="1623"/>
                    </a:cubicBezTo>
                    <a:cubicBezTo>
                      <a:pt x="469" y="1567"/>
                      <a:pt x="434" y="1539"/>
                      <a:pt x="350" y="1511"/>
                    </a:cubicBezTo>
                    <a:cubicBezTo>
                      <a:pt x="378" y="1483"/>
                      <a:pt x="350" y="1448"/>
                      <a:pt x="350" y="1448"/>
                    </a:cubicBezTo>
                    <a:cubicBezTo>
                      <a:pt x="350" y="1273"/>
                      <a:pt x="322" y="1133"/>
                      <a:pt x="294" y="986"/>
                    </a:cubicBezTo>
                    <a:cubicBezTo>
                      <a:pt x="259" y="665"/>
                      <a:pt x="259" y="287"/>
                      <a:pt x="119" y="21"/>
                    </a:cubicBezTo>
                    <a:cubicBezTo>
                      <a:pt x="119" y="7"/>
                      <a:pt x="111" y="0"/>
                      <a:pt x="98" y="0"/>
                    </a:cubicBezTo>
                    <a:close/>
                  </a:path>
                </a:pathLst>
              </a:custGeom>
              <a:solidFill>
                <a:srgbClr val="FEEB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701;p60">
                <a:extLst>
                  <a:ext uri="{FF2B5EF4-FFF2-40B4-BE49-F238E27FC236}">
                    <a16:creationId xmlns:a16="http://schemas.microsoft.com/office/drawing/2014/main" id="{DF549E57-0A10-1CE6-F3EC-AB18E6C551EC}"/>
                  </a:ext>
                </a:extLst>
              </p:cNvPr>
              <p:cNvSpPr/>
              <p:nvPr/>
            </p:nvSpPr>
            <p:spPr>
              <a:xfrm>
                <a:off x="3892595" y="3555736"/>
                <a:ext cx="14996" cy="1151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506" extrusionOk="0">
                    <a:moveTo>
                      <a:pt x="143" y="1"/>
                    </a:moveTo>
                    <a:cubicBezTo>
                      <a:pt x="125" y="1"/>
                      <a:pt x="107" y="3"/>
                      <a:pt x="91" y="8"/>
                    </a:cubicBezTo>
                    <a:cubicBezTo>
                      <a:pt x="0" y="8"/>
                      <a:pt x="28" y="127"/>
                      <a:pt x="119" y="155"/>
                    </a:cubicBezTo>
                    <a:cubicBezTo>
                      <a:pt x="147" y="155"/>
                      <a:pt x="238" y="211"/>
                      <a:pt x="294" y="267"/>
                    </a:cubicBezTo>
                    <a:cubicBezTo>
                      <a:pt x="350" y="330"/>
                      <a:pt x="413" y="386"/>
                      <a:pt x="469" y="477"/>
                    </a:cubicBezTo>
                    <a:cubicBezTo>
                      <a:pt x="489" y="497"/>
                      <a:pt x="510" y="505"/>
                      <a:pt x="531" y="505"/>
                    </a:cubicBezTo>
                    <a:cubicBezTo>
                      <a:pt x="599" y="505"/>
                      <a:pt x="658" y="416"/>
                      <a:pt x="616" y="330"/>
                    </a:cubicBezTo>
                    <a:cubicBezTo>
                      <a:pt x="553" y="239"/>
                      <a:pt x="497" y="127"/>
                      <a:pt x="378" y="64"/>
                    </a:cubicBezTo>
                    <a:cubicBezTo>
                      <a:pt x="310" y="42"/>
                      <a:pt x="219" y="1"/>
                      <a:pt x="143" y="1"/>
                    </a:cubicBezTo>
                    <a:close/>
                  </a:path>
                </a:pathLst>
              </a:custGeom>
              <a:solidFill>
                <a:srgbClr val="FEEB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702;p60">
                <a:extLst>
                  <a:ext uri="{FF2B5EF4-FFF2-40B4-BE49-F238E27FC236}">
                    <a16:creationId xmlns:a16="http://schemas.microsoft.com/office/drawing/2014/main" id="{067F9F1B-19A3-D171-3CBE-5737275577C5}"/>
                  </a:ext>
                </a:extLst>
              </p:cNvPr>
              <p:cNvSpPr/>
              <p:nvPr/>
            </p:nvSpPr>
            <p:spPr>
              <a:xfrm>
                <a:off x="3883994" y="3558034"/>
                <a:ext cx="10695" cy="10467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60" extrusionOk="0">
                    <a:moveTo>
                      <a:pt x="201" y="0"/>
                    </a:moveTo>
                    <a:cubicBezTo>
                      <a:pt x="172" y="0"/>
                      <a:pt x="144" y="8"/>
                      <a:pt x="120" y="26"/>
                    </a:cubicBezTo>
                    <a:cubicBezTo>
                      <a:pt x="29" y="54"/>
                      <a:pt x="1" y="166"/>
                      <a:pt x="1" y="229"/>
                    </a:cubicBezTo>
                    <a:cubicBezTo>
                      <a:pt x="1" y="313"/>
                      <a:pt x="57" y="432"/>
                      <a:pt x="148" y="460"/>
                    </a:cubicBezTo>
                    <a:cubicBezTo>
                      <a:pt x="231" y="460"/>
                      <a:pt x="294" y="432"/>
                      <a:pt x="350" y="404"/>
                    </a:cubicBezTo>
                    <a:cubicBezTo>
                      <a:pt x="378" y="376"/>
                      <a:pt x="441" y="341"/>
                      <a:pt x="441" y="285"/>
                    </a:cubicBezTo>
                    <a:cubicBezTo>
                      <a:pt x="469" y="229"/>
                      <a:pt x="441" y="138"/>
                      <a:pt x="378" y="82"/>
                    </a:cubicBezTo>
                    <a:cubicBezTo>
                      <a:pt x="339" y="43"/>
                      <a:pt x="268" y="0"/>
                      <a:pt x="201" y="0"/>
                    </a:cubicBezTo>
                    <a:close/>
                  </a:path>
                </a:pathLst>
              </a:custGeom>
              <a:solidFill>
                <a:srgbClr val="FEEB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703;p60">
                <a:extLst>
                  <a:ext uri="{FF2B5EF4-FFF2-40B4-BE49-F238E27FC236}">
                    <a16:creationId xmlns:a16="http://schemas.microsoft.com/office/drawing/2014/main" id="{99782BFB-593E-EBBF-D5F0-5C0A0201C0B7}"/>
                  </a:ext>
                </a:extLst>
              </p:cNvPr>
              <p:cNvSpPr/>
              <p:nvPr/>
            </p:nvSpPr>
            <p:spPr>
              <a:xfrm>
                <a:off x="3876689" y="3559900"/>
                <a:ext cx="7327" cy="732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2" extrusionOk="0">
                    <a:moveTo>
                      <a:pt x="175" y="0"/>
                    </a:moveTo>
                    <a:cubicBezTo>
                      <a:pt x="119" y="0"/>
                      <a:pt x="91" y="28"/>
                      <a:pt x="63" y="56"/>
                    </a:cubicBezTo>
                    <a:cubicBezTo>
                      <a:pt x="28" y="56"/>
                      <a:pt x="28" y="119"/>
                      <a:pt x="0" y="147"/>
                    </a:cubicBezTo>
                    <a:cubicBezTo>
                      <a:pt x="0" y="175"/>
                      <a:pt x="28" y="231"/>
                      <a:pt x="63" y="259"/>
                    </a:cubicBezTo>
                    <a:cubicBezTo>
                      <a:pt x="91" y="322"/>
                      <a:pt x="119" y="322"/>
                      <a:pt x="175" y="322"/>
                    </a:cubicBezTo>
                    <a:lnTo>
                      <a:pt x="175" y="294"/>
                    </a:lnTo>
                    <a:lnTo>
                      <a:pt x="203" y="294"/>
                    </a:lnTo>
                    <a:cubicBezTo>
                      <a:pt x="266" y="259"/>
                      <a:pt x="294" y="231"/>
                      <a:pt x="294" y="175"/>
                    </a:cubicBezTo>
                    <a:cubicBezTo>
                      <a:pt x="322" y="119"/>
                      <a:pt x="294" y="56"/>
                      <a:pt x="238" y="28"/>
                    </a:cubicBezTo>
                    <a:cubicBezTo>
                      <a:pt x="203" y="28"/>
                      <a:pt x="175" y="0"/>
                      <a:pt x="175" y="0"/>
                    </a:cubicBezTo>
                    <a:close/>
                  </a:path>
                </a:pathLst>
              </a:custGeom>
              <a:solidFill>
                <a:srgbClr val="FEEB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704;p60">
                <a:extLst>
                  <a:ext uri="{FF2B5EF4-FFF2-40B4-BE49-F238E27FC236}">
                    <a16:creationId xmlns:a16="http://schemas.microsoft.com/office/drawing/2014/main" id="{B714AF14-E11D-140F-65C6-C2844F501BAC}"/>
                  </a:ext>
                </a:extLst>
              </p:cNvPr>
              <p:cNvSpPr/>
              <p:nvPr/>
            </p:nvSpPr>
            <p:spPr>
              <a:xfrm>
                <a:off x="3743504" y="3775162"/>
                <a:ext cx="67013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702" extrusionOk="0">
                    <a:moveTo>
                      <a:pt x="2781" y="1"/>
                    </a:moveTo>
                    <a:cubicBezTo>
                      <a:pt x="2766" y="1"/>
                      <a:pt x="2751" y="3"/>
                      <a:pt x="2734" y="8"/>
                    </a:cubicBezTo>
                    <a:cubicBezTo>
                      <a:pt x="2651" y="8"/>
                      <a:pt x="2595" y="99"/>
                      <a:pt x="2560" y="155"/>
                    </a:cubicBezTo>
                    <a:cubicBezTo>
                      <a:pt x="2537" y="80"/>
                      <a:pt x="2476" y="29"/>
                      <a:pt x="2388" y="29"/>
                    </a:cubicBezTo>
                    <a:cubicBezTo>
                      <a:pt x="2370" y="29"/>
                      <a:pt x="2350" y="31"/>
                      <a:pt x="2329" y="36"/>
                    </a:cubicBezTo>
                    <a:cubicBezTo>
                      <a:pt x="2301" y="64"/>
                      <a:pt x="2273" y="99"/>
                      <a:pt x="2245" y="127"/>
                    </a:cubicBezTo>
                    <a:cubicBezTo>
                      <a:pt x="2210" y="99"/>
                      <a:pt x="2182" y="64"/>
                      <a:pt x="2126" y="64"/>
                    </a:cubicBezTo>
                    <a:cubicBezTo>
                      <a:pt x="2070" y="64"/>
                      <a:pt x="2007" y="99"/>
                      <a:pt x="1979" y="127"/>
                    </a:cubicBezTo>
                    <a:cubicBezTo>
                      <a:pt x="1951" y="99"/>
                      <a:pt x="1895" y="64"/>
                      <a:pt x="1804" y="64"/>
                    </a:cubicBezTo>
                    <a:cubicBezTo>
                      <a:pt x="1721" y="64"/>
                      <a:pt x="1658" y="155"/>
                      <a:pt x="1630" y="211"/>
                    </a:cubicBezTo>
                    <a:cubicBezTo>
                      <a:pt x="1574" y="183"/>
                      <a:pt x="1511" y="155"/>
                      <a:pt x="1455" y="155"/>
                    </a:cubicBezTo>
                    <a:cubicBezTo>
                      <a:pt x="1371" y="155"/>
                      <a:pt x="1336" y="183"/>
                      <a:pt x="1308" y="211"/>
                    </a:cubicBezTo>
                    <a:lnTo>
                      <a:pt x="1280" y="211"/>
                    </a:lnTo>
                    <a:cubicBezTo>
                      <a:pt x="1224" y="155"/>
                      <a:pt x="1196" y="99"/>
                      <a:pt x="1105" y="99"/>
                    </a:cubicBezTo>
                    <a:cubicBezTo>
                      <a:pt x="1049" y="99"/>
                      <a:pt x="986" y="127"/>
                      <a:pt x="958" y="155"/>
                    </a:cubicBezTo>
                    <a:cubicBezTo>
                      <a:pt x="930" y="183"/>
                      <a:pt x="902" y="211"/>
                      <a:pt x="902" y="239"/>
                    </a:cubicBezTo>
                    <a:cubicBezTo>
                      <a:pt x="902" y="274"/>
                      <a:pt x="874" y="274"/>
                      <a:pt x="874" y="274"/>
                    </a:cubicBezTo>
                    <a:cubicBezTo>
                      <a:pt x="812" y="211"/>
                      <a:pt x="728" y="155"/>
                      <a:pt x="637" y="155"/>
                    </a:cubicBezTo>
                    <a:cubicBezTo>
                      <a:pt x="525" y="155"/>
                      <a:pt x="462" y="302"/>
                      <a:pt x="406" y="302"/>
                    </a:cubicBezTo>
                    <a:cubicBezTo>
                      <a:pt x="350" y="302"/>
                      <a:pt x="287" y="239"/>
                      <a:pt x="231" y="211"/>
                    </a:cubicBezTo>
                    <a:lnTo>
                      <a:pt x="84" y="211"/>
                    </a:lnTo>
                    <a:cubicBezTo>
                      <a:pt x="0" y="274"/>
                      <a:pt x="0" y="358"/>
                      <a:pt x="0" y="448"/>
                    </a:cubicBezTo>
                    <a:cubicBezTo>
                      <a:pt x="0" y="514"/>
                      <a:pt x="51" y="541"/>
                      <a:pt x="104" y="541"/>
                    </a:cubicBezTo>
                    <a:cubicBezTo>
                      <a:pt x="141" y="541"/>
                      <a:pt x="180" y="528"/>
                      <a:pt x="203" y="504"/>
                    </a:cubicBezTo>
                    <a:lnTo>
                      <a:pt x="203" y="476"/>
                    </a:lnTo>
                    <a:cubicBezTo>
                      <a:pt x="203" y="476"/>
                      <a:pt x="203" y="504"/>
                      <a:pt x="231" y="504"/>
                    </a:cubicBezTo>
                    <a:cubicBezTo>
                      <a:pt x="259" y="532"/>
                      <a:pt x="350" y="560"/>
                      <a:pt x="378" y="560"/>
                    </a:cubicBezTo>
                    <a:cubicBezTo>
                      <a:pt x="406" y="574"/>
                      <a:pt x="427" y="581"/>
                      <a:pt x="449" y="581"/>
                    </a:cubicBezTo>
                    <a:cubicBezTo>
                      <a:pt x="471" y="581"/>
                      <a:pt x="493" y="574"/>
                      <a:pt x="525" y="560"/>
                    </a:cubicBezTo>
                    <a:cubicBezTo>
                      <a:pt x="553" y="532"/>
                      <a:pt x="581" y="476"/>
                      <a:pt x="609" y="476"/>
                    </a:cubicBezTo>
                    <a:cubicBezTo>
                      <a:pt x="624" y="468"/>
                      <a:pt x="640" y="465"/>
                      <a:pt x="654" y="465"/>
                    </a:cubicBezTo>
                    <a:cubicBezTo>
                      <a:pt x="742" y="465"/>
                      <a:pt x="816" y="592"/>
                      <a:pt x="925" y="592"/>
                    </a:cubicBezTo>
                    <a:cubicBezTo>
                      <a:pt x="936" y="592"/>
                      <a:pt x="947" y="591"/>
                      <a:pt x="958" y="588"/>
                    </a:cubicBezTo>
                    <a:cubicBezTo>
                      <a:pt x="1049" y="588"/>
                      <a:pt x="1077" y="532"/>
                      <a:pt x="1105" y="476"/>
                    </a:cubicBezTo>
                    <a:cubicBezTo>
                      <a:pt x="1105" y="504"/>
                      <a:pt x="1133" y="504"/>
                      <a:pt x="1133" y="532"/>
                    </a:cubicBezTo>
                    <a:cubicBezTo>
                      <a:pt x="1196" y="588"/>
                      <a:pt x="1252" y="623"/>
                      <a:pt x="1308" y="623"/>
                    </a:cubicBezTo>
                    <a:cubicBezTo>
                      <a:pt x="1371" y="623"/>
                      <a:pt x="1427" y="588"/>
                      <a:pt x="1455" y="560"/>
                    </a:cubicBezTo>
                    <a:lnTo>
                      <a:pt x="1455" y="532"/>
                    </a:lnTo>
                    <a:cubicBezTo>
                      <a:pt x="1483" y="532"/>
                      <a:pt x="1483" y="560"/>
                      <a:pt x="1483" y="560"/>
                    </a:cubicBezTo>
                    <a:cubicBezTo>
                      <a:pt x="1546" y="623"/>
                      <a:pt x="1602" y="651"/>
                      <a:pt x="1686" y="651"/>
                    </a:cubicBezTo>
                    <a:cubicBezTo>
                      <a:pt x="1749" y="651"/>
                      <a:pt x="1804" y="588"/>
                      <a:pt x="1832" y="532"/>
                    </a:cubicBezTo>
                    <a:cubicBezTo>
                      <a:pt x="1860" y="560"/>
                      <a:pt x="1860" y="588"/>
                      <a:pt x="1860" y="623"/>
                    </a:cubicBezTo>
                    <a:cubicBezTo>
                      <a:pt x="1895" y="666"/>
                      <a:pt x="1937" y="684"/>
                      <a:pt x="1980" y="684"/>
                    </a:cubicBezTo>
                    <a:cubicBezTo>
                      <a:pt x="2049" y="684"/>
                      <a:pt x="2119" y="634"/>
                      <a:pt x="2154" y="560"/>
                    </a:cubicBezTo>
                    <a:cubicBezTo>
                      <a:pt x="2182" y="588"/>
                      <a:pt x="2182" y="623"/>
                      <a:pt x="2210" y="651"/>
                    </a:cubicBezTo>
                    <a:cubicBezTo>
                      <a:pt x="2234" y="673"/>
                      <a:pt x="2265" y="682"/>
                      <a:pt x="2298" y="682"/>
                    </a:cubicBezTo>
                    <a:cubicBezTo>
                      <a:pt x="2351" y="682"/>
                      <a:pt x="2409" y="658"/>
                      <a:pt x="2448" y="623"/>
                    </a:cubicBezTo>
                    <a:cubicBezTo>
                      <a:pt x="2480" y="672"/>
                      <a:pt x="2534" y="702"/>
                      <a:pt x="2584" y="702"/>
                    </a:cubicBezTo>
                    <a:cubicBezTo>
                      <a:pt x="2621" y="702"/>
                      <a:pt x="2655" y="686"/>
                      <a:pt x="2679" y="651"/>
                    </a:cubicBezTo>
                    <a:cubicBezTo>
                      <a:pt x="2700" y="658"/>
                      <a:pt x="2722" y="661"/>
                      <a:pt x="2743" y="661"/>
                    </a:cubicBezTo>
                    <a:cubicBezTo>
                      <a:pt x="2814" y="661"/>
                      <a:pt x="2875" y="623"/>
                      <a:pt x="2853" y="532"/>
                    </a:cubicBezTo>
                    <a:cubicBezTo>
                      <a:pt x="2881" y="413"/>
                      <a:pt x="2909" y="330"/>
                      <a:pt x="2909" y="239"/>
                    </a:cubicBezTo>
                    <a:lnTo>
                      <a:pt x="2909" y="183"/>
                    </a:lnTo>
                    <a:cubicBezTo>
                      <a:pt x="2944" y="127"/>
                      <a:pt x="2909" y="127"/>
                      <a:pt x="2909" y="99"/>
                    </a:cubicBezTo>
                    <a:cubicBezTo>
                      <a:pt x="2886" y="47"/>
                      <a:pt x="2845" y="1"/>
                      <a:pt x="2781" y="1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705;p60">
                <a:extLst>
                  <a:ext uri="{FF2B5EF4-FFF2-40B4-BE49-F238E27FC236}">
                    <a16:creationId xmlns:a16="http://schemas.microsoft.com/office/drawing/2014/main" id="{81B9A6DD-1105-443F-E890-3469B13A4718}"/>
                  </a:ext>
                </a:extLst>
              </p:cNvPr>
              <p:cNvSpPr/>
              <p:nvPr/>
            </p:nvSpPr>
            <p:spPr>
              <a:xfrm>
                <a:off x="3831020" y="3775322"/>
                <a:ext cx="72884" cy="34542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518" extrusionOk="0">
                    <a:moveTo>
                      <a:pt x="2273" y="728"/>
                    </a:moveTo>
                    <a:lnTo>
                      <a:pt x="2273" y="728"/>
                    </a:lnTo>
                    <a:cubicBezTo>
                      <a:pt x="2329" y="791"/>
                      <a:pt x="2385" y="819"/>
                      <a:pt x="2448" y="819"/>
                    </a:cubicBezTo>
                    <a:cubicBezTo>
                      <a:pt x="2448" y="847"/>
                      <a:pt x="2448" y="875"/>
                      <a:pt x="2420" y="903"/>
                    </a:cubicBezTo>
                    <a:cubicBezTo>
                      <a:pt x="2385" y="847"/>
                      <a:pt x="2329" y="791"/>
                      <a:pt x="2273" y="728"/>
                    </a:cubicBezTo>
                    <a:close/>
                    <a:moveTo>
                      <a:pt x="1252" y="1"/>
                    </a:moveTo>
                    <a:cubicBezTo>
                      <a:pt x="1161" y="29"/>
                      <a:pt x="1105" y="92"/>
                      <a:pt x="1049" y="148"/>
                    </a:cubicBezTo>
                    <a:cubicBezTo>
                      <a:pt x="1035" y="134"/>
                      <a:pt x="1019" y="127"/>
                      <a:pt x="1004" y="127"/>
                    </a:cubicBezTo>
                    <a:cubicBezTo>
                      <a:pt x="988" y="127"/>
                      <a:pt x="972" y="134"/>
                      <a:pt x="958" y="148"/>
                    </a:cubicBezTo>
                    <a:cubicBezTo>
                      <a:pt x="902" y="148"/>
                      <a:pt x="874" y="176"/>
                      <a:pt x="811" y="204"/>
                    </a:cubicBezTo>
                    <a:cubicBezTo>
                      <a:pt x="783" y="176"/>
                      <a:pt x="755" y="176"/>
                      <a:pt x="672" y="176"/>
                    </a:cubicBezTo>
                    <a:cubicBezTo>
                      <a:pt x="648" y="97"/>
                      <a:pt x="580" y="34"/>
                      <a:pt x="502" y="34"/>
                    </a:cubicBezTo>
                    <a:cubicBezTo>
                      <a:pt x="461" y="34"/>
                      <a:pt x="418" y="51"/>
                      <a:pt x="378" y="92"/>
                    </a:cubicBezTo>
                    <a:cubicBezTo>
                      <a:pt x="350" y="120"/>
                      <a:pt x="322" y="176"/>
                      <a:pt x="287" y="204"/>
                    </a:cubicBezTo>
                    <a:cubicBezTo>
                      <a:pt x="264" y="169"/>
                      <a:pt x="229" y="153"/>
                      <a:pt x="193" y="153"/>
                    </a:cubicBezTo>
                    <a:cubicBezTo>
                      <a:pt x="142" y="153"/>
                      <a:pt x="89" y="183"/>
                      <a:pt x="56" y="232"/>
                    </a:cubicBezTo>
                    <a:cubicBezTo>
                      <a:pt x="0" y="351"/>
                      <a:pt x="0" y="497"/>
                      <a:pt x="28" y="616"/>
                    </a:cubicBezTo>
                    <a:cubicBezTo>
                      <a:pt x="28" y="672"/>
                      <a:pt x="56" y="728"/>
                      <a:pt x="112" y="728"/>
                    </a:cubicBezTo>
                    <a:cubicBezTo>
                      <a:pt x="137" y="773"/>
                      <a:pt x="201" y="814"/>
                      <a:pt x="258" y="814"/>
                    </a:cubicBezTo>
                    <a:cubicBezTo>
                      <a:pt x="281" y="814"/>
                      <a:pt x="304" y="807"/>
                      <a:pt x="322" y="791"/>
                    </a:cubicBezTo>
                    <a:lnTo>
                      <a:pt x="350" y="756"/>
                    </a:lnTo>
                    <a:cubicBezTo>
                      <a:pt x="374" y="771"/>
                      <a:pt x="404" y="780"/>
                      <a:pt x="435" y="780"/>
                    </a:cubicBezTo>
                    <a:cubicBezTo>
                      <a:pt x="477" y="780"/>
                      <a:pt x="521" y="764"/>
                      <a:pt x="553" y="728"/>
                    </a:cubicBezTo>
                    <a:lnTo>
                      <a:pt x="609" y="672"/>
                    </a:lnTo>
                    <a:cubicBezTo>
                      <a:pt x="629" y="713"/>
                      <a:pt x="668" y="739"/>
                      <a:pt x="710" y="739"/>
                    </a:cubicBezTo>
                    <a:cubicBezTo>
                      <a:pt x="725" y="739"/>
                      <a:pt x="740" y="736"/>
                      <a:pt x="755" y="728"/>
                    </a:cubicBezTo>
                    <a:cubicBezTo>
                      <a:pt x="846" y="728"/>
                      <a:pt x="874" y="700"/>
                      <a:pt x="930" y="644"/>
                    </a:cubicBezTo>
                    <a:cubicBezTo>
                      <a:pt x="942" y="656"/>
                      <a:pt x="964" y="663"/>
                      <a:pt x="990" y="663"/>
                    </a:cubicBezTo>
                    <a:cubicBezTo>
                      <a:pt x="1028" y="663"/>
                      <a:pt x="1072" y="649"/>
                      <a:pt x="1105" y="616"/>
                    </a:cubicBezTo>
                    <a:cubicBezTo>
                      <a:pt x="1125" y="636"/>
                      <a:pt x="1162" y="656"/>
                      <a:pt x="1202" y="656"/>
                    </a:cubicBezTo>
                    <a:cubicBezTo>
                      <a:pt x="1219" y="656"/>
                      <a:pt x="1235" y="652"/>
                      <a:pt x="1252" y="644"/>
                    </a:cubicBezTo>
                    <a:cubicBezTo>
                      <a:pt x="1285" y="677"/>
                      <a:pt x="1329" y="691"/>
                      <a:pt x="1372" y="691"/>
                    </a:cubicBezTo>
                    <a:cubicBezTo>
                      <a:pt x="1402" y="691"/>
                      <a:pt x="1431" y="684"/>
                      <a:pt x="1455" y="672"/>
                    </a:cubicBezTo>
                    <a:cubicBezTo>
                      <a:pt x="1455" y="644"/>
                      <a:pt x="1483" y="644"/>
                      <a:pt x="1483" y="644"/>
                    </a:cubicBezTo>
                    <a:cubicBezTo>
                      <a:pt x="1511" y="644"/>
                      <a:pt x="1511" y="672"/>
                      <a:pt x="1546" y="700"/>
                    </a:cubicBezTo>
                    <a:cubicBezTo>
                      <a:pt x="1588" y="714"/>
                      <a:pt x="1615" y="721"/>
                      <a:pt x="1641" y="721"/>
                    </a:cubicBezTo>
                    <a:cubicBezTo>
                      <a:pt x="1666" y="721"/>
                      <a:pt x="1689" y="714"/>
                      <a:pt x="1720" y="700"/>
                    </a:cubicBezTo>
                    <a:cubicBezTo>
                      <a:pt x="1748" y="728"/>
                      <a:pt x="1804" y="756"/>
                      <a:pt x="1860" y="791"/>
                    </a:cubicBezTo>
                    <a:lnTo>
                      <a:pt x="1923" y="791"/>
                    </a:lnTo>
                    <a:cubicBezTo>
                      <a:pt x="1895" y="791"/>
                      <a:pt x="1895" y="819"/>
                      <a:pt x="1860" y="819"/>
                    </a:cubicBezTo>
                    <a:cubicBezTo>
                      <a:pt x="1804" y="847"/>
                      <a:pt x="1832" y="875"/>
                      <a:pt x="1776" y="875"/>
                    </a:cubicBezTo>
                    <a:cubicBezTo>
                      <a:pt x="1720" y="875"/>
                      <a:pt x="1657" y="756"/>
                      <a:pt x="1601" y="756"/>
                    </a:cubicBezTo>
                    <a:cubicBezTo>
                      <a:pt x="1511" y="847"/>
                      <a:pt x="1483" y="994"/>
                      <a:pt x="1427" y="1078"/>
                    </a:cubicBezTo>
                    <a:cubicBezTo>
                      <a:pt x="1439" y="1082"/>
                      <a:pt x="1453" y="1084"/>
                      <a:pt x="1467" y="1084"/>
                    </a:cubicBezTo>
                    <a:cubicBezTo>
                      <a:pt x="1521" y="1084"/>
                      <a:pt x="1585" y="1058"/>
                      <a:pt x="1644" y="1058"/>
                    </a:cubicBezTo>
                    <a:cubicBezTo>
                      <a:pt x="1671" y="1058"/>
                      <a:pt x="1697" y="1063"/>
                      <a:pt x="1720" y="1078"/>
                    </a:cubicBezTo>
                    <a:cubicBezTo>
                      <a:pt x="1804" y="1106"/>
                      <a:pt x="1832" y="1281"/>
                      <a:pt x="1895" y="1315"/>
                    </a:cubicBezTo>
                    <a:cubicBezTo>
                      <a:pt x="1910" y="1320"/>
                      <a:pt x="1921" y="1322"/>
                      <a:pt x="1930" y="1322"/>
                    </a:cubicBezTo>
                    <a:cubicBezTo>
                      <a:pt x="1974" y="1322"/>
                      <a:pt x="1972" y="1276"/>
                      <a:pt x="2070" y="1253"/>
                    </a:cubicBezTo>
                    <a:cubicBezTo>
                      <a:pt x="2085" y="1250"/>
                      <a:pt x="2099" y="1248"/>
                      <a:pt x="2113" y="1248"/>
                    </a:cubicBezTo>
                    <a:cubicBezTo>
                      <a:pt x="2229" y="1248"/>
                      <a:pt x="2313" y="1343"/>
                      <a:pt x="2420" y="1343"/>
                    </a:cubicBezTo>
                    <a:cubicBezTo>
                      <a:pt x="2436" y="1347"/>
                      <a:pt x="2449" y="1349"/>
                      <a:pt x="2462" y="1349"/>
                    </a:cubicBezTo>
                    <a:cubicBezTo>
                      <a:pt x="2504" y="1349"/>
                      <a:pt x="2527" y="1330"/>
                      <a:pt x="2559" y="1330"/>
                    </a:cubicBezTo>
                    <a:cubicBezTo>
                      <a:pt x="2581" y="1330"/>
                      <a:pt x="2608" y="1339"/>
                      <a:pt x="2650" y="1371"/>
                    </a:cubicBezTo>
                    <a:cubicBezTo>
                      <a:pt x="2733" y="1430"/>
                      <a:pt x="2758" y="1518"/>
                      <a:pt x="2833" y="1518"/>
                    </a:cubicBezTo>
                    <a:cubicBezTo>
                      <a:pt x="2867" y="1518"/>
                      <a:pt x="2910" y="1500"/>
                      <a:pt x="2972" y="1455"/>
                    </a:cubicBezTo>
                    <a:cubicBezTo>
                      <a:pt x="3203" y="1281"/>
                      <a:pt x="3119" y="672"/>
                      <a:pt x="2909" y="406"/>
                    </a:cubicBezTo>
                    <a:cubicBezTo>
                      <a:pt x="2909" y="295"/>
                      <a:pt x="2769" y="120"/>
                      <a:pt x="2678" y="120"/>
                    </a:cubicBezTo>
                    <a:cubicBezTo>
                      <a:pt x="2622" y="120"/>
                      <a:pt x="2594" y="176"/>
                      <a:pt x="2559" y="204"/>
                    </a:cubicBezTo>
                    <a:cubicBezTo>
                      <a:pt x="2504" y="204"/>
                      <a:pt x="2448" y="232"/>
                      <a:pt x="2420" y="267"/>
                    </a:cubicBezTo>
                    <a:cubicBezTo>
                      <a:pt x="2385" y="295"/>
                      <a:pt x="2385" y="323"/>
                      <a:pt x="2385" y="351"/>
                    </a:cubicBezTo>
                    <a:cubicBezTo>
                      <a:pt x="2385" y="351"/>
                      <a:pt x="2385" y="378"/>
                      <a:pt x="2357" y="378"/>
                    </a:cubicBezTo>
                    <a:cubicBezTo>
                      <a:pt x="2329" y="378"/>
                      <a:pt x="2273" y="378"/>
                      <a:pt x="2245" y="406"/>
                    </a:cubicBezTo>
                    <a:cubicBezTo>
                      <a:pt x="2245" y="406"/>
                      <a:pt x="2154" y="441"/>
                      <a:pt x="2182" y="469"/>
                    </a:cubicBezTo>
                    <a:cubicBezTo>
                      <a:pt x="2154" y="469"/>
                      <a:pt x="2098" y="441"/>
                      <a:pt x="2070" y="441"/>
                    </a:cubicBezTo>
                    <a:cubicBezTo>
                      <a:pt x="2007" y="461"/>
                      <a:pt x="1975" y="493"/>
                      <a:pt x="1942" y="493"/>
                    </a:cubicBezTo>
                    <a:cubicBezTo>
                      <a:pt x="1927" y="493"/>
                      <a:pt x="1913" y="487"/>
                      <a:pt x="1895" y="469"/>
                    </a:cubicBezTo>
                    <a:cubicBezTo>
                      <a:pt x="1860" y="406"/>
                      <a:pt x="1804" y="378"/>
                      <a:pt x="1748" y="378"/>
                    </a:cubicBezTo>
                    <a:lnTo>
                      <a:pt x="1748" y="351"/>
                    </a:lnTo>
                    <a:cubicBezTo>
                      <a:pt x="1720" y="323"/>
                      <a:pt x="1685" y="267"/>
                      <a:pt x="1629" y="232"/>
                    </a:cubicBezTo>
                    <a:lnTo>
                      <a:pt x="1546" y="232"/>
                    </a:lnTo>
                    <a:cubicBezTo>
                      <a:pt x="1546" y="204"/>
                      <a:pt x="1511" y="176"/>
                      <a:pt x="1483" y="148"/>
                    </a:cubicBezTo>
                    <a:cubicBezTo>
                      <a:pt x="1483" y="148"/>
                      <a:pt x="1455" y="120"/>
                      <a:pt x="1399" y="120"/>
                    </a:cubicBezTo>
                    <a:cubicBezTo>
                      <a:pt x="1399" y="57"/>
                      <a:pt x="1336" y="1"/>
                      <a:pt x="1252" y="1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706;p60">
                <a:extLst>
                  <a:ext uri="{FF2B5EF4-FFF2-40B4-BE49-F238E27FC236}">
                    <a16:creationId xmlns:a16="http://schemas.microsoft.com/office/drawing/2014/main" id="{7100D36D-6445-61AC-2A8A-BA0EB754501D}"/>
                  </a:ext>
                </a:extLst>
              </p:cNvPr>
              <p:cNvSpPr/>
              <p:nvPr/>
            </p:nvSpPr>
            <p:spPr>
              <a:xfrm>
                <a:off x="3579782" y="3469494"/>
                <a:ext cx="458104" cy="375640"/>
              </a:xfrm>
              <a:custGeom>
                <a:avLst/>
                <a:gdLst/>
                <a:ahLst/>
                <a:cxnLst/>
                <a:rect l="l" t="t" r="r" b="b"/>
                <a:pathLst>
                  <a:path w="20132" h="16508" extrusionOk="0">
                    <a:moveTo>
                      <a:pt x="16306" y="135"/>
                    </a:moveTo>
                    <a:cubicBezTo>
                      <a:pt x="16375" y="135"/>
                      <a:pt x="16446" y="142"/>
                      <a:pt x="16516" y="155"/>
                    </a:cubicBezTo>
                    <a:cubicBezTo>
                      <a:pt x="16635" y="183"/>
                      <a:pt x="16747" y="211"/>
                      <a:pt x="16838" y="302"/>
                    </a:cubicBezTo>
                    <a:cubicBezTo>
                      <a:pt x="16957" y="421"/>
                      <a:pt x="16985" y="533"/>
                      <a:pt x="17041" y="680"/>
                    </a:cubicBezTo>
                    <a:cubicBezTo>
                      <a:pt x="17132" y="883"/>
                      <a:pt x="17271" y="1029"/>
                      <a:pt x="17306" y="1232"/>
                    </a:cubicBezTo>
                    <a:cubicBezTo>
                      <a:pt x="17446" y="1820"/>
                      <a:pt x="16810" y="2078"/>
                      <a:pt x="16544" y="2484"/>
                    </a:cubicBezTo>
                    <a:cubicBezTo>
                      <a:pt x="16488" y="2575"/>
                      <a:pt x="16432" y="2659"/>
                      <a:pt x="16369" y="2750"/>
                    </a:cubicBezTo>
                    <a:cubicBezTo>
                      <a:pt x="16341" y="2778"/>
                      <a:pt x="16341" y="2778"/>
                      <a:pt x="16341" y="2834"/>
                    </a:cubicBezTo>
                    <a:cubicBezTo>
                      <a:pt x="16369" y="2952"/>
                      <a:pt x="16572" y="2924"/>
                      <a:pt x="16663" y="2952"/>
                    </a:cubicBezTo>
                    <a:cubicBezTo>
                      <a:pt x="16985" y="3043"/>
                      <a:pt x="17069" y="3449"/>
                      <a:pt x="16985" y="3743"/>
                    </a:cubicBezTo>
                    <a:cubicBezTo>
                      <a:pt x="16922" y="4001"/>
                      <a:pt x="16663" y="4001"/>
                      <a:pt x="16516" y="4204"/>
                    </a:cubicBezTo>
                    <a:cubicBezTo>
                      <a:pt x="16516" y="4232"/>
                      <a:pt x="16516" y="4295"/>
                      <a:pt x="16544" y="4295"/>
                    </a:cubicBezTo>
                    <a:cubicBezTo>
                      <a:pt x="16747" y="4407"/>
                      <a:pt x="16866" y="4526"/>
                      <a:pt x="16747" y="4756"/>
                    </a:cubicBezTo>
                    <a:cubicBezTo>
                      <a:pt x="16719" y="4847"/>
                      <a:pt x="16635" y="4931"/>
                      <a:pt x="16572" y="5022"/>
                    </a:cubicBezTo>
                    <a:cubicBezTo>
                      <a:pt x="16516" y="5078"/>
                      <a:pt x="16432" y="5169"/>
                      <a:pt x="16460" y="5253"/>
                    </a:cubicBezTo>
                    <a:cubicBezTo>
                      <a:pt x="16488" y="5316"/>
                      <a:pt x="16516" y="5316"/>
                      <a:pt x="16572" y="5344"/>
                    </a:cubicBezTo>
                    <a:cubicBezTo>
                      <a:pt x="16747" y="5428"/>
                      <a:pt x="16894" y="5491"/>
                      <a:pt x="16957" y="5693"/>
                    </a:cubicBezTo>
                    <a:cubicBezTo>
                      <a:pt x="16866" y="5721"/>
                      <a:pt x="16782" y="5749"/>
                      <a:pt x="16719" y="5777"/>
                    </a:cubicBezTo>
                    <a:cubicBezTo>
                      <a:pt x="16681" y="5793"/>
                      <a:pt x="16648" y="5799"/>
                      <a:pt x="16616" y="5799"/>
                    </a:cubicBezTo>
                    <a:cubicBezTo>
                      <a:pt x="16525" y="5799"/>
                      <a:pt x="16451" y="5749"/>
                      <a:pt x="16341" y="5749"/>
                    </a:cubicBezTo>
                    <a:cubicBezTo>
                      <a:pt x="16307" y="5741"/>
                      <a:pt x="16275" y="5738"/>
                      <a:pt x="16245" y="5738"/>
                    </a:cubicBezTo>
                    <a:cubicBezTo>
                      <a:pt x="16173" y="5738"/>
                      <a:pt x="16112" y="5758"/>
                      <a:pt x="16048" y="5777"/>
                    </a:cubicBezTo>
                    <a:lnTo>
                      <a:pt x="16020" y="5777"/>
                    </a:lnTo>
                    <a:cubicBezTo>
                      <a:pt x="15845" y="5721"/>
                      <a:pt x="15670" y="5428"/>
                      <a:pt x="15614" y="5253"/>
                    </a:cubicBezTo>
                    <a:cubicBezTo>
                      <a:pt x="15523" y="4966"/>
                      <a:pt x="15642" y="4728"/>
                      <a:pt x="15817" y="4498"/>
                    </a:cubicBezTo>
                    <a:cubicBezTo>
                      <a:pt x="15964" y="4267"/>
                      <a:pt x="16258" y="4029"/>
                      <a:pt x="15908" y="3854"/>
                    </a:cubicBezTo>
                    <a:cubicBezTo>
                      <a:pt x="15670" y="3743"/>
                      <a:pt x="15411" y="3652"/>
                      <a:pt x="15293" y="3421"/>
                    </a:cubicBezTo>
                    <a:cubicBezTo>
                      <a:pt x="15209" y="3218"/>
                      <a:pt x="15321" y="3043"/>
                      <a:pt x="15237" y="2834"/>
                    </a:cubicBezTo>
                    <a:cubicBezTo>
                      <a:pt x="15062" y="2428"/>
                      <a:pt x="14509" y="2078"/>
                      <a:pt x="14740" y="1610"/>
                    </a:cubicBezTo>
                    <a:cubicBezTo>
                      <a:pt x="14824" y="1407"/>
                      <a:pt x="15034" y="1295"/>
                      <a:pt x="15209" y="1176"/>
                    </a:cubicBezTo>
                    <a:cubicBezTo>
                      <a:pt x="15321" y="1120"/>
                      <a:pt x="15467" y="1085"/>
                      <a:pt x="15495" y="946"/>
                    </a:cubicBezTo>
                    <a:cubicBezTo>
                      <a:pt x="15523" y="855"/>
                      <a:pt x="15467" y="771"/>
                      <a:pt x="15495" y="680"/>
                    </a:cubicBezTo>
                    <a:cubicBezTo>
                      <a:pt x="15523" y="561"/>
                      <a:pt x="15614" y="449"/>
                      <a:pt x="15698" y="358"/>
                    </a:cubicBezTo>
                    <a:cubicBezTo>
                      <a:pt x="15879" y="204"/>
                      <a:pt x="16087" y="135"/>
                      <a:pt x="16306" y="135"/>
                    </a:cubicBezTo>
                    <a:close/>
                    <a:moveTo>
                      <a:pt x="12936" y="6449"/>
                    </a:moveTo>
                    <a:lnTo>
                      <a:pt x="12936" y="6449"/>
                    </a:lnTo>
                    <a:cubicBezTo>
                      <a:pt x="12964" y="6539"/>
                      <a:pt x="12936" y="6623"/>
                      <a:pt x="12789" y="6742"/>
                    </a:cubicBezTo>
                    <a:cubicBezTo>
                      <a:pt x="12587" y="6889"/>
                      <a:pt x="12412" y="7029"/>
                      <a:pt x="12174" y="7176"/>
                    </a:cubicBezTo>
                    <a:cubicBezTo>
                      <a:pt x="11999" y="7323"/>
                      <a:pt x="11824" y="7441"/>
                      <a:pt x="11713" y="7616"/>
                    </a:cubicBezTo>
                    <a:cubicBezTo>
                      <a:pt x="11538" y="7819"/>
                      <a:pt x="11447" y="8078"/>
                      <a:pt x="11272" y="8253"/>
                    </a:cubicBezTo>
                    <a:cubicBezTo>
                      <a:pt x="11244" y="8288"/>
                      <a:pt x="10978" y="8574"/>
                      <a:pt x="10866" y="8665"/>
                    </a:cubicBezTo>
                    <a:cubicBezTo>
                      <a:pt x="10838" y="8602"/>
                      <a:pt x="10776" y="8546"/>
                      <a:pt x="10720" y="8490"/>
                    </a:cubicBezTo>
                    <a:cubicBezTo>
                      <a:pt x="10601" y="8288"/>
                      <a:pt x="10489" y="8078"/>
                      <a:pt x="10314" y="7903"/>
                    </a:cubicBezTo>
                    <a:cubicBezTo>
                      <a:pt x="10517" y="7700"/>
                      <a:pt x="10692" y="7469"/>
                      <a:pt x="10866" y="7267"/>
                    </a:cubicBezTo>
                    <a:cubicBezTo>
                      <a:pt x="10922" y="7176"/>
                      <a:pt x="11013" y="7092"/>
                      <a:pt x="10978" y="6973"/>
                    </a:cubicBezTo>
                    <a:cubicBezTo>
                      <a:pt x="10978" y="6945"/>
                      <a:pt x="10978" y="6889"/>
                      <a:pt x="10950" y="6854"/>
                    </a:cubicBezTo>
                    <a:cubicBezTo>
                      <a:pt x="10922" y="6714"/>
                      <a:pt x="10866" y="6679"/>
                      <a:pt x="10978" y="6567"/>
                    </a:cubicBezTo>
                    <a:cubicBezTo>
                      <a:pt x="11034" y="6499"/>
                      <a:pt x="11070" y="6474"/>
                      <a:pt x="11107" y="6474"/>
                    </a:cubicBezTo>
                    <a:cubicBezTo>
                      <a:pt x="11149" y="6474"/>
                      <a:pt x="11194" y="6506"/>
                      <a:pt x="11272" y="6539"/>
                    </a:cubicBezTo>
                    <a:cubicBezTo>
                      <a:pt x="11328" y="6539"/>
                      <a:pt x="11391" y="6567"/>
                      <a:pt x="11447" y="6567"/>
                    </a:cubicBezTo>
                    <a:lnTo>
                      <a:pt x="11622" y="6567"/>
                    </a:lnTo>
                    <a:cubicBezTo>
                      <a:pt x="11538" y="6623"/>
                      <a:pt x="11503" y="6742"/>
                      <a:pt x="11503" y="6854"/>
                    </a:cubicBezTo>
                    <a:cubicBezTo>
                      <a:pt x="11503" y="6917"/>
                      <a:pt x="11566" y="7001"/>
                      <a:pt x="11538" y="7092"/>
                    </a:cubicBezTo>
                    <a:cubicBezTo>
                      <a:pt x="11503" y="7148"/>
                      <a:pt x="11419" y="7204"/>
                      <a:pt x="11363" y="7267"/>
                    </a:cubicBezTo>
                    <a:cubicBezTo>
                      <a:pt x="11272" y="7379"/>
                      <a:pt x="11244" y="7525"/>
                      <a:pt x="11153" y="7672"/>
                    </a:cubicBezTo>
                    <a:cubicBezTo>
                      <a:pt x="11153" y="7692"/>
                      <a:pt x="11171" y="7712"/>
                      <a:pt x="11191" y="7712"/>
                    </a:cubicBezTo>
                    <a:cubicBezTo>
                      <a:pt x="11199" y="7712"/>
                      <a:pt x="11208" y="7708"/>
                      <a:pt x="11216" y="7700"/>
                    </a:cubicBezTo>
                    <a:cubicBezTo>
                      <a:pt x="11272" y="7644"/>
                      <a:pt x="11328" y="7553"/>
                      <a:pt x="11391" y="7469"/>
                    </a:cubicBezTo>
                    <a:cubicBezTo>
                      <a:pt x="11475" y="7379"/>
                      <a:pt x="11594" y="7295"/>
                      <a:pt x="11650" y="7176"/>
                    </a:cubicBezTo>
                    <a:cubicBezTo>
                      <a:pt x="11768" y="7029"/>
                      <a:pt x="11503" y="6595"/>
                      <a:pt x="11796" y="6539"/>
                    </a:cubicBezTo>
                    <a:cubicBezTo>
                      <a:pt x="11852" y="6504"/>
                      <a:pt x="11915" y="6504"/>
                      <a:pt x="11943" y="6504"/>
                    </a:cubicBezTo>
                    <a:cubicBezTo>
                      <a:pt x="12293" y="6449"/>
                      <a:pt x="12615" y="6477"/>
                      <a:pt x="12936" y="6449"/>
                    </a:cubicBezTo>
                    <a:close/>
                    <a:moveTo>
                      <a:pt x="13381" y="5810"/>
                    </a:moveTo>
                    <a:cubicBezTo>
                      <a:pt x="13485" y="5810"/>
                      <a:pt x="13594" y="5838"/>
                      <a:pt x="13663" y="5868"/>
                    </a:cubicBezTo>
                    <a:cubicBezTo>
                      <a:pt x="13691" y="5896"/>
                      <a:pt x="13719" y="5896"/>
                      <a:pt x="13747" y="5924"/>
                    </a:cubicBezTo>
                    <a:cubicBezTo>
                      <a:pt x="13691" y="5952"/>
                      <a:pt x="13663" y="6015"/>
                      <a:pt x="13635" y="6071"/>
                    </a:cubicBezTo>
                    <a:cubicBezTo>
                      <a:pt x="13572" y="6155"/>
                      <a:pt x="13517" y="6274"/>
                      <a:pt x="13517" y="6421"/>
                    </a:cubicBezTo>
                    <a:cubicBezTo>
                      <a:pt x="13489" y="6567"/>
                      <a:pt x="13545" y="6679"/>
                      <a:pt x="13545" y="6826"/>
                    </a:cubicBezTo>
                    <a:cubicBezTo>
                      <a:pt x="13545" y="7064"/>
                      <a:pt x="13398" y="7120"/>
                      <a:pt x="13314" y="7267"/>
                    </a:cubicBezTo>
                    <a:cubicBezTo>
                      <a:pt x="13223" y="7379"/>
                      <a:pt x="13167" y="7497"/>
                      <a:pt x="13111" y="7616"/>
                    </a:cubicBezTo>
                    <a:cubicBezTo>
                      <a:pt x="13048" y="7763"/>
                      <a:pt x="13048" y="7903"/>
                      <a:pt x="13020" y="8050"/>
                    </a:cubicBezTo>
                    <a:cubicBezTo>
                      <a:pt x="12964" y="8253"/>
                      <a:pt x="12817" y="8399"/>
                      <a:pt x="12642" y="8518"/>
                    </a:cubicBezTo>
                    <a:cubicBezTo>
                      <a:pt x="12620" y="8541"/>
                      <a:pt x="12652" y="8582"/>
                      <a:pt x="12680" y="8582"/>
                    </a:cubicBezTo>
                    <a:cubicBezTo>
                      <a:pt x="12687" y="8582"/>
                      <a:pt x="12693" y="8580"/>
                      <a:pt x="12698" y="8574"/>
                    </a:cubicBezTo>
                    <a:cubicBezTo>
                      <a:pt x="12873" y="8490"/>
                      <a:pt x="13048" y="8316"/>
                      <a:pt x="13111" y="8113"/>
                    </a:cubicBezTo>
                    <a:cubicBezTo>
                      <a:pt x="13167" y="7994"/>
                      <a:pt x="13139" y="7847"/>
                      <a:pt x="13167" y="7728"/>
                    </a:cubicBezTo>
                    <a:cubicBezTo>
                      <a:pt x="13223" y="7525"/>
                      <a:pt x="13342" y="7351"/>
                      <a:pt x="13489" y="7204"/>
                    </a:cubicBezTo>
                    <a:cubicBezTo>
                      <a:pt x="13663" y="7064"/>
                      <a:pt x="13775" y="7029"/>
                      <a:pt x="13719" y="6798"/>
                    </a:cubicBezTo>
                    <a:cubicBezTo>
                      <a:pt x="13691" y="6595"/>
                      <a:pt x="13663" y="6393"/>
                      <a:pt x="13747" y="6190"/>
                    </a:cubicBezTo>
                    <a:cubicBezTo>
                      <a:pt x="13810" y="6127"/>
                      <a:pt x="13922" y="5924"/>
                      <a:pt x="14041" y="5924"/>
                    </a:cubicBezTo>
                    <a:lnTo>
                      <a:pt x="14041" y="5896"/>
                    </a:lnTo>
                    <a:lnTo>
                      <a:pt x="14125" y="5896"/>
                    </a:lnTo>
                    <a:cubicBezTo>
                      <a:pt x="14188" y="5924"/>
                      <a:pt x="14244" y="5924"/>
                      <a:pt x="14272" y="5924"/>
                    </a:cubicBezTo>
                    <a:lnTo>
                      <a:pt x="14272" y="5952"/>
                    </a:lnTo>
                    <a:cubicBezTo>
                      <a:pt x="14272" y="6246"/>
                      <a:pt x="14160" y="6449"/>
                      <a:pt x="14097" y="6742"/>
                    </a:cubicBezTo>
                    <a:cubicBezTo>
                      <a:pt x="14069" y="6854"/>
                      <a:pt x="14069" y="6973"/>
                      <a:pt x="14041" y="7120"/>
                    </a:cubicBezTo>
                    <a:cubicBezTo>
                      <a:pt x="14013" y="7239"/>
                      <a:pt x="13985" y="7379"/>
                      <a:pt x="13922" y="7497"/>
                    </a:cubicBezTo>
                    <a:cubicBezTo>
                      <a:pt x="13866" y="7763"/>
                      <a:pt x="13838" y="8050"/>
                      <a:pt x="13719" y="8316"/>
                    </a:cubicBezTo>
                    <a:cubicBezTo>
                      <a:pt x="13635" y="8518"/>
                      <a:pt x="13572" y="8721"/>
                      <a:pt x="13545" y="8952"/>
                    </a:cubicBezTo>
                    <a:cubicBezTo>
                      <a:pt x="13517" y="9218"/>
                      <a:pt x="13489" y="9567"/>
                      <a:pt x="13223" y="9714"/>
                    </a:cubicBezTo>
                    <a:cubicBezTo>
                      <a:pt x="13111" y="9798"/>
                      <a:pt x="12964" y="9826"/>
                      <a:pt x="12817" y="9861"/>
                    </a:cubicBezTo>
                    <a:cubicBezTo>
                      <a:pt x="12670" y="9889"/>
                      <a:pt x="12524" y="9917"/>
                      <a:pt x="12412" y="9945"/>
                    </a:cubicBezTo>
                    <a:lnTo>
                      <a:pt x="12377" y="9917"/>
                    </a:lnTo>
                    <a:cubicBezTo>
                      <a:pt x="12265" y="9770"/>
                      <a:pt x="12062" y="9686"/>
                      <a:pt x="11915" y="9595"/>
                    </a:cubicBezTo>
                    <a:cubicBezTo>
                      <a:pt x="11650" y="9476"/>
                      <a:pt x="11475" y="9245"/>
                      <a:pt x="11272" y="9071"/>
                    </a:cubicBezTo>
                    <a:cubicBezTo>
                      <a:pt x="11153" y="8987"/>
                      <a:pt x="11069" y="8868"/>
                      <a:pt x="10950" y="8777"/>
                    </a:cubicBezTo>
                    <a:cubicBezTo>
                      <a:pt x="11041" y="8721"/>
                      <a:pt x="11153" y="8602"/>
                      <a:pt x="11216" y="8546"/>
                    </a:cubicBezTo>
                    <a:cubicBezTo>
                      <a:pt x="11391" y="8399"/>
                      <a:pt x="11538" y="8253"/>
                      <a:pt x="11678" y="8050"/>
                    </a:cubicBezTo>
                    <a:cubicBezTo>
                      <a:pt x="11824" y="7847"/>
                      <a:pt x="11971" y="7644"/>
                      <a:pt x="12174" y="7469"/>
                    </a:cubicBezTo>
                    <a:cubicBezTo>
                      <a:pt x="12377" y="7323"/>
                      <a:pt x="12587" y="7204"/>
                      <a:pt x="12789" y="7029"/>
                    </a:cubicBezTo>
                    <a:cubicBezTo>
                      <a:pt x="12936" y="6917"/>
                      <a:pt x="13139" y="6826"/>
                      <a:pt x="13195" y="6651"/>
                    </a:cubicBezTo>
                    <a:cubicBezTo>
                      <a:pt x="13223" y="6567"/>
                      <a:pt x="13223" y="6449"/>
                      <a:pt x="13195" y="6365"/>
                    </a:cubicBezTo>
                    <a:cubicBezTo>
                      <a:pt x="13167" y="6246"/>
                      <a:pt x="13048" y="6071"/>
                      <a:pt x="13111" y="5952"/>
                    </a:cubicBezTo>
                    <a:cubicBezTo>
                      <a:pt x="13155" y="5845"/>
                      <a:pt x="13265" y="5810"/>
                      <a:pt x="13381" y="5810"/>
                    </a:cubicBezTo>
                    <a:close/>
                    <a:moveTo>
                      <a:pt x="5362" y="5501"/>
                    </a:moveTo>
                    <a:cubicBezTo>
                      <a:pt x="5490" y="5501"/>
                      <a:pt x="5623" y="5539"/>
                      <a:pt x="5734" y="5575"/>
                    </a:cubicBezTo>
                    <a:cubicBezTo>
                      <a:pt x="5769" y="5575"/>
                      <a:pt x="5797" y="5602"/>
                      <a:pt x="5825" y="5602"/>
                    </a:cubicBezTo>
                    <a:cubicBezTo>
                      <a:pt x="5825" y="5630"/>
                      <a:pt x="5797" y="5630"/>
                      <a:pt x="5797" y="5630"/>
                    </a:cubicBezTo>
                    <a:cubicBezTo>
                      <a:pt x="5447" y="5840"/>
                      <a:pt x="5475" y="6127"/>
                      <a:pt x="5650" y="6449"/>
                    </a:cubicBezTo>
                    <a:cubicBezTo>
                      <a:pt x="5797" y="6679"/>
                      <a:pt x="5650" y="6973"/>
                      <a:pt x="5503" y="7176"/>
                    </a:cubicBezTo>
                    <a:cubicBezTo>
                      <a:pt x="5384" y="7351"/>
                      <a:pt x="5328" y="7497"/>
                      <a:pt x="5245" y="7700"/>
                    </a:cubicBezTo>
                    <a:cubicBezTo>
                      <a:pt x="5154" y="7938"/>
                      <a:pt x="5070" y="8197"/>
                      <a:pt x="4951" y="8399"/>
                    </a:cubicBezTo>
                    <a:cubicBezTo>
                      <a:pt x="4832" y="8574"/>
                      <a:pt x="4685" y="8721"/>
                      <a:pt x="4629" y="8924"/>
                    </a:cubicBezTo>
                    <a:cubicBezTo>
                      <a:pt x="4609" y="8970"/>
                      <a:pt x="4649" y="8998"/>
                      <a:pt x="4685" y="8998"/>
                    </a:cubicBezTo>
                    <a:cubicBezTo>
                      <a:pt x="4698" y="8998"/>
                      <a:pt x="4711" y="8994"/>
                      <a:pt x="4720" y="8987"/>
                    </a:cubicBezTo>
                    <a:cubicBezTo>
                      <a:pt x="4860" y="8693"/>
                      <a:pt x="5098" y="8427"/>
                      <a:pt x="5245" y="8113"/>
                    </a:cubicBezTo>
                    <a:cubicBezTo>
                      <a:pt x="5301" y="7966"/>
                      <a:pt x="5356" y="7763"/>
                      <a:pt x="5419" y="7588"/>
                    </a:cubicBezTo>
                    <a:cubicBezTo>
                      <a:pt x="5475" y="7413"/>
                      <a:pt x="5594" y="7295"/>
                      <a:pt x="5678" y="7148"/>
                    </a:cubicBezTo>
                    <a:cubicBezTo>
                      <a:pt x="5797" y="6945"/>
                      <a:pt x="5944" y="6679"/>
                      <a:pt x="5853" y="6449"/>
                    </a:cubicBezTo>
                    <a:cubicBezTo>
                      <a:pt x="5769" y="6246"/>
                      <a:pt x="5622" y="6015"/>
                      <a:pt x="5853" y="5840"/>
                    </a:cubicBezTo>
                    <a:cubicBezTo>
                      <a:pt x="5944" y="5777"/>
                      <a:pt x="6056" y="5721"/>
                      <a:pt x="6147" y="5693"/>
                    </a:cubicBezTo>
                    <a:cubicBezTo>
                      <a:pt x="6203" y="5693"/>
                      <a:pt x="6230" y="5693"/>
                      <a:pt x="6293" y="5665"/>
                    </a:cubicBezTo>
                    <a:cubicBezTo>
                      <a:pt x="6340" y="5660"/>
                      <a:pt x="6385" y="5657"/>
                      <a:pt x="6431" y="5657"/>
                    </a:cubicBezTo>
                    <a:cubicBezTo>
                      <a:pt x="6666" y="5657"/>
                      <a:pt x="6888" y="5721"/>
                      <a:pt x="7105" y="5721"/>
                    </a:cubicBezTo>
                    <a:cubicBezTo>
                      <a:pt x="7307" y="5721"/>
                      <a:pt x="7482" y="5693"/>
                      <a:pt x="7692" y="5693"/>
                    </a:cubicBezTo>
                    <a:cubicBezTo>
                      <a:pt x="7776" y="5721"/>
                      <a:pt x="7867" y="5777"/>
                      <a:pt x="7923" y="5840"/>
                    </a:cubicBezTo>
                    <a:cubicBezTo>
                      <a:pt x="8069" y="5980"/>
                      <a:pt x="7951" y="6155"/>
                      <a:pt x="7923" y="6365"/>
                    </a:cubicBezTo>
                    <a:cubicBezTo>
                      <a:pt x="7895" y="6595"/>
                      <a:pt x="8042" y="6679"/>
                      <a:pt x="8216" y="6854"/>
                    </a:cubicBezTo>
                    <a:cubicBezTo>
                      <a:pt x="8447" y="7092"/>
                      <a:pt x="8531" y="7351"/>
                      <a:pt x="8447" y="7700"/>
                    </a:cubicBezTo>
                    <a:cubicBezTo>
                      <a:pt x="8391" y="7966"/>
                      <a:pt x="8328" y="8197"/>
                      <a:pt x="8328" y="8462"/>
                    </a:cubicBezTo>
                    <a:cubicBezTo>
                      <a:pt x="8328" y="8490"/>
                      <a:pt x="8344" y="8504"/>
                      <a:pt x="8360" y="8504"/>
                    </a:cubicBezTo>
                    <a:cubicBezTo>
                      <a:pt x="8375" y="8504"/>
                      <a:pt x="8391" y="8490"/>
                      <a:pt x="8391" y="8462"/>
                    </a:cubicBezTo>
                    <a:cubicBezTo>
                      <a:pt x="8447" y="8288"/>
                      <a:pt x="8475" y="8113"/>
                      <a:pt x="8503" y="7938"/>
                    </a:cubicBezTo>
                    <a:cubicBezTo>
                      <a:pt x="8531" y="7791"/>
                      <a:pt x="8594" y="7672"/>
                      <a:pt x="8622" y="7525"/>
                    </a:cubicBezTo>
                    <a:cubicBezTo>
                      <a:pt x="8622" y="7267"/>
                      <a:pt x="8566" y="6973"/>
                      <a:pt x="8391" y="6770"/>
                    </a:cubicBezTo>
                    <a:cubicBezTo>
                      <a:pt x="8328" y="6714"/>
                      <a:pt x="8216" y="6623"/>
                      <a:pt x="8181" y="6539"/>
                    </a:cubicBezTo>
                    <a:cubicBezTo>
                      <a:pt x="8125" y="6393"/>
                      <a:pt x="8153" y="6274"/>
                      <a:pt x="8181" y="6155"/>
                    </a:cubicBezTo>
                    <a:cubicBezTo>
                      <a:pt x="8216" y="6043"/>
                      <a:pt x="8244" y="5924"/>
                      <a:pt x="8181" y="5840"/>
                    </a:cubicBezTo>
                    <a:cubicBezTo>
                      <a:pt x="8153" y="5777"/>
                      <a:pt x="8097" y="5721"/>
                      <a:pt x="8042" y="5693"/>
                    </a:cubicBezTo>
                    <a:cubicBezTo>
                      <a:pt x="8125" y="5693"/>
                      <a:pt x="8181" y="5665"/>
                      <a:pt x="8272" y="5665"/>
                    </a:cubicBezTo>
                    <a:cubicBezTo>
                      <a:pt x="8356" y="5665"/>
                      <a:pt x="8447" y="5630"/>
                      <a:pt x="8566" y="5602"/>
                    </a:cubicBezTo>
                    <a:cubicBezTo>
                      <a:pt x="8594" y="5630"/>
                      <a:pt x="8622" y="5630"/>
                      <a:pt x="8678" y="5665"/>
                    </a:cubicBezTo>
                    <a:cubicBezTo>
                      <a:pt x="8825" y="5805"/>
                      <a:pt x="8706" y="5980"/>
                      <a:pt x="8678" y="6127"/>
                    </a:cubicBezTo>
                    <a:cubicBezTo>
                      <a:pt x="8622" y="6330"/>
                      <a:pt x="8594" y="6477"/>
                      <a:pt x="8650" y="6651"/>
                    </a:cubicBezTo>
                    <a:cubicBezTo>
                      <a:pt x="8650" y="6665"/>
                      <a:pt x="8664" y="6672"/>
                      <a:pt x="8678" y="6672"/>
                    </a:cubicBezTo>
                    <a:cubicBezTo>
                      <a:pt x="8692" y="6672"/>
                      <a:pt x="8706" y="6665"/>
                      <a:pt x="8706" y="6651"/>
                    </a:cubicBezTo>
                    <a:cubicBezTo>
                      <a:pt x="8706" y="6421"/>
                      <a:pt x="8769" y="6246"/>
                      <a:pt x="8853" y="6043"/>
                    </a:cubicBezTo>
                    <a:cubicBezTo>
                      <a:pt x="8916" y="5924"/>
                      <a:pt x="8944" y="5805"/>
                      <a:pt x="8881" y="5693"/>
                    </a:cubicBezTo>
                    <a:cubicBezTo>
                      <a:pt x="8853" y="5665"/>
                      <a:pt x="8825" y="5630"/>
                      <a:pt x="8797" y="5602"/>
                    </a:cubicBezTo>
                    <a:lnTo>
                      <a:pt x="8797" y="5602"/>
                    </a:lnTo>
                    <a:cubicBezTo>
                      <a:pt x="8916" y="5630"/>
                      <a:pt x="8999" y="5665"/>
                      <a:pt x="9118" y="5665"/>
                    </a:cubicBezTo>
                    <a:cubicBezTo>
                      <a:pt x="9321" y="5665"/>
                      <a:pt x="9468" y="5805"/>
                      <a:pt x="9405" y="6043"/>
                    </a:cubicBezTo>
                    <a:cubicBezTo>
                      <a:pt x="9349" y="6274"/>
                      <a:pt x="9174" y="6449"/>
                      <a:pt x="9174" y="6679"/>
                    </a:cubicBezTo>
                    <a:cubicBezTo>
                      <a:pt x="9146" y="7148"/>
                      <a:pt x="9552" y="7588"/>
                      <a:pt x="9874" y="7847"/>
                    </a:cubicBezTo>
                    <a:cubicBezTo>
                      <a:pt x="9964" y="7966"/>
                      <a:pt x="10076" y="8050"/>
                      <a:pt x="10195" y="8141"/>
                    </a:cubicBezTo>
                    <a:cubicBezTo>
                      <a:pt x="10314" y="8253"/>
                      <a:pt x="10370" y="8399"/>
                      <a:pt x="10454" y="8546"/>
                    </a:cubicBezTo>
                    <a:cubicBezTo>
                      <a:pt x="10601" y="8777"/>
                      <a:pt x="10804" y="8952"/>
                      <a:pt x="10978" y="9127"/>
                    </a:cubicBezTo>
                    <a:cubicBezTo>
                      <a:pt x="11188" y="9301"/>
                      <a:pt x="11363" y="9476"/>
                      <a:pt x="11566" y="9651"/>
                    </a:cubicBezTo>
                    <a:cubicBezTo>
                      <a:pt x="11740" y="9770"/>
                      <a:pt x="11971" y="9861"/>
                      <a:pt x="12174" y="10001"/>
                    </a:cubicBezTo>
                    <a:cubicBezTo>
                      <a:pt x="11915" y="10036"/>
                      <a:pt x="11678" y="10120"/>
                      <a:pt x="11447" y="10175"/>
                    </a:cubicBezTo>
                    <a:cubicBezTo>
                      <a:pt x="11216" y="10266"/>
                      <a:pt x="10950" y="10266"/>
                      <a:pt x="10720" y="10322"/>
                    </a:cubicBezTo>
                    <a:cubicBezTo>
                      <a:pt x="10454" y="10385"/>
                      <a:pt x="10223" y="10497"/>
                      <a:pt x="9992" y="10644"/>
                    </a:cubicBezTo>
                    <a:cubicBezTo>
                      <a:pt x="9790" y="10819"/>
                      <a:pt x="9615" y="11050"/>
                      <a:pt x="9405" y="11196"/>
                    </a:cubicBezTo>
                    <a:cubicBezTo>
                      <a:pt x="9377" y="11050"/>
                      <a:pt x="9377" y="10910"/>
                      <a:pt x="9174" y="10875"/>
                    </a:cubicBezTo>
                    <a:cubicBezTo>
                      <a:pt x="9090" y="10875"/>
                      <a:pt x="8999" y="10938"/>
                      <a:pt x="8944" y="10994"/>
                    </a:cubicBezTo>
                    <a:lnTo>
                      <a:pt x="8916" y="10994"/>
                    </a:lnTo>
                    <a:cubicBezTo>
                      <a:pt x="8916" y="10875"/>
                      <a:pt x="8881" y="10791"/>
                      <a:pt x="8769" y="10763"/>
                    </a:cubicBezTo>
                    <a:cubicBezTo>
                      <a:pt x="8752" y="10759"/>
                      <a:pt x="8737" y="10757"/>
                      <a:pt x="8722" y="10757"/>
                    </a:cubicBezTo>
                    <a:cubicBezTo>
                      <a:pt x="8627" y="10757"/>
                      <a:pt x="8557" y="10826"/>
                      <a:pt x="8503" y="10875"/>
                    </a:cubicBezTo>
                    <a:lnTo>
                      <a:pt x="8447" y="10938"/>
                    </a:lnTo>
                    <a:cubicBezTo>
                      <a:pt x="8447" y="10791"/>
                      <a:pt x="8356" y="10644"/>
                      <a:pt x="8272" y="10616"/>
                    </a:cubicBezTo>
                    <a:cubicBezTo>
                      <a:pt x="8237" y="10600"/>
                      <a:pt x="8205" y="10593"/>
                      <a:pt x="8177" y="10593"/>
                    </a:cubicBezTo>
                    <a:cubicBezTo>
                      <a:pt x="7992" y="10593"/>
                      <a:pt x="7943" y="10894"/>
                      <a:pt x="7895" y="11022"/>
                    </a:cubicBezTo>
                    <a:cubicBezTo>
                      <a:pt x="7858" y="11074"/>
                      <a:pt x="7855" y="11105"/>
                      <a:pt x="7841" y="11105"/>
                    </a:cubicBezTo>
                    <a:cubicBezTo>
                      <a:pt x="7830" y="11105"/>
                      <a:pt x="7814" y="11088"/>
                      <a:pt x="7776" y="11050"/>
                    </a:cubicBezTo>
                    <a:cubicBezTo>
                      <a:pt x="7720" y="11022"/>
                      <a:pt x="7720" y="10938"/>
                      <a:pt x="7657" y="10910"/>
                    </a:cubicBezTo>
                    <a:cubicBezTo>
                      <a:pt x="7601" y="10847"/>
                      <a:pt x="7517" y="10791"/>
                      <a:pt x="7426" y="10791"/>
                    </a:cubicBezTo>
                    <a:cubicBezTo>
                      <a:pt x="7195" y="10819"/>
                      <a:pt x="7223" y="11112"/>
                      <a:pt x="7251" y="11259"/>
                    </a:cubicBezTo>
                    <a:lnTo>
                      <a:pt x="7251" y="11315"/>
                    </a:lnTo>
                    <a:cubicBezTo>
                      <a:pt x="7223" y="11287"/>
                      <a:pt x="7223" y="11259"/>
                      <a:pt x="7195" y="11224"/>
                    </a:cubicBezTo>
                    <a:cubicBezTo>
                      <a:pt x="7144" y="11179"/>
                      <a:pt x="7079" y="11133"/>
                      <a:pt x="7026" y="11133"/>
                    </a:cubicBezTo>
                    <a:cubicBezTo>
                      <a:pt x="7014" y="11133"/>
                      <a:pt x="7003" y="11135"/>
                      <a:pt x="6993" y="11140"/>
                    </a:cubicBezTo>
                    <a:cubicBezTo>
                      <a:pt x="6902" y="11168"/>
                      <a:pt x="6874" y="11224"/>
                      <a:pt x="6846" y="11287"/>
                    </a:cubicBezTo>
                    <a:lnTo>
                      <a:pt x="6846" y="11462"/>
                    </a:lnTo>
                    <a:cubicBezTo>
                      <a:pt x="6818" y="11399"/>
                      <a:pt x="6783" y="11343"/>
                      <a:pt x="6755" y="11343"/>
                    </a:cubicBezTo>
                    <a:cubicBezTo>
                      <a:pt x="6734" y="11302"/>
                      <a:pt x="6699" y="11276"/>
                      <a:pt x="6646" y="11276"/>
                    </a:cubicBezTo>
                    <a:cubicBezTo>
                      <a:pt x="6626" y="11276"/>
                      <a:pt x="6604" y="11280"/>
                      <a:pt x="6580" y="11287"/>
                    </a:cubicBezTo>
                    <a:cubicBezTo>
                      <a:pt x="6524" y="11287"/>
                      <a:pt x="6496" y="11343"/>
                      <a:pt x="6468" y="11399"/>
                    </a:cubicBezTo>
                    <a:cubicBezTo>
                      <a:pt x="6433" y="11224"/>
                      <a:pt x="6405" y="11084"/>
                      <a:pt x="6377" y="10938"/>
                    </a:cubicBezTo>
                    <a:cubicBezTo>
                      <a:pt x="6332" y="10809"/>
                      <a:pt x="6276" y="10760"/>
                      <a:pt x="6207" y="10760"/>
                    </a:cubicBezTo>
                    <a:cubicBezTo>
                      <a:pt x="6148" y="10760"/>
                      <a:pt x="6080" y="10795"/>
                      <a:pt x="6000" y="10847"/>
                    </a:cubicBezTo>
                    <a:cubicBezTo>
                      <a:pt x="5881" y="10938"/>
                      <a:pt x="5769" y="11022"/>
                      <a:pt x="5678" y="11140"/>
                    </a:cubicBezTo>
                    <a:cubicBezTo>
                      <a:pt x="5650" y="11050"/>
                      <a:pt x="5622" y="11022"/>
                      <a:pt x="5559" y="10994"/>
                    </a:cubicBezTo>
                    <a:cubicBezTo>
                      <a:pt x="5535" y="10985"/>
                      <a:pt x="5512" y="10982"/>
                      <a:pt x="5492" y="10982"/>
                    </a:cubicBezTo>
                    <a:cubicBezTo>
                      <a:pt x="5442" y="10982"/>
                      <a:pt x="5401" y="11002"/>
                      <a:pt x="5356" y="11022"/>
                    </a:cubicBezTo>
                    <a:cubicBezTo>
                      <a:pt x="5419" y="10847"/>
                      <a:pt x="5475" y="10672"/>
                      <a:pt x="5328" y="10588"/>
                    </a:cubicBezTo>
                    <a:cubicBezTo>
                      <a:pt x="5287" y="10574"/>
                      <a:pt x="5243" y="10567"/>
                      <a:pt x="5203" y="10567"/>
                    </a:cubicBezTo>
                    <a:cubicBezTo>
                      <a:pt x="5162" y="10567"/>
                      <a:pt x="5126" y="10574"/>
                      <a:pt x="5098" y="10588"/>
                    </a:cubicBezTo>
                    <a:cubicBezTo>
                      <a:pt x="5035" y="10616"/>
                      <a:pt x="4979" y="10644"/>
                      <a:pt x="4923" y="10700"/>
                    </a:cubicBezTo>
                    <a:cubicBezTo>
                      <a:pt x="4979" y="10525"/>
                      <a:pt x="4979" y="10266"/>
                      <a:pt x="4776" y="10266"/>
                    </a:cubicBezTo>
                    <a:cubicBezTo>
                      <a:pt x="4764" y="10265"/>
                      <a:pt x="4753" y="10264"/>
                      <a:pt x="4742" y="10264"/>
                    </a:cubicBezTo>
                    <a:cubicBezTo>
                      <a:pt x="4530" y="10264"/>
                      <a:pt x="4390" y="10506"/>
                      <a:pt x="4224" y="10672"/>
                    </a:cubicBezTo>
                    <a:cubicBezTo>
                      <a:pt x="4252" y="10497"/>
                      <a:pt x="4252" y="10266"/>
                      <a:pt x="4105" y="10210"/>
                    </a:cubicBezTo>
                    <a:cubicBezTo>
                      <a:pt x="4086" y="10205"/>
                      <a:pt x="4068" y="10203"/>
                      <a:pt x="4050" y="10203"/>
                    </a:cubicBezTo>
                    <a:cubicBezTo>
                      <a:pt x="3846" y="10203"/>
                      <a:pt x="3692" y="10509"/>
                      <a:pt x="3608" y="10644"/>
                    </a:cubicBezTo>
                    <a:cubicBezTo>
                      <a:pt x="3608" y="10616"/>
                      <a:pt x="3580" y="10588"/>
                      <a:pt x="3580" y="10560"/>
                    </a:cubicBezTo>
                    <a:cubicBezTo>
                      <a:pt x="3552" y="10497"/>
                      <a:pt x="3496" y="10441"/>
                      <a:pt x="3434" y="10441"/>
                    </a:cubicBezTo>
                    <a:cubicBezTo>
                      <a:pt x="3350" y="10469"/>
                      <a:pt x="3287" y="10525"/>
                      <a:pt x="3259" y="10588"/>
                    </a:cubicBezTo>
                    <a:cubicBezTo>
                      <a:pt x="3231" y="10644"/>
                      <a:pt x="3203" y="10763"/>
                      <a:pt x="3175" y="10847"/>
                    </a:cubicBezTo>
                    <a:cubicBezTo>
                      <a:pt x="3150" y="10749"/>
                      <a:pt x="3078" y="10667"/>
                      <a:pt x="2980" y="10667"/>
                    </a:cubicBezTo>
                    <a:cubicBezTo>
                      <a:pt x="2966" y="10667"/>
                      <a:pt x="2952" y="10668"/>
                      <a:pt x="2937" y="10672"/>
                    </a:cubicBezTo>
                    <a:cubicBezTo>
                      <a:pt x="2853" y="10700"/>
                      <a:pt x="2797" y="10791"/>
                      <a:pt x="2762" y="10875"/>
                    </a:cubicBezTo>
                    <a:cubicBezTo>
                      <a:pt x="2706" y="10700"/>
                      <a:pt x="2678" y="10560"/>
                      <a:pt x="2587" y="10413"/>
                    </a:cubicBezTo>
                    <a:cubicBezTo>
                      <a:pt x="2476" y="10120"/>
                      <a:pt x="2357" y="9861"/>
                      <a:pt x="2182" y="9595"/>
                    </a:cubicBezTo>
                    <a:cubicBezTo>
                      <a:pt x="2357" y="9539"/>
                      <a:pt x="2504" y="9448"/>
                      <a:pt x="2622" y="9364"/>
                    </a:cubicBezTo>
                    <a:cubicBezTo>
                      <a:pt x="2853" y="9162"/>
                      <a:pt x="3084" y="8987"/>
                      <a:pt x="3287" y="8777"/>
                    </a:cubicBezTo>
                    <a:cubicBezTo>
                      <a:pt x="3671" y="8427"/>
                      <a:pt x="3958" y="8022"/>
                      <a:pt x="4280" y="7644"/>
                    </a:cubicBezTo>
                    <a:cubicBezTo>
                      <a:pt x="4426" y="7441"/>
                      <a:pt x="4601" y="7239"/>
                      <a:pt x="4748" y="7029"/>
                    </a:cubicBezTo>
                    <a:cubicBezTo>
                      <a:pt x="4923" y="6826"/>
                      <a:pt x="4979" y="6623"/>
                      <a:pt x="5007" y="6365"/>
                    </a:cubicBezTo>
                    <a:cubicBezTo>
                      <a:pt x="5007" y="6274"/>
                      <a:pt x="5035" y="6190"/>
                      <a:pt x="5007" y="6099"/>
                    </a:cubicBezTo>
                    <a:cubicBezTo>
                      <a:pt x="5007" y="6015"/>
                      <a:pt x="4951" y="5952"/>
                      <a:pt x="4923" y="5868"/>
                    </a:cubicBezTo>
                    <a:cubicBezTo>
                      <a:pt x="4860" y="5693"/>
                      <a:pt x="5007" y="5602"/>
                      <a:pt x="5154" y="5547"/>
                    </a:cubicBezTo>
                    <a:cubicBezTo>
                      <a:pt x="5218" y="5513"/>
                      <a:pt x="5289" y="5501"/>
                      <a:pt x="5362" y="5501"/>
                    </a:cubicBezTo>
                    <a:close/>
                    <a:moveTo>
                      <a:pt x="17353" y="5893"/>
                    </a:moveTo>
                    <a:cubicBezTo>
                      <a:pt x="17600" y="5893"/>
                      <a:pt x="17825" y="5977"/>
                      <a:pt x="17768" y="6274"/>
                    </a:cubicBezTo>
                    <a:cubicBezTo>
                      <a:pt x="17712" y="6477"/>
                      <a:pt x="17509" y="6623"/>
                      <a:pt x="17509" y="6826"/>
                    </a:cubicBezTo>
                    <a:cubicBezTo>
                      <a:pt x="17481" y="7064"/>
                      <a:pt x="17656" y="7267"/>
                      <a:pt x="17796" y="7441"/>
                    </a:cubicBezTo>
                    <a:cubicBezTo>
                      <a:pt x="17943" y="7644"/>
                      <a:pt x="18062" y="7903"/>
                      <a:pt x="18180" y="8113"/>
                    </a:cubicBezTo>
                    <a:cubicBezTo>
                      <a:pt x="18320" y="8316"/>
                      <a:pt x="18383" y="8546"/>
                      <a:pt x="18467" y="8749"/>
                    </a:cubicBezTo>
                    <a:cubicBezTo>
                      <a:pt x="18467" y="8749"/>
                      <a:pt x="18495" y="8749"/>
                      <a:pt x="18495" y="8777"/>
                    </a:cubicBezTo>
                    <a:cubicBezTo>
                      <a:pt x="18292" y="9043"/>
                      <a:pt x="18090" y="9301"/>
                      <a:pt x="17915" y="9595"/>
                    </a:cubicBezTo>
                    <a:cubicBezTo>
                      <a:pt x="17887" y="9539"/>
                      <a:pt x="17859" y="9476"/>
                      <a:pt x="17831" y="9392"/>
                    </a:cubicBezTo>
                    <a:cubicBezTo>
                      <a:pt x="17740" y="9218"/>
                      <a:pt x="17656" y="8987"/>
                      <a:pt x="17621" y="8777"/>
                    </a:cubicBezTo>
                    <a:cubicBezTo>
                      <a:pt x="17610" y="8766"/>
                      <a:pt x="17594" y="8759"/>
                      <a:pt x="17581" y="8759"/>
                    </a:cubicBezTo>
                    <a:cubicBezTo>
                      <a:pt x="17562" y="8759"/>
                      <a:pt x="17548" y="8774"/>
                      <a:pt x="17565" y="8812"/>
                    </a:cubicBezTo>
                    <a:cubicBezTo>
                      <a:pt x="17593" y="9127"/>
                      <a:pt x="17684" y="9476"/>
                      <a:pt x="17831" y="9770"/>
                    </a:cubicBezTo>
                    <a:cubicBezTo>
                      <a:pt x="17712" y="9973"/>
                      <a:pt x="17621" y="10175"/>
                      <a:pt x="17537" y="10413"/>
                    </a:cubicBezTo>
                    <a:cubicBezTo>
                      <a:pt x="17481" y="10560"/>
                      <a:pt x="17418" y="10700"/>
                      <a:pt x="17362" y="10847"/>
                    </a:cubicBezTo>
                    <a:cubicBezTo>
                      <a:pt x="17362" y="10819"/>
                      <a:pt x="17362" y="10819"/>
                      <a:pt x="17334" y="10819"/>
                    </a:cubicBezTo>
                    <a:cubicBezTo>
                      <a:pt x="17275" y="10731"/>
                      <a:pt x="17181" y="10688"/>
                      <a:pt x="17086" y="10688"/>
                    </a:cubicBezTo>
                    <a:cubicBezTo>
                      <a:pt x="16992" y="10688"/>
                      <a:pt x="16897" y="10731"/>
                      <a:pt x="16838" y="10819"/>
                    </a:cubicBezTo>
                    <a:cubicBezTo>
                      <a:pt x="16747" y="10938"/>
                      <a:pt x="16719" y="11084"/>
                      <a:pt x="16747" y="11224"/>
                    </a:cubicBezTo>
                    <a:cubicBezTo>
                      <a:pt x="16719" y="11224"/>
                      <a:pt x="16691" y="11224"/>
                      <a:pt x="16663" y="11259"/>
                    </a:cubicBezTo>
                    <a:cubicBezTo>
                      <a:pt x="16544" y="11371"/>
                      <a:pt x="16572" y="11574"/>
                      <a:pt x="16544" y="11721"/>
                    </a:cubicBezTo>
                    <a:cubicBezTo>
                      <a:pt x="16509" y="11709"/>
                      <a:pt x="16478" y="11702"/>
                      <a:pt x="16446" y="11702"/>
                    </a:cubicBezTo>
                    <a:cubicBezTo>
                      <a:pt x="16400" y="11702"/>
                      <a:pt x="16351" y="11716"/>
                      <a:pt x="16286" y="11749"/>
                    </a:cubicBezTo>
                    <a:cubicBezTo>
                      <a:pt x="16258" y="11784"/>
                      <a:pt x="16195" y="11812"/>
                      <a:pt x="16167" y="11868"/>
                    </a:cubicBezTo>
                    <a:cubicBezTo>
                      <a:pt x="16167" y="11812"/>
                      <a:pt x="16139" y="11749"/>
                      <a:pt x="16083" y="11721"/>
                    </a:cubicBezTo>
                    <a:cubicBezTo>
                      <a:pt x="16051" y="11707"/>
                      <a:pt x="16022" y="11700"/>
                      <a:pt x="15993" y="11700"/>
                    </a:cubicBezTo>
                    <a:cubicBezTo>
                      <a:pt x="15964" y="11700"/>
                      <a:pt x="15936" y="11707"/>
                      <a:pt x="15908" y="11721"/>
                    </a:cubicBezTo>
                    <a:cubicBezTo>
                      <a:pt x="15860" y="11754"/>
                      <a:pt x="15829" y="11786"/>
                      <a:pt x="15811" y="11786"/>
                    </a:cubicBezTo>
                    <a:cubicBezTo>
                      <a:pt x="15795" y="11786"/>
                      <a:pt x="15789" y="11761"/>
                      <a:pt x="15789" y="11693"/>
                    </a:cubicBezTo>
                    <a:cubicBezTo>
                      <a:pt x="15789" y="11546"/>
                      <a:pt x="15845" y="11259"/>
                      <a:pt x="15698" y="11168"/>
                    </a:cubicBezTo>
                    <a:cubicBezTo>
                      <a:pt x="15659" y="11149"/>
                      <a:pt x="15625" y="11139"/>
                      <a:pt x="15596" y="11139"/>
                    </a:cubicBezTo>
                    <a:cubicBezTo>
                      <a:pt x="15543" y="11139"/>
                      <a:pt x="15504" y="11170"/>
                      <a:pt x="15467" y="11224"/>
                    </a:cubicBezTo>
                    <a:cubicBezTo>
                      <a:pt x="15439" y="11022"/>
                      <a:pt x="15439" y="10700"/>
                      <a:pt x="15209" y="10700"/>
                    </a:cubicBezTo>
                    <a:cubicBezTo>
                      <a:pt x="15118" y="10700"/>
                      <a:pt x="15034" y="10763"/>
                      <a:pt x="14999" y="10847"/>
                    </a:cubicBezTo>
                    <a:cubicBezTo>
                      <a:pt x="14943" y="10938"/>
                      <a:pt x="14971" y="11050"/>
                      <a:pt x="14943" y="11168"/>
                    </a:cubicBezTo>
                    <a:cubicBezTo>
                      <a:pt x="14900" y="11104"/>
                      <a:pt x="14836" y="10985"/>
                      <a:pt x="14758" y="10985"/>
                    </a:cubicBezTo>
                    <a:cubicBezTo>
                      <a:pt x="14735" y="10985"/>
                      <a:pt x="14710" y="10996"/>
                      <a:pt x="14684" y="11022"/>
                    </a:cubicBezTo>
                    <a:cubicBezTo>
                      <a:pt x="14597" y="11082"/>
                      <a:pt x="14568" y="11162"/>
                      <a:pt x="14590" y="11273"/>
                    </a:cubicBezTo>
                    <a:lnTo>
                      <a:pt x="14590" y="11273"/>
                    </a:lnTo>
                    <a:cubicBezTo>
                      <a:pt x="14583" y="11259"/>
                      <a:pt x="14565" y="11259"/>
                      <a:pt x="14565" y="11259"/>
                    </a:cubicBezTo>
                    <a:cubicBezTo>
                      <a:pt x="14474" y="11168"/>
                      <a:pt x="14419" y="11084"/>
                      <a:pt x="14335" y="11022"/>
                    </a:cubicBezTo>
                    <a:cubicBezTo>
                      <a:pt x="14447" y="10763"/>
                      <a:pt x="14537" y="10497"/>
                      <a:pt x="14621" y="10238"/>
                    </a:cubicBezTo>
                    <a:cubicBezTo>
                      <a:pt x="14740" y="9861"/>
                      <a:pt x="14768" y="9476"/>
                      <a:pt x="14859" y="9099"/>
                    </a:cubicBezTo>
                    <a:cubicBezTo>
                      <a:pt x="14943" y="8777"/>
                      <a:pt x="15090" y="8462"/>
                      <a:pt x="15118" y="8113"/>
                    </a:cubicBezTo>
                    <a:cubicBezTo>
                      <a:pt x="15146" y="7791"/>
                      <a:pt x="15146" y="7441"/>
                      <a:pt x="15146" y="7120"/>
                    </a:cubicBezTo>
                    <a:cubicBezTo>
                      <a:pt x="15174" y="6742"/>
                      <a:pt x="15209" y="6330"/>
                      <a:pt x="15209" y="5952"/>
                    </a:cubicBezTo>
                    <a:cubicBezTo>
                      <a:pt x="15321" y="6015"/>
                      <a:pt x="15439" y="6043"/>
                      <a:pt x="15558" y="6071"/>
                    </a:cubicBezTo>
                    <a:cubicBezTo>
                      <a:pt x="15578" y="6073"/>
                      <a:pt x="15597" y="6074"/>
                      <a:pt x="15617" y="6074"/>
                    </a:cubicBezTo>
                    <a:cubicBezTo>
                      <a:pt x="15821" y="6074"/>
                      <a:pt x="16028" y="5969"/>
                      <a:pt x="16233" y="5969"/>
                    </a:cubicBezTo>
                    <a:cubicBezTo>
                      <a:pt x="16269" y="5969"/>
                      <a:pt x="16305" y="5972"/>
                      <a:pt x="16341" y="5980"/>
                    </a:cubicBezTo>
                    <a:cubicBezTo>
                      <a:pt x="16369" y="6015"/>
                      <a:pt x="16432" y="6015"/>
                      <a:pt x="16460" y="6043"/>
                    </a:cubicBezTo>
                    <a:cubicBezTo>
                      <a:pt x="16432" y="6071"/>
                      <a:pt x="16397" y="6099"/>
                      <a:pt x="16397" y="6127"/>
                    </a:cubicBezTo>
                    <a:cubicBezTo>
                      <a:pt x="16313" y="6274"/>
                      <a:pt x="16341" y="6421"/>
                      <a:pt x="16397" y="6567"/>
                    </a:cubicBezTo>
                    <a:cubicBezTo>
                      <a:pt x="16432" y="6798"/>
                      <a:pt x="16432" y="6917"/>
                      <a:pt x="16313" y="7120"/>
                    </a:cubicBezTo>
                    <a:cubicBezTo>
                      <a:pt x="16258" y="7267"/>
                      <a:pt x="16223" y="7413"/>
                      <a:pt x="16223" y="7553"/>
                    </a:cubicBezTo>
                    <a:cubicBezTo>
                      <a:pt x="16223" y="7728"/>
                      <a:pt x="16286" y="7903"/>
                      <a:pt x="16313" y="8078"/>
                    </a:cubicBezTo>
                    <a:cubicBezTo>
                      <a:pt x="16369" y="8371"/>
                      <a:pt x="16223" y="8490"/>
                      <a:pt x="16111" y="8749"/>
                    </a:cubicBezTo>
                    <a:cubicBezTo>
                      <a:pt x="16083" y="8896"/>
                      <a:pt x="16048" y="9071"/>
                      <a:pt x="16083" y="9245"/>
                    </a:cubicBezTo>
                    <a:cubicBezTo>
                      <a:pt x="16083" y="9259"/>
                      <a:pt x="16097" y="9266"/>
                      <a:pt x="16111" y="9266"/>
                    </a:cubicBezTo>
                    <a:cubicBezTo>
                      <a:pt x="16125" y="9266"/>
                      <a:pt x="16139" y="9259"/>
                      <a:pt x="16139" y="9245"/>
                    </a:cubicBezTo>
                    <a:cubicBezTo>
                      <a:pt x="16167" y="9099"/>
                      <a:pt x="16167" y="8924"/>
                      <a:pt x="16195" y="8777"/>
                    </a:cubicBezTo>
                    <a:cubicBezTo>
                      <a:pt x="16258" y="8637"/>
                      <a:pt x="16369" y="8518"/>
                      <a:pt x="16432" y="8371"/>
                    </a:cubicBezTo>
                    <a:cubicBezTo>
                      <a:pt x="16516" y="8078"/>
                      <a:pt x="16313" y="7791"/>
                      <a:pt x="16341" y="7497"/>
                    </a:cubicBezTo>
                    <a:cubicBezTo>
                      <a:pt x="16369" y="7204"/>
                      <a:pt x="16663" y="7064"/>
                      <a:pt x="16635" y="6742"/>
                    </a:cubicBezTo>
                    <a:cubicBezTo>
                      <a:pt x="16635" y="6567"/>
                      <a:pt x="16516" y="6421"/>
                      <a:pt x="16544" y="6246"/>
                    </a:cubicBezTo>
                    <a:cubicBezTo>
                      <a:pt x="16572" y="6155"/>
                      <a:pt x="16607" y="6099"/>
                      <a:pt x="16691" y="6071"/>
                    </a:cubicBezTo>
                    <a:cubicBezTo>
                      <a:pt x="16782" y="6043"/>
                      <a:pt x="16866" y="5980"/>
                      <a:pt x="16957" y="5952"/>
                    </a:cubicBezTo>
                    <a:cubicBezTo>
                      <a:pt x="17062" y="5921"/>
                      <a:pt x="17211" y="5893"/>
                      <a:pt x="17353" y="5893"/>
                    </a:cubicBezTo>
                    <a:close/>
                    <a:moveTo>
                      <a:pt x="8181" y="10791"/>
                    </a:moveTo>
                    <a:cubicBezTo>
                      <a:pt x="8272" y="10819"/>
                      <a:pt x="8244" y="10938"/>
                      <a:pt x="8272" y="10994"/>
                    </a:cubicBezTo>
                    <a:lnTo>
                      <a:pt x="8272" y="11196"/>
                    </a:lnTo>
                    <a:cubicBezTo>
                      <a:pt x="8294" y="11267"/>
                      <a:pt x="8333" y="11333"/>
                      <a:pt x="8404" y="11333"/>
                    </a:cubicBezTo>
                    <a:cubicBezTo>
                      <a:pt x="8425" y="11333"/>
                      <a:pt x="8448" y="11328"/>
                      <a:pt x="8475" y="11315"/>
                    </a:cubicBezTo>
                    <a:cubicBezTo>
                      <a:pt x="8566" y="11259"/>
                      <a:pt x="8531" y="11050"/>
                      <a:pt x="8650" y="10994"/>
                    </a:cubicBezTo>
                    <a:cubicBezTo>
                      <a:pt x="8665" y="10990"/>
                      <a:pt x="8678" y="10988"/>
                      <a:pt x="8689" y="10988"/>
                    </a:cubicBezTo>
                    <a:cubicBezTo>
                      <a:pt x="8762" y="10988"/>
                      <a:pt x="8741" y="11065"/>
                      <a:pt x="8741" y="11168"/>
                    </a:cubicBezTo>
                    <a:cubicBezTo>
                      <a:pt x="8741" y="11196"/>
                      <a:pt x="8706" y="11224"/>
                      <a:pt x="8706" y="11259"/>
                    </a:cubicBezTo>
                    <a:cubicBezTo>
                      <a:pt x="8741" y="11315"/>
                      <a:pt x="8769" y="11371"/>
                      <a:pt x="8825" y="11371"/>
                    </a:cubicBezTo>
                    <a:cubicBezTo>
                      <a:pt x="8916" y="11371"/>
                      <a:pt x="8944" y="11315"/>
                      <a:pt x="8972" y="11259"/>
                    </a:cubicBezTo>
                    <a:cubicBezTo>
                      <a:pt x="9008" y="11218"/>
                      <a:pt x="9048" y="11117"/>
                      <a:pt x="9102" y="11117"/>
                    </a:cubicBezTo>
                    <a:cubicBezTo>
                      <a:pt x="9131" y="11117"/>
                      <a:pt x="9164" y="11145"/>
                      <a:pt x="9202" y="11224"/>
                    </a:cubicBezTo>
                    <a:lnTo>
                      <a:pt x="9202" y="11315"/>
                    </a:lnTo>
                    <a:cubicBezTo>
                      <a:pt x="9055" y="11371"/>
                      <a:pt x="8916" y="11399"/>
                      <a:pt x="8769" y="11462"/>
                    </a:cubicBezTo>
                    <a:cubicBezTo>
                      <a:pt x="8622" y="11518"/>
                      <a:pt x="8475" y="11574"/>
                      <a:pt x="8328" y="11665"/>
                    </a:cubicBezTo>
                    <a:cubicBezTo>
                      <a:pt x="8007" y="11840"/>
                      <a:pt x="7657" y="11986"/>
                      <a:pt x="7342" y="12161"/>
                    </a:cubicBezTo>
                    <a:cubicBezTo>
                      <a:pt x="7077" y="12273"/>
                      <a:pt x="6755" y="12392"/>
                      <a:pt x="6468" y="12448"/>
                    </a:cubicBezTo>
                    <a:cubicBezTo>
                      <a:pt x="6468" y="12245"/>
                      <a:pt x="6496" y="12070"/>
                      <a:pt x="6468" y="11896"/>
                    </a:cubicBezTo>
                    <a:lnTo>
                      <a:pt x="6468" y="11574"/>
                    </a:lnTo>
                    <a:cubicBezTo>
                      <a:pt x="6505" y="11519"/>
                      <a:pt x="6568" y="11476"/>
                      <a:pt x="6623" y="11476"/>
                    </a:cubicBezTo>
                    <a:cubicBezTo>
                      <a:pt x="6652" y="11476"/>
                      <a:pt x="6679" y="11489"/>
                      <a:pt x="6699" y="11518"/>
                    </a:cubicBezTo>
                    <a:cubicBezTo>
                      <a:pt x="6755" y="11574"/>
                      <a:pt x="6755" y="11665"/>
                      <a:pt x="6818" y="11693"/>
                    </a:cubicBezTo>
                    <a:cubicBezTo>
                      <a:pt x="6837" y="11693"/>
                      <a:pt x="6868" y="11705"/>
                      <a:pt x="6886" y="11705"/>
                    </a:cubicBezTo>
                    <a:cubicBezTo>
                      <a:pt x="6896" y="11705"/>
                      <a:pt x="6902" y="11702"/>
                      <a:pt x="6902" y="11693"/>
                    </a:cubicBezTo>
                    <a:cubicBezTo>
                      <a:pt x="6958" y="11637"/>
                      <a:pt x="6958" y="11574"/>
                      <a:pt x="6958" y="11518"/>
                    </a:cubicBezTo>
                    <a:cubicBezTo>
                      <a:pt x="6985" y="11453"/>
                      <a:pt x="6970" y="11335"/>
                      <a:pt x="7042" y="11335"/>
                    </a:cubicBezTo>
                    <a:cubicBezTo>
                      <a:pt x="7063" y="11335"/>
                      <a:pt x="7092" y="11345"/>
                      <a:pt x="7133" y="11371"/>
                    </a:cubicBezTo>
                    <a:cubicBezTo>
                      <a:pt x="7187" y="11395"/>
                      <a:pt x="7215" y="11529"/>
                      <a:pt x="7298" y="11529"/>
                    </a:cubicBezTo>
                    <a:cubicBezTo>
                      <a:pt x="7312" y="11529"/>
                      <a:pt x="7326" y="11526"/>
                      <a:pt x="7342" y="11518"/>
                    </a:cubicBezTo>
                    <a:cubicBezTo>
                      <a:pt x="7482" y="11434"/>
                      <a:pt x="7370" y="11224"/>
                      <a:pt x="7370" y="11140"/>
                    </a:cubicBezTo>
                    <a:cubicBezTo>
                      <a:pt x="7387" y="11034"/>
                      <a:pt x="7418" y="10995"/>
                      <a:pt x="7454" y="10995"/>
                    </a:cubicBezTo>
                    <a:cubicBezTo>
                      <a:pt x="7537" y="10995"/>
                      <a:pt x="7648" y="11196"/>
                      <a:pt x="7692" y="11259"/>
                    </a:cubicBezTo>
                    <a:cubicBezTo>
                      <a:pt x="7748" y="11315"/>
                      <a:pt x="7776" y="11371"/>
                      <a:pt x="7867" y="11371"/>
                    </a:cubicBezTo>
                    <a:cubicBezTo>
                      <a:pt x="8042" y="11371"/>
                      <a:pt x="8042" y="11112"/>
                      <a:pt x="8097" y="10994"/>
                    </a:cubicBezTo>
                    <a:cubicBezTo>
                      <a:pt x="8097" y="10994"/>
                      <a:pt x="8153" y="10791"/>
                      <a:pt x="8181" y="10791"/>
                    </a:cubicBezTo>
                    <a:close/>
                    <a:moveTo>
                      <a:pt x="4014" y="10423"/>
                    </a:moveTo>
                    <a:cubicBezTo>
                      <a:pt x="4021" y="10423"/>
                      <a:pt x="4021" y="10436"/>
                      <a:pt x="4021" y="10469"/>
                    </a:cubicBezTo>
                    <a:lnTo>
                      <a:pt x="4021" y="10616"/>
                    </a:lnTo>
                    <a:lnTo>
                      <a:pt x="4021" y="10791"/>
                    </a:lnTo>
                    <a:cubicBezTo>
                      <a:pt x="4021" y="10875"/>
                      <a:pt x="4021" y="10938"/>
                      <a:pt x="4077" y="10966"/>
                    </a:cubicBezTo>
                    <a:cubicBezTo>
                      <a:pt x="4091" y="10980"/>
                      <a:pt x="4112" y="10987"/>
                      <a:pt x="4134" y="10987"/>
                    </a:cubicBezTo>
                    <a:cubicBezTo>
                      <a:pt x="4156" y="10987"/>
                      <a:pt x="4178" y="10980"/>
                      <a:pt x="4196" y="10966"/>
                    </a:cubicBezTo>
                    <a:cubicBezTo>
                      <a:pt x="4280" y="10910"/>
                      <a:pt x="4336" y="10819"/>
                      <a:pt x="4426" y="10735"/>
                    </a:cubicBezTo>
                    <a:cubicBezTo>
                      <a:pt x="4482" y="10672"/>
                      <a:pt x="4657" y="10469"/>
                      <a:pt x="4748" y="10469"/>
                    </a:cubicBezTo>
                    <a:cubicBezTo>
                      <a:pt x="4776" y="10469"/>
                      <a:pt x="4629" y="10847"/>
                      <a:pt x="4685" y="10910"/>
                    </a:cubicBezTo>
                    <a:cubicBezTo>
                      <a:pt x="4722" y="10953"/>
                      <a:pt x="4762" y="10970"/>
                      <a:pt x="4802" y="10970"/>
                    </a:cubicBezTo>
                    <a:cubicBezTo>
                      <a:pt x="4890" y="10970"/>
                      <a:pt x="4977" y="10890"/>
                      <a:pt x="5035" y="10847"/>
                    </a:cubicBezTo>
                    <a:cubicBezTo>
                      <a:pt x="5086" y="10824"/>
                      <a:pt x="5114" y="10783"/>
                      <a:pt x="5152" y="10783"/>
                    </a:cubicBezTo>
                    <a:cubicBezTo>
                      <a:pt x="5161" y="10783"/>
                      <a:pt x="5171" y="10785"/>
                      <a:pt x="5182" y="10791"/>
                    </a:cubicBezTo>
                    <a:cubicBezTo>
                      <a:pt x="5273" y="10819"/>
                      <a:pt x="5210" y="10938"/>
                      <a:pt x="5182" y="10994"/>
                    </a:cubicBezTo>
                    <a:cubicBezTo>
                      <a:pt x="5126" y="11050"/>
                      <a:pt x="5098" y="11112"/>
                      <a:pt x="5098" y="11196"/>
                    </a:cubicBezTo>
                    <a:cubicBezTo>
                      <a:pt x="5098" y="11265"/>
                      <a:pt x="5145" y="11298"/>
                      <a:pt x="5196" y="11298"/>
                    </a:cubicBezTo>
                    <a:cubicBezTo>
                      <a:pt x="5212" y="11298"/>
                      <a:pt x="5229" y="11294"/>
                      <a:pt x="5245" y="11287"/>
                    </a:cubicBezTo>
                    <a:cubicBezTo>
                      <a:pt x="5282" y="11268"/>
                      <a:pt x="5399" y="11167"/>
                      <a:pt x="5472" y="11167"/>
                    </a:cubicBezTo>
                    <a:cubicBezTo>
                      <a:pt x="5507" y="11167"/>
                      <a:pt x="5531" y="11191"/>
                      <a:pt x="5531" y="11259"/>
                    </a:cubicBezTo>
                    <a:cubicBezTo>
                      <a:pt x="5419" y="11399"/>
                      <a:pt x="5273" y="11518"/>
                      <a:pt x="5126" y="11665"/>
                    </a:cubicBezTo>
                    <a:cubicBezTo>
                      <a:pt x="5007" y="11749"/>
                      <a:pt x="4923" y="11812"/>
                      <a:pt x="4923" y="11959"/>
                    </a:cubicBezTo>
                    <a:cubicBezTo>
                      <a:pt x="4923" y="12070"/>
                      <a:pt x="4951" y="12420"/>
                      <a:pt x="4923" y="12567"/>
                    </a:cubicBezTo>
                    <a:cubicBezTo>
                      <a:pt x="4832" y="12448"/>
                      <a:pt x="4804" y="12273"/>
                      <a:pt x="4685" y="12161"/>
                    </a:cubicBezTo>
                    <a:cubicBezTo>
                      <a:pt x="4671" y="12147"/>
                      <a:pt x="4650" y="12140"/>
                      <a:pt x="4626" y="12140"/>
                    </a:cubicBezTo>
                    <a:cubicBezTo>
                      <a:pt x="4601" y="12140"/>
                      <a:pt x="4573" y="12147"/>
                      <a:pt x="4545" y="12161"/>
                    </a:cubicBezTo>
                    <a:cubicBezTo>
                      <a:pt x="4336" y="12392"/>
                      <a:pt x="4161" y="12686"/>
                      <a:pt x="4021" y="12972"/>
                    </a:cubicBezTo>
                    <a:cubicBezTo>
                      <a:pt x="3958" y="13119"/>
                      <a:pt x="3902" y="13238"/>
                      <a:pt x="3846" y="13385"/>
                    </a:cubicBezTo>
                    <a:cubicBezTo>
                      <a:pt x="3811" y="13497"/>
                      <a:pt x="3755" y="13588"/>
                      <a:pt x="3727" y="13672"/>
                    </a:cubicBezTo>
                    <a:cubicBezTo>
                      <a:pt x="3699" y="13560"/>
                      <a:pt x="3671" y="13413"/>
                      <a:pt x="3636" y="13294"/>
                    </a:cubicBezTo>
                    <a:cubicBezTo>
                      <a:pt x="3580" y="13063"/>
                      <a:pt x="3524" y="12833"/>
                      <a:pt x="3434" y="12595"/>
                    </a:cubicBezTo>
                    <a:cubicBezTo>
                      <a:pt x="3406" y="12420"/>
                      <a:pt x="3378" y="12217"/>
                      <a:pt x="3322" y="12042"/>
                    </a:cubicBezTo>
                    <a:cubicBezTo>
                      <a:pt x="3261" y="11901"/>
                      <a:pt x="3189" y="11852"/>
                      <a:pt x="3109" y="11852"/>
                    </a:cubicBezTo>
                    <a:cubicBezTo>
                      <a:pt x="2958" y="11852"/>
                      <a:pt x="2779" y="12025"/>
                      <a:pt x="2587" y="12098"/>
                    </a:cubicBezTo>
                    <a:cubicBezTo>
                      <a:pt x="2650" y="11986"/>
                      <a:pt x="2706" y="11896"/>
                      <a:pt x="2734" y="11784"/>
                    </a:cubicBezTo>
                    <a:cubicBezTo>
                      <a:pt x="2797" y="11665"/>
                      <a:pt x="2909" y="11518"/>
                      <a:pt x="2909" y="11399"/>
                    </a:cubicBezTo>
                    <a:cubicBezTo>
                      <a:pt x="2937" y="11315"/>
                      <a:pt x="2909" y="11259"/>
                      <a:pt x="2881" y="11168"/>
                    </a:cubicBezTo>
                    <a:cubicBezTo>
                      <a:pt x="2907" y="11057"/>
                      <a:pt x="2934" y="10872"/>
                      <a:pt x="2988" y="10872"/>
                    </a:cubicBezTo>
                    <a:cubicBezTo>
                      <a:pt x="2992" y="10872"/>
                      <a:pt x="2996" y="10873"/>
                      <a:pt x="3000" y="10875"/>
                    </a:cubicBezTo>
                    <a:cubicBezTo>
                      <a:pt x="3056" y="10910"/>
                      <a:pt x="3084" y="11022"/>
                      <a:pt x="3112" y="11050"/>
                    </a:cubicBezTo>
                    <a:cubicBezTo>
                      <a:pt x="3129" y="11067"/>
                      <a:pt x="3152" y="11076"/>
                      <a:pt x="3174" y="11076"/>
                    </a:cubicBezTo>
                    <a:cubicBezTo>
                      <a:pt x="3196" y="11076"/>
                      <a:pt x="3217" y="11067"/>
                      <a:pt x="3231" y="11050"/>
                    </a:cubicBezTo>
                    <a:cubicBezTo>
                      <a:pt x="3322" y="10994"/>
                      <a:pt x="3287" y="10910"/>
                      <a:pt x="3350" y="10791"/>
                    </a:cubicBezTo>
                    <a:cubicBezTo>
                      <a:pt x="3350" y="10763"/>
                      <a:pt x="3378" y="10700"/>
                      <a:pt x="3406" y="10672"/>
                    </a:cubicBezTo>
                    <a:cubicBezTo>
                      <a:pt x="3418" y="10647"/>
                      <a:pt x="3431" y="10633"/>
                      <a:pt x="3441" y="10633"/>
                    </a:cubicBezTo>
                    <a:cubicBezTo>
                      <a:pt x="3453" y="10633"/>
                      <a:pt x="3462" y="10654"/>
                      <a:pt x="3462" y="10700"/>
                    </a:cubicBezTo>
                    <a:lnTo>
                      <a:pt x="3462" y="10875"/>
                    </a:lnTo>
                    <a:cubicBezTo>
                      <a:pt x="3496" y="10910"/>
                      <a:pt x="3524" y="10938"/>
                      <a:pt x="3552" y="10938"/>
                    </a:cubicBezTo>
                    <a:cubicBezTo>
                      <a:pt x="3636" y="10938"/>
                      <a:pt x="3671" y="10910"/>
                      <a:pt x="3699" y="10847"/>
                    </a:cubicBezTo>
                    <a:cubicBezTo>
                      <a:pt x="3755" y="10763"/>
                      <a:pt x="3902" y="10441"/>
                      <a:pt x="3986" y="10441"/>
                    </a:cubicBezTo>
                    <a:cubicBezTo>
                      <a:pt x="4000" y="10430"/>
                      <a:pt x="4009" y="10423"/>
                      <a:pt x="4014" y="10423"/>
                    </a:cubicBezTo>
                    <a:close/>
                    <a:moveTo>
                      <a:pt x="15215" y="10890"/>
                    </a:moveTo>
                    <a:cubicBezTo>
                      <a:pt x="15230" y="10890"/>
                      <a:pt x="15237" y="10906"/>
                      <a:pt x="15237" y="10938"/>
                    </a:cubicBezTo>
                    <a:cubicBezTo>
                      <a:pt x="15293" y="11022"/>
                      <a:pt x="15265" y="11196"/>
                      <a:pt x="15293" y="11287"/>
                    </a:cubicBezTo>
                    <a:cubicBezTo>
                      <a:pt x="15321" y="11371"/>
                      <a:pt x="15321" y="11434"/>
                      <a:pt x="15384" y="11490"/>
                    </a:cubicBezTo>
                    <a:cubicBezTo>
                      <a:pt x="15395" y="11514"/>
                      <a:pt x="15417" y="11522"/>
                      <a:pt x="15440" y="11522"/>
                    </a:cubicBezTo>
                    <a:cubicBezTo>
                      <a:pt x="15472" y="11522"/>
                      <a:pt x="15507" y="11506"/>
                      <a:pt x="15523" y="11490"/>
                    </a:cubicBezTo>
                    <a:cubicBezTo>
                      <a:pt x="15549" y="11449"/>
                      <a:pt x="15571" y="11358"/>
                      <a:pt x="15592" y="11358"/>
                    </a:cubicBezTo>
                    <a:cubicBezTo>
                      <a:pt x="15600" y="11358"/>
                      <a:pt x="15607" y="11370"/>
                      <a:pt x="15614" y="11399"/>
                    </a:cubicBezTo>
                    <a:cubicBezTo>
                      <a:pt x="15642" y="11490"/>
                      <a:pt x="15614" y="11609"/>
                      <a:pt x="15614" y="11693"/>
                    </a:cubicBezTo>
                    <a:cubicBezTo>
                      <a:pt x="15614" y="11784"/>
                      <a:pt x="15586" y="11924"/>
                      <a:pt x="15670" y="11986"/>
                    </a:cubicBezTo>
                    <a:cubicBezTo>
                      <a:pt x="15705" y="12008"/>
                      <a:pt x="15735" y="12017"/>
                      <a:pt x="15763" y="12017"/>
                    </a:cubicBezTo>
                    <a:cubicBezTo>
                      <a:pt x="15809" y="12017"/>
                      <a:pt x="15852" y="11993"/>
                      <a:pt x="15908" y="11959"/>
                    </a:cubicBezTo>
                    <a:cubicBezTo>
                      <a:pt x="15950" y="11927"/>
                      <a:pt x="15971" y="11904"/>
                      <a:pt x="15981" y="11904"/>
                    </a:cubicBezTo>
                    <a:cubicBezTo>
                      <a:pt x="15992" y="11904"/>
                      <a:pt x="15992" y="11927"/>
                      <a:pt x="15992" y="11986"/>
                    </a:cubicBezTo>
                    <a:cubicBezTo>
                      <a:pt x="16020" y="12042"/>
                      <a:pt x="15992" y="12098"/>
                      <a:pt x="16020" y="12161"/>
                    </a:cubicBezTo>
                    <a:cubicBezTo>
                      <a:pt x="16020" y="12202"/>
                      <a:pt x="16054" y="12228"/>
                      <a:pt x="16094" y="12228"/>
                    </a:cubicBezTo>
                    <a:cubicBezTo>
                      <a:pt x="16108" y="12228"/>
                      <a:pt x="16124" y="12225"/>
                      <a:pt x="16139" y="12217"/>
                    </a:cubicBezTo>
                    <a:cubicBezTo>
                      <a:pt x="16288" y="12146"/>
                      <a:pt x="16289" y="11900"/>
                      <a:pt x="16487" y="11900"/>
                    </a:cubicBezTo>
                    <a:cubicBezTo>
                      <a:pt x="16521" y="11900"/>
                      <a:pt x="16560" y="11907"/>
                      <a:pt x="16607" y="11924"/>
                    </a:cubicBezTo>
                    <a:cubicBezTo>
                      <a:pt x="16613" y="11931"/>
                      <a:pt x="16620" y="11934"/>
                      <a:pt x="16627" y="11934"/>
                    </a:cubicBezTo>
                    <a:cubicBezTo>
                      <a:pt x="16656" y="11934"/>
                      <a:pt x="16691" y="11890"/>
                      <a:pt x="16691" y="11868"/>
                    </a:cubicBezTo>
                    <a:cubicBezTo>
                      <a:pt x="16719" y="11784"/>
                      <a:pt x="16719" y="11665"/>
                      <a:pt x="16747" y="11574"/>
                    </a:cubicBezTo>
                    <a:cubicBezTo>
                      <a:pt x="16747" y="11515"/>
                      <a:pt x="16764" y="11452"/>
                      <a:pt x="16804" y="11452"/>
                    </a:cubicBezTo>
                    <a:cubicBezTo>
                      <a:pt x="16821" y="11452"/>
                      <a:pt x="16841" y="11463"/>
                      <a:pt x="16866" y="11490"/>
                    </a:cubicBezTo>
                    <a:cubicBezTo>
                      <a:pt x="16880" y="11511"/>
                      <a:pt x="16899" y="11520"/>
                      <a:pt x="16920" y="11520"/>
                    </a:cubicBezTo>
                    <a:cubicBezTo>
                      <a:pt x="16982" y="11520"/>
                      <a:pt x="17055" y="11439"/>
                      <a:pt x="17013" y="11371"/>
                    </a:cubicBezTo>
                    <a:cubicBezTo>
                      <a:pt x="16910" y="11197"/>
                      <a:pt x="16896" y="10914"/>
                      <a:pt x="17099" y="10914"/>
                    </a:cubicBezTo>
                    <a:cubicBezTo>
                      <a:pt x="17132" y="10914"/>
                      <a:pt x="17171" y="10921"/>
                      <a:pt x="17216" y="10938"/>
                    </a:cubicBezTo>
                    <a:cubicBezTo>
                      <a:pt x="17216" y="10966"/>
                      <a:pt x="17243" y="11022"/>
                      <a:pt x="17271" y="11050"/>
                    </a:cubicBezTo>
                    <a:cubicBezTo>
                      <a:pt x="17243" y="11168"/>
                      <a:pt x="17188" y="11287"/>
                      <a:pt x="17216" y="11399"/>
                    </a:cubicBezTo>
                    <a:cubicBezTo>
                      <a:pt x="17216" y="11518"/>
                      <a:pt x="17334" y="11665"/>
                      <a:pt x="17390" y="11784"/>
                    </a:cubicBezTo>
                    <a:cubicBezTo>
                      <a:pt x="17418" y="11896"/>
                      <a:pt x="17481" y="11986"/>
                      <a:pt x="17537" y="12098"/>
                    </a:cubicBezTo>
                    <a:cubicBezTo>
                      <a:pt x="17346" y="12025"/>
                      <a:pt x="17169" y="11852"/>
                      <a:pt x="17021" y="11852"/>
                    </a:cubicBezTo>
                    <a:cubicBezTo>
                      <a:pt x="16942" y="11852"/>
                      <a:pt x="16871" y="11901"/>
                      <a:pt x="16810" y="12042"/>
                    </a:cubicBezTo>
                    <a:cubicBezTo>
                      <a:pt x="16747" y="12217"/>
                      <a:pt x="16719" y="12420"/>
                      <a:pt x="16691" y="12595"/>
                    </a:cubicBezTo>
                    <a:cubicBezTo>
                      <a:pt x="16635" y="12833"/>
                      <a:pt x="16544" y="13063"/>
                      <a:pt x="16488" y="13294"/>
                    </a:cubicBezTo>
                    <a:cubicBezTo>
                      <a:pt x="16460" y="13413"/>
                      <a:pt x="16432" y="13560"/>
                      <a:pt x="16397" y="13672"/>
                    </a:cubicBezTo>
                    <a:cubicBezTo>
                      <a:pt x="16369" y="13588"/>
                      <a:pt x="16313" y="13497"/>
                      <a:pt x="16286" y="13385"/>
                    </a:cubicBezTo>
                    <a:cubicBezTo>
                      <a:pt x="16223" y="13238"/>
                      <a:pt x="16167" y="13119"/>
                      <a:pt x="16111" y="12972"/>
                    </a:cubicBezTo>
                    <a:cubicBezTo>
                      <a:pt x="15964" y="12686"/>
                      <a:pt x="15789" y="12392"/>
                      <a:pt x="15586" y="12161"/>
                    </a:cubicBezTo>
                    <a:cubicBezTo>
                      <a:pt x="15555" y="12147"/>
                      <a:pt x="15525" y="12140"/>
                      <a:pt x="15500" y="12140"/>
                    </a:cubicBezTo>
                    <a:cubicBezTo>
                      <a:pt x="15474" y="12140"/>
                      <a:pt x="15453" y="12147"/>
                      <a:pt x="15439" y="12161"/>
                    </a:cubicBezTo>
                    <a:cubicBezTo>
                      <a:pt x="15321" y="12273"/>
                      <a:pt x="15293" y="12448"/>
                      <a:pt x="15209" y="12567"/>
                    </a:cubicBezTo>
                    <a:cubicBezTo>
                      <a:pt x="15174" y="12420"/>
                      <a:pt x="15209" y="12070"/>
                      <a:pt x="15209" y="11959"/>
                    </a:cubicBezTo>
                    <a:cubicBezTo>
                      <a:pt x="15209" y="11812"/>
                      <a:pt x="15118" y="11749"/>
                      <a:pt x="14999" y="11665"/>
                    </a:cubicBezTo>
                    <a:cubicBezTo>
                      <a:pt x="14943" y="11609"/>
                      <a:pt x="14887" y="11546"/>
                      <a:pt x="14796" y="11490"/>
                    </a:cubicBezTo>
                    <a:cubicBezTo>
                      <a:pt x="14796" y="11434"/>
                      <a:pt x="14768" y="11371"/>
                      <a:pt x="14768" y="11343"/>
                    </a:cubicBezTo>
                    <a:cubicBezTo>
                      <a:pt x="14755" y="11233"/>
                      <a:pt x="14754" y="11194"/>
                      <a:pt x="14763" y="11194"/>
                    </a:cubicBezTo>
                    <a:cubicBezTo>
                      <a:pt x="14773" y="11194"/>
                      <a:pt x="14795" y="11240"/>
                      <a:pt x="14824" y="11287"/>
                    </a:cubicBezTo>
                    <a:cubicBezTo>
                      <a:pt x="14887" y="11315"/>
                      <a:pt x="14915" y="11371"/>
                      <a:pt x="14971" y="11399"/>
                    </a:cubicBezTo>
                    <a:cubicBezTo>
                      <a:pt x="14999" y="11399"/>
                      <a:pt x="15062" y="11371"/>
                      <a:pt x="15090" y="11343"/>
                    </a:cubicBezTo>
                    <a:cubicBezTo>
                      <a:pt x="15118" y="11287"/>
                      <a:pt x="15118" y="11224"/>
                      <a:pt x="15118" y="11168"/>
                    </a:cubicBezTo>
                    <a:lnTo>
                      <a:pt x="15118" y="11022"/>
                    </a:lnTo>
                    <a:cubicBezTo>
                      <a:pt x="15146" y="10994"/>
                      <a:pt x="15146" y="10966"/>
                      <a:pt x="15146" y="10938"/>
                    </a:cubicBezTo>
                    <a:cubicBezTo>
                      <a:pt x="15177" y="10906"/>
                      <a:pt x="15200" y="10890"/>
                      <a:pt x="15215" y="10890"/>
                    </a:cubicBezTo>
                    <a:close/>
                    <a:moveTo>
                      <a:pt x="13947" y="3802"/>
                    </a:moveTo>
                    <a:cubicBezTo>
                      <a:pt x="14047" y="3802"/>
                      <a:pt x="14147" y="3817"/>
                      <a:pt x="14244" y="3854"/>
                    </a:cubicBezTo>
                    <a:cubicBezTo>
                      <a:pt x="14391" y="4057"/>
                      <a:pt x="14565" y="4232"/>
                      <a:pt x="14684" y="4442"/>
                    </a:cubicBezTo>
                    <a:cubicBezTo>
                      <a:pt x="14768" y="4582"/>
                      <a:pt x="14859" y="4700"/>
                      <a:pt x="14915" y="4875"/>
                    </a:cubicBezTo>
                    <a:cubicBezTo>
                      <a:pt x="14971" y="5022"/>
                      <a:pt x="14971" y="5225"/>
                      <a:pt x="14971" y="5400"/>
                    </a:cubicBezTo>
                    <a:cubicBezTo>
                      <a:pt x="15034" y="5693"/>
                      <a:pt x="14999" y="5980"/>
                      <a:pt x="14999" y="6302"/>
                    </a:cubicBezTo>
                    <a:cubicBezTo>
                      <a:pt x="14999" y="6623"/>
                      <a:pt x="14999" y="6917"/>
                      <a:pt x="14971" y="7239"/>
                    </a:cubicBezTo>
                    <a:cubicBezTo>
                      <a:pt x="14971" y="7553"/>
                      <a:pt x="14943" y="7847"/>
                      <a:pt x="14915" y="8169"/>
                    </a:cubicBezTo>
                    <a:cubicBezTo>
                      <a:pt x="14859" y="8490"/>
                      <a:pt x="14712" y="8812"/>
                      <a:pt x="14621" y="9127"/>
                    </a:cubicBezTo>
                    <a:cubicBezTo>
                      <a:pt x="14474" y="9714"/>
                      <a:pt x="14391" y="10322"/>
                      <a:pt x="14188" y="10875"/>
                    </a:cubicBezTo>
                    <a:cubicBezTo>
                      <a:pt x="14160" y="10875"/>
                      <a:pt x="14160" y="10847"/>
                      <a:pt x="14125" y="10847"/>
                    </a:cubicBezTo>
                    <a:cubicBezTo>
                      <a:pt x="14045" y="10795"/>
                      <a:pt x="13978" y="10760"/>
                      <a:pt x="13920" y="10760"/>
                    </a:cubicBezTo>
                    <a:cubicBezTo>
                      <a:pt x="13852" y="10760"/>
                      <a:pt x="13796" y="10809"/>
                      <a:pt x="13747" y="10938"/>
                    </a:cubicBezTo>
                    <a:cubicBezTo>
                      <a:pt x="13663" y="11224"/>
                      <a:pt x="13663" y="11574"/>
                      <a:pt x="13663" y="11896"/>
                    </a:cubicBezTo>
                    <a:cubicBezTo>
                      <a:pt x="13635" y="12161"/>
                      <a:pt x="13663" y="12392"/>
                      <a:pt x="13691" y="12658"/>
                    </a:cubicBezTo>
                    <a:cubicBezTo>
                      <a:pt x="13635" y="12686"/>
                      <a:pt x="13600" y="12714"/>
                      <a:pt x="13572" y="12770"/>
                    </a:cubicBezTo>
                    <a:cubicBezTo>
                      <a:pt x="13572" y="12483"/>
                      <a:pt x="13517" y="12217"/>
                      <a:pt x="13370" y="11986"/>
                    </a:cubicBezTo>
                    <a:cubicBezTo>
                      <a:pt x="13359" y="11963"/>
                      <a:pt x="13345" y="11953"/>
                      <a:pt x="13331" y="11953"/>
                    </a:cubicBezTo>
                    <a:cubicBezTo>
                      <a:pt x="13307" y="11953"/>
                      <a:pt x="13286" y="11980"/>
                      <a:pt x="13286" y="12014"/>
                    </a:cubicBezTo>
                    <a:cubicBezTo>
                      <a:pt x="13398" y="12420"/>
                      <a:pt x="13398" y="12770"/>
                      <a:pt x="13370" y="13147"/>
                    </a:cubicBezTo>
                    <a:cubicBezTo>
                      <a:pt x="13342" y="13294"/>
                      <a:pt x="13426" y="13588"/>
                      <a:pt x="13342" y="13707"/>
                    </a:cubicBezTo>
                    <a:cubicBezTo>
                      <a:pt x="13304" y="13781"/>
                      <a:pt x="13199" y="13794"/>
                      <a:pt x="13099" y="13794"/>
                    </a:cubicBezTo>
                    <a:cubicBezTo>
                      <a:pt x="13050" y="13794"/>
                      <a:pt x="13001" y="13791"/>
                      <a:pt x="12964" y="13791"/>
                    </a:cubicBezTo>
                    <a:cubicBezTo>
                      <a:pt x="12931" y="13791"/>
                      <a:pt x="12901" y="13793"/>
                      <a:pt x="12874" y="13793"/>
                    </a:cubicBezTo>
                    <a:cubicBezTo>
                      <a:pt x="12803" y="13793"/>
                      <a:pt x="12752" y="13778"/>
                      <a:pt x="12726" y="13672"/>
                    </a:cubicBezTo>
                    <a:cubicBezTo>
                      <a:pt x="12726" y="13644"/>
                      <a:pt x="12761" y="13588"/>
                      <a:pt x="12761" y="13532"/>
                    </a:cubicBezTo>
                    <a:cubicBezTo>
                      <a:pt x="12761" y="13413"/>
                      <a:pt x="12726" y="13294"/>
                      <a:pt x="12698" y="13147"/>
                    </a:cubicBezTo>
                    <a:cubicBezTo>
                      <a:pt x="12670" y="12833"/>
                      <a:pt x="12642" y="12511"/>
                      <a:pt x="12642" y="12161"/>
                    </a:cubicBezTo>
                    <a:lnTo>
                      <a:pt x="12615" y="12161"/>
                    </a:lnTo>
                    <a:cubicBezTo>
                      <a:pt x="12587" y="12245"/>
                      <a:pt x="12552" y="12336"/>
                      <a:pt x="12552" y="12420"/>
                    </a:cubicBezTo>
                    <a:cubicBezTo>
                      <a:pt x="12552" y="12392"/>
                      <a:pt x="12524" y="12364"/>
                      <a:pt x="12524" y="12336"/>
                    </a:cubicBezTo>
                    <a:cubicBezTo>
                      <a:pt x="12496" y="12217"/>
                      <a:pt x="12496" y="12098"/>
                      <a:pt x="12496" y="11959"/>
                    </a:cubicBezTo>
                    <a:cubicBezTo>
                      <a:pt x="12496" y="11941"/>
                      <a:pt x="12482" y="11932"/>
                      <a:pt x="12468" y="11932"/>
                    </a:cubicBezTo>
                    <a:cubicBezTo>
                      <a:pt x="12454" y="11932"/>
                      <a:pt x="12440" y="11941"/>
                      <a:pt x="12440" y="11959"/>
                    </a:cubicBezTo>
                    <a:cubicBezTo>
                      <a:pt x="12412" y="12070"/>
                      <a:pt x="12377" y="12189"/>
                      <a:pt x="12412" y="12308"/>
                    </a:cubicBezTo>
                    <a:cubicBezTo>
                      <a:pt x="12412" y="12420"/>
                      <a:pt x="12468" y="12511"/>
                      <a:pt x="12524" y="12595"/>
                    </a:cubicBezTo>
                    <a:lnTo>
                      <a:pt x="12524" y="12623"/>
                    </a:lnTo>
                    <a:lnTo>
                      <a:pt x="12524" y="13091"/>
                    </a:lnTo>
                    <a:cubicBezTo>
                      <a:pt x="12440" y="13119"/>
                      <a:pt x="12349" y="13182"/>
                      <a:pt x="12265" y="13182"/>
                    </a:cubicBezTo>
                    <a:cubicBezTo>
                      <a:pt x="12191" y="13210"/>
                      <a:pt x="12118" y="13217"/>
                      <a:pt x="12048" y="13217"/>
                    </a:cubicBezTo>
                    <a:cubicBezTo>
                      <a:pt x="11978" y="13217"/>
                      <a:pt x="11912" y="13210"/>
                      <a:pt x="11852" y="13210"/>
                    </a:cubicBezTo>
                    <a:cubicBezTo>
                      <a:pt x="11650" y="13238"/>
                      <a:pt x="11475" y="13238"/>
                      <a:pt x="11300" y="13238"/>
                    </a:cubicBezTo>
                    <a:cubicBezTo>
                      <a:pt x="11244" y="13210"/>
                      <a:pt x="11153" y="13210"/>
                      <a:pt x="11097" y="13182"/>
                    </a:cubicBezTo>
                    <a:cubicBezTo>
                      <a:pt x="11069" y="13035"/>
                      <a:pt x="11041" y="12889"/>
                      <a:pt x="11069" y="12742"/>
                    </a:cubicBezTo>
                    <a:cubicBezTo>
                      <a:pt x="11216" y="12364"/>
                      <a:pt x="11328" y="12014"/>
                      <a:pt x="11153" y="11637"/>
                    </a:cubicBezTo>
                    <a:lnTo>
                      <a:pt x="11125" y="11637"/>
                    </a:lnTo>
                    <a:cubicBezTo>
                      <a:pt x="11097" y="11840"/>
                      <a:pt x="11125" y="12014"/>
                      <a:pt x="11097" y="12217"/>
                    </a:cubicBezTo>
                    <a:cubicBezTo>
                      <a:pt x="11097" y="12098"/>
                      <a:pt x="11069" y="12014"/>
                      <a:pt x="11013" y="11868"/>
                    </a:cubicBezTo>
                    <a:cubicBezTo>
                      <a:pt x="10996" y="11840"/>
                      <a:pt x="10966" y="11826"/>
                      <a:pt x="10941" y="11826"/>
                    </a:cubicBezTo>
                    <a:cubicBezTo>
                      <a:pt x="10915" y="11826"/>
                      <a:pt x="10894" y="11840"/>
                      <a:pt x="10894" y="11868"/>
                    </a:cubicBezTo>
                    <a:cubicBezTo>
                      <a:pt x="10894" y="12070"/>
                      <a:pt x="10978" y="12245"/>
                      <a:pt x="10950" y="12420"/>
                    </a:cubicBezTo>
                    <a:cubicBezTo>
                      <a:pt x="10894" y="12623"/>
                      <a:pt x="10866" y="12770"/>
                      <a:pt x="10894" y="12972"/>
                    </a:cubicBezTo>
                    <a:cubicBezTo>
                      <a:pt x="10894" y="13147"/>
                      <a:pt x="10922" y="13357"/>
                      <a:pt x="10922" y="13560"/>
                    </a:cubicBezTo>
                    <a:cubicBezTo>
                      <a:pt x="10922" y="13644"/>
                      <a:pt x="10950" y="13763"/>
                      <a:pt x="10950" y="13846"/>
                    </a:cubicBezTo>
                    <a:cubicBezTo>
                      <a:pt x="10922" y="13993"/>
                      <a:pt x="10866" y="13993"/>
                      <a:pt x="10748" y="14021"/>
                    </a:cubicBezTo>
                    <a:cubicBezTo>
                      <a:pt x="10629" y="14021"/>
                      <a:pt x="10517" y="14021"/>
                      <a:pt x="10426" y="13993"/>
                    </a:cubicBezTo>
                    <a:cubicBezTo>
                      <a:pt x="10223" y="13909"/>
                      <a:pt x="10342" y="13818"/>
                      <a:pt x="10370" y="13672"/>
                    </a:cubicBezTo>
                    <a:cubicBezTo>
                      <a:pt x="10398" y="13497"/>
                      <a:pt x="10370" y="13357"/>
                      <a:pt x="10370" y="13182"/>
                    </a:cubicBezTo>
                    <a:cubicBezTo>
                      <a:pt x="10342" y="12770"/>
                      <a:pt x="10048" y="12245"/>
                      <a:pt x="10314" y="11868"/>
                    </a:cubicBezTo>
                    <a:cubicBezTo>
                      <a:pt x="10342" y="11868"/>
                      <a:pt x="10279" y="11840"/>
                      <a:pt x="10279" y="11840"/>
                    </a:cubicBezTo>
                    <a:cubicBezTo>
                      <a:pt x="10104" y="11986"/>
                      <a:pt x="10104" y="12245"/>
                      <a:pt x="10104" y="12448"/>
                    </a:cubicBezTo>
                    <a:cubicBezTo>
                      <a:pt x="10104" y="12658"/>
                      <a:pt x="10139" y="12861"/>
                      <a:pt x="10139" y="13035"/>
                    </a:cubicBezTo>
                    <a:lnTo>
                      <a:pt x="10104" y="13035"/>
                    </a:lnTo>
                    <a:cubicBezTo>
                      <a:pt x="9818" y="13091"/>
                      <a:pt x="9524" y="13091"/>
                      <a:pt x="9230" y="13182"/>
                    </a:cubicBezTo>
                    <a:cubicBezTo>
                      <a:pt x="9106" y="13212"/>
                      <a:pt x="8986" y="13221"/>
                      <a:pt x="8868" y="13221"/>
                    </a:cubicBezTo>
                    <a:cubicBezTo>
                      <a:pt x="8704" y="13221"/>
                      <a:pt x="8543" y="13204"/>
                      <a:pt x="8377" y="13204"/>
                    </a:cubicBezTo>
                    <a:cubicBezTo>
                      <a:pt x="8324" y="13204"/>
                      <a:pt x="8271" y="13206"/>
                      <a:pt x="8216" y="13210"/>
                    </a:cubicBezTo>
                    <a:cubicBezTo>
                      <a:pt x="7923" y="13210"/>
                      <a:pt x="7629" y="13294"/>
                      <a:pt x="7342" y="13322"/>
                    </a:cubicBezTo>
                    <a:cubicBezTo>
                      <a:pt x="7213" y="13368"/>
                      <a:pt x="7050" y="13396"/>
                      <a:pt x="6904" y="13396"/>
                    </a:cubicBezTo>
                    <a:cubicBezTo>
                      <a:pt x="6851" y="13396"/>
                      <a:pt x="6801" y="13392"/>
                      <a:pt x="6755" y="13385"/>
                    </a:cubicBezTo>
                    <a:cubicBezTo>
                      <a:pt x="6643" y="13357"/>
                      <a:pt x="6496" y="13266"/>
                      <a:pt x="6377" y="13238"/>
                    </a:cubicBezTo>
                    <a:cubicBezTo>
                      <a:pt x="6405" y="13007"/>
                      <a:pt x="6433" y="12798"/>
                      <a:pt x="6468" y="12567"/>
                    </a:cubicBezTo>
                    <a:cubicBezTo>
                      <a:pt x="6930" y="12511"/>
                      <a:pt x="7370" y="12336"/>
                      <a:pt x="7804" y="12161"/>
                    </a:cubicBezTo>
                    <a:cubicBezTo>
                      <a:pt x="8069" y="12042"/>
                      <a:pt x="8328" y="11924"/>
                      <a:pt x="8622" y="11784"/>
                    </a:cubicBezTo>
                    <a:cubicBezTo>
                      <a:pt x="8881" y="11665"/>
                      <a:pt x="9174" y="11637"/>
                      <a:pt x="9440" y="11490"/>
                    </a:cubicBezTo>
                    <a:cubicBezTo>
                      <a:pt x="9643" y="11343"/>
                      <a:pt x="9818" y="11112"/>
                      <a:pt x="10020" y="10938"/>
                    </a:cubicBezTo>
                    <a:cubicBezTo>
                      <a:pt x="10251" y="10735"/>
                      <a:pt x="10545" y="10588"/>
                      <a:pt x="10838" y="10497"/>
                    </a:cubicBezTo>
                    <a:cubicBezTo>
                      <a:pt x="11097" y="10441"/>
                      <a:pt x="11328" y="10441"/>
                      <a:pt x="11566" y="10350"/>
                    </a:cubicBezTo>
                    <a:cubicBezTo>
                      <a:pt x="11852" y="10238"/>
                      <a:pt x="12174" y="10175"/>
                      <a:pt x="12468" y="10148"/>
                    </a:cubicBezTo>
                    <a:cubicBezTo>
                      <a:pt x="12642" y="10120"/>
                      <a:pt x="12789" y="10064"/>
                      <a:pt x="12964" y="10036"/>
                    </a:cubicBezTo>
                    <a:cubicBezTo>
                      <a:pt x="13048" y="10036"/>
                      <a:pt x="13139" y="10036"/>
                      <a:pt x="13223" y="9973"/>
                    </a:cubicBezTo>
                    <a:cubicBezTo>
                      <a:pt x="13461" y="9889"/>
                      <a:pt x="13545" y="9798"/>
                      <a:pt x="13663" y="9595"/>
                    </a:cubicBezTo>
                    <a:cubicBezTo>
                      <a:pt x="13747" y="9364"/>
                      <a:pt x="13775" y="9190"/>
                      <a:pt x="13810" y="8952"/>
                    </a:cubicBezTo>
                    <a:cubicBezTo>
                      <a:pt x="13838" y="8693"/>
                      <a:pt x="13950" y="8490"/>
                      <a:pt x="14013" y="8225"/>
                    </a:cubicBezTo>
                    <a:cubicBezTo>
                      <a:pt x="14097" y="7994"/>
                      <a:pt x="14125" y="7728"/>
                      <a:pt x="14188" y="7469"/>
                    </a:cubicBezTo>
                    <a:cubicBezTo>
                      <a:pt x="14216" y="7379"/>
                      <a:pt x="14244" y="7267"/>
                      <a:pt x="14272" y="7148"/>
                    </a:cubicBezTo>
                    <a:cubicBezTo>
                      <a:pt x="14300" y="7001"/>
                      <a:pt x="14300" y="6854"/>
                      <a:pt x="14300" y="6714"/>
                    </a:cubicBezTo>
                    <a:cubicBezTo>
                      <a:pt x="14391" y="6274"/>
                      <a:pt x="14509" y="5805"/>
                      <a:pt x="14335" y="5372"/>
                    </a:cubicBezTo>
                    <a:cubicBezTo>
                      <a:pt x="14244" y="5169"/>
                      <a:pt x="14160" y="4903"/>
                      <a:pt x="13985" y="4791"/>
                    </a:cubicBezTo>
                    <a:cubicBezTo>
                      <a:pt x="13747" y="4617"/>
                      <a:pt x="13426" y="4672"/>
                      <a:pt x="13195" y="4582"/>
                    </a:cubicBezTo>
                    <a:cubicBezTo>
                      <a:pt x="13111" y="4582"/>
                      <a:pt x="12964" y="4554"/>
                      <a:pt x="12901" y="4526"/>
                    </a:cubicBezTo>
                    <a:cubicBezTo>
                      <a:pt x="12901" y="4498"/>
                      <a:pt x="12873" y="4470"/>
                      <a:pt x="12845" y="4407"/>
                    </a:cubicBezTo>
                    <a:lnTo>
                      <a:pt x="12845" y="4407"/>
                    </a:lnTo>
                    <a:cubicBezTo>
                      <a:pt x="12901" y="4442"/>
                      <a:pt x="12964" y="4442"/>
                      <a:pt x="12992" y="4442"/>
                    </a:cubicBezTo>
                    <a:cubicBezTo>
                      <a:pt x="13076" y="4442"/>
                      <a:pt x="13139" y="4442"/>
                      <a:pt x="13223" y="4470"/>
                    </a:cubicBezTo>
                    <a:cubicBezTo>
                      <a:pt x="13251" y="4470"/>
                      <a:pt x="13251" y="4442"/>
                      <a:pt x="13251" y="4407"/>
                    </a:cubicBezTo>
                    <a:cubicBezTo>
                      <a:pt x="13223" y="4351"/>
                      <a:pt x="13139" y="4323"/>
                      <a:pt x="13048" y="4323"/>
                    </a:cubicBezTo>
                    <a:cubicBezTo>
                      <a:pt x="13020" y="4337"/>
                      <a:pt x="12983" y="4337"/>
                      <a:pt x="12947" y="4337"/>
                    </a:cubicBezTo>
                    <a:cubicBezTo>
                      <a:pt x="12910" y="4337"/>
                      <a:pt x="12873" y="4337"/>
                      <a:pt x="12845" y="4351"/>
                    </a:cubicBezTo>
                    <a:cubicBezTo>
                      <a:pt x="12817" y="4295"/>
                      <a:pt x="12817" y="4204"/>
                      <a:pt x="12845" y="4148"/>
                    </a:cubicBezTo>
                    <a:cubicBezTo>
                      <a:pt x="12936" y="3973"/>
                      <a:pt x="13195" y="3973"/>
                      <a:pt x="13342" y="3945"/>
                    </a:cubicBezTo>
                    <a:cubicBezTo>
                      <a:pt x="13538" y="3866"/>
                      <a:pt x="13744" y="3802"/>
                      <a:pt x="13947" y="3802"/>
                    </a:cubicBezTo>
                    <a:close/>
                    <a:moveTo>
                      <a:pt x="6175" y="10966"/>
                    </a:moveTo>
                    <a:cubicBezTo>
                      <a:pt x="6175" y="10994"/>
                      <a:pt x="6175" y="11022"/>
                      <a:pt x="6203" y="11022"/>
                    </a:cubicBezTo>
                    <a:cubicBezTo>
                      <a:pt x="6203" y="11224"/>
                      <a:pt x="6258" y="11434"/>
                      <a:pt x="6258" y="11637"/>
                    </a:cubicBezTo>
                    <a:cubicBezTo>
                      <a:pt x="6293" y="12042"/>
                      <a:pt x="6293" y="12448"/>
                      <a:pt x="6230" y="12861"/>
                    </a:cubicBezTo>
                    <a:cubicBezTo>
                      <a:pt x="6175" y="13266"/>
                      <a:pt x="6119" y="13644"/>
                      <a:pt x="6028" y="14021"/>
                    </a:cubicBezTo>
                    <a:cubicBezTo>
                      <a:pt x="5944" y="14406"/>
                      <a:pt x="5825" y="14755"/>
                      <a:pt x="5769" y="15133"/>
                    </a:cubicBezTo>
                    <a:cubicBezTo>
                      <a:pt x="5734" y="15308"/>
                      <a:pt x="5706" y="15511"/>
                      <a:pt x="5622" y="15657"/>
                    </a:cubicBezTo>
                    <a:cubicBezTo>
                      <a:pt x="5531" y="15832"/>
                      <a:pt x="5356" y="15832"/>
                      <a:pt x="5154" y="15860"/>
                    </a:cubicBezTo>
                    <a:cubicBezTo>
                      <a:pt x="5095" y="15870"/>
                      <a:pt x="5037" y="15873"/>
                      <a:pt x="4978" y="15873"/>
                    </a:cubicBezTo>
                    <a:cubicBezTo>
                      <a:pt x="4859" y="15873"/>
                      <a:pt x="4736" y="15860"/>
                      <a:pt x="4601" y="15860"/>
                    </a:cubicBezTo>
                    <a:cubicBezTo>
                      <a:pt x="4454" y="15860"/>
                      <a:pt x="4280" y="15916"/>
                      <a:pt x="4133" y="15944"/>
                    </a:cubicBezTo>
                    <a:lnTo>
                      <a:pt x="4133" y="15916"/>
                    </a:lnTo>
                    <a:cubicBezTo>
                      <a:pt x="4252" y="15741"/>
                      <a:pt x="4336" y="15539"/>
                      <a:pt x="4454" y="15336"/>
                    </a:cubicBezTo>
                    <a:lnTo>
                      <a:pt x="4573" y="15336"/>
                    </a:lnTo>
                    <a:cubicBezTo>
                      <a:pt x="4748" y="15336"/>
                      <a:pt x="4923" y="15336"/>
                      <a:pt x="5098" y="15308"/>
                    </a:cubicBezTo>
                    <a:cubicBezTo>
                      <a:pt x="5154" y="15280"/>
                      <a:pt x="5154" y="15189"/>
                      <a:pt x="5098" y="15189"/>
                    </a:cubicBezTo>
                    <a:cubicBezTo>
                      <a:pt x="5058" y="15180"/>
                      <a:pt x="5022" y="15177"/>
                      <a:pt x="4987" y="15177"/>
                    </a:cubicBezTo>
                    <a:cubicBezTo>
                      <a:pt x="4916" y="15177"/>
                      <a:pt x="4846" y="15189"/>
                      <a:pt x="4748" y="15189"/>
                    </a:cubicBezTo>
                    <a:lnTo>
                      <a:pt x="4545" y="15189"/>
                    </a:lnTo>
                    <a:cubicBezTo>
                      <a:pt x="4629" y="15014"/>
                      <a:pt x="4748" y="14811"/>
                      <a:pt x="4832" y="14637"/>
                    </a:cubicBezTo>
                    <a:cubicBezTo>
                      <a:pt x="4923" y="14637"/>
                      <a:pt x="5007" y="14609"/>
                      <a:pt x="5070" y="14581"/>
                    </a:cubicBezTo>
                    <a:cubicBezTo>
                      <a:pt x="5210" y="14546"/>
                      <a:pt x="5419" y="14546"/>
                      <a:pt x="5503" y="14434"/>
                    </a:cubicBezTo>
                    <a:cubicBezTo>
                      <a:pt x="5526" y="14382"/>
                      <a:pt x="5512" y="14336"/>
                      <a:pt x="5490" y="14336"/>
                    </a:cubicBezTo>
                    <a:cubicBezTo>
                      <a:pt x="5485" y="14336"/>
                      <a:pt x="5480" y="14338"/>
                      <a:pt x="5475" y="14343"/>
                    </a:cubicBezTo>
                    <a:cubicBezTo>
                      <a:pt x="5356" y="14371"/>
                      <a:pt x="5273" y="14406"/>
                      <a:pt x="5154" y="14434"/>
                    </a:cubicBezTo>
                    <a:cubicBezTo>
                      <a:pt x="5070" y="14434"/>
                      <a:pt x="4979" y="14462"/>
                      <a:pt x="4923" y="14490"/>
                    </a:cubicBezTo>
                    <a:cubicBezTo>
                      <a:pt x="4951" y="14406"/>
                      <a:pt x="4979" y="14343"/>
                      <a:pt x="5007" y="14287"/>
                    </a:cubicBezTo>
                    <a:cubicBezTo>
                      <a:pt x="5098" y="14112"/>
                      <a:pt x="5154" y="13965"/>
                      <a:pt x="5245" y="13791"/>
                    </a:cubicBezTo>
                    <a:cubicBezTo>
                      <a:pt x="5301" y="13763"/>
                      <a:pt x="5356" y="13763"/>
                      <a:pt x="5419" y="13763"/>
                    </a:cubicBezTo>
                    <a:cubicBezTo>
                      <a:pt x="5531" y="13763"/>
                      <a:pt x="5650" y="13735"/>
                      <a:pt x="5706" y="13644"/>
                    </a:cubicBezTo>
                    <a:cubicBezTo>
                      <a:pt x="5729" y="13621"/>
                      <a:pt x="5696" y="13580"/>
                      <a:pt x="5668" y="13580"/>
                    </a:cubicBezTo>
                    <a:cubicBezTo>
                      <a:pt x="5662" y="13580"/>
                      <a:pt x="5655" y="13582"/>
                      <a:pt x="5650" y="13588"/>
                    </a:cubicBezTo>
                    <a:cubicBezTo>
                      <a:pt x="5531" y="13616"/>
                      <a:pt x="5447" y="13616"/>
                      <a:pt x="5328" y="13616"/>
                    </a:cubicBezTo>
                    <a:lnTo>
                      <a:pt x="5301" y="13644"/>
                    </a:lnTo>
                    <a:cubicBezTo>
                      <a:pt x="5419" y="13385"/>
                      <a:pt x="5503" y="13147"/>
                      <a:pt x="5622" y="12916"/>
                    </a:cubicBezTo>
                    <a:lnTo>
                      <a:pt x="5650" y="12889"/>
                    </a:lnTo>
                    <a:cubicBezTo>
                      <a:pt x="5706" y="12889"/>
                      <a:pt x="5734" y="12861"/>
                      <a:pt x="5797" y="12861"/>
                    </a:cubicBezTo>
                    <a:cubicBezTo>
                      <a:pt x="5853" y="12861"/>
                      <a:pt x="5881" y="12861"/>
                      <a:pt x="5944" y="12833"/>
                    </a:cubicBezTo>
                    <a:cubicBezTo>
                      <a:pt x="5972" y="12833"/>
                      <a:pt x="5972" y="12770"/>
                      <a:pt x="5944" y="12742"/>
                    </a:cubicBezTo>
                    <a:cubicBezTo>
                      <a:pt x="5881" y="12714"/>
                      <a:pt x="5825" y="12714"/>
                      <a:pt x="5734" y="12714"/>
                    </a:cubicBezTo>
                    <a:cubicBezTo>
                      <a:pt x="5706" y="12714"/>
                      <a:pt x="5706" y="12742"/>
                      <a:pt x="5678" y="12742"/>
                    </a:cubicBezTo>
                    <a:cubicBezTo>
                      <a:pt x="5734" y="12539"/>
                      <a:pt x="5825" y="12308"/>
                      <a:pt x="5881" y="12098"/>
                    </a:cubicBezTo>
                    <a:cubicBezTo>
                      <a:pt x="5897" y="12050"/>
                      <a:pt x="5866" y="12020"/>
                      <a:pt x="5832" y="12020"/>
                    </a:cubicBezTo>
                    <a:cubicBezTo>
                      <a:pt x="5807" y="12020"/>
                      <a:pt x="5781" y="12035"/>
                      <a:pt x="5769" y="12070"/>
                    </a:cubicBezTo>
                    <a:cubicBezTo>
                      <a:pt x="5706" y="12245"/>
                      <a:pt x="5622" y="12448"/>
                      <a:pt x="5531" y="12658"/>
                    </a:cubicBezTo>
                    <a:lnTo>
                      <a:pt x="5531" y="12595"/>
                    </a:lnTo>
                    <a:lnTo>
                      <a:pt x="5531" y="12567"/>
                    </a:lnTo>
                    <a:lnTo>
                      <a:pt x="5531" y="12420"/>
                    </a:lnTo>
                    <a:cubicBezTo>
                      <a:pt x="5531" y="12364"/>
                      <a:pt x="5503" y="12273"/>
                      <a:pt x="5503" y="12189"/>
                    </a:cubicBezTo>
                    <a:cubicBezTo>
                      <a:pt x="5503" y="12144"/>
                      <a:pt x="5474" y="12121"/>
                      <a:pt x="5444" y="12121"/>
                    </a:cubicBezTo>
                    <a:cubicBezTo>
                      <a:pt x="5414" y="12121"/>
                      <a:pt x="5384" y="12144"/>
                      <a:pt x="5384" y="12189"/>
                    </a:cubicBezTo>
                    <a:cubicBezTo>
                      <a:pt x="5384" y="12308"/>
                      <a:pt x="5419" y="12448"/>
                      <a:pt x="5419" y="12567"/>
                    </a:cubicBezTo>
                    <a:cubicBezTo>
                      <a:pt x="5419" y="12658"/>
                      <a:pt x="5419" y="12742"/>
                      <a:pt x="5447" y="12833"/>
                    </a:cubicBezTo>
                    <a:cubicBezTo>
                      <a:pt x="5328" y="13091"/>
                      <a:pt x="5210" y="13385"/>
                      <a:pt x="5098" y="13644"/>
                    </a:cubicBezTo>
                    <a:cubicBezTo>
                      <a:pt x="5098" y="13560"/>
                      <a:pt x="5070" y="13469"/>
                      <a:pt x="5070" y="13385"/>
                    </a:cubicBezTo>
                    <a:cubicBezTo>
                      <a:pt x="5070" y="13266"/>
                      <a:pt x="5070" y="13182"/>
                      <a:pt x="5035" y="13091"/>
                    </a:cubicBezTo>
                    <a:cubicBezTo>
                      <a:pt x="5014" y="13060"/>
                      <a:pt x="4990" y="13048"/>
                      <a:pt x="4969" y="13048"/>
                    </a:cubicBezTo>
                    <a:cubicBezTo>
                      <a:pt x="4932" y="13048"/>
                      <a:pt x="4905" y="13084"/>
                      <a:pt x="4923" y="13119"/>
                    </a:cubicBezTo>
                    <a:lnTo>
                      <a:pt x="4923" y="13588"/>
                    </a:lnTo>
                    <a:cubicBezTo>
                      <a:pt x="4923" y="13644"/>
                      <a:pt x="4951" y="13707"/>
                      <a:pt x="5007" y="13735"/>
                    </a:cubicBezTo>
                    <a:lnTo>
                      <a:pt x="5007" y="13763"/>
                    </a:lnTo>
                    <a:cubicBezTo>
                      <a:pt x="5007" y="13791"/>
                      <a:pt x="5007" y="13791"/>
                      <a:pt x="5035" y="13791"/>
                    </a:cubicBezTo>
                    <a:cubicBezTo>
                      <a:pt x="4951" y="13993"/>
                      <a:pt x="4860" y="14168"/>
                      <a:pt x="4776" y="14371"/>
                    </a:cubicBezTo>
                    <a:cubicBezTo>
                      <a:pt x="4776" y="14371"/>
                      <a:pt x="4748" y="14371"/>
                      <a:pt x="4748" y="14406"/>
                    </a:cubicBezTo>
                    <a:lnTo>
                      <a:pt x="4748" y="14343"/>
                    </a:lnTo>
                    <a:cubicBezTo>
                      <a:pt x="4748" y="14112"/>
                      <a:pt x="4720" y="13846"/>
                      <a:pt x="4720" y="13588"/>
                    </a:cubicBezTo>
                    <a:cubicBezTo>
                      <a:pt x="4720" y="13542"/>
                      <a:pt x="4683" y="13520"/>
                      <a:pt x="4647" y="13520"/>
                    </a:cubicBezTo>
                    <a:cubicBezTo>
                      <a:pt x="4610" y="13520"/>
                      <a:pt x="4573" y="13542"/>
                      <a:pt x="4573" y="13588"/>
                    </a:cubicBezTo>
                    <a:cubicBezTo>
                      <a:pt x="4573" y="13818"/>
                      <a:pt x="4573" y="14056"/>
                      <a:pt x="4601" y="14287"/>
                    </a:cubicBezTo>
                    <a:cubicBezTo>
                      <a:pt x="4601" y="14371"/>
                      <a:pt x="4601" y="14490"/>
                      <a:pt x="4657" y="14581"/>
                    </a:cubicBezTo>
                    <a:cubicBezTo>
                      <a:pt x="4573" y="14721"/>
                      <a:pt x="4482" y="14895"/>
                      <a:pt x="4398" y="15070"/>
                    </a:cubicBezTo>
                    <a:cubicBezTo>
                      <a:pt x="4398" y="15042"/>
                      <a:pt x="4398" y="15014"/>
                      <a:pt x="4371" y="14986"/>
                    </a:cubicBezTo>
                    <a:cubicBezTo>
                      <a:pt x="4336" y="14693"/>
                      <a:pt x="4371" y="14434"/>
                      <a:pt x="4308" y="14140"/>
                    </a:cubicBezTo>
                    <a:cubicBezTo>
                      <a:pt x="4308" y="14107"/>
                      <a:pt x="4279" y="14094"/>
                      <a:pt x="4249" y="14094"/>
                    </a:cubicBezTo>
                    <a:cubicBezTo>
                      <a:pt x="4228" y="14094"/>
                      <a:pt x="4207" y="14101"/>
                      <a:pt x="4196" y="14112"/>
                    </a:cubicBezTo>
                    <a:cubicBezTo>
                      <a:pt x="4105" y="14259"/>
                      <a:pt x="4161" y="14518"/>
                      <a:pt x="4161" y="14637"/>
                    </a:cubicBezTo>
                    <a:cubicBezTo>
                      <a:pt x="4196" y="14839"/>
                      <a:pt x="4224" y="15042"/>
                      <a:pt x="4308" y="15245"/>
                    </a:cubicBezTo>
                    <a:cubicBezTo>
                      <a:pt x="4280" y="15280"/>
                      <a:pt x="4280" y="15308"/>
                      <a:pt x="4252" y="15336"/>
                    </a:cubicBezTo>
                    <a:cubicBezTo>
                      <a:pt x="4224" y="15455"/>
                      <a:pt x="4161" y="15539"/>
                      <a:pt x="4133" y="15657"/>
                    </a:cubicBezTo>
                    <a:cubicBezTo>
                      <a:pt x="4105" y="15595"/>
                      <a:pt x="4105" y="15511"/>
                      <a:pt x="4077" y="15455"/>
                    </a:cubicBezTo>
                    <a:cubicBezTo>
                      <a:pt x="4049" y="15189"/>
                      <a:pt x="3986" y="14930"/>
                      <a:pt x="3930" y="14693"/>
                    </a:cubicBezTo>
                    <a:cubicBezTo>
                      <a:pt x="3874" y="14406"/>
                      <a:pt x="3811" y="14140"/>
                      <a:pt x="3755" y="13881"/>
                    </a:cubicBezTo>
                    <a:cubicBezTo>
                      <a:pt x="4049" y="13385"/>
                      <a:pt x="4252" y="12833"/>
                      <a:pt x="4629" y="12392"/>
                    </a:cubicBezTo>
                    <a:cubicBezTo>
                      <a:pt x="4685" y="12539"/>
                      <a:pt x="4748" y="12686"/>
                      <a:pt x="4860" y="12770"/>
                    </a:cubicBezTo>
                    <a:cubicBezTo>
                      <a:pt x="4895" y="12798"/>
                      <a:pt x="4923" y="12798"/>
                      <a:pt x="4979" y="12798"/>
                    </a:cubicBezTo>
                    <a:cubicBezTo>
                      <a:pt x="5210" y="12658"/>
                      <a:pt x="5035" y="12217"/>
                      <a:pt x="5098" y="11986"/>
                    </a:cubicBezTo>
                    <a:cubicBezTo>
                      <a:pt x="5126" y="11812"/>
                      <a:pt x="5384" y="11665"/>
                      <a:pt x="5531" y="11546"/>
                    </a:cubicBezTo>
                    <a:cubicBezTo>
                      <a:pt x="5650" y="11434"/>
                      <a:pt x="5797" y="11287"/>
                      <a:pt x="5909" y="11168"/>
                    </a:cubicBezTo>
                    <a:cubicBezTo>
                      <a:pt x="6000" y="11112"/>
                      <a:pt x="6056" y="10994"/>
                      <a:pt x="6175" y="10994"/>
                    </a:cubicBezTo>
                    <a:lnTo>
                      <a:pt x="6175" y="10966"/>
                    </a:lnTo>
                    <a:close/>
                    <a:moveTo>
                      <a:pt x="13950" y="10966"/>
                    </a:moveTo>
                    <a:lnTo>
                      <a:pt x="13950" y="10994"/>
                    </a:lnTo>
                    <a:cubicBezTo>
                      <a:pt x="14069" y="10994"/>
                      <a:pt x="14125" y="11112"/>
                      <a:pt x="14216" y="11168"/>
                    </a:cubicBezTo>
                    <a:lnTo>
                      <a:pt x="14593" y="11546"/>
                    </a:lnTo>
                    <a:cubicBezTo>
                      <a:pt x="14740" y="11665"/>
                      <a:pt x="14999" y="11812"/>
                      <a:pt x="15034" y="11986"/>
                    </a:cubicBezTo>
                    <a:cubicBezTo>
                      <a:pt x="15090" y="12217"/>
                      <a:pt x="14915" y="12658"/>
                      <a:pt x="15146" y="12798"/>
                    </a:cubicBezTo>
                    <a:cubicBezTo>
                      <a:pt x="15209" y="12798"/>
                      <a:pt x="15237" y="12798"/>
                      <a:pt x="15265" y="12770"/>
                    </a:cubicBezTo>
                    <a:cubicBezTo>
                      <a:pt x="15384" y="12686"/>
                      <a:pt x="15439" y="12539"/>
                      <a:pt x="15495" y="12392"/>
                    </a:cubicBezTo>
                    <a:cubicBezTo>
                      <a:pt x="15873" y="12833"/>
                      <a:pt x="16083" y="13385"/>
                      <a:pt x="16369" y="13881"/>
                    </a:cubicBezTo>
                    <a:cubicBezTo>
                      <a:pt x="16313" y="14140"/>
                      <a:pt x="16258" y="14406"/>
                      <a:pt x="16195" y="14693"/>
                    </a:cubicBezTo>
                    <a:cubicBezTo>
                      <a:pt x="16139" y="14930"/>
                      <a:pt x="16083" y="15189"/>
                      <a:pt x="16048" y="15455"/>
                    </a:cubicBezTo>
                    <a:cubicBezTo>
                      <a:pt x="16020" y="15511"/>
                      <a:pt x="16020" y="15595"/>
                      <a:pt x="15992" y="15657"/>
                    </a:cubicBezTo>
                    <a:cubicBezTo>
                      <a:pt x="15964" y="15539"/>
                      <a:pt x="15908" y="15455"/>
                      <a:pt x="15873" y="15336"/>
                    </a:cubicBezTo>
                    <a:cubicBezTo>
                      <a:pt x="15845" y="15308"/>
                      <a:pt x="15845" y="15280"/>
                      <a:pt x="15817" y="15245"/>
                    </a:cubicBezTo>
                    <a:cubicBezTo>
                      <a:pt x="15908" y="15042"/>
                      <a:pt x="15936" y="14839"/>
                      <a:pt x="15964" y="14637"/>
                    </a:cubicBezTo>
                    <a:cubicBezTo>
                      <a:pt x="15964" y="14518"/>
                      <a:pt x="16020" y="14259"/>
                      <a:pt x="15936" y="14112"/>
                    </a:cubicBezTo>
                    <a:cubicBezTo>
                      <a:pt x="15924" y="14101"/>
                      <a:pt x="15902" y="14094"/>
                      <a:pt x="15880" y="14094"/>
                    </a:cubicBezTo>
                    <a:cubicBezTo>
                      <a:pt x="15848" y="14094"/>
                      <a:pt x="15817" y="14107"/>
                      <a:pt x="15817" y="14140"/>
                    </a:cubicBezTo>
                    <a:cubicBezTo>
                      <a:pt x="15761" y="14434"/>
                      <a:pt x="15789" y="14693"/>
                      <a:pt x="15761" y="14986"/>
                    </a:cubicBezTo>
                    <a:cubicBezTo>
                      <a:pt x="15733" y="15014"/>
                      <a:pt x="15733" y="15042"/>
                      <a:pt x="15733" y="15070"/>
                    </a:cubicBezTo>
                    <a:cubicBezTo>
                      <a:pt x="15642" y="14895"/>
                      <a:pt x="15558" y="14721"/>
                      <a:pt x="15467" y="14581"/>
                    </a:cubicBezTo>
                    <a:cubicBezTo>
                      <a:pt x="15523" y="14490"/>
                      <a:pt x="15523" y="14371"/>
                      <a:pt x="15523" y="14287"/>
                    </a:cubicBezTo>
                    <a:cubicBezTo>
                      <a:pt x="15558" y="14056"/>
                      <a:pt x="15558" y="13818"/>
                      <a:pt x="15558" y="13588"/>
                    </a:cubicBezTo>
                    <a:cubicBezTo>
                      <a:pt x="15558" y="13542"/>
                      <a:pt x="15522" y="13520"/>
                      <a:pt x="15485" y="13520"/>
                    </a:cubicBezTo>
                    <a:cubicBezTo>
                      <a:pt x="15448" y="13520"/>
                      <a:pt x="15411" y="13542"/>
                      <a:pt x="15411" y="13588"/>
                    </a:cubicBezTo>
                    <a:cubicBezTo>
                      <a:pt x="15411" y="13846"/>
                      <a:pt x="15384" y="14112"/>
                      <a:pt x="15384" y="14343"/>
                    </a:cubicBezTo>
                    <a:lnTo>
                      <a:pt x="15384" y="14406"/>
                    </a:lnTo>
                    <a:cubicBezTo>
                      <a:pt x="15384" y="14371"/>
                      <a:pt x="15384" y="14371"/>
                      <a:pt x="15349" y="14371"/>
                    </a:cubicBezTo>
                    <a:cubicBezTo>
                      <a:pt x="15265" y="14168"/>
                      <a:pt x="15174" y="13993"/>
                      <a:pt x="15090" y="13791"/>
                    </a:cubicBezTo>
                    <a:cubicBezTo>
                      <a:pt x="15118" y="13791"/>
                      <a:pt x="15118" y="13791"/>
                      <a:pt x="15118" y="13763"/>
                    </a:cubicBezTo>
                    <a:lnTo>
                      <a:pt x="15118" y="13735"/>
                    </a:lnTo>
                    <a:cubicBezTo>
                      <a:pt x="15174" y="13707"/>
                      <a:pt x="15209" y="13644"/>
                      <a:pt x="15209" y="13588"/>
                    </a:cubicBezTo>
                    <a:lnTo>
                      <a:pt x="15209" y="13119"/>
                    </a:lnTo>
                    <a:cubicBezTo>
                      <a:pt x="15226" y="13084"/>
                      <a:pt x="15197" y="13048"/>
                      <a:pt x="15158" y="13048"/>
                    </a:cubicBezTo>
                    <a:cubicBezTo>
                      <a:pt x="15136" y="13048"/>
                      <a:pt x="15110" y="13060"/>
                      <a:pt x="15090" y="13091"/>
                    </a:cubicBezTo>
                    <a:cubicBezTo>
                      <a:pt x="15062" y="13182"/>
                      <a:pt x="15062" y="13266"/>
                      <a:pt x="15062" y="13385"/>
                    </a:cubicBezTo>
                    <a:cubicBezTo>
                      <a:pt x="15062" y="13469"/>
                      <a:pt x="15034" y="13560"/>
                      <a:pt x="15034" y="13644"/>
                    </a:cubicBezTo>
                    <a:cubicBezTo>
                      <a:pt x="14915" y="13385"/>
                      <a:pt x="14796" y="13091"/>
                      <a:pt x="14684" y="12833"/>
                    </a:cubicBezTo>
                    <a:cubicBezTo>
                      <a:pt x="14712" y="12742"/>
                      <a:pt x="14712" y="12658"/>
                      <a:pt x="14712" y="12567"/>
                    </a:cubicBezTo>
                    <a:cubicBezTo>
                      <a:pt x="14712" y="12448"/>
                      <a:pt x="14740" y="12308"/>
                      <a:pt x="14740" y="12189"/>
                    </a:cubicBezTo>
                    <a:cubicBezTo>
                      <a:pt x="14740" y="12144"/>
                      <a:pt x="14710" y="12121"/>
                      <a:pt x="14681" y="12121"/>
                    </a:cubicBezTo>
                    <a:cubicBezTo>
                      <a:pt x="14651" y="12121"/>
                      <a:pt x="14621" y="12144"/>
                      <a:pt x="14621" y="12189"/>
                    </a:cubicBezTo>
                    <a:cubicBezTo>
                      <a:pt x="14621" y="12273"/>
                      <a:pt x="14593" y="12364"/>
                      <a:pt x="14593" y="12420"/>
                    </a:cubicBezTo>
                    <a:lnTo>
                      <a:pt x="14593" y="12567"/>
                    </a:lnTo>
                    <a:lnTo>
                      <a:pt x="14593" y="12595"/>
                    </a:lnTo>
                    <a:lnTo>
                      <a:pt x="14593" y="12658"/>
                    </a:lnTo>
                    <a:cubicBezTo>
                      <a:pt x="14509" y="12448"/>
                      <a:pt x="14447" y="12245"/>
                      <a:pt x="14363" y="12070"/>
                    </a:cubicBezTo>
                    <a:cubicBezTo>
                      <a:pt x="14351" y="12035"/>
                      <a:pt x="14323" y="12020"/>
                      <a:pt x="14297" y="12020"/>
                    </a:cubicBezTo>
                    <a:cubicBezTo>
                      <a:pt x="14261" y="12020"/>
                      <a:pt x="14227" y="12050"/>
                      <a:pt x="14244" y="12098"/>
                    </a:cubicBezTo>
                    <a:cubicBezTo>
                      <a:pt x="14300" y="12308"/>
                      <a:pt x="14391" y="12539"/>
                      <a:pt x="14447" y="12742"/>
                    </a:cubicBezTo>
                    <a:cubicBezTo>
                      <a:pt x="14419" y="12742"/>
                      <a:pt x="14419" y="12714"/>
                      <a:pt x="14391" y="12714"/>
                    </a:cubicBezTo>
                    <a:cubicBezTo>
                      <a:pt x="14300" y="12714"/>
                      <a:pt x="14244" y="12714"/>
                      <a:pt x="14188" y="12742"/>
                    </a:cubicBezTo>
                    <a:cubicBezTo>
                      <a:pt x="14160" y="12770"/>
                      <a:pt x="14160" y="12833"/>
                      <a:pt x="14188" y="12833"/>
                    </a:cubicBezTo>
                    <a:cubicBezTo>
                      <a:pt x="14244" y="12861"/>
                      <a:pt x="14272" y="12861"/>
                      <a:pt x="14335" y="12861"/>
                    </a:cubicBezTo>
                    <a:cubicBezTo>
                      <a:pt x="14391" y="12861"/>
                      <a:pt x="14419" y="12889"/>
                      <a:pt x="14474" y="12889"/>
                    </a:cubicBezTo>
                    <a:lnTo>
                      <a:pt x="14509" y="12916"/>
                    </a:lnTo>
                    <a:cubicBezTo>
                      <a:pt x="14621" y="13147"/>
                      <a:pt x="14712" y="13385"/>
                      <a:pt x="14824" y="13644"/>
                    </a:cubicBezTo>
                    <a:lnTo>
                      <a:pt x="14796" y="13616"/>
                    </a:lnTo>
                    <a:cubicBezTo>
                      <a:pt x="14712" y="13616"/>
                      <a:pt x="14593" y="13616"/>
                      <a:pt x="14474" y="13588"/>
                    </a:cubicBezTo>
                    <a:cubicBezTo>
                      <a:pt x="14469" y="13582"/>
                      <a:pt x="14463" y="13580"/>
                      <a:pt x="14456" y="13580"/>
                    </a:cubicBezTo>
                    <a:cubicBezTo>
                      <a:pt x="14428" y="13580"/>
                      <a:pt x="14396" y="13621"/>
                      <a:pt x="14419" y="13644"/>
                    </a:cubicBezTo>
                    <a:cubicBezTo>
                      <a:pt x="14474" y="13735"/>
                      <a:pt x="14593" y="13763"/>
                      <a:pt x="14712" y="13763"/>
                    </a:cubicBezTo>
                    <a:cubicBezTo>
                      <a:pt x="14768" y="13763"/>
                      <a:pt x="14824" y="13763"/>
                      <a:pt x="14887" y="13791"/>
                    </a:cubicBezTo>
                    <a:cubicBezTo>
                      <a:pt x="14971" y="13965"/>
                      <a:pt x="15062" y="14112"/>
                      <a:pt x="15118" y="14287"/>
                    </a:cubicBezTo>
                    <a:cubicBezTo>
                      <a:pt x="15146" y="14343"/>
                      <a:pt x="15174" y="14406"/>
                      <a:pt x="15209" y="14490"/>
                    </a:cubicBezTo>
                    <a:cubicBezTo>
                      <a:pt x="15146" y="14462"/>
                      <a:pt x="15062" y="14434"/>
                      <a:pt x="14971" y="14434"/>
                    </a:cubicBezTo>
                    <a:cubicBezTo>
                      <a:pt x="14859" y="14406"/>
                      <a:pt x="14768" y="14371"/>
                      <a:pt x="14649" y="14343"/>
                    </a:cubicBezTo>
                    <a:cubicBezTo>
                      <a:pt x="14644" y="14338"/>
                      <a:pt x="14639" y="14336"/>
                      <a:pt x="14634" y="14336"/>
                    </a:cubicBezTo>
                    <a:cubicBezTo>
                      <a:pt x="14613" y="14336"/>
                      <a:pt x="14598" y="14382"/>
                      <a:pt x="14621" y="14434"/>
                    </a:cubicBezTo>
                    <a:cubicBezTo>
                      <a:pt x="14712" y="14546"/>
                      <a:pt x="14915" y="14546"/>
                      <a:pt x="15062" y="14581"/>
                    </a:cubicBezTo>
                    <a:cubicBezTo>
                      <a:pt x="15118" y="14609"/>
                      <a:pt x="15209" y="14637"/>
                      <a:pt x="15293" y="14637"/>
                    </a:cubicBezTo>
                    <a:cubicBezTo>
                      <a:pt x="15384" y="14811"/>
                      <a:pt x="15495" y="15014"/>
                      <a:pt x="15586" y="15189"/>
                    </a:cubicBezTo>
                    <a:lnTo>
                      <a:pt x="15384" y="15189"/>
                    </a:lnTo>
                    <a:cubicBezTo>
                      <a:pt x="15304" y="15189"/>
                      <a:pt x="15225" y="15177"/>
                      <a:pt x="15148" y="15177"/>
                    </a:cubicBezTo>
                    <a:cubicBezTo>
                      <a:pt x="15109" y="15177"/>
                      <a:pt x="15071" y="15180"/>
                      <a:pt x="15034" y="15189"/>
                    </a:cubicBezTo>
                    <a:cubicBezTo>
                      <a:pt x="14971" y="15189"/>
                      <a:pt x="14971" y="15280"/>
                      <a:pt x="15034" y="15308"/>
                    </a:cubicBezTo>
                    <a:cubicBezTo>
                      <a:pt x="15209" y="15336"/>
                      <a:pt x="15384" y="15336"/>
                      <a:pt x="15558" y="15336"/>
                    </a:cubicBezTo>
                    <a:lnTo>
                      <a:pt x="15670" y="15336"/>
                    </a:lnTo>
                    <a:cubicBezTo>
                      <a:pt x="15789" y="15539"/>
                      <a:pt x="15873" y="15741"/>
                      <a:pt x="15992" y="15916"/>
                    </a:cubicBezTo>
                    <a:lnTo>
                      <a:pt x="15992" y="15944"/>
                    </a:lnTo>
                    <a:cubicBezTo>
                      <a:pt x="15845" y="15916"/>
                      <a:pt x="15670" y="15860"/>
                      <a:pt x="15523" y="15860"/>
                    </a:cubicBezTo>
                    <a:lnTo>
                      <a:pt x="14859" y="15860"/>
                    </a:lnTo>
                    <a:cubicBezTo>
                      <a:pt x="14712" y="15832"/>
                      <a:pt x="14565" y="15804"/>
                      <a:pt x="14509" y="15657"/>
                    </a:cubicBezTo>
                    <a:cubicBezTo>
                      <a:pt x="14419" y="15511"/>
                      <a:pt x="14391" y="15308"/>
                      <a:pt x="14363" y="15133"/>
                    </a:cubicBezTo>
                    <a:cubicBezTo>
                      <a:pt x="14300" y="14755"/>
                      <a:pt x="14188" y="14406"/>
                      <a:pt x="14097" y="14021"/>
                    </a:cubicBezTo>
                    <a:cubicBezTo>
                      <a:pt x="14013" y="13644"/>
                      <a:pt x="13950" y="13266"/>
                      <a:pt x="13894" y="12861"/>
                    </a:cubicBezTo>
                    <a:cubicBezTo>
                      <a:pt x="13838" y="12448"/>
                      <a:pt x="13838" y="12042"/>
                      <a:pt x="13866" y="11637"/>
                    </a:cubicBezTo>
                    <a:cubicBezTo>
                      <a:pt x="13866" y="11434"/>
                      <a:pt x="13922" y="11224"/>
                      <a:pt x="13922" y="11022"/>
                    </a:cubicBezTo>
                    <a:cubicBezTo>
                      <a:pt x="13950" y="11022"/>
                      <a:pt x="13950" y="10994"/>
                      <a:pt x="13950" y="10966"/>
                    </a:cubicBezTo>
                    <a:close/>
                    <a:moveTo>
                      <a:pt x="13719" y="12916"/>
                    </a:moveTo>
                    <a:cubicBezTo>
                      <a:pt x="13747" y="13322"/>
                      <a:pt x="13838" y="13735"/>
                      <a:pt x="13922" y="14140"/>
                    </a:cubicBezTo>
                    <a:cubicBezTo>
                      <a:pt x="14013" y="14490"/>
                      <a:pt x="14097" y="14839"/>
                      <a:pt x="14160" y="15189"/>
                    </a:cubicBezTo>
                    <a:cubicBezTo>
                      <a:pt x="14188" y="15364"/>
                      <a:pt x="14216" y="15630"/>
                      <a:pt x="14335" y="15832"/>
                    </a:cubicBezTo>
                    <a:cubicBezTo>
                      <a:pt x="14242" y="15819"/>
                      <a:pt x="14152" y="15814"/>
                      <a:pt x="14062" y="15814"/>
                    </a:cubicBezTo>
                    <a:cubicBezTo>
                      <a:pt x="13724" y="15814"/>
                      <a:pt x="13402" y="15888"/>
                      <a:pt x="13076" y="15888"/>
                    </a:cubicBezTo>
                    <a:cubicBezTo>
                      <a:pt x="12642" y="15888"/>
                      <a:pt x="12237" y="15916"/>
                      <a:pt x="11796" y="15916"/>
                    </a:cubicBezTo>
                    <a:cubicBezTo>
                      <a:pt x="11566" y="15944"/>
                      <a:pt x="11328" y="15979"/>
                      <a:pt x="11069" y="16007"/>
                    </a:cubicBezTo>
                    <a:cubicBezTo>
                      <a:pt x="10838" y="16007"/>
                      <a:pt x="10601" y="15944"/>
                      <a:pt x="10342" y="15916"/>
                    </a:cubicBezTo>
                    <a:cubicBezTo>
                      <a:pt x="10052" y="15882"/>
                      <a:pt x="9776" y="15858"/>
                      <a:pt x="9497" y="15858"/>
                    </a:cubicBezTo>
                    <a:cubicBezTo>
                      <a:pt x="9324" y="15858"/>
                      <a:pt x="9150" y="15867"/>
                      <a:pt x="8972" y="15888"/>
                    </a:cubicBezTo>
                    <a:cubicBezTo>
                      <a:pt x="8836" y="15898"/>
                      <a:pt x="8697" y="15901"/>
                      <a:pt x="8557" y="15901"/>
                    </a:cubicBezTo>
                    <a:cubicBezTo>
                      <a:pt x="8276" y="15901"/>
                      <a:pt x="7990" y="15888"/>
                      <a:pt x="7720" y="15888"/>
                    </a:cubicBezTo>
                    <a:cubicBezTo>
                      <a:pt x="7667" y="15891"/>
                      <a:pt x="7615" y="15893"/>
                      <a:pt x="7563" y="15893"/>
                    </a:cubicBezTo>
                    <a:cubicBezTo>
                      <a:pt x="7205" y="15893"/>
                      <a:pt x="6864" y="15828"/>
                      <a:pt x="6507" y="15828"/>
                    </a:cubicBezTo>
                    <a:cubicBezTo>
                      <a:pt x="6455" y="15828"/>
                      <a:pt x="6402" y="15829"/>
                      <a:pt x="6349" y="15832"/>
                    </a:cubicBezTo>
                    <a:cubicBezTo>
                      <a:pt x="6321" y="15832"/>
                      <a:pt x="6028" y="15860"/>
                      <a:pt x="5769" y="15888"/>
                    </a:cubicBezTo>
                    <a:cubicBezTo>
                      <a:pt x="5909" y="15713"/>
                      <a:pt x="5944" y="15392"/>
                      <a:pt x="5972" y="15189"/>
                    </a:cubicBezTo>
                    <a:cubicBezTo>
                      <a:pt x="6028" y="14839"/>
                      <a:pt x="6119" y="14490"/>
                      <a:pt x="6203" y="14140"/>
                    </a:cubicBezTo>
                    <a:cubicBezTo>
                      <a:pt x="6258" y="13881"/>
                      <a:pt x="6321" y="13588"/>
                      <a:pt x="6349" y="13322"/>
                    </a:cubicBezTo>
                    <a:cubicBezTo>
                      <a:pt x="6569" y="13470"/>
                      <a:pt x="6773" y="13538"/>
                      <a:pt x="7006" y="13538"/>
                    </a:cubicBezTo>
                    <a:cubicBezTo>
                      <a:pt x="7047" y="13538"/>
                      <a:pt x="7089" y="13536"/>
                      <a:pt x="7133" y="13532"/>
                    </a:cubicBezTo>
                    <a:cubicBezTo>
                      <a:pt x="7517" y="13497"/>
                      <a:pt x="7867" y="13413"/>
                      <a:pt x="8216" y="13413"/>
                    </a:cubicBezTo>
                    <a:cubicBezTo>
                      <a:pt x="8469" y="13413"/>
                      <a:pt x="8704" y="13475"/>
                      <a:pt x="8936" y="13475"/>
                    </a:cubicBezTo>
                    <a:cubicBezTo>
                      <a:pt x="9025" y="13475"/>
                      <a:pt x="9113" y="13466"/>
                      <a:pt x="9202" y="13441"/>
                    </a:cubicBezTo>
                    <a:cubicBezTo>
                      <a:pt x="9496" y="13357"/>
                      <a:pt x="9874" y="13357"/>
                      <a:pt x="10167" y="13238"/>
                    </a:cubicBezTo>
                    <a:lnTo>
                      <a:pt x="10167" y="13294"/>
                    </a:lnTo>
                    <a:cubicBezTo>
                      <a:pt x="10139" y="13469"/>
                      <a:pt x="10139" y="13588"/>
                      <a:pt x="10076" y="13763"/>
                    </a:cubicBezTo>
                    <a:cubicBezTo>
                      <a:pt x="10048" y="13846"/>
                      <a:pt x="10048" y="13937"/>
                      <a:pt x="10076" y="14021"/>
                    </a:cubicBezTo>
                    <a:cubicBezTo>
                      <a:pt x="10167" y="14168"/>
                      <a:pt x="10426" y="14196"/>
                      <a:pt x="10573" y="14196"/>
                    </a:cubicBezTo>
                    <a:cubicBezTo>
                      <a:pt x="10629" y="14196"/>
                      <a:pt x="10691" y="14200"/>
                      <a:pt x="10754" y="14200"/>
                    </a:cubicBezTo>
                    <a:cubicBezTo>
                      <a:pt x="10885" y="14200"/>
                      <a:pt x="11017" y="14184"/>
                      <a:pt x="11097" y="14084"/>
                    </a:cubicBezTo>
                    <a:cubicBezTo>
                      <a:pt x="11188" y="13937"/>
                      <a:pt x="11125" y="13672"/>
                      <a:pt x="11125" y="13497"/>
                    </a:cubicBezTo>
                    <a:cubicBezTo>
                      <a:pt x="11097" y="13441"/>
                      <a:pt x="11097" y="13385"/>
                      <a:pt x="11097" y="13322"/>
                    </a:cubicBezTo>
                    <a:lnTo>
                      <a:pt x="11097" y="13322"/>
                    </a:lnTo>
                    <a:cubicBezTo>
                      <a:pt x="11363" y="13441"/>
                      <a:pt x="11650" y="13441"/>
                      <a:pt x="11915" y="13441"/>
                    </a:cubicBezTo>
                    <a:cubicBezTo>
                      <a:pt x="12118" y="13441"/>
                      <a:pt x="12349" y="13441"/>
                      <a:pt x="12524" y="13322"/>
                    </a:cubicBezTo>
                    <a:lnTo>
                      <a:pt x="12524" y="13441"/>
                    </a:lnTo>
                    <a:cubicBezTo>
                      <a:pt x="12524" y="13588"/>
                      <a:pt x="12440" y="13763"/>
                      <a:pt x="12552" y="13881"/>
                    </a:cubicBezTo>
                    <a:cubicBezTo>
                      <a:pt x="12631" y="13956"/>
                      <a:pt x="12735" y="13981"/>
                      <a:pt x="12839" y="13981"/>
                    </a:cubicBezTo>
                    <a:cubicBezTo>
                      <a:pt x="12891" y="13981"/>
                      <a:pt x="12943" y="13975"/>
                      <a:pt x="12992" y="13965"/>
                    </a:cubicBezTo>
                    <a:cubicBezTo>
                      <a:pt x="13111" y="13965"/>
                      <a:pt x="13342" y="13965"/>
                      <a:pt x="13426" y="13881"/>
                    </a:cubicBezTo>
                    <a:cubicBezTo>
                      <a:pt x="13545" y="13818"/>
                      <a:pt x="13517" y="13672"/>
                      <a:pt x="13545" y="13560"/>
                    </a:cubicBezTo>
                    <a:cubicBezTo>
                      <a:pt x="13545" y="13413"/>
                      <a:pt x="13572" y="13238"/>
                      <a:pt x="13572" y="13063"/>
                    </a:cubicBezTo>
                    <a:lnTo>
                      <a:pt x="13600" y="13035"/>
                    </a:lnTo>
                    <a:cubicBezTo>
                      <a:pt x="13635" y="13007"/>
                      <a:pt x="13663" y="12944"/>
                      <a:pt x="13691" y="12916"/>
                    </a:cubicBezTo>
                    <a:close/>
                    <a:moveTo>
                      <a:pt x="378" y="7728"/>
                    </a:moveTo>
                    <a:cubicBezTo>
                      <a:pt x="462" y="7791"/>
                      <a:pt x="665" y="8022"/>
                      <a:pt x="700" y="8050"/>
                    </a:cubicBezTo>
                    <a:cubicBezTo>
                      <a:pt x="839" y="8197"/>
                      <a:pt x="958" y="8371"/>
                      <a:pt x="1105" y="8518"/>
                    </a:cubicBezTo>
                    <a:cubicBezTo>
                      <a:pt x="1455" y="8868"/>
                      <a:pt x="1713" y="9273"/>
                      <a:pt x="1979" y="9686"/>
                    </a:cubicBezTo>
                    <a:cubicBezTo>
                      <a:pt x="2210" y="10120"/>
                      <a:pt x="2448" y="10525"/>
                      <a:pt x="2622" y="10994"/>
                    </a:cubicBezTo>
                    <a:cubicBezTo>
                      <a:pt x="2678" y="11224"/>
                      <a:pt x="2734" y="11399"/>
                      <a:pt x="2650" y="11637"/>
                    </a:cubicBezTo>
                    <a:cubicBezTo>
                      <a:pt x="2560" y="11812"/>
                      <a:pt x="2448" y="11986"/>
                      <a:pt x="2385" y="12189"/>
                    </a:cubicBezTo>
                    <a:cubicBezTo>
                      <a:pt x="2357" y="12245"/>
                      <a:pt x="2413" y="12308"/>
                      <a:pt x="2448" y="12308"/>
                    </a:cubicBezTo>
                    <a:cubicBezTo>
                      <a:pt x="2464" y="12310"/>
                      <a:pt x="2480" y="12311"/>
                      <a:pt x="2496" y="12311"/>
                    </a:cubicBezTo>
                    <a:cubicBezTo>
                      <a:pt x="2725" y="12311"/>
                      <a:pt x="2868" y="12129"/>
                      <a:pt x="3084" y="12070"/>
                    </a:cubicBezTo>
                    <a:cubicBezTo>
                      <a:pt x="3147" y="12189"/>
                      <a:pt x="3175" y="12364"/>
                      <a:pt x="3203" y="12511"/>
                    </a:cubicBezTo>
                    <a:cubicBezTo>
                      <a:pt x="3231" y="12658"/>
                      <a:pt x="3287" y="12833"/>
                      <a:pt x="3322" y="12972"/>
                    </a:cubicBezTo>
                    <a:cubicBezTo>
                      <a:pt x="3406" y="13322"/>
                      <a:pt x="3496" y="13672"/>
                      <a:pt x="3580" y="13993"/>
                    </a:cubicBezTo>
                    <a:cubicBezTo>
                      <a:pt x="3608" y="14231"/>
                      <a:pt x="3671" y="14434"/>
                      <a:pt x="3727" y="14637"/>
                    </a:cubicBezTo>
                    <a:cubicBezTo>
                      <a:pt x="3699" y="14637"/>
                      <a:pt x="3699" y="14665"/>
                      <a:pt x="3699" y="14665"/>
                    </a:cubicBezTo>
                    <a:cubicBezTo>
                      <a:pt x="3727" y="14839"/>
                      <a:pt x="3755" y="15014"/>
                      <a:pt x="3783" y="15189"/>
                    </a:cubicBezTo>
                    <a:cubicBezTo>
                      <a:pt x="3811" y="15392"/>
                      <a:pt x="3958" y="15741"/>
                      <a:pt x="3902" y="15916"/>
                    </a:cubicBezTo>
                    <a:cubicBezTo>
                      <a:pt x="3874" y="15944"/>
                      <a:pt x="3846" y="15979"/>
                      <a:pt x="3846" y="16007"/>
                    </a:cubicBezTo>
                    <a:cubicBezTo>
                      <a:pt x="3699" y="16091"/>
                      <a:pt x="3406" y="16119"/>
                      <a:pt x="3287" y="16154"/>
                    </a:cubicBezTo>
                    <a:cubicBezTo>
                      <a:pt x="3147" y="16154"/>
                      <a:pt x="3000" y="16182"/>
                      <a:pt x="2853" y="16182"/>
                    </a:cubicBezTo>
                    <a:lnTo>
                      <a:pt x="2853" y="16154"/>
                    </a:lnTo>
                    <a:cubicBezTo>
                      <a:pt x="2937" y="15916"/>
                      <a:pt x="3028" y="15685"/>
                      <a:pt x="3112" y="15420"/>
                    </a:cubicBezTo>
                    <a:cubicBezTo>
                      <a:pt x="3175" y="15189"/>
                      <a:pt x="3322" y="14895"/>
                      <a:pt x="3259" y="14637"/>
                    </a:cubicBezTo>
                    <a:cubicBezTo>
                      <a:pt x="3259" y="14609"/>
                      <a:pt x="3238" y="14595"/>
                      <a:pt x="3217" y="14595"/>
                    </a:cubicBezTo>
                    <a:cubicBezTo>
                      <a:pt x="3196" y="14595"/>
                      <a:pt x="3175" y="14609"/>
                      <a:pt x="3175" y="14637"/>
                    </a:cubicBezTo>
                    <a:cubicBezTo>
                      <a:pt x="3084" y="14930"/>
                      <a:pt x="3000" y="15245"/>
                      <a:pt x="2909" y="15539"/>
                    </a:cubicBezTo>
                    <a:cubicBezTo>
                      <a:pt x="2881" y="15657"/>
                      <a:pt x="2825" y="15804"/>
                      <a:pt x="2797" y="15916"/>
                    </a:cubicBezTo>
                    <a:cubicBezTo>
                      <a:pt x="2762" y="15769"/>
                      <a:pt x="2734" y="15657"/>
                      <a:pt x="2678" y="15511"/>
                    </a:cubicBezTo>
                    <a:cubicBezTo>
                      <a:pt x="2622" y="15336"/>
                      <a:pt x="2560" y="15161"/>
                      <a:pt x="2504" y="14986"/>
                    </a:cubicBezTo>
                    <a:cubicBezTo>
                      <a:pt x="2650" y="14755"/>
                      <a:pt x="2734" y="14518"/>
                      <a:pt x="2853" y="14259"/>
                    </a:cubicBezTo>
                    <a:cubicBezTo>
                      <a:pt x="2972" y="14021"/>
                      <a:pt x="3112" y="13763"/>
                      <a:pt x="3112" y="13469"/>
                    </a:cubicBezTo>
                    <a:cubicBezTo>
                      <a:pt x="3112" y="13455"/>
                      <a:pt x="3098" y="13448"/>
                      <a:pt x="3084" y="13448"/>
                    </a:cubicBezTo>
                    <a:cubicBezTo>
                      <a:pt x="3070" y="13448"/>
                      <a:pt x="3056" y="13455"/>
                      <a:pt x="3056" y="13469"/>
                    </a:cubicBezTo>
                    <a:cubicBezTo>
                      <a:pt x="2909" y="13763"/>
                      <a:pt x="2797" y="14056"/>
                      <a:pt x="2678" y="14343"/>
                    </a:cubicBezTo>
                    <a:cubicBezTo>
                      <a:pt x="2587" y="14490"/>
                      <a:pt x="2504" y="14665"/>
                      <a:pt x="2448" y="14867"/>
                    </a:cubicBezTo>
                    <a:cubicBezTo>
                      <a:pt x="2413" y="14755"/>
                      <a:pt x="2385" y="14665"/>
                      <a:pt x="2385" y="14581"/>
                    </a:cubicBezTo>
                    <a:cubicBezTo>
                      <a:pt x="2329" y="14406"/>
                      <a:pt x="2301" y="14259"/>
                      <a:pt x="2273" y="14112"/>
                    </a:cubicBezTo>
                    <a:cubicBezTo>
                      <a:pt x="2357" y="13937"/>
                      <a:pt x="2476" y="13763"/>
                      <a:pt x="2560" y="13616"/>
                    </a:cubicBezTo>
                    <a:cubicBezTo>
                      <a:pt x="2650" y="13413"/>
                      <a:pt x="2797" y="13210"/>
                      <a:pt x="2797" y="13007"/>
                    </a:cubicBezTo>
                    <a:cubicBezTo>
                      <a:pt x="2797" y="12976"/>
                      <a:pt x="2775" y="12960"/>
                      <a:pt x="2748" y="12960"/>
                    </a:cubicBezTo>
                    <a:cubicBezTo>
                      <a:pt x="2722" y="12960"/>
                      <a:pt x="2692" y="12976"/>
                      <a:pt x="2678" y="13007"/>
                    </a:cubicBezTo>
                    <a:cubicBezTo>
                      <a:pt x="2587" y="13238"/>
                      <a:pt x="2476" y="13469"/>
                      <a:pt x="2357" y="13707"/>
                    </a:cubicBezTo>
                    <a:cubicBezTo>
                      <a:pt x="2301" y="13791"/>
                      <a:pt x="2238" y="13846"/>
                      <a:pt x="2210" y="13937"/>
                    </a:cubicBezTo>
                    <a:cubicBezTo>
                      <a:pt x="2154" y="13644"/>
                      <a:pt x="2063" y="13357"/>
                      <a:pt x="1979" y="13063"/>
                    </a:cubicBezTo>
                    <a:cubicBezTo>
                      <a:pt x="2098" y="12972"/>
                      <a:pt x="2154" y="12861"/>
                      <a:pt x="2238" y="12742"/>
                    </a:cubicBezTo>
                    <a:cubicBezTo>
                      <a:pt x="2329" y="12658"/>
                      <a:pt x="2385" y="12567"/>
                      <a:pt x="2448" y="12448"/>
                    </a:cubicBezTo>
                    <a:cubicBezTo>
                      <a:pt x="2493" y="12425"/>
                      <a:pt x="2465" y="12349"/>
                      <a:pt x="2420" y="12349"/>
                    </a:cubicBezTo>
                    <a:cubicBezTo>
                      <a:pt x="2409" y="12349"/>
                      <a:pt x="2397" y="12353"/>
                      <a:pt x="2385" y="12364"/>
                    </a:cubicBezTo>
                    <a:cubicBezTo>
                      <a:pt x="2273" y="12420"/>
                      <a:pt x="2210" y="12567"/>
                      <a:pt x="2126" y="12686"/>
                    </a:cubicBezTo>
                    <a:cubicBezTo>
                      <a:pt x="2063" y="12742"/>
                      <a:pt x="2007" y="12833"/>
                      <a:pt x="1951" y="12916"/>
                    </a:cubicBezTo>
                    <a:cubicBezTo>
                      <a:pt x="1951" y="12833"/>
                      <a:pt x="1923" y="12742"/>
                      <a:pt x="1888" y="12658"/>
                    </a:cubicBezTo>
                    <a:cubicBezTo>
                      <a:pt x="1860" y="12539"/>
                      <a:pt x="1832" y="12392"/>
                      <a:pt x="1804" y="12273"/>
                    </a:cubicBezTo>
                    <a:cubicBezTo>
                      <a:pt x="1832" y="12217"/>
                      <a:pt x="1860" y="12133"/>
                      <a:pt x="1888" y="12070"/>
                    </a:cubicBezTo>
                    <a:cubicBezTo>
                      <a:pt x="1923" y="11986"/>
                      <a:pt x="1979" y="11868"/>
                      <a:pt x="2007" y="11749"/>
                    </a:cubicBezTo>
                    <a:cubicBezTo>
                      <a:pt x="2035" y="11574"/>
                      <a:pt x="2154" y="11371"/>
                      <a:pt x="2182" y="11196"/>
                    </a:cubicBezTo>
                    <a:cubicBezTo>
                      <a:pt x="2182" y="11157"/>
                      <a:pt x="2140" y="11117"/>
                      <a:pt x="2103" y="11117"/>
                    </a:cubicBezTo>
                    <a:cubicBezTo>
                      <a:pt x="2088" y="11117"/>
                      <a:pt x="2073" y="11124"/>
                      <a:pt x="2063" y="11140"/>
                    </a:cubicBezTo>
                    <a:cubicBezTo>
                      <a:pt x="1923" y="11399"/>
                      <a:pt x="1832" y="11693"/>
                      <a:pt x="1748" y="11986"/>
                    </a:cubicBezTo>
                    <a:lnTo>
                      <a:pt x="1748" y="12014"/>
                    </a:lnTo>
                    <a:cubicBezTo>
                      <a:pt x="1685" y="11784"/>
                      <a:pt x="1630" y="11546"/>
                      <a:pt x="1574" y="11315"/>
                    </a:cubicBezTo>
                    <a:cubicBezTo>
                      <a:pt x="1657" y="11196"/>
                      <a:pt x="1713" y="11050"/>
                      <a:pt x="1776" y="10938"/>
                    </a:cubicBezTo>
                    <a:cubicBezTo>
                      <a:pt x="1832" y="10791"/>
                      <a:pt x="2007" y="10616"/>
                      <a:pt x="1951" y="10441"/>
                    </a:cubicBezTo>
                    <a:cubicBezTo>
                      <a:pt x="1951" y="10427"/>
                      <a:pt x="1935" y="10420"/>
                      <a:pt x="1916" y="10420"/>
                    </a:cubicBezTo>
                    <a:cubicBezTo>
                      <a:pt x="1897" y="10420"/>
                      <a:pt x="1874" y="10427"/>
                      <a:pt x="1860" y="10441"/>
                    </a:cubicBezTo>
                    <a:cubicBezTo>
                      <a:pt x="1804" y="10588"/>
                      <a:pt x="1713" y="10700"/>
                      <a:pt x="1657" y="10847"/>
                    </a:cubicBezTo>
                    <a:cubicBezTo>
                      <a:pt x="1602" y="10938"/>
                      <a:pt x="1574" y="11050"/>
                      <a:pt x="1511" y="11140"/>
                    </a:cubicBezTo>
                    <a:cubicBezTo>
                      <a:pt x="1483" y="11022"/>
                      <a:pt x="1427" y="10875"/>
                      <a:pt x="1399" y="10735"/>
                    </a:cubicBezTo>
                    <a:cubicBezTo>
                      <a:pt x="1364" y="10588"/>
                      <a:pt x="1308" y="10469"/>
                      <a:pt x="1280" y="10350"/>
                    </a:cubicBezTo>
                    <a:cubicBezTo>
                      <a:pt x="1336" y="10294"/>
                      <a:pt x="1364" y="10175"/>
                      <a:pt x="1399" y="10092"/>
                    </a:cubicBezTo>
                    <a:cubicBezTo>
                      <a:pt x="1483" y="9945"/>
                      <a:pt x="1539" y="9742"/>
                      <a:pt x="1574" y="9595"/>
                    </a:cubicBezTo>
                    <a:cubicBezTo>
                      <a:pt x="1574" y="9554"/>
                      <a:pt x="1525" y="9528"/>
                      <a:pt x="1488" y="9528"/>
                    </a:cubicBezTo>
                    <a:cubicBezTo>
                      <a:pt x="1474" y="9528"/>
                      <a:pt x="1462" y="9532"/>
                      <a:pt x="1455" y="9539"/>
                    </a:cubicBezTo>
                    <a:cubicBezTo>
                      <a:pt x="1364" y="9651"/>
                      <a:pt x="1336" y="9798"/>
                      <a:pt x="1308" y="9945"/>
                    </a:cubicBezTo>
                    <a:cubicBezTo>
                      <a:pt x="1280" y="10001"/>
                      <a:pt x="1252" y="10092"/>
                      <a:pt x="1224" y="10148"/>
                    </a:cubicBezTo>
                    <a:lnTo>
                      <a:pt x="1224" y="10175"/>
                    </a:lnTo>
                    <a:cubicBezTo>
                      <a:pt x="1077" y="9686"/>
                      <a:pt x="902" y="9218"/>
                      <a:pt x="755" y="8749"/>
                    </a:cubicBezTo>
                    <a:cubicBezTo>
                      <a:pt x="755" y="8735"/>
                      <a:pt x="748" y="8728"/>
                      <a:pt x="741" y="8728"/>
                    </a:cubicBezTo>
                    <a:cubicBezTo>
                      <a:pt x="734" y="8728"/>
                      <a:pt x="728" y="8735"/>
                      <a:pt x="728" y="8749"/>
                    </a:cubicBezTo>
                    <a:cubicBezTo>
                      <a:pt x="783" y="9218"/>
                      <a:pt x="930" y="9686"/>
                      <a:pt x="1077" y="10148"/>
                    </a:cubicBezTo>
                    <a:cubicBezTo>
                      <a:pt x="986" y="10092"/>
                      <a:pt x="902" y="10001"/>
                      <a:pt x="839" y="9973"/>
                    </a:cubicBezTo>
                    <a:cubicBezTo>
                      <a:pt x="755" y="9889"/>
                      <a:pt x="637" y="9770"/>
                      <a:pt x="525" y="9742"/>
                    </a:cubicBezTo>
                    <a:cubicBezTo>
                      <a:pt x="434" y="9742"/>
                      <a:pt x="378" y="9826"/>
                      <a:pt x="434" y="9889"/>
                    </a:cubicBezTo>
                    <a:cubicBezTo>
                      <a:pt x="581" y="10001"/>
                      <a:pt x="728" y="10092"/>
                      <a:pt x="839" y="10210"/>
                    </a:cubicBezTo>
                    <a:cubicBezTo>
                      <a:pt x="902" y="10238"/>
                      <a:pt x="930" y="10294"/>
                      <a:pt x="986" y="10322"/>
                    </a:cubicBezTo>
                    <a:cubicBezTo>
                      <a:pt x="986" y="10350"/>
                      <a:pt x="1133" y="10385"/>
                      <a:pt x="1133" y="10385"/>
                    </a:cubicBezTo>
                    <a:cubicBezTo>
                      <a:pt x="1161" y="10497"/>
                      <a:pt x="1189" y="10616"/>
                      <a:pt x="1224" y="10735"/>
                    </a:cubicBezTo>
                    <a:cubicBezTo>
                      <a:pt x="1280" y="10910"/>
                      <a:pt x="1308" y="11112"/>
                      <a:pt x="1364" y="11315"/>
                    </a:cubicBezTo>
                    <a:cubicBezTo>
                      <a:pt x="1252" y="11196"/>
                      <a:pt x="1077" y="11112"/>
                      <a:pt x="958" y="10994"/>
                    </a:cubicBezTo>
                    <a:cubicBezTo>
                      <a:pt x="874" y="10938"/>
                      <a:pt x="755" y="10875"/>
                      <a:pt x="665" y="10791"/>
                    </a:cubicBezTo>
                    <a:cubicBezTo>
                      <a:pt x="637" y="10735"/>
                      <a:pt x="637" y="10700"/>
                      <a:pt x="553" y="10672"/>
                    </a:cubicBezTo>
                    <a:cubicBezTo>
                      <a:pt x="525" y="10672"/>
                      <a:pt x="490" y="10700"/>
                      <a:pt x="525" y="10735"/>
                    </a:cubicBezTo>
                    <a:cubicBezTo>
                      <a:pt x="553" y="10791"/>
                      <a:pt x="553" y="10847"/>
                      <a:pt x="609" y="10910"/>
                    </a:cubicBezTo>
                    <a:cubicBezTo>
                      <a:pt x="700" y="10966"/>
                      <a:pt x="783" y="11022"/>
                      <a:pt x="839" y="11084"/>
                    </a:cubicBezTo>
                    <a:cubicBezTo>
                      <a:pt x="1014" y="11196"/>
                      <a:pt x="1189" y="11343"/>
                      <a:pt x="1399" y="11371"/>
                    </a:cubicBezTo>
                    <a:cubicBezTo>
                      <a:pt x="1427" y="11609"/>
                      <a:pt x="1483" y="11812"/>
                      <a:pt x="1539" y="12042"/>
                    </a:cubicBezTo>
                    <a:cubicBezTo>
                      <a:pt x="1427" y="11986"/>
                      <a:pt x="1336" y="11924"/>
                      <a:pt x="1224" y="11896"/>
                    </a:cubicBezTo>
                    <a:cubicBezTo>
                      <a:pt x="1161" y="11896"/>
                      <a:pt x="1133" y="11959"/>
                      <a:pt x="1161" y="12014"/>
                    </a:cubicBezTo>
                    <a:cubicBezTo>
                      <a:pt x="1189" y="12070"/>
                      <a:pt x="1252" y="12070"/>
                      <a:pt x="1308" y="12098"/>
                    </a:cubicBezTo>
                    <a:cubicBezTo>
                      <a:pt x="1399" y="12133"/>
                      <a:pt x="1483" y="12189"/>
                      <a:pt x="1574" y="12245"/>
                    </a:cubicBezTo>
                    <a:lnTo>
                      <a:pt x="1602" y="12245"/>
                    </a:lnTo>
                    <a:cubicBezTo>
                      <a:pt x="1630" y="12364"/>
                      <a:pt x="1657" y="12511"/>
                      <a:pt x="1685" y="12623"/>
                    </a:cubicBezTo>
                    <a:cubicBezTo>
                      <a:pt x="1713" y="12742"/>
                      <a:pt x="1748" y="12861"/>
                      <a:pt x="1748" y="12944"/>
                    </a:cubicBezTo>
                    <a:cubicBezTo>
                      <a:pt x="1685" y="12889"/>
                      <a:pt x="1630" y="12833"/>
                      <a:pt x="1539" y="12770"/>
                    </a:cubicBezTo>
                    <a:cubicBezTo>
                      <a:pt x="1427" y="12658"/>
                      <a:pt x="1189" y="12595"/>
                      <a:pt x="1105" y="12448"/>
                    </a:cubicBezTo>
                    <a:cubicBezTo>
                      <a:pt x="1093" y="12424"/>
                      <a:pt x="1075" y="12416"/>
                      <a:pt x="1058" y="12416"/>
                    </a:cubicBezTo>
                    <a:cubicBezTo>
                      <a:pt x="1035" y="12416"/>
                      <a:pt x="1014" y="12432"/>
                      <a:pt x="1014" y="12448"/>
                    </a:cubicBezTo>
                    <a:cubicBezTo>
                      <a:pt x="986" y="12658"/>
                      <a:pt x="1224" y="12714"/>
                      <a:pt x="1336" y="12798"/>
                    </a:cubicBezTo>
                    <a:cubicBezTo>
                      <a:pt x="1511" y="12889"/>
                      <a:pt x="1630" y="13035"/>
                      <a:pt x="1804" y="13119"/>
                    </a:cubicBezTo>
                    <a:cubicBezTo>
                      <a:pt x="1860" y="13441"/>
                      <a:pt x="1951" y="13763"/>
                      <a:pt x="2035" y="14084"/>
                    </a:cubicBezTo>
                    <a:cubicBezTo>
                      <a:pt x="2007" y="14056"/>
                      <a:pt x="1979" y="14056"/>
                      <a:pt x="1979" y="14021"/>
                    </a:cubicBezTo>
                    <a:cubicBezTo>
                      <a:pt x="1860" y="13937"/>
                      <a:pt x="1748" y="13818"/>
                      <a:pt x="1630" y="13707"/>
                    </a:cubicBezTo>
                    <a:cubicBezTo>
                      <a:pt x="1511" y="13616"/>
                      <a:pt x="1399" y="13532"/>
                      <a:pt x="1280" y="13413"/>
                    </a:cubicBezTo>
                    <a:cubicBezTo>
                      <a:pt x="1224" y="13357"/>
                      <a:pt x="1189" y="13266"/>
                      <a:pt x="1105" y="13238"/>
                    </a:cubicBezTo>
                    <a:cubicBezTo>
                      <a:pt x="1077" y="13238"/>
                      <a:pt x="1049" y="13294"/>
                      <a:pt x="1077" y="13322"/>
                    </a:cubicBezTo>
                    <a:cubicBezTo>
                      <a:pt x="1105" y="13385"/>
                      <a:pt x="1105" y="13469"/>
                      <a:pt x="1161" y="13532"/>
                    </a:cubicBezTo>
                    <a:cubicBezTo>
                      <a:pt x="1280" y="13672"/>
                      <a:pt x="1399" y="13763"/>
                      <a:pt x="1511" y="13846"/>
                    </a:cubicBezTo>
                    <a:cubicBezTo>
                      <a:pt x="1713" y="13993"/>
                      <a:pt x="1860" y="14140"/>
                      <a:pt x="2063" y="14231"/>
                    </a:cubicBezTo>
                    <a:cubicBezTo>
                      <a:pt x="2098" y="14315"/>
                      <a:pt x="2098" y="14371"/>
                      <a:pt x="2126" y="14462"/>
                    </a:cubicBezTo>
                    <a:cubicBezTo>
                      <a:pt x="2154" y="14637"/>
                      <a:pt x="2210" y="14811"/>
                      <a:pt x="2273" y="14986"/>
                    </a:cubicBezTo>
                    <a:cubicBezTo>
                      <a:pt x="1888" y="14721"/>
                      <a:pt x="1455" y="14546"/>
                      <a:pt x="1105" y="14231"/>
                    </a:cubicBezTo>
                    <a:cubicBezTo>
                      <a:pt x="1099" y="14224"/>
                      <a:pt x="1092" y="14221"/>
                      <a:pt x="1084" y="14221"/>
                    </a:cubicBezTo>
                    <a:cubicBezTo>
                      <a:pt x="1055" y="14221"/>
                      <a:pt x="1021" y="14265"/>
                      <a:pt x="1049" y="14287"/>
                    </a:cubicBezTo>
                    <a:cubicBezTo>
                      <a:pt x="1161" y="14518"/>
                      <a:pt x="1364" y="14609"/>
                      <a:pt x="1602" y="14721"/>
                    </a:cubicBezTo>
                    <a:cubicBezTo>
                      <a:pt x="1832" y="14867"/>
                      <a:pt x="2035" y="15042"/>
                      <a:pt x="2301" y="15105"/>
                    </a:cubicBezTo>
                    <a:cubicBezTo>
                      <a:pt x="2329" y="15189"/>
                      <a:pt x="2357" y="15280"/>
                      <a:pt x="2385" y="15364"/>
                    </a:cubicBezTo>
                    <a:cubicBezTo>
                      <a:pt x="2448" y="15539"/>
                      <a:pt x="2504" y="15685"/>
                      <a:pt x="2532" y="15860"/>
                    </a:cubicBezTo>
                    <a:cubicBezTo>
                      <a:pt x="2560" y="15888"/>
                      <a:pt x="2560" y="15916"/>
                      <a:pt x="2560" y="15944"/>
                    </a:cubicBezTo>
                    <a:cubicBezTo>
                      <a:pt x="2476" y="15888"/>
                      <a:pt x="2385" y="15832"/>
                      <a:pt x="2357" y="15804"/>
                    </a:cubicBezTo>
                    <a:cubicBezTo>
                      <a:pt x="2098" y="15595"/>
                      <a:pt x="1832" y="15336"/>
                      <a:pt x="1539" y="15217"/>
                    </a:cubicBezTo>
                    <a:cubicBezTo>
                      <a:pt x="1533" y="15212"/>
                      <a:pt x="1527" y="15209"/>
                      <a:pt x="1521" y="15209"/>
                    </a:cubicBezTo>
                    <a:cubicBezTo>
                      <a:pt x="1494" y="15209"/>
                      <a:pt x="1465" y="15252"/>
                      <a:pt x="1511" y="15280"/>
                    </a:cubicBezTo>
                    <a:cubicBezTo>
                      <a:pt x="1713" y="15455"/>
                      <a:pt x="1860" y="15657"/>
                      <a:pt x="2098" y="15832"/>
                    </a:cubicBezTo>
                    <a:cubicBezTo>
                      <a:pt x="2273" y="15944"/>
                      <a:pt x="2448" y="16091"/>
                      <a:pt x="2650" y="16210"/>
                    </a:cubicBezTo>
                    <a:lnTo>
                      <a:pt x="2560" y="16210"/>
                    </a:lnTo>
                    <a:cubicBezTo>
                      <a:pt x="2329" y="16238"/>
                      <a:pt x="2126" y="16238"/>
                      <a:pt x="1888" y="16238"/>
                    </a:cubicBezTo>
                    <a:cubicBezTo>
                      <a:pt x="1814" y="16238"/>
                      <a:pt x="1736" y="16250"/>
                      <a:pt x="1668" y="16250"/>
                    </a:cubicBezTo>
                    <a:cubicBezTo>
                      <a:pt x="1633" y="16250"/>
                      <a:pt x="1602" y="16247"/>
                      <a:pt x="1574" y="16238"/>
                    </a:cubicBezTo>
                    <a:cubicBezTo>
                      <a:pt x="1427" y="16210"/>
                      <a:pt x="1364" y="16063"/>
                      <a:pt x="1280" y="15944"/>
                    </a:cubicBezTo>
                    <a:cubicBezTo>
                      <a:pt x="1014" y="15567"/>
                      <a:pt x="811" y="15105"/>
                      <a:pt x="700" y="14637"/>
                    </a:cubicBezTo>
                    <a:cubicBezTo>
                      <a:pt x="553" y="14168"/>
                      <a:pt x="490" y="13707"/>
                      <a:pt x="406" y="13238"/>
                    </a:cubicBezTo>
                    <a:cubicBezTo>
                      <a:pt x="378" y="13007"/>
                      <a:pt x="350" y="12770"/>
                      <a:pt x="434" y="12567"/>
                    </a:cubicBezTo>
                    <a:cubicBezTo>
                      <a:pt x="553" y="12364"/>
                      <a:pt x="700" y="12161"/>
                      <a:pt x="811" y="11986"/>
                    </a:cubicBezTo>
                    <a:cubicBezTo>
                      <a:pt x="874" y="11896"/>
                      <a:pt x="958" y="11784"/>
                      <a:pt x="930" y="11665"/>
                    </a:cubicBezTo>
                    <a:cubicBezTo>
                      <a:pt x="902" y="11574"/>
                      <a:pt x="783" y="11546"/>
                      <a:pt x="700" y="11518"/>
                    </a:cubicBezTo>
                    <a:cubicBezTo>
                      <a:pt x="686" y="11515"/>
                      <a:pt x="672" y="11514"/>
                      <a:pt x="658" y="11514"/>
                    </a:cubicBezTo>
                    <a:cubicBezTo>
                      <a:pt x="576" y="11514"/>
                      <a:pt x="472" y="11553"/>
                      <a:pt x="388" y="11553"/>
                    </a:cubicBezTo>
                    <a:cubicBezTo>
                      <a:pt x="348" y="11553"/>
                      <a:pt x="313" y="11544"/>
                      <a:pt x="287" y="11518"/>
                    </a:cubicBezTo>
                    <a:cubicBezTo>
                      <a:pt x="175" y="11399"/>
                      <a:pt x="203" y="10994"/>
                      <a:pt x="203" y="10847"/>
                    </a:cubicBezTo>
                    <a:cubicBezTo>
                      <a:pt x="175" y="10266"/>
                      <a:pt x="231" y="9714"/>
                      <a:pt x="287" y="9127"/>
                    </a:cubicBezTo>
                    <a:cubicBezTo>
                      <a:pt x="287" y="8868"/>
                      <a:pt x="315" y="8602"/>
                      <a:pt x="315" y="8343"/>
                    </a:cubicBezTo>
                    <a:cubicBezTo>
                      <a:pt x="315" y="8169"/>
                      <a:pt x="315" y="7938"/>
                      <a:pt x="378" y="7728"/>
                    </a:cubicBezTo>
                    <a:close/>
                    <a:moveTo>
                      <a:pt x="19754" y="7728"/>
                    </a:moveTo>
                    <a:cubicBezTo>
                      <a:pt x="19810" y="7938"/>
                      <a:pt x="19810" y="8169"/>
                      <a:pt x="19810" y="8343"/>
                    </a:cubicBezTo>
                    <a:cubicBezTo>
                      <a:pt x="19810" y="8602"/>
                      <a:pt x="19838" y="8868"/>
                      <a:pt x="19838" y="9127"/>
                    </a:cubicBezTo>
                    <a:cubicBezTo>
                      <a:pt x="19894" y="9714"/>
                      <a:pt x="19957" y="10266"/>
                      <a:pt x="19929" y="10847"/>
                    </a:cubicBezTo>
                    <a:cubicBezTo>
                      <a:pt x="19929" y="10994"/>
                      <a:pt x="19957" y="11399"/>
                      <a:pt x="19838" y="11518"/>
                    </a:cubicBezTo>
                    <a:cubicBezTo>
                      <a:pt x="19814" y="11544"/>
                      <a:pt x="19779" y="11553"/>
                      <a:pt x="19740" y="11553"/>
                    </a:cubicBezTo>
                    <a:cubicBezTo>
                      <a:pt x="19657" y="11553"/>
                      <a:pt x="19551" y="11514"/>
                      <a:pt x="19472" y="11514"/>
                    </a:cubicBezTo>
                    <a:cubicBezTo>
                      <a:pt x="19458" y="11514"/>
                      <a:pt x="19444" y="11515"/>
                      <a:pt x="19432" y="11518"/>
                    </a:cubicBezTo>
                    <a:cubicBezTo>
                      <a:pt x="19341" y="11546"/>
                      <a:pt x="19229" y="11574"/>
                      <a:pt x="19194" y="11665"/>
                    </a:cubicBezTo>
                    <a:cubicBezTo>
                      <a:pt x="19166" y="11784"/>
                      <a:pt x="19257" y="11896"/>
                      <a:pt x="19313" y="11986"/>
                    </a:cubicBezTo>
                    <a:cubicBezTo>
                      <a:pt x="19432" y="12161"/>
                      <a:pt x="19579" y="12364"/>
                      <a:pt x="19691" y="12567"/>
                    </a:cubicBezTo>
                    <a:cubicBezTo>
                      <a:pt x="19782" y="12770"/>
                      <a:pt x="19754" y="13007"/>
                      <a:pt x="19719" y="13238"/>
                    </a:cubicBezTo>
                    <a:cubicBezTo>
                      <a:pt x="19635" y="13707"/>
                      <a:pt x="19579" y="14168"/>
                      <a:pt x="19432" y="14637"/>
                    </a:cubicBezTo>
                    <a:cubicBezTo>
                      <a:pt x="19313" y="15105"/>
                      <a:pt x="19110" y="15567"/>
                      <a:pt x="18845" y="15944"/>
                    </a:cubicBezTo>
                    <a:cubicBezTo>
                      <a:pt x="18761" y="16063"/>
                      <a:pt x="18705" y="16210"/>
                      <a:pt x="18558" y="16238"/>
                    </a:cubicBezTo>
                    <a:cubicBezTo>
                      <a:pt x="18528" y="16247"/>
                      <a:pt x="18495" y="16250"/>
                      <a:pt x="18461" y="16250"/>
                    </a:cubicBezTo>
                    <a:cubicBezTo>
                      <a:pt x="18392" y="16250"/>
                      <a:pt x="18316" y="16238"/>
                      <a:pt x="18236" y="16238"/>
                    </a:cubicBezTo>
                    <a:cubicBezTo>
                      <a:pt x="18006" y="16238"/>
                      <a:pt x="17796" y="16238"/>
                      <a:pt x="17565" y="16210"/>
                    </a:cubicBezTo>
                    <a:lnTo>
                      <a:pt x="17481" y="16210"/>
                    </a:lnTo>
                    <a:cubicBezTo>
                      <a:pt x="17684" y="16091"/>
                      <a:pt x="17859" y="15944"/>
                      <a:pt x="18034" y="15832"/>
                    </a:cubicBezTo>
                    <a:cubicBezTo>
                      <a:pt x="18264" y="15657"/>
                      <a:pt x="18411" y="15455"/>
                      <a:pt x="18614" y="15280"/>
                    </a:cubicBezTo>
                    <a:cubicBezTo>
                      <a:pt x="18659" y="15252"/>
                      <a:pt x="18631" y="15209"/>
                      <a:pt x="18604" y="15209"/>
                    </a:cubicBezTo>
                    <a:cubicBezTo>
                      <a:pt x="18598" y="15209"/>
                      <a:pt x="18591" y="15212"/>
                      <a:pt x="18586" y="15217"/>
                    </a:cubicBezTo>
                    <a:cubicBezTo>
                      <a:pt x="18292" y="15336"/>
                      <a:pt x="18062" y="15595"/>
                      <a:pt x="17768" y="15804"/>
                    </a:cubicBezTo>
                    <a:cubicBezTo>
                      <a:pt x="17740" y="15832"/>
                      <a:pt x="17656" y="15888"/>
                      <a:pt x="17565" y="15944"/>
                    </a:cubicBezTo>
                    <a:cubicBezTo>
                      <a:pt x="17565" y="15916"/>
                      <a:pt x="17565" y="15888"/>
                      <a:pt x="17593" y="15860"/>
                    </a:cubicBezTo>
                    <a:cubicBezTo>
                      <a:pt x="17621" y="15685"/>
                      <a:pt x="17684" y="15539"/>
                      <a:pt x="17740" y="15364"/>
                    </a:cubicBezTo>
                    <a:cubicBezTo>
                      <a:pt x="17768" y="15280"/>
                      <a:pt x="17796" y="15189"/>
                      <a:pt x="17831" y="15105"/>
                    </a:cubicBezTo>
                    <a:cubicBezTo>
                      <a:pt x="18090" y="15042"/>
                      <a:pt x="18292" y="14867"/>
                      <a:pt x="18530" y="14721"/>
                    </a:cubicBezTo>
                    <a:cubicBezTo>
                      <a:pt x="18761" y="14609"/>
                      <a:pt x="18964" y="14518"/>
                      <a:pt x="19082" y="14287"/>
                    </a:cubicBezTo>
                    <a:cubicBezTo>
                      <a:pt x="19105" y="14265"/>
                      <a:pt x="19074" y="14221"/>
                      <a:pt x="19043" y="14221"/>
                    </a:cubicBezTo>
                    <a:cubicBezTo>
                      <a:pt x="19035" y="14221"/>
                      <a:pt x="19027" y="14224"/>
                      <a:pt x="19020" y="14231"/>
                    </a:cubicBezTo>
                    <a:cubicBezTo>
                      <a:pt x="18670" y="14546"/>
                      <a:pt x="18236" y="14721"/>
                      <a:pt x="17859" y="14986"/>
                    </a:cubicBezTo>
                    <a:cubicBezTo>
                      <a:pt x="17915" y="14811"/>
                      <a:pt x="17971" y="14637"/>
                      <a:pt x="18006" y="14462"/>
                    </a:cubicBezTo>
                    <a:cubicBezTo>
                      <a:pt x="18034" y="14371"/>
                      <a:pt x="18034" y="14315"/>
                      <a:pt x="18062" y="14231"/>
                    </a:cubicBezTo>
                    <a:cubicBezTo>
                      <a:pt x="18264" y="14140"/>
                      <a:pt x="18439" y="13993"/>
                      <a:pt x="18614" y="13846"/>
                    </a:cubicBezTo>
                    <a:cubicBezTo>
                      <a:pt x="18733" y="13763"/>
                      <a:pt x="18845" y="13672"/>
                      <a:pt x="18964" y="13532"/>
                    </a:cubicBezTo>
                    <a:cubicBezTo>
                      <a:pt x="19020" y="13469"/>
                      <a:pt x="19020" y="13385"/>
                      <a:pt x="19054" y="13322"/>
                    </a:cubicBezTo>
                    <a:cubicBezTo>
                      <a:pt x="19082" y="13294"/>
                      <a:pt x="19054" y="13238"/>
                      <a:pt x="19020" y="13238"/>
                    </a:cubicBezTo>
                    <a:cubicBezTo>
                      <a:pt x="18936" y="13266"/>
                      <a:pt x="18908" y="13357"/>
                      <a:pt x="18845" y="13413"/>
                    </a:cubicBezTo>
                    <a:cubicBezTo>
                      <a:pt x="18733" y="13532"/>
                      <a:pt x="18614" y="13616"/>
                      <a:pt x="18495" y="13707"/>
                    </a:cubicBezTo>
                    <a:cubicBezTo>
                      <a:pt x="18383" y="13818"/>
                      <a:pt x="18264" y="13937"/>
                      <a:pt x="18145" y="14021"/>
                    </a:cubicBezTo>
                    <a:cubicBezTo>
                      <a:pt x="18145" y="14056"/>
                      <a:pt x="18118" y="14056"/>
                      <a:pt x="18090" y="14084"/>
                    </a:cubicBezTo>
                    <a:cubicBezTo>
                      <a:pt x="18180" y="13763"/>
                      <a:pt x="18264" y="13441"/>
                      <a:pt x="18320" y="13119"/>
                    </a:cubicBezTo>
                    <a:cubicBezTo>
                      <a:pt x="18495" y="13035"/>
                      <a:pt x="18614" y="12889"/>
                      <a:pt x="18789" y="12798"/>
                    </a:cubicBezTo>
                    <a:cubicBezTo>
                      <a:pt x="18908" y="12714"/>
                      <a:pt x="19138" y="12658"/>
                      <a:pt x="19110" y="12448"/>
                    </a:cubicBezTo>
                    <a:cubicBezTo>
                      <a:pt x="19110" y="12432"/>
                      <a:pt x="19092" y="12416"/>
                      <a:pt x="19076" y="12416"/>
                    </a:cubicBezTo>
                    <a:cubicBezTo>
                      <a:pt x="19064" y="12416"/>
                      <a:pt x="19054" y="12424"/>
                      <a:pt x="19054" y="12448"/>
                    </a:cubicBezTo>
                    <a:cubicBezTo>
                      <a:pt x="18936" y="12595"/>
                      <a:pt x="18705" y="12658"/>
                      <a:pt x="18586" y="12770"/>
                    </a:cubicBezTo>
                    <a:cubicBezTo>
                      <a:pt x="18495" y="12833"/>
                      <a:pt x="18439" y="12889"/>
                      <a:pt x="18383" y="12944"/>
                    </a:cubicBezTo>
                    <a:cubicBezTo>
                      <a:pt x="18383" y="12861"/>
                      <a:pt x="18411" y="12742"/>
                      <a:pt x="18439" y="12623"/>
                    </a:cubicBezTo>
                    <a:cubicBezTo>
                      <a:pt x="18467" y="12511"/>
                      <a:pt x="18495" y="12364"/>
                      <a:pt x="18530" y="12245"/>
                    </a:cubicBezTo>
                    <a:lnTo>
                      <a:pt x="18558" y="12245"/>
                    </a:lnTo>
                    <a:cubicBezTo>
                      <a:pt x="18642" y="12189"/>
                      <a:pt x="18733" y="12133"/>
                      <a:pt x="18817" y="12098"/>
                    </a:cubicBezTo>
                    <a:cubicBezTo>
                      <a:pt x="18880" y="12070"/>
                      <a:pt x="18936" y="12070"/>
                      <a:pt x="18964" y="12014"/>
                    </a:cubicBezTo>
                    <a:cubicBezTo>
                      <a:pt x="18992" y="11959"/>
                      <a:pt x="18964" y="11896"/>
                      <a:pt x="18908" y="11896"/>
                    </a:cubicBezTo>
                    <a:cubicBezTo>
                      <a:pt x="18789" y="11924"/>
                      <a:pt x="18705" y="11986"/>
                      <a:pt x="18586" y="12042"/>
                    </a:cubicBezTo>
                    <a:cubicBezTo>
                      <a:pt x="18642" y="11812"/>
                      <a:pt x="18705" y="11609"/>
                      <a:pt x="18733" y="11371"/>
                    </a:cubicBezTo>
                    <a:cubicBezTo>
                      <a:pt x="18936" y="11343"/>
                      <a:pt x="19110" y="11196"/>
                      <a:pt x="19285" y="11084"/>
                    </a:cubicBezTo>
                    <a:cubicBezTo>
                      <a:pt x="19341" y="11022"/>
                      <a:pt x="19432" y="10966"/>
                      <a:pt x="19516" y="10910"/>
                    </a:cubicBezTo>
                    <a:cubicBezTo>
                      <a:pt x="19579" y="10847"/>
                      <a:pt x="19579" y="10791"/>
                      <a:pt x="19607" y="10735"/>
                    </a:cubicBezTo>
                    <a:cubicBezTo>
                      <a:pt x="19635" y="10700"/>
                      <a:pt x="19607" y="10672"/>
                      <a:pt x="19579" y="10672"/>
                    </a:cubicBezTo>
                    <a:cubicBezTo>
                      <a:pt x="19488" y="10700"/>
                      <a:pt x="19488" y="10735"/>
                      <a:pt x="19460" y="10791"/>
                    </a:cubicBezTo>
                    <a:cubicBezTo>
                      <a:pt x="19369" y="10875"/>
                      <a:pt x="19257" y="10938"/>
                      <a:pt x="19166" y="10994"/>
                    </a:cubicBezTo>
                    <a:cubicBezTo>
                      <a:pt x="19054" y="11112"/>
                      <a:pt x="18880" y="11196"/>
                      <a:pt x="18761" y="11315"/>
                    </a:cubicBezTo>
                    <a:cubicBezTo>
                      <a:pt x="18817" y="11112"/>
                      <a:pt x="18845" y="10910"/>
                      <a:pt x="18908" y="10735"/>
                    </a:cubicBezTo>
                    <a:cubicBezTo>
                      <a:pt x="18936" y="10616"/>
                      <a:pt x="18964" y="10497"/>
                      <a:pt x="18992" y="10385"/>
                    </a:cubicBezTo>
                    <a:cubicBezTo>
                      <a:pt x="18992" y="10385"/>
                      <a:pt x="19138" y="10350"/>
                      <a:pt x="19138" y="10322"/>
                    </a:cubicBezTo>
                    <a:cubicBezTo>
                      <a:pt x="19194" y="10294"/>
                      <a:pt x="19229" y="10238"/>
                      <a:pt x="19285" y="10210"/>
                    </a:cubicBezTo>
                    <a:cubicBezTo>
                      <a:pt x="19404" y="10092"/>
                      <a:pt x="19544" y="10001"/>
                      <a:pt x="19691" y="9889"/>
                    </a:cubicBezTo>
                    <a:cubicBezTo>
                      <a:pt x="19754" y="9826"/>
                      <a:pt x="19691" y="9742"/>
                      <a:pt x="19607" y="9742"/>
                    </a:cubicBezTo>
                    <a:cubicBezTo>
                      <a:pt x="19488" y="9770"/>
                      <a:pt x="19369" y="9889"/>
                      <a:pt x="19285" y="9973"/>
                    </a:cubicBezTo>
                    <a:cubicBezTo>
                      <a:pt x="19229" y="10001"/>
                      <a:pt x="19138" y="10092"/>
                      <a:pt x="19054" y="10148"/>
                    </a:cubicBezTo>
                    <a:cubicBezTo>
                      <a:pt x="19194" y="9686"/>
                      <a:pt x="19341" y="9218"/>
                      <a:pt x="19404" y="8749"/>
                    </a:cubicBezTo>
                    <a:cubicBezTo>
                      <a:pt x="19404" y="8735"/>
                      <a:pt x="19395" y="8728"/>
                      <a:pt x="19387" y="8728"/>
                    </a:cubicBezTo>
                    <a:cubicBezTo>
                      <a:pt x="19378" y="8728"/>
                      <a:pt x="19369" y="8735"/>
                      <a:pt x="19369" y="8749"/>
                    </a:cubicBezTo>
                    <a:cubicBezTo>
                      <a:pt x="19229" y="9218"/>
                      <a:pt x="19054" y="9686"/>
                      <a:pt x="18908" y="10175"/>
                    </a:cubicBezTo>
                    <a:lnTo>
                      <a:pt x="18908" y="10148"/>
                    </a:lnTo>
                    <a:cubicBezTo>
                      <a:pt x="18880" y="10092"/>
                      <a:pt x="18845" y="10001"/>
                      <a:pt x="18817" y="9945"/>
                    </a:cubicBezTo>
                    <a:cubicBezTo>
                      <a:pt x="18789" y="9798"/>
                      <a:pt x="18761" y="9651"/>
                      <a:pt x="18670" y="9539"/>
                    </a:cubicBezTo>
                    <a:cubicBezTo>
                      <a:pt x="18662" y="9532"/>
                      <a:pt x="18651" y="9528"/>
                      <a:pt x="18638" y="9528"/>
                    </a:cubicBezTo>
                    <a:cubicBezTo>
                      <a:pt x="18603" y="9528"/>
                      <a:pt x="18558" y="9554"/>
                      <a:pt x="18558" y="9595"/>
                    </a:cubicBezTo>
                    <a:cubicBezTo>
                      <a:pt x="18586" y="9742"/>
                      <a:pt x="18642" y="9945"/>
                      <a:pt x="18733" y="10092"/>
                    </a:cubicBezTo>
                    <a:cubicBezTo>
                      <a:pt x="18761" y="10175"/>
                      <a:pt x="18789" y="10294"/>
                      <a:pt x="18845" y="10350"/>
                    </a:cubicBezTo>
                    <a:cubicBezTo>
                      <a:pt x="18817" y="10469"/>
                      <a:pt x="18761" y="10588"/>
                      <a:pt x="18733" y="10735"/>
                    </a:cubicBezTo>
                    <a:cubicBezTo>
                      <a:pt x="18705" y="10875"/>
                      <a:pt x="18642" y="11022"/>
                      <a:pt x="18614" y="11140"/>
                    </a:cubicBezTo>
                    <a:cubicBezTo>
                      <a:pt x="18558" y="11050"/>
                      <a:pt x="18530" y="10938"/>
                      <a:pt x="18467" y="10847"/>
                    </a:cubicBezTo>
                    <a:cubicBezTo>
                      <a:pt x="18411" y="10700"/>
                      <a:pt x="18320" y="10588"/>
                      <a:pt x="18264" y="10441"/>
                    </a:cubicBezTo>
                    <a:cubicBezTo>
                      <a:pt x="18250" y="10427"/>
                      <a:pt x="18229" y="10420"/>
                      <a:pt x="18212" y="10420"/>
                    </a:cubicBezTo>
                    <a:cubicBezTo>
                      <a:pt x="18194" y="10420"/>
                      <a:pt x="18180" y="10427"/>
                      <a:pt x="18180" y="10441"/>
                    </a:cubicBezTo>
                    <a:cubicBezTo>
                      <a:pt x="18118" y="10616"/>
                      <a:pt x="18292" y="10791"/>
                      <a:pt x="18355" y="10938"/>
                    </a:cubicBezTo>
                    <a:cubicBezTo>
                      <a:pt x="18411" y="11050"/>
                      <a:pt x="18467" y="11196"/>
                      <a:pt x="18558" y="11315"/>
                    </a:cubicBezTo>
                    <a:cubicBezTo>
                      <a:pt x="18495" y="11546"/>
                      <a:pt x="18439" y="11784"/>
                      <a:pt x="18383" y="12014"/>
                    </a:cubicBezTo>
                    <a:lnTo>
                      <a:pt x="18383" y="11986"/>
                    </a:lnTo>
                    <a:cubicBezTo>
                      <a:pt x="18292" y="11693"/>
                      <a:pt x="18208" y="11399"/>
                      <a:pt x="18062" y="11140"/>
                    </a:cubicBezTo>
                    <a:cubicBezTo>
                      <a:pt x="18053" y="11124"/>
                      <a:pt x="18040" y="11117"/>
                      <a:pt x="18025" y="11117"/>
                    </a:cubicBezTo>
                    <a:cubicBezTo>
                      <a:pt x="17988" y="11117"/>
                      <a:pt x="17943" y="11157"/>
                      <a:pt x="17943" y="11196"/>
                    </a:cubicBezTo>
                    <a:cubicBezTo>
                      <a:pt x="17971" y="11399"/>
                      <a:pt x="18090" y="11574"/>
                      <a:pt x="18118" y="11749"/>
                    </a:cubicBezTo>
                    <a:cubicBezTo>
                      <a:pt x="18145" y="11868"/>
                      <a:pt x="18208" y="11986"/>
                      <a:pt x="18236" y="12070"/>
                    </a:cubicBezTo>
                    <a:cubicBezTo>
                      <a:pt x="18264" y="12133"/>
                      <a:pt x="18292" y="12217"/>
                      <a:pt x="18320" y="12273"/>
                    </a:cubicBezTo>
                    <a:cubicBezTo>
                      <a:pt x="18292" y="12392"/>
                      <a:pt x="18264" y="12539"/>
                      <a:pt x="18236" y="12658"/>
                    </a:cubicBezTo>
                    <a:cubicBezTo>
                      <a:pt x="18208" y="12742"/>
                      <a:pt x="18180" y="12833"/>
                      <a:pt x="18180" y="12916"/>
                    </a:cubicBezTo>
                    <a:cubicBezTo>
                      <a:pt x="18118" y="12833"/>
                      <a:pt x="18062" y="12742"/>
                      <a:pt x="18006" y="12686"/>
                    </a:cubicBezTo>
                    <a:cubicBezTo>
                      <a:pt x="17915" y="12567"/>
                      <a:pt x="17859" y="12448"/>
                      <a:pt x="17740" y="12364"/>
                    </a:cubicBezTo>
                    <a:cubicBezTo>
                      <a:pt x="17729" y="12353"/>
                      <a:pt x="17718" y="12349"/>
                      <a:pt x="17707" y="12349"/>
                    </a:cubicBezTo>
                    <a:cubicBezTo>
                      <a:pt x="17664" y="12349"/>
                      <a:pt x="17633" y="12425"/>
                      <a:pt x="17684" y="12448"/>
                    </a:cubicBezTo>
                    <a:cubicBezTo>
                      <a:pt x="17740" y="12567"/>
                      <a:pt x="17796" y="12658"/>
                      <a:pt x="17887" y="12742"/>
                    </a:cubicBezTo>
                    <a:cubicBezTo>
                      <a:pt x="17971" y="12861"/>
                      <a:pt x="18034" y="12972"/>
                      <a:pt x="18145" y="13063"/>
                    </a:cubicBezTo>
                    <a:cubicBezTo>
                      <a:pt x="18062" y="13357"/>
                      <a:pt x="17971" y="13644"/>
                      <a:pt x="17915" y="13937"/>
                    </a:cubicBezTo>
                    <a:cubicBezTo>
                      <a:pt x="17887" y="13846"/>
                      <a:pt x="17831" y="13791"/>
                      <a:pt x="17796" y="13707"/>
                    </a:cubicBezTo>
                    <a:cubicBezTo>
                      <a:pt x="17656" y="13469"/>
                      <a:pt x="17537" y="13238"/>
                      <a:pt x="17446" y="13007"/>
                    </a:cubicBezTo>
                    <a:cubicBezTo>
                      <a:pt x="17432" y="12976"/>
                      <a:pt x="17404" y="12960"/>
                      <a:pt x="17380" y="12960"/>
                    </a:cubicBezTo>
                    <a:cubicBezTo>
                      <a:pt x="17355" y="12960"/>
                      <a:pt x="17334" y="12976"/>
                      <a:pt x="17334" y="13007"/>
                    </a:cubicBezTo>
                    <a:cubicBezTo>
                      <a:pt x="17334" y="13210"/>
                      <a:pt x="17481" y="13413"/>
                      <a:pt x="17565" y="13616"/>
                    </a:cubicBezTo>
                    <a:cubicBezTo>
                      <a:pt x="17656" y="13763"/>
                      <a:pt x="17768" y="13937"/>
                      <a:pt x="17859" y="14112"/>
                    </a:cubicBezTo>
                    <a:cubicBezTo>
                      <a:pt x="17831" y="14259"/>
                      <a:pt x="17796" y="14406"/>
                      <a:pt x="17740" y="14581"/>
                    </a:cubicBezTo>
                    <a:cubicBezTo>
                      <a:pt x="17740" y="14665"/>
                      <a:pt x="17712" y="14755"/>
                      <a:pt x="17684" y="14867"/>
                    </a:cubicBezTo>
                    <a:cubicBezTo>
                      <a:pt x="17621" y="14665"/>
                      <a:pt x="17537" y="14490"/>
                      <a:pt x="17446" y="14343"/>
                    </a:cubicBezTo>
                    <a:cubicBezTo>
                      <a:pt x="17334" y="14056"/>
                      <a:pt x="17216" y="13763"/>
                      <a:pt x="17097" y="13469"/>
                    </a:cubicBezTo>
                    <a:cubicBezTo>
                      <a:pt x="17083" y="13455"/>
                      <a:pt x="17062" y="13448"/>
                      <a:pt x="17044" y="13448"/>
                    </a:cubicBezTo>
                    <a:cubicBezTo>
                      <a:pt x="17027" y="13448"/>
                      <a:pt x="17013" y="13455"/>
                      <a:pt x="17013" y="13469"/>
                    </a:cubicBezTo>
                    <a:cubicBezTo>
                      <a:pt x="17013" y="13763"/>
                      <a:pt x="17160" y="14021"/>
                      <a:pt x="17271" y="14259"/>
                    </a:cubicBezTo>
                    <a:cubicBezTo>
                      <a:pt x="17390" y="14518"/>
                      <a:pt x="17509" y="14755"/>
                      <a:pt x="17621" y="14986"/>
                    </a:cubicBezTo>
                    <a:cubicBezTo>
                      <a:pt x="17565" y="15161"/>
                      <a:pt x="17509" y="15336"/>
                      <a:pt x="17446" y="15511"/>
                    </a:cubicBezTo>
                    <a:cubicBezTo>
                      <a:pt x="17390" y="15657"/>
                      <a:pt x="17362" y="15769"/>
                      <a:pt x="17334" y="15916"/>
                    </a:cubicBezTo>
                    <a:cubicBezTo>
                      <a:pt x="17306" y="15804"/>
                      <a:pt x="17243" y="15657"/>
                      <a:pt x="17216" y="15539"/>
                    </a:cubicBezTo>
                    <a:cubicBezTo>
                      <a:pt x="17132" y="15245"/>
                      <a:pt x="17041" y="14930"/>
                      <a:pt x="16957" y="14637"/>
                    </a:cubicBezTo>
                    <a:cubicBezTo>
                      <a:pt x="16957" y="14609"/>
                      <a:pt x="16934" y="14595"/>
                      <a:pt x="16911" y="14595"/>
                    </a:cubicBezTo>
                    <a:cubicBezTo>
                      <a:pt x="16889" y="14595"/>
                      <a:pt x="16866" y="14609"/>
                      <a:pt x="16866" y="14637"/>
                    </a:cubicBezTo>
                    <a:cubicBezTo>
                      <a:pt x="16810" y="14895"/>
                      <a:pt x="16957" y="15189"/>
                      <a:pt x="17013" y="15420"/>
                    </a:cubicBezTo>
                    <a:cubicBezTo>
                      <a:pt x="17097" y="15685"/>
                      <a:pt x="17188" y="15916"/>
                      <a:pt x="17271" y="16154"/>
                    </a:cubicBezTo>
                    <a:lnTo>
                      <a:pt x="17271" y="16182"/>
                    </a:lnTo>
                    <a:cubicBezTo>
                      <a:pt x="17132" y="16182"/>
                      <a:pt x="16985" y="16154"/>
                      <a:pt x="16838" y="16154"/>
                    </a:cubicBezTo>
                    <a:cubicBezTo>
                      <a:pt x="16719" y="16119"/>
                      <a:pt x="16432" y="16091"/>
                      <a:pt x="16286" y="16007"/>
                    </a:cubicBezTo>
                    <a:cubicBezTo>
                      <a:pt x="16286" y="15979"/>
                      <a:pt x="16258" y="15944"/>
                      <a:pt x="16223" y="15916"/>
                    </a:cubicBezTo>
                    <a:cubicBezTo>
                      <a:pt x="16167" y="15741"/>
                      <a:pt x="16313" y="15392"/>
                      <a:pt x="16341" y="15189"/>
                    </a:cubicBezTo>
                    <a:cubicBezTo>
                      <a:pt x="16369" y="15014"/>
                      <a:pt x="16397" y="14839"/>
                      <a:pt x="16432" y="14665"/>
                    </a:cubicBezTo>
                    <a:cubicBezTo>
                      <a:pt x="16432" y="14665"/>
                      <a:pt x="16432" y="14637"/>
                      <a:pt x="16397" y="14637"/>
                    </a:cubicBezTo>
                    <a:cubicBezTo>
                      <a:pt x="16460" y="14434"/>
                      <a:pt x="16516" y="14231"/>
                      <a:pt x="16544" y="13993"/>
                    </a:cubicBezTo>
                    <a:cubicBezTo>
                      <a:pt x="16635" y="13672"/>
                      <a:pt x="16719" y="13322"/>
                      <a:pt x="16810" y="12972"/>
                    </a:cubicBezTo>
                    <a:cubicBezTo>
                      <a:pt x="16838" y="12833"/>
                      <a:pt x="16894" y="12658"/>
                      <a:pt x="16922" y="12511"/>
                    </a:cubicBezTo>
                    <a:cubicBezTo>
                      <a:pt x="16957" y="12364"/>
                      <a:pt x="16985" y="12189"/>
                      <a:pt x="17041" y="12070"/>
                    </a:cubicBezTo>
                    <a:cubicBezTo>
                      <a:pt x="17257" y="12129"/>
                      <a:pt x="17399" y="12311"/>
                      <a:pt x="17634" y="12311"/>
                    </a:cubicBezTo>
                    <a:cubicBezTo>
                      <a:pt x="17651" y="12311"/>
                      <a:pt x="17667" y="12310"/>
                      <a:pt x="17684" y="12308"/>
                    </a:cubicBezTo>
                    <a:cubicBezTo>
                      <a:pt x="17712" y="12308"/>
                      <a:pt x="17768" y="12245"/>
                      <a:pt x="17740" y="12189"/>
                    </a:cubicBezTo>
                    <a:cubicBezTo>
                      <a:pt x="17684" y="11986"/>
                      <a:pt x="17565" y="11812"/>
                      <a:pt x="17481" y="11637"/>
                    </a:cubicBezTo>
                    <a:cubicBezTo>
                      <a:pt x="17390" y="11399"/>
                      <a:pt x="17446" y="11224"/>
                      <a:pt x="17509" y="10994"/>
                    </a:cubicBezTo>
                    <a:cubicBezTo>
                      <a:pt x="17684" y="10525"/>
                      <a:pt x="17915" y="10120"/>
                      <a:pt x="18145" y="9686"/>
                    </a:cubicBezTo>
                    <a:cubicBezTo>
                      <a:pt x="18411" y="9273"/>
                      <a:pt x="18670" y="8868"/>
                      <a:pt x="19020" y="8518"/>
                    </a:cubicBezTo>
                    <a:cubicBezTo>
                      <a:pt x="19166" y="8371"/>
                      <a:pt x="19285" y="8197"/>
                      <a:pt x="19432" y="8050"/>
                    </a:cubicBezTo>
                    <a:cubicBezTo>
                      <a:pt x="19460" y="8022"/>
                      <a:pt x="19663" y="7791"/>
                      <a:pt x="19754" y="7728"/>
                    </a:cubicBezTo>
                    <a:close/>
                    <a:moveTo>
                      <a:pt x="16337" y="1"/>
                    </a:moveTo>
                    <a:cubicBezTo>
                      <a:pt x="16078" y="1"/>
                      <a:pt x="15820" y="101"/>
                      <a:pt x="15614" y="274"/>
                    </a:cubicBezTo>
                    <a:cubicBezTo>
                      <a:pt x="15495" y="386"/>
                      <a:pt x="15384" y="533"/>
                      <a:pt x="15349" y="736"/>
                    </a:cubicBezTo>
                    <a:cubicBezTo>
                      <a:pt x="15349" y="855"/>
                      <a:pt x="15384" y="911"/>
                      <a:pt x="15293" y="974"/>
                    </a:cubicBezTo>
                    <a:cubicBezTo>
                      <a:pt x="15174" y="1057"/>
                      <a:pt x="15034" y="1120"/>
                      <a:pt x="14943" y="1176"/>
                    </a:cubicBezTo>
                    <a:cubicBezTo>
                      <a:pt x="14565" y="1470"/>
                      <a:pt x="14447" y="1848"/>
                      <a:pt x="14684" y="2225"/>
                    </a:cubicBezTo>
                    <a:cubicBezTo>
                      <a:pt x="14796" y="2456"/>
                      <a:pt x="15034" y="2659"/>
                      <a:pt x="15118" y="2896"/>
                    </a:cubicBezTo>
                    <a:cubicBezTo>
                      <a:pt x="15174" y="3043"/>
                      <a:pt x="15118" y="3155"/>
                      <a:pt x="15146" y="3302"/>
                    </a:cubicBezTo>
                    <a:cubicBezTo>
                      <a:pt x="15146" y="3421"/>
                      <a:pt x="15209" y="3505"/>
                      <a:pt x="15265" y="3568"/>
                    </a:cubicBezTo>
                    <a:cubicBezTo>
                      <a:pt x="15321" y="3652"/>
                      <a:pt x="15411" y="3708"/>
                      <a:pt x="15467" y="3770"/>
                    </a:cubicBezTo>
                    <a:cubicBezTo>
                      <a:pt x="15586" y="3854"/>
                      <a:pt x="15733" y="3882"/>
                      <a:pt x="15817" y="3973"/>
                    </a:cubicBezTo>
                    <a:cubicBezTo>
                      <a:pt x="15964" y="4120"/>
                      <a:pt x="15761" y="4295"/>
                      <a:pt x="15698" y="4407"/>
                    </a:cubicBezTo>
                    <a:cubicBezTo>
                      <a:pt x="15614" y="4526"/>
                      <a:pt x="15558" y="4645"/>
                      <a:pt x="15495" y="4756"/>
                    </a:cubicBezTo>
                    <a:cubicBezTo>
                      <a:pt x="15411" y="4994"/>
                      <a:pt x="15439" y="5225"/>
                      <a:pt x="15558" y="5428"/>
                    </a:cubicBezTo>
                    <a:cubicBezTo>
                      <a:pt x="15614" y="5575"/>
                      <a:pt x="15733" y="5749"/>
                      <a:pt x="15873" y="5805"/>
                    </a:cubicBezTo>
                    <a:cubicBezTo>
                      <a:pt x="15789" y="5840"/>
                      <a:pt x="15670" y="5868"/>
                      <a:pt x="15558" y="5868"/>
                    </a:cubicBezTo>
                    <a:cubicBezTo>
                      <a:pt x="15439" y="5868"/>
                      <a:pt x="15321" y="5840"/>
                      <a:pt x="15209" y="5805"/>
                    </a:cubicBezTo>
                    <a:cubicBezTo>
                      <a:pt x="15209" y="5575"/>
                      <a:pt x="15209" y="5372"/>
                      <a:pt x="15146" y="5141"/>
                    </a:cubicBezTo>
                    <a:cubicBezTo>
                      <a:pt x="15090" y="4645"/>
                      <a:pt x="14796" y="4204"/>
                      <a:pt x="14419" y="3882"/>
                    </a:cubicBezTo>
                    <a:cubicBezTo>
                      <a:pt x="14300" y="3743"/>
                      <a:pt x="14160" y="3680"/>
                      <a:pt x="13985" y="3652"/>
                    </a:cubicBezTo>
                    <a:cubicBezTo>
                      <a:pt x="13945" y="3648"/>
                      <a:pt x="13907" y="3646"/>
                      <a:pt x="13870" y="3646"/>
                    </a:cubicBezTo>
                    <a:cubicBezTo>
                      <a:pt x="13635" y="3646"/>
                      <a:pt x="13452" y="3716"/>
                      <a:pt x="13223" y="3770"/>
                    </a:cubicBezTo>
                    <a:cubicBezTo>
                      <a:pt x="13048" y="3798"/>
                      <a:pt x="12789" y="3743"/>
                      <a:pt x="12670" y="3945"/>
                    </a:cubicBezTo>
                    <a:cubicBezTo>
                      <a:pt x="12615" y="4092"/>
                      <a:pt x="12615" y="4351"/>
                      <a:pt x="12670" y="4498"/>
                    </a:cubicBezTo>
                    <a:cubicBezTo>
                      <a:pt x="12789" y="4672"/>
                      <a:pt x="13048" y="4728"/>
                      <a:pt x="13223" y="4756"/>
                    </a:cubicBezTo>
                    <a:cubicBezTo>
                      <a:pt x="13342" y="4791"/>
                      <a:pt x="13489" y="4791"/>
                      <a:pt x="13600" y="4847"/>
                    </a:cubicBezTo>
                    <a:cubicBezTo>
                      <a:pt x="13810" y="4875"/>
                      <a:pt x="13894" y="4994"/>
                      <a:pt x="14013" y="5169"/>
                    </a:cubicBezTo>
                    <a:cubicBezTo>
                      <a:pt x="14125" y="5372"/>
                      <a:pt x="14216" y="5519"/>
                      <a:pt x="14272" y="5721"/>
                    </a:cubicBezTo>
                    <a:cubicBezTo>
                      <a:pt x="14244" y="5721"/>
                      <a:pt x="14244" y="5749"/>
                      <a:pt x="14244" y="5749"/>
                    </a:cubicBezTo>
                    <a:cubicBezTo>
                      <a:pt x="14188" y="5749"/>
                      <a:pt x="14069" y="5721"/>
                      <a:pt x="14013" y="5721"/>
                    </a:cubicBezTo>
                    <a:cubicBezTo>
                      <a:pt x="13934" y="5721"/>
                      <a:pt x="13882" y="5734"/>
                      <a:pt x="13822" y="5734"/>
                    </a:cubicBezTo>
                    <a:cubicBezTo>
                      <a:pt x="13792" y="5734"/>
                      <a:pt x="13759" y="5731"/>
                      <a:pt x="13719" y="5721"/>
                    </a:cubicBezTo>
                    <a:cubicBezTo>
                      <a:pt x="13616" y="5682"/>
                      <a:pt x="13485" y="5639"/>
                      <a:pt x="13355" y="5639"/>
                    </a:cubicBezTo>
                    <a:cubicBezTo>
                      <a:pt x="13301" y="5639"/>
                      <a:pt x="13247" y="5647"/>
                      <a:pt x="13195" y="5665"/>
                    </a:cubicBezTo>
                    <a:cubicBezTo>
                      <a:pt x="13048" y="5693"/>
                      <a:pt x="12901" y="5840"/>
                      <a:pt x="12873" y="5980"/>
                    </a:cubicBezTo>
                    <a:cubicBezTo>
                      <a:pt x="12845" y="6099"/>
                      <a:pt x="12873" y="6190"/>
                      <a:pt x="12901" y="6302"/>
                    </a:cubicBezTo>
                    <a:cubicBezTo>
                      <a:pt x="12883" y="6292"/>
                      <a:pt x="12864" y="6289"/>
                      <a:pt x="12844" y="6289"/>
                    </a:cubicBezTo>
                    <a:cubicBezTo>
                      <a:pt x="12804" y="6289"/>
                      <a:pt x="12759" y="6302"/>
                      <a:pt x="12698" y="6302"/>
                    </a:cubicBezTo>
                    <a:cubicBezTo>
                      <a:pt x="12597" y="6316"/>
                      <a:pt x="12496" y="6316"/>
                      <a:pt x="12394" y="6316"/>
                    </a:cubicBezTo>
                    <a:cubicBezTo>
                      <a:pt x="12293" y="6316"/>
                      <a:pt x="12191" y="6316"/>
                      <a:pt x="12090" y="6330"/>
                    </a:cubicBezTo>
                    <a:cubicBezTo>
                      <a:pt x="11885" y="6360"/>
                      <a:pt x="11686" y="6426"/>
                      <a:pt x="11487" y="6426"/>
                    </a:cubicBezTo>
                    <a:cubicBezTo>
                      <a:pt x="11455" y="6426"/>
                      <a:pt x="11423" y="6424"/>
                      <a:pt x="11391" y="6421"/>
                    </a:cubicBezTo>
                    <a:cubicBezTo>
                      <a:pt x="11244" y="6397"/>
                      <a:pt x="11096" y="6289"/>
                      <a:pt x="10949" y="6289"/>
                    </a:cubicBezTo>
                    <a:cubicBezTo>
                      <a:pt x="10922" y="6289"/>
                      <a:pt x="10894" y="6293"/>
                      <a:pt x="10866" y="6302"/>
                    </a:cubicBezTo>
                    <a:cubicBezTo>
                      <a:pt x="10748" y="6330"/>
                      <a:pt x="10664" y="6449"/>
                      <a:pt x="10664" y="6595"/>
                    </a:cubicBezTo>
                    <a:cubicBezTo>
                      <a:pt x="10629" y="6742"/>
                      <a:pt x="10748" y="6889"/>
                      <a:pt x="10748" y="7029"/>
                    </a:cubicBezTo>
                    <a:cubicBezTo>
                      <a:pt x="10720" y="7176"/>
                      <a:pt x="10489" y="7379"/>
                      <a:pt x="10398" y="7497"/>
                    </a:cubicBezTo>
                    <a:cubicBezTo>
                      <a:pt x="10342" y="7588"/>
                      <a:pt x="10251" y="7700"/>
                      <a:pt x="10195" y="7819"/>
                    </a:cubicBezTo>
                    <a:cubicBezTo>
                      <a:pt x="10048" y="7644"/>
                      <a:pt x="9874" y="7497"/>
                      <a:pt x="9727" y="7323"/>
                    </a:cubicBezTo>
                    <a:cubicBezTo>
                      <a:pt x="9615" y="7239"/>
                      <a:pt x="9524" y="7092"/>
                      <a:pt x="9468" y="6973"/>
                    </a:cubicBezTo>
                    <a:cubicBezTo>
                      <a:pt x="9349" y="6742"/>
                      <a:pt x="9377" y="6595"/>
                      <a:pt x="9496" y="6365"/>
                    </a:cubicBezTo>
                    <a:cubicBezTo>
                      <a:pt x="9615" y="6043"/>
                      <a:pt x="9727" y="5519"/>
                      <a:pt x="9265" y="5428"/>
                    </a:cubicBezTo>
                    <a:cubicBezTo>
                      <a:pt x="9146" y="5400"/>
                      <a:pt x="9027" y="5400"/>
                      <a:pt x="8944" y="5372"/>
                    </a:cubicBezTo>
                    <a:cubicBezTo>
                      <a:pt x="8859" y="5352"/>
                      <a:pt x="8793" y="5332"/>
                      <a:pt x="8719" y="5332"/>
                    </a:cubicBezTo>
                    <a:cubicBezTo>
                      <a:pt x="8689" y="5332"/>
                      <a:pt x="8657" y="5336"/>
                      <a:pt x="8622" y="5344"/>
                    </a:cubicBezTo>
                    <a:cubicBezTo>
                      <a:pt x="8475" y="5344"/>
                      <a:pt x="8356" y="5400"/>
                      <a:pt x="8244" y="5400"/>
                    </a:cubicBezTo>
                    <a:cubicBezTo>
                      <a:pt x="8042" y="5428"/>
                      <a:pt x="7867" y="5428"/>
                      <a:pt x="7657" y="5428"/>
                    </a:cubicBezTo>
                    <a:cubicBezTo>
                      <a:pt x="7398" y="5428"/>
                      <a:pt x="7167" y="5456"/>
                      <a:pt x="6902" y="5456"/>
                    </a:cubicBezTo>
                    <a:cubicBezTo>
                      <a:pt x="6656" y="5456"/>
                      <a:pt x="6393" y="5509"/>
                      <a:pt x="6127" y="5509"/>
                    </a:cubicBezTo>
                    <a:cubicBezTo>
                      <a:pt x="6045" y="5509"/>
                      <a:pt x="5963" y="5504"/>
                      <a:pt x="5881" y="5491"/>
                    </a:cubicBezTo>
                    <a:cubicBezTo>
                      <a:pt x="5706" y="5491"/>
                      <a:pt x="5559" y="5372"/>
                      <a:pt x="5384" y="5344"/>
                    </a:cubicBezTo>
                    <a:cubicBezTo>
                      <a:pt x="5351" y="5339"/>
                      <a:pt x="5317" y="5337"/>
                      <a:pt x="5284" y="5337"/>
                    </a:cubicBezTo>
                    <a:cubicBezTo>
                      <a:pt x="5115" y="5337"/>
                      <a:pt x="4950" y="5396"/>
                      <a:pt x="4804" y="5519"/>
                    </a:cubicBezTo>
                    <a:cubicBezTo>
                      <a:pt x="4685" y="5602"/>
                      <a:pt x="4601" y="5749"/>
                      <a:pt x="4657" y="5924"/>
                    </a:cubicBezTo>
                    <a:cubicBezTo>
                      <a:pt x="4720" y="6043"/>
                      <a:pt x="4748" y="6099"/>
                      <a:pt x="4748" y="6246"/>
                    </a:cubicBezTo>
                    <a:cubicBezTo>
                      <a:pt x="4720" y="6393"/>
                      <a:pt x="4720" y="6539"/>
                      <a:pt x="4685" y="6651"/>
                    </a:cubicBezTo>
                    <a:cubicBezTo>
                      <a:pt x="4573" y="6945"/>
                      <a:pt x="4280" y="7204"/>
                      <a:pt x="4105" y="7441"/>
                    </a:cubicBezTo>
                    <a:cubicBezTo>
                      <a:pt x="3902" y="7672"/>
                      <a:pt x="3727" y="7903"/>
                      <a:pt x="3524" y="8169"/>
                    </a:cubicBezTo>
                    <a:cubicBezTo>
                      <a:pt x="3322" y="8427"/>
                      <a:pt x="3112" y="8665"/>
                      <a:pt x="2881" y="8896"/>
                    </a:cubicBezTo>
                    <a:cubicBezTo>
                      <a:pt x="2650" y="9099"/>
                      <a:pt x="2413" y="9364"/>
                      <a:pt x="2154" y="9511"/>
                    </a:cubicBezTo>
                    <a:cubicBezTo>
                      <a:pt x="1923" y="9127"/>
                      <a:pt x="1685" y="8812"/>
                      <a:pt x="1427" y="8490"/>
                    </a:cubicBezTo>
                    <a:cubicBezTo>
                      <a:pt x="1189" y="8225"/>
                      <a:pt x="930" y="7938"/>
                      <a:pt x="665" y="7672"/>
                    </a:cubicBezTo>
                    <a:cubicBezTo>
                      <a:pt x="597" y="7605"/>
                      <a:pt x="434" y="7437"/>
                      <a:pt x="296" y="7437"/>
                    </a:cubicBezTo>
                    <a:cubicBezTo>
                      <a:pt x="263" y="7437"/>
                      <a:pt x="231" y="7446"/>
                      <a:pt x="203" y="7469"/>
                    </a:cubicBezTo>
                    <a:cubicBezTo>
                      <a:pt x="112" y="7553"/>
                      <a:pt x="140" y="7700"/>
                      <a:pt x="140" y="7791"/>
                    </a:cubicBezTo>
                    <a:cubicBezTo>
                      <a:pt x="140" y="7966"/>
                      <a:pt x="112" y="8141"/>
                      <a:pt x="112" y="8316"/>
                    </a:cubicBezTo>
                    <a:cubicBezTo>
                      <a:pt x="112" y="8721"/>
                      <a:pt x="56" y="9127"/>
                      <a:pt x="28" y="9539"/>
                    </a:cubicBezTo>
                    <a:cubicBezTo>
                      <a:pt x="0" y="9945"/>
                      <a:pt x="0" y="10385"/>
                      <a:pt x="0" y="10819"/>
                    </a:cubicBezTo>
                    <a:cubicBezTo>
                      <a:pt x="0" y="10994"/>
                      <a:pt x="28" y="11168"/>
                      <a:pt x="28" y="11343"/>
                    </a:cubicBezTo>
                    <a:cubicBezTo>
                      <a:pt x="28" y="11462"/>
                      <a:pt x="0" y="11574"/>
                      <a:pt x="84" y="11693"/>
                    </a:cubicBezTo>
                    <a:cubicBezTo>
                      <a:pt x="140" y="11749"/>
                      <a:pt x="231" y="11784"/>
                      <a:pt x="315" y="11784"/>
                    </a:cubicBezTo>
                    <a:cubicBezTo>
                      <a:pt x="344" y="11784"/>
                      <a:pt x="559" y="11742"/>
                      <a:pt x="656" y="11742"/>
                    </a:cubicBezTo>
                    <a:cubicBezTo>
                      <a:pt x="678" y="11742"/>
                      <a:pt x="693" y="11744"/>
                      <a:pt x="700" y="11749"/>
                    </a:cubicBezTo>
                    <a:cubicBezTo>
                      <a:pt x="700" y="11784"/>
                      <a:pt x="490" y="12042"/>
                      <a:pt x="462" y="12070"/>
                    </a:cubicBezTo>
                    <a:cubicBezTo>
                      <a:pt x="378" y="12217"/>
                      <a:pt x="287" y="12336"/>
                      <a:pt x="231" y="12511"/>
                    </a:cubicBezTo>
                    <a:cubicBezTo>
                      <a:pt x="112" y="12798"/>
                      <a:pt x="175" y="13091"/>
                      <a:pt x="231" y="13413"/>
                    </a:cubicBezTo>
                    <a:cubicBezTo>
                      <a:pt x="287" y="13818"/>
                      <a:pt x="315" y="14196"/>
                      <a:pt x="434" y="14609"/>
                    </a:cubicBezTo>
                    <a:cubicBezTo>
                      <a:pt x="553" y="14986"/>
                      <a:pt x="665" y="15336"/>
                      <a:pt x="839" y="15685"/>
                    </a:cubicBezTo>
                    <a:cubicBezTo>
                      <a:pt x="902" y="15860"/>
                      <a:pt x="1014" y="16007"/>
                      <a:pt x="1105" y="16154"/>
                    </a:cubicBezTo>
                    <a:cubicBezTo>
                      <a:pt x="1161" y="16238"/>
                      <a:pt x="1252" y="16385"/>
                      <a:pt x="1336" y="16441"/>
                    </a:cubicBezTo>
                    <a:cubicBezTo>
                      <a:pt x="1427" y="16497"/>
                      <a:pt x="1539" y="16508"/>
                      <a:pt x="1653" y="16508"/>
                    </a:cubicBezTo>
                    <a:cubicBezTo>
                      <a:pt x="1723" y="16508"/>
                      <a:pt x="1794" y="16504"/>
                      <a:pt x="1860" y="16504"/>
                    </a:cubicBezTo>
                    <a:cubicBezTo>
                      <a:pt x="1948" y="16486"/>
                      <a:pt x="2042" y="16486"/>
                      <a:pt x="2141" y="16486"/>
                    </a:cubicBezTo>
                    <a:cubicBezTo>
                      <a:pt x="2240" y="16486"/>
                      <a:pt x="2343" y="16486"/>
                      <a:pt x="2448" y="16469"/>
                    </a:cubicBezTo>
                    <a:cubicBezTo>
                      <a:pt x="2853" y="16441"/>
                      <a:pt x="3287" y="16413"/>
                      <a:pt x="3699" y="16329"/>
                    </a:cubicBezTo>
                    <a:cubicBezTo>
                      <a:pt x="3846" y="16294"/>
                      <a:pt x="3958" y="16238"/>
                      <a:pt x="4021" y="16182"/>
                    </a:cubicBezTo>
                    <a:cubicBezTo>
                      <a:pt x="4105" y="16182"/>
                      <a:pt x="4196" y="16182"/>
                      <a:pt x="4280" y="16154"/>
                    </a:cubicBezTo>
                    <a:cubicBezTo>
                      <a:pt x="4482" y="16091"/>
                      <a:pt x="4685" y="16119"/>
                      <a:pt x="4895" y="16091"/>
                    </a:cubicBezTo>
                    <a:lnTo>
                      <a:pt x="5273" y="16091"/>
                    </a:lnTo>
                    <a:cubicBezTo>
                      <a:pt x="5384" y="16091"/>
                      <a:pt x="5503" y="16091"/>
                      <a:pt x="5594" y="16063"/>
                    </a:cubicBezTo>
                    <a:lnTo>
                      <a:pt x="6258" y="16063"/>
                    </a:lnTo>
                    <a:cubicBezTo>
                      <a:pt x="6308" y="16060"/>
                      <a:pt x="6357" y="16059"/>
                      <a:pt x="6406" y="16059"/>
                    </a:cubicBezTo>
                    <a:cubicBezTo>
                      <a:pt x="6820" y="16059"/>
                      <a:pt x="7216" y="16154"/>
                      <a:pt x="7629" y="16154"/>
                    </a:cubicBezTo>
                    <a:cubicBezTo>
                      <a:pt x="7923" y="16154"/>
                      <a:pt x="8226" y="16166"/>
                      <a:pt x="8526" y="16166"/>
                    </a:cubicBezTo>
                    <a:cubicBezTo>
                      <a:pt x="8675" y="16166"/>
                      <a:pt x="8825" y="16163"/>
                      <a:pt x="8972" y="16154"/>
                    </a:cubicBezTo>
                    <a:cubicBezTo>
                      <a:pt x="9156" y="16129"/>
                      <a:pt x="9331" y="16118"/>
                      <a:pt x="9504" y="16118"/>
                    </a:cubicBezTo>
                    <a:cubicBezTo>
                      <a:pt x="9769" y="16118"/>
                      <a:pt x="10030" y="16144"/>
                      <a:pt x="10314" y="16182"/>
                    </a:cubicBezTo>
                    <a:cubicBezTo>
                      <a:pt x="10545" y="16210"/>
                      <a:pt x="10748" y="16238"/>
                      <a:pt x="10978" y="16238"/>
                    </a:cubicBezTo>
                    <a:cubicBezTo>
                      <a:pt x="11026" y="16243"/>
                      <a:pt x="11074" y="16246"/>
                      <a:pt x="11123" y="16246"/>
                    </a:cubicBezTo>
                    <a:cubicBezTo>
                      <a:pt x="11319" y="16246"/>
                      <a:pt x="11522" y="16210"/>
                      <a:pt x="11713" y="16210"/>
                    </a:cubicBezTo>
                    <a:cubicBezTo>
                      <a:pt x="12174" y="16182"/>
                      <a:pt x="12615" y="16154"/>
                      <a:pt x="13076" y="16154"/>
                    </a:cubicBezTo>
                    <a:cubicBezTo>
                      <a:pt x="13433" y="16154"/>
                      <a:pt x="13785" y="16076"/>
                      <a:pt x="14140" y="16076"/>
                    </a:cubicBezTo>
                    <a:cubicBezTo>
                      <a:pt x="14223" y="16076"/>
                      <a:pt x="14307" y="16080"/>
                      <a:pt x="14391" y="16091"/>
                    </a:cubicBezTo>
                    <a:cubicBezTo>
                      <a:pt x="14621" y="16119"/>
                      <a:pt x="14859" y="16119"/>
                      <a:pt x="15062" y="16119"/>
                    </a:cubicBezTo>
                    <a:cubicBezTo>
                      <a:pt x="15120" y="16110"/>
                      <a:pt x="15178" y="16107"/>
                      <a:pt x="15237" y="16107"/>
                    </a:cubicBezTo>
                    <a:cubicBezTo>
                      <a:pt x="15353" y="16107"/>
                      <a:pt x="15470" y="16119"/>
                      <a:pt x="15586" y="16119"/>
                    </a:cubicBezTo>
                    <a:lnTo>
                      <a:pt x="15614" y="16119"/>
                    </a:lnTo>
                    <a:cubicBezTo>
                      <a:pt x="15698" y="16119"/>
                      <a:pt x="15789" y="16119"/>
                      <a:pt x="15845" y="16154"/>
                    </a:cubicBezTo>
                    <a:cubicBezTo>
                      <a:pt x="15936" y="16182"/>
                      <a:pt x="16020" y="16182"/>
                      <a:pt x="16111" y="16182"/>
                    </a:cubicBezTo>
                    <a:cubicBezTo>
                      <a:pt x="16167" y="16238"/>
                      <a:pt x="16286" y="16294"/>
                      <a:pt x="16432" y="16329"/>
                    </a:cubicBezTo>
                    <a:cubicBezTo>
                      <a:pt x="16838" y="16413"/>
                      <a:pt x="17271" y="16441"/>
                      <a:pt x="17684" y="16469"/>
                    </a:cubicBezTo>
                    <a:cubicBezTo>
                      <a:pt x="17785" y="16486"/>
                      <a:pt x="17887" y="16486"/>
                      <a:pt x="17985" y="16486"/>
                    </a:cubicBezTo>
                    <a:cubicBezTo>
                      <a:pt x="18083" y="16486"/>
                      <a:pt x="18177" y="16486"/>
                      <a:pt x="18264" y="16504"/>
                    </a:cubicBezTo>
                    <a:cubicBezTo>
                      <a:pt x="18331" y="16504"/>
                      <a:pt x="18402" y="16508"/>
                      <a:pt x="18472" y="16508"/>
                    </a:cubicBezTo>
                    <a:cubicBezTo>
                      <a:pt x="18586" y="16508"/>
                      <a:pt x="18698" y="16497"/>
                      <a:pt x="18789" y="16441"/>
                    </a:cubicBezTo>
                    <a:cubicBezTo>
                      <a:pt x="18880" y="16385"/>
                      <a:pt x="18964" y="16238"/>
                      <a:pt x="19020" y="16154"/>
                    </a:cubicBezTo>
                    <a:cubicBezTo>
                      <a:pt x="19110" y="16007"/>
                      <a:pt x="19229" y="15860"/>
                      <a:pt x="19285" y="15685"/>
                    </a:cubicBezTo>
                    <a:cubicBezTo>
                      <a:pt x="19460" y="15336"/>
                      <a:pt x="19607" y="14986"/>
                      <a:pt x="19691" y="14609"/>
                    </a:cubicBezTo>
                    <a:cubicBezTo>
                      <a:pt x="19810" y="14196"/>
                      <a:pt x="19838" y="13818"/>
                      <a:pt x="19894" y="13413"/>
                    </a:cubicBezTo>
                    <a:cubicBezTo>
                      <a:pt x="19957" y="13091"/>
                      <a:pt x="20012" y="12798"/>
                      <a:pt x="19894" y="12511"/>
                    </a:cubicBezTo>
                    <a:cubicBezTo>
                      <a:pt x="19838" y="12336"/>
                      <a:pt x="19754" y="12217"/>
                      <a:pt x="19663" y="12070"/>
                    </a:cubicBezTo>
                    <a:cubicBezTo>
                      <a:pt x="19635" y="12042"/>
                      <a:pt x="19432" y="11784"/>
                      <a:pt x="19432" y="11749"/>
                    </a:cubicBezTo>
                    <a:cubicBezTo>
                      <a:pt x="19437" y="11744"/>
                      <a:pt x="19452" y="11742"/>
                      <a:pt x="19473" y="11742"/>
                    </a:cubicBezTo>
                    <a:cubicBezTo>
                      <a:pt x="19568" y="11742"/>
                      <a:pt x="19792" y="11784"/>
                      <a:pt x="19838" y="11784"/>
                    </a:cubicBezTo>
                    <a:cubicBezTo>
                      <a:pt x="19894" y="11784"/>
                      <a:pt x="19984" y="11749"/>
                      <a:pt x="20040" y="11693"/>
                    </a:cubicBezTo>
                    <a:cubicBezTo>
                      <a:pt x="20131" y="11574"/>
                      <a:pt x="20103" y="11462"/>
                      <a:pt x="20103" y="11343"/>
                    </a:cubicBezTo>
                    <a:cubicBezTo>
                      <a:pt x="20103" y="11168"/>
                      <a:pt x="20131" y="10994"/>
                      <a:pt x="20131" y="10819"/>
                    </a:cubicBezTo>
                    <a:cubicBezTo>
                      <a:pt x="20131" y="10385"/>
                      <a:pt x="20131" y="9945"/>
                      <a:pt x="20103" y="9539"/>
                    </a:cubicBezTo>
                    <a:cubicBezTo>
                      <a:pt x="20068" y="9127"/>
                      <a:pt x="20012" y="8721"/>
                      <a:pt x="20012" y="8316"/>
                    </a:cubicBezTo>
                    <a:cubicBezTo>
                      <a:pt x="20012" y="8141"/>
                      <a:pt x="20012" y="7966"/>
                      <a:pt x="19984" y="7791"/>
                    </a:cubicBezTo>
                    <a:cubicBezTo>
                      <a:pt x="19984" y="7700"/>
                      <a:pt x="20012" y="7553"/>
                      <a:pt x="19929" y="7469"/>
                    </a:cubicBezTo>
                    <a:cubicBezTo>
                      <a:pt x="19900" y="7446"/>
                      <a:pt x="19868" y="7437"/>
                      <a:pt x="19835" y="7437"/>
                    </a:cubicBezTo>
                    <a:cubicBezTo>
                      <a:pt x="19695" y="7437"/>
                      <a:pt x="19528" y="7605"/>
                      <a:pt x="19460" y="7672"/>
                    </a:cubicBezTo>
                    <a:cubicBezTo>
                      <a:pt x="19194" y="7938"/>
                      <a:pt x="18964" y="8225"/>
                      <a:pt x="18705" y="8490"/>
                    </a:cubicBezTo>
                    <a:cubicBezTo>
                      <a:pt x="18705" y="8518"/>
                      <a:pt x="18670" y="8546"/>
                      <a:pt x="18642" y="8546"/>
                    </a:cubicBezTo>
                    <a:cubicBezTo>
                      <a:pt x="18495" y="8141"/>
                      <a:pt x="18264" y="7728"/>
                      <a:pt x="18006" y="7351"/>
                    </a:cubicBezTo>
                    <a:cubicBezTo>
                      <a:pt x="17915" y="7239"/>
                      <a:pt x="17740" y="7120"/>
                      <a:pt x="17712" y="6945"/>
                    </a:cubicBezTo>
                    <a:cubicBezTo>
                      <a:pt x="17684" y="6770"/>
                      <a:pt x="17831" y="6651"/>
                      <a:pt x="17887" y="6504"/>
                    </a:cubicBezTo>
                    <a:cubicBezTo>
                      <a:pt x="17971" y="6330"/>
                      <a:pt x="17971" y="6127"/>
                      <a:pt x="17915" y="5952"/>
                    </a:cubicBezTo>
                    <a:cubicBezTo>
                      <a:pt x="17797" y="5722"/>
                      <a:pt x="17531" y="5654"/>
                      <a:pt x="17279" y="5654"/>
                    </a:cubicBezTo>
                    <a:cubicBezTo>
                      <a:pt x="17217" y="5654"/>
                      <a:pt x="17155" y="5658"/>
                      <a:pt x="17097" y="5665"/>
                    </a:cubicBezTo>
                    <a:cubicBezTo>
                      <a:pt x="17069" y="5547"/>
                      <a:pt x="16985" y="5428"/>
                      <a:pt x="16866" y="5344"/>
                    </a:cubicBezTo>
                    <a:cubicBezTo>
                      <a:pt x="16810" y="5281"/>
                      <a:pt x="16719" y="5281"/>
                      <a:pt x="16663" y="5225"/>
                    </a:cubicBezTo>
                    <a:lnTo>
                      <a:pt x="16607" y="5225"/>
                    </a:lnTo>
                    <a:cubicBezTo>
                      <a:pt x="16635" y="5197"/>
                      <a:pt x="16663" y="5141"/>
                      <a:pt x="16663" y="5106"/>
                    </a:cubicBezTo>
                    <a:cubicBezTo>
                      <a:pt x="16719" y="5050"/>
                      <a:pt x="16747" y="5022"/>
                      <a:pt x="16782" y="4966"/>
                    </a:cubicBezTo>
                    <a:cubicBezTo>
                      <a:pt x="16894" y="4847"/>
                      <a:pt x="16985" y="4728"/>
                      <a:pt x="16957" y="4554"/>
                    </a:cubicBezTo>
                    <a:cubicBezTo>
                      <a:pt x="16922" y="4407"/>
                      <a:pt x="16838" y="4295"/>
                      <a:pt x="16719" y="4232"/>
                    </a:cubicBezTo>
                    <a:cubicBezTo>
                      <a:pt x="16782" y="4176"/>
                      <a:pt x="16866" y="4148"/>
                      <a:pt x="16922" y="4092"/>
                    </a:cubicBezTo>
                    <a:cubicBezTo>
                      <a:pt x="16985" y="4029"/>
                      <a:pt x="17041" y="3973"/>
                      <a:pt x="17097" y="3854"/>
                    </a:cubicBezTo>
                    <a:cubicBezTo>
                      <a:pt x="17160" y="3680"/>
                      <a:pt x="17160" y="3421"/>
                      <a:pt x="17097" y="3218"/>
                    </a:cubicBezTo>
                    <a:cubicBezTo>
                      <a:pt x="17041" y="3071"/>
                      <a:pt x="16922" y="2924"/>
                      <a:pt x="16782" y="2868"/>
                    </a:cubicBezTo>
                    <a:cubicBezTo>
                      <a:pt x="16747" y="2868"/>
                      <a:pt x="16516" y="2834"/>
                      <a:pt x="16488" y="2806"/>
                    </a:cubicBezTo>
                    <a:cubicBezTo>
                      <a:pt x="16516" y="2806"/>
                      <a:pt x="16635" y="2631"/>
                      <a:pt x="16635" y="2631"/>
                    </a:cubicBezTo>
                    <a:cubicBezTo>
                      <a:pt x="16894" y="2197"/>
                      <a:pt x="17509" y="1904"/>
                      <a:pt x="17446" y="1323"/>
                    </a:cubicBezTo>
                    <a:cubicBezTo>
                      <a:pt x="17418" y="1085"/>
                      <a:pt x="17334" y="946"/>
                      <a:pt x="17188" y="736"/>
                    </a:cubicBezTo>
                    <a:cubicBezTo>
                      <a:pt x="17069" y="533"/>
                      <a:pt x="17069" y="302"/>
                      <a:pt x="16866" y="155"/>
                    </a:cubicBezTo>
                    <a:cubicBezTo>
                      <a:pt x="16700" y="49"/>
                      <a:pt x="16518" y="1"/>
                      <a:pt x="16337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7;p60">
                <a:extLst>
                  <a:ext uri="{FF2B5EF4-FFF2-40B4-BE49-F238E27FC236}">
                    <a16:creationId xmlns:a16="http://schemas.microsoft.com/office/drawing/2014/main" id="{07DB8A25-54E9-7236-9B72-58FFA58C1F5F}"/>
                  </a:ext>
                </a:extLst>
              </p:cNvPr>
              <p:cNvSpPr/>
              <p:nvPr/>
            </p:nvSpPr>
            <p:spPr>
              <a:xfrm>
                <a:off x="3873367" y="3731404"/>
                <a:ext cx="11286" cy="8783"/>
              </a:xfrm>
              <a:custGeom>
                <a:avLst/>
                <a:gdLst/>
                <a:ahLst/>
                <a:cxnLst/>
                <a:rect l="l" t="t" r="r" b="b"/>
                <a:pathLst>
                  <a:path w="496" h="386" extrusionOk="0">
                    <a:moveTo>
                      <a:pt x="17" y="0"/>
                    </a:moveTo>
                    <a:cubicBezTo>
                      <a:pt x="1" y="0"/>
                      <a:pt x="6" y="36"/>
                      <a:pt x="34" y="36"/>
                    </a:cubicBezTo>
                    <a:cubicBezTo>
                      <a:pt x="118" y="99"/>
                      <a:pt x="237" y="127"/>
                      <a:pt x="321" y="183"/>
                    </a:cubicBezTo>
                    <a:cubicBezTo>
                      <a:pt x="384" y="239"/>
                      <a:pt x="384" y="330"/>
                      <a:pt x="440" y="386"/>
                    </a:cubicBezTo>
                    <a:cubicBezTo>
                      <a:pt x="468" y="386"/>
                      <a:pt x="496" y="386"/>
                      <a:pt x="496" y="358"/>
                    </a:cubicBezTo>
                    <a:cubicBezTo>
                      <a:pt x="468" y="302"/>
                      <a:pt x="468" y="239"/>
                      <a:pt x="440" y="211"/>
                    </a:cubicBezTo>
                    <a:cubicBezTo>
                      <a:pt x="440" y="183"/>
                      <a:pt x="412" y="155"/>
                      <a:pt x="349" y="127"/>
                    </a:cubicBezTo>
                    <a:cubicBezTo>
                      <a:pt x="265" y="64"/>
                      <a:pt x="146" y="36"/>
                      <a:pt x="34" y="8"/>
                    </a:cubicBezTo>
                    <a:cubicBezTo>
                      <a:pt x="27" y="2"/>
                      <a:pt x="22" y="0"/>
                      <a:pt x="1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08;p60">
                <a:extLst>
                  <a:ext uri="{FF2B5EF4-FFF2-40B4-BE49-F238E27FC236}">
                    <a16:creationId xmlns:a16="http://schemas.microsoft.com/office/drawing/2014/main" id="{D99135AB-4887-337A-A141-A086F31E07F0}"/>
                  </a:ext>
                </a:extLst>
              </p:cNvPr>
              <p:cNvSpPr/>
              <p:nvPr/>
            </p:nvSpPr>
            <p:spPr>
              <a:xfrm>
                <a:off x="3875415" y="3727309"/>
                <a:ext cx="9876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12" extrusionOk="0">
                    <a:moveTo>
                      <a:pt x="8" y="1"/>
                    </a:moveTo>
                    <a:cubicBezTo>
                      <a:pt x="0" y="1"/>
                      <a:pt x="0" y="13"/>
                      <a:pt x="0" y="13"/>
                    </a:cubicBezTo>
                    <a:cubicBezTo>
                      <a:pt x="84" y="69"/>
                      <a:pt x="175" y="104"/>
                      <a:pt x="231" y="188"/>
                    </a:cubicBezTo>
                    <a:cubicBezTo>
                      <a:pt x="294" y="216"/>
                      <a:pt x="378" y="335"/>
                      <a:pt x="378" y="391"/>
                    </a:cubicBezTo>
                    <a:cubicBezTo>
                      <a:pt x="378" y="405"/>
                      <a:pt x="392" y="412"/>
                      <a:pt x="406" y="412"/>
                    </a:cubicBezTo>
                    <a:cubicBezTo>
                      <a:pt x="420" y="412"/>
                      <a:pt x="434" y="405"/>
                      <a:pt x="434" y="391"/>
                    </a:cubicBezTo>
                    <a:cubicBezTo>
                      <a:pt x="434" y="307"/>
                      <a:pt x="378" y="244"/>
                      <a:pt x="322" y="160"/>
                    </a:cubicBezTo>
                    <a:cubicBezTo>
                      <a:pt x="231" y="69"/>
                      <a:pt x="119" y="41"/>
                      <a:pt x="28" y="13"/>
                    </a:cubicBezTo>
                    <a:cubicBezTo>
                      <a:pt x="19" y="4"/>
                      <a:pt x="13" y="1"/>
                      <a:pt x="8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09;p60">
                <a:extLst>
                  <a:ext uri="{FF2B5EF4-FFF2-40B4-BE49-F238E27FC236}">
                    <a16:creationId xmlns:a16="http://schemas.microsoft.com/office/drawing/2014/main" id="{4ECEFCD9-5C93-1328-2D69-6DCC6713B1D4}"/>
                  </a:ext>
                </a:extLst>
              </p:cNvPr>
              <p:cNvSpPr/>
              <p:nvPr/>
            </p:nvSpPr>
            <p:spPr>
              <a:xfrm>
                <a:off x="3886701" y="3559900"/>
                <a:ext cx="5279" cy="5256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31" extrusionOk="0">
                    <a:moveTo>
                      <a:pt x="112" y="0"/>
                    </a:moveTo>
                    <a:cubicBezTo>
                      <a:pt x="57" y="0"/>
                      <a:pt x="1" y="56"/>
                      <a:pt x="29" y="147"/>
                    </a:cubicBezTo>
                    <a:cubicBezTo>
                      <a:pt x="29" y="175"/>
                      <a:pt x="29" y="175"/>
                      <a:pt x="57" y="203"/>
                    </a:cubicBezTo>
                    <a:cubicBezTo>
                      <a:pt x="84" y="231"/>
                      <a:pt x="84" y="231"/>
                      <a:pt x="147" y="231"/>
                    </a:cubicBezTo>
                    <a:cubicBezTo>
                      <a:pt x="175" y="231"/>
                      <a:pt x="203" y="203"/>
                      <a:pt x="231" y="175"/>
                    </a:cubicBezTo>
                    <a:lnTo>
                      <a:pt x="231" y="147"/>
                    </a:lnTo>
                    <a:lnTo>
                      <a:pt x="231" y="119"/>
                    </a:lnTo>
                    <a:cubicBezTo>
                      <a:pt x="231" y="28"/>
                      <a:pt x="175" y="0"/>
                      <a:pt x="112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10;p60">
                <a:extLst>
                  <a:ext uri="{FF2B5EF4-FFF2-40B4-BE49-F238E27FC236}">
                    <a16:creationId xmlns:a16="http://schemas.microsoft.com/office/drawing/2014/main" id="{BBAA76DA-2876-CC2B-617D-F42DC36CA4E2}"/>
                  </a:ext>
                </a:extLst>
              </p:cNvPr>
              <p:cNvSpPr/>
              <p:nvPr/>
            </p:nvSpPr>
            <p:spPr>
              <a:xfrm>
                <a:off x="3769923" y="3747834"/>
                <a:ext cx="36340" cy="1367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01" extrusionOk="0">
                    <a:moveTo>
                      <a:pt x="1581" y="1"/>
                    </a:moveTo>
                    <a:cubicBezTo>
                      <a:pt x="1577" y="1"/>
                      <a:pt x="1573" y="4"/>
                      <a:pt x="1573" y="13"/>
                    </a:cubicBezTo>
                    <a:cubicBezTo>
                      <a:pt x="1597" y="13"/>
                      <a:pt x="1589" y="1"/>
                      <a:pt x="1581" y="1"/>
                    </a:cubicBezTo>
                    <a:close/>
                    <a:moveTo>
                      <a:pt x="1573" y="13"/>
                    </a:moveTo>
                    <a:cubicBezTo>
                      <a:pt x="1434" y="104"/>
                      <a:pt x="1315" y="216"/>
                      <a:pt x="1168" y="279"/>
                    </a:cubicBezTo>
                    <a:cubicBezTo>
                      <a:pt x="1049" y="307"/>
                      <a:pt x="909" y="307"/>
                      <a:pt x="790" y="335"/>
                    </a:cubicBezTo>
                    <a:cubicBezTo>
                      <a:pt x="525" y="363"/>
                      <a:pt x="294" y="482"/>
                      <a:pt x="63" y="510"/>
                    </a:cubicBezTo>
                    <a:cubicBezTo>
                      <a:pt x="0" y="510"/>
                      <a:pt x="35" y="601"/>
                      <a:pt x="63" y="601"/>
                    </a:cubicBezTo>
                    <a:cubicBezTo>
                      <a:pt x="175" y="601"/>
                      <a:pt x="266" y="538"/>
                      <a:pt x="385" y="482"/>
                    </a:cubicBezTo>
                    <a:cubicBezTo>
                      <a:pt x="588" y="454"/>
                      <a:pt x="790" y="426"/>
                      <a:pt x="993" y="391"/>
                    </a:cubicBezTo>
                    <a:cubicBezTo>
                      <a:pt x="1259" y="363"/>
                      <a:pt x="1434" y="251"/>
                      <a:pt x="1573" y="13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11;p60">
                <a:extLst>
                  <a:ext uri="{FF2B5EF4-FFF2-40B4-BE49-F238E27FC236}">
                    <a16:creationId xmlns:a16="http://schemas.microsoft.com/office/drawing/2014/main" id="{9BAD8988-6875-FFFE-B122-EA3339534A55}"/>
                  </a:ext>
                </a:extLst>
              </p:cNvPr>
              <p:cNvSpPr/>
              <p:nvPr/>
            </p:nvSpPr>
            <p:spPr>
              <a:xfrm>
                <a:off x="3746053" y="3752726"/>
                <a:ext cx="36613" cy="11332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498" extrusionOk="0">
                    <a:moveTo>
                      <a:pt x="1574" y="1"/>
                    </a:moveTo>
                    <a:cubicBezTo>
                      <a:pt x="1371" y="148"/>
                      <a:pt x="1049" y="148"/>
                      <a:pt x="818" y="211"/>
                    </a:cubicBezTo>
                    <a:cubicBezTo>
                      <a:pt x="560" y="267"/>
                      <a:pt x="294" y="323"/>
                      <a:pt x="63" y="442"/>
                    </a:cubicBezTo>
                    <a:cubicBezTo>
                      <a:pt x="0" y="442"/>
                      <a:pt x="35" y="497"/>
                      <a:pt x="63" y="497"/>
                    </a:cubicBezTo>
                    <a:cubicBezTo>
                      <a:pt x="350" y="414"/>
                      <a:pt x="672" y="351"/>
                      <a:pt x="993" y="267"/>
                    </a:cubicBezTo>
                    <a:cubicBezTo>
                      <a:pt x="1168" y="239"/>
                      <a:pt x="1434" y="176"/>
                      <a:pt x="1609" y="36"/>
                    </a:cubicBezTo>
                    <a:cubicBezTo>
                      <a:pt x="1609" y="36"/>
                      <a:pt x="1609" y="1"/>
                      <a:pt x="1574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12;p60">
                <a:extLst>
                  <a:ext uri="{FF2B5EF4-FFF2-40B4-BE49-F238E27FC236}">
                    <a16:creationId xmlns:a16="http://schemas.microsoft.com/office/drawing/2014/main" id="{F813BB7B-2800-D25C-3A12-D1535DD5DB6C}"/>
                  </a:ext>
                </a:extLst>
              </p:cNvPr>
              <p:cNvSpPr/>
              <p:nvPr/>
            </p:nvSpPr>
            <p:spPr>
              <a:xfrm>
                <a:off x="3731581" y="3764672"/>
                <a:ext cx="23233" cy="339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9" extrusionOk="0">
                    <a:moveTo>
                      <a:pt x="958" y="0"/>
                    </a:moveTo>
                    <a:cubicBezTo>
                      <a:pt x="695" y="52"/>
                      <a:pt x="455" y="99"/>
                      <a:pt x="200" y="99"/>
                    </a:cubicBezTo>
                    <a:cubicBezTo>
                      <a:pt x="144" y="99"/>
                      <a:pt x="86" y="96"/>
                      <a:pt x="28" y="91"/>
                    </a:cubicBezTo>
                    <a:cubicBezTo>
                      <a:pt x="0" y="91"/>
                      <a:pt x="0" y="119"/>
                      <a:pt x="28" y="119"/>
                    </a:cubicBezTo>
                    <a:cubicBezTo>
                      <a:pt x="152" y="139"/>
                      <a:pt x="264" y="148"/>
                      <a:pt x="373" y="148"/>
                    </a:cubicBezTo>
                    <a:cubicBezTo>
                      <a:pt x="572" y="148"/>
                      <a:pt x="760" y="118"/>
                      <a:pt x="986" y="63"/>
                    </a:cubicBezTo>
                    <a:cubicBezTo>
                      <a:pt x="1021" y="63"/>
                      <a:pt x="986" y="0"/>
                      <a:pt x="958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13;p60">
                <a:extLst>
                  <a:ext uri="{FF2B5EF4-FFF2-40B4-BE49-F238E27FC236}">
                    <a16:creationId xmlns:a16="http://schemas.microsoft.com/office/drawing/2014/main" id="{982B7AED-7528-F09B-0F9B-4F66DC083DEC}"/>
                  </a:ext>
                </a:extLst>
              </p:cNvPr>
              <p:cNvSpPr/>
              <p:nvPr/>
            </p:nvSpPr>
            <p:spPr>
              <a:xfrm>
                <a:off x="3835844" y="3749085"/>
                <a:ext cx="22391" cy="4619"/>
              </a:xfrm>
              <a:custGeom>
                <a:avLst/>
                <a:gdLst/>
                <a:ahLst/>
                <a:cxnLst/>
                <a:rect l="l" t="t" r="r" b="b"/>
                <a:pathLst>
                  <a:path w="984" h="203" extrusionOk="0">
                    <a:moveTo>
                      <a:pt x="534" y="1"/>
                    </a:moveTo>
                    <a:cubicBezTo>
                      <a:pt x="358" y="1"/>
                      <a:pt x="180" y="35"/>
                      <a:pt x="47" y="133"/>
                    </a:cubicBezTo>
                    <a:cubicBezTo>
                      <a:pt x="1" y="156"/>
                      <a:pt x="12" y="203"/>
                      <a:pt x="48" y="203"/>
                    </a:cubicBezTo>
                    <a:cubicBezTo>
                      <a:pt x="56" y="203"/>
                      <a:pt x="65" y="201"/>
                      <a:pt x="75" y="196"/>
                    </a:cubicBezTo>
                    <a:cubicBezTo>
                      <a:pt x="256" y="115"/>
                      <a:pt x="462" y="102"/>
                      <a:pt x="657" y="102"/>
                    </a:cubicBezTo>
                    <a:cubicBezTo>
                      <a:pt x="749" y="102"/>
                      <a:pt x="838" y="105"/>
                      <a:pt x="921" y="105"/>
                    </a:cubicBezTo>
                    <a:cubicBezTo>
                      <a:pt x="949" y="105"/>
                      <a:pt x="984" y="49"/>
                      <a:pt x="921" y="49"/>
                    </a:cubicBezTo>
                    <a:cubicBezTo>
                      <a:pt x="808" y="22"/>
                      <a:pt x="671" y="1"/>
                      <a:pt x="534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14;p60">
                <a:extLst>
                  <a:ext uri="{FF2B5EF4-FFF2-40B4-BE49-F238E27FC236}">
                    <a16:creationId xmlns:a16="http://schemas.microsoft.com/office/drawing/2014/main" id="{5D6B5A89-AACE-AB13-A841-4A5C3B8D4057}"/>
                  </a:ext>
                </a:extLst>
              </p:cNvPr>
              <p:cNvSpPr/>
              <p:nvPr/>
            </p:nvSpPr>
            <p:spPr>
              <a:xfrm>
                <a:off x="3843581" y="3743328"/>
                <a:ext cx="15269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56" extrusionOk="0">
                    <a:moveTo>
                      <a:pt x="657" y="1"/>
                    </a:moveTo>
                    <a:cubicBezTo>
                      <a:pt x="654" y="1"/>
                      <a:pt x="650" y="3"/>
                      <a:pt x="644" y="8"/>
                    </a:cubicBezTo>
                    <a:cubicBezTo>
                      <a:pt x="434" y="64"/>
                      <a:pt x="231" y="99"/>
                      <a:pt x="1" y="127"/>
                    </a:cubicBezTo>
                    <a:cubicBezTo>
                      <a:pt x="1" y="127"/>
                      <a:pt x="1" y="155"/>
                      <a:pt x="29" y="155"/>
                    </a:cubicBezTo>
                    <a:cubicBezTo>
                      <a:pt x="231" y="155"/>
                      <a:pt x="434" y="127"/>
                      <a:pt x="644" y="36"/>
                    </a:cubicBezTo>
                    <a:cubicBezTo>
                      <a:pt x="666" y="36"/>
                      <a:pt x="671" y="1"/>
                      <a:pt x="657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15;p60">
                <a:extLst>
                  <a:ext uri="{FF2B5EF4-FFF2-40B4-BE49-F238E27FC236}">
                    <a16:creationId xmlns:a16="http://schemas.microsoft.com/office/drawing/2014/main" id="{A2B11322-93DB-C728-D198-B5C7C04A2283}"/>
                  </a:ext>
                </a:extLst>
              </p:cNvPr>
              <p:cNvSpPr/>
              <p:nvPr/>
            </p:nvSpPr>
            <p:spPr>
              <a:xfrm>
                <a:off x="3898193" y="3659567"/>
                <a:ext cx="14950" cy="44441"/>
              </a:xfrm>
              <a:custGeom>
                <a:avLst/>
                <a:gdLst/>
                <a:ahLst/>
                <a:cxnLst/>
                <a:rect l="l" t="t" r="r" b="b"/>
                <a:pathLst>
                  <a:path w="657" h="1953" extrusionOk="0">
                    <a:moveTo>
                      <a:pt x="621" y="0"/>
                    </a:moveTo>
                    <a:cubicBezTo>
                      <a:pt x="610" y="0"/>
                      <a:pt x="600" y="7"/>
                      <a:pt x="600" y="18"/>
                    </a:cubicBezTo>
                    <a:cubicBezTo>
                      <a:pt x="516" y="340"/>
                      <a:pt x="454" y="662"/>
                      <a:pt x="370" y="983"/>
                    </a:cubicBezTo>
                    <a:cubicBezTo>
                      <a:pt x="279" y="1298"/>
                      <a:pt x="132" y="1620"/>
                      <a:pt x="20" y="1913"/>
                    </a:cubicBezTo>
                    <a:cubicBezTo>
                      <a:pt x="0" y="1933"/>
                      <a:pt x="8" y="1953"/>
                      <a:pt x="25" y="1953"/>
                    </a:cubicBezTo>
                    <a:cubicBezTo>
                      <a:pt x="32" y="1953"/>
                      <a:pt x="40" y="1950"/>
                      <a:pt x="48" y="1941"/>
                    </a:cubicBezTo>
                    <a:cubicBezTo>
                      <a:pt x="426" y="1361"/>
                      <a:pt x="516" y="690"/>
                      <a:pt x="656" y="46"/>
                    </a:cubicBezTo>
                    <a:cubicBezTo>
                      <a:pt x="656" y="14"/>
                      <a:pt x="637" y="0"/>
                      <a:pt x="621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16;p60">
                <a:extLst>
                  <a:ext uri="{FF2B5EF4-FFF2-40B4-BE49-F238E27FC236}">
                    <a16:creationId xmlns:a16="http://schemas.microsoft.com/office/drawing/2014/main" id="{295CCE7C-8454-3951-D7B1-7A647F0DFE32}"/>
                  </a:ext>
                </a:extLst>
              </p:cNvPr>
              <p:cNvSpPr/>
              <p:nvPr/>
            </p:nvSpPr>
            <p:spPr>
              <a:xfrm>
                <a:off x="3891958" y="3687191"/>
                <a:ext cx="10672" cy="23506"/>
              </a:xfrm>
              <a:custGeom>
                <a:avLst/>
                <a:gdLst/>
                <a:ahLst/>
                <a:cxnLst/>
                <a:rect l="l" t="t" r="r" b="b"/>
                <a:pathLst>
                  <a:path w="469" h="1033" extrusionOk="0">
                    <a:moveTo>
                      <a:pt x="441" y="0"/>
                    </a:moveTo>
                    <a:cubicBezTo>
                      <a:pt x="378" y="175"/>
                      <a:pt x="322" y="378"/>
                      <a:pt x="231" y="553"/>
                    </a:cubicBezTo>
                    <a:cubicBezTo>
                      <a:pt x="147" y="699"/>
                      <a:pt x="56" y="846"/>
                      <a:pt x="0" y="993"/>
                    </a:cubicBezTo>
                    <a:cubicBezTo>
                      <a:pt x="0" y="1013"/>
                      <a:pt x="14" y="1033"/>
                      <a:pt x="32" y="1033"/>
                    </a:cubicBezTo>
                    <a:cubicBezTo>
                      <a:pt x="40" y="1033"/>
                      <a:pt x="48" y="1029"/>
                      <a:pt x="56" y="1021"/>
                    </a:cubicBezTo>
                    <a:cubicBezTo>
                      <a:pt x="231" y="671"/>
                      <a:pt x="350" y="350"/>
                      <a:pt x="469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717;p60">
                <a:extLst>
                  <a:ext uri="{FF2B5EF4-FFF2-40B4-BE49-F238E27FC236}">
                    <a16:creationId xmlns:a16="http://schemas.microsoft.com/office/drawing/2014/main" id="{B1F511DF-2F17-B4AB-4CF4-0CBB2B7AB3E8}"/>
                  </a:ext>
                </a:extLst>
              </p:cNvPr>
              <p:cNvSpPr/>
              <p:nvPr/>
            </p:nvSpPr>
            <p:spPr>
              <a:xfrm>
                <a:off x="3656853" y="3632352"/>
                <a:ext cx="41482" cy="6410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817" extrusionOk="0">
                    <a:moveTo>
                      <a:pt x="1782" y="0"/>
                    </a:moveTo>
                    <a:cubicBezTo>
                      <a:pt x="1767" y="0"/>
                      <a:pt x="1750" y="7"/>
                      <a:pt x="1739" y="19"/>
                    </a:cubicBezTo>
                    <a:cubicBezTo>
                      <a:pt x="1683" y="284"/>
                      <a:pt x="1592" y="571"/>
                      <a:pt x="1445" y="809"/>
                    </a:cubicBezTo>
                    <a:cubicBezTo>
                      <a:pt x="1298" y="1040"/>
                      <a:pt x="1095" y="1242"/>
                      <a:pt x="921" y="1480"/>
                    </a:cubicBezTo>
                    <a:cubicBezTo>
                      <a:pt x="746" y="1711"/>
                      <a:pt x="599" y="1942"/>
                      <a:pt x="396" y="2179"/>
                    </a:cubicBezTo>
                    <a:cubicBezTo>
                      <a:pt x="249" y="2354"/>
                      <a:pt x="75" y="2529"/>
                      <a:pt x="19" y="2732"/>
                    </a:cubicBezTo>
                    <a:cubicBezTo>
                      <a:pt x="1" y="2786"/>
                      <a:pt x="29" y="2817"/>
                      <a:pt x="69" y="2817"/>
                    </a:cubicBezTo>
                    <a:cubicBezTo>
                      <a:pt x="90" y="2817"/>
                      <a:pt x="115" y="2808"/>
                      <a:pt x="137" y="2788"/>
                    </a:cubicBezTo>
                    <a:cubicBezTo>
                      <a:pt x="312" y="2557"/>
                      <a:pt x="487" y="2354"/>
                      <a:pt x="690" y="2116"/>
                    </a:cubicBezTo>
                    <a:cubicBezTo>
                      <a:pt x="865" y="1914"/>
                      <a:pt x="949" y="1655"/>
                      <a:pt x="1123" y="1445"/>
                    </a:cubicBezTo>
                    <a:cubicBezTo>
                      <a:pt x="1270" y="1214"/>
                      <a:pt x="1473" y="1040"/>
                      <a:pt x="1592" y="781"/>
                    </a:cubicBezTo>
                    <a:cubicBezTo>
                      <a:pt x="1711" y="543"/>
                      <a:pt x="1739" y="284"/>
                      <a:pt x="1823" y="47"/>
                    </a:cubicBezTo>
                    <a:cubicBezTo>
                      <a:pt x="1823" y="14"/>
                      <a:pt x="1803" y="0"/>
                      <a:pt x="1782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718;p60">
                <a:extLst>
                  <a:ext uri="{FF2B5EF4-FFF2-40B4-BE49-F238E27FC236}">
                    <a16:creationId xmlns:a16="http://schemas.microsoft.com/office/drawing/2014/main" id="{0F9771FA-A048-AF1F-4F58-65C84EDD84B2}"/>
                  </a:ext>
                </a:extLst>
              </p:cNvPr>
              <p:cNvSpPr/>
              <p:nvPr/>
            </p:nvSpPr>
            <p:spPr>
              <a:xfrm>
                <a:off x="3743686" y="3613260"/>
                <a:ext cx="18295" cy="79938"/>
              </a:xfrm>
              <a:custGeom>
                <a:avLst/>
                <a:gdLst/>
                <a:ahLst/>
                <a:cxnLst/>
                <a:rect l="l" t="t" r="r" b="b"/>
                <a:pathLst>
                  <a:path w="804" h="3513" extrusionOk="0">
                    <a:moveTo>
                      <a:pt x="38" y="0"/>
                    </a:moveTo>
                    <a:cubicBezTo>
                      <a:pt x="23" y="0"/>
                      <a:pt x="0" y="22"/>
                      <a:pt x="20" y="47"/>
                    </a:cubicBezTo>
                    <a:cubicBezTo>
                      <a:pt x="139" y="305"/>
                      <a:pt x="195" y="571"/>
                      <a:pt x="314" y="802"/>
                    </a:cubicBezTo>
                    <a:cubicBezTo>
                      <a:pt x="370" y="949"/>
                      <a:pt x="489" y="1033"/>
                      <a:pt x="545" y="1179"/>
                    </a:cubicBezTo>
                    <a:cubicBezTo>
                      <a:pt x="629" y="1354"/>
                      <a:pt x="601" y="1557"/>
                      <a:pt x="545" y="1760"/>
                    </a:cubicBezTo>
                    <a:cubicBezTo>
                      <a:pt x="454" y="1998"/>
                      <a:pt x="426" y="2228"/>
                      <a:pt x="489" y="2494"/>
                    </a:cubicBezTo>
                    <a:cubicBezTo>
                      <a:pt x="517" y="2669"/>
                      <a:pt x="545" y="2809"/>
                      <a:pt x="545" y="2983"/>
                    </a:cubicBezTo>
                    <a:cubicBezTo>
                      <a:pt x="545" y="3130"/>
                      <a:pt x="489" y="3277"/>
                      <a:pt x="454" y="3424"/>
                    </a:cubicBezTo>
                    <a:cubicBezTo>
                      <a:pt x="436" y="3478"/>
                      <a:pt x="468" y="3512"/>
                      <a:pt x="507" y="3512"/>
                    </a:cubicBezTo>
                    <a:cubicBezTo>
                      <a:pt x="529" y="3512"/>
                      <a:pt x="553" y="3502"/>
                      <a:pt x="573" y="3480"/>
                    </a:cubicBezTo>
                    <a:cubicBezTo>
                      <a:pt x="720" y="3249"/>
                      <a:pt x="748" y="2983"/>
                      <a:pt x="720" y="2725"/>
                    </a:cubicBezTo>
                    <a:cubicBezTo>
                      <a:pt x="692" y="2494"/>
                      <a:pt x="629" y="2319"/>
                      <a:pt x="664" y="2081"/>
                    </a:cubicBezTo>
                    <a:cubicBezTo>
                      <a:pt x="664" y="1935"/>
                      <a:pt x="748" y="1795"/>
                      <a:pt x="748" y="1620"/>
                    </a:cubicBezTo>
                    <a:cubicBezTo>
                      <a:pt x="804" y="1298"/>
                      <a:pt x="692" y="1123"/>
                      <a:pt x="517" y="858"/>
                    </a:cubicBezTo>
                    <a:cubicBezTo>
                      <a:pt x="426" y="711"/>
                      <a:pt x="370" y="571"/>
                      <a:pt x="314" y="424"/>
                    </a:cubicBezTo>
                    <a:cubicBezTo>
                      <a:pt x="251" y="277"/>
                      <a:pt x="139" y="159"/>
                      <a:pt x="48" y="12"/>
                    </a:cubicBezTo>
                    <a:cubicBezTo>
                      <a:pt x="48" y="4"/>
                      <a:pt x="44" y="0"/>
                      <a:pt x="38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719;p60">
                <a:extLst>
                  <a:ext uri="{FF2B5EF4-FFF2-40B4-BE49-F238E27FC236}">
                    <a16:creationId xmlns:a16="http://schemas.microsoft.com/office/drawing/2014/main" id="{8F0339F1-1C91-C749-4E59-285BC7EFBA22}"/>
                  </a:ext>
                </a:extLst>
              </p:cNvPr>
              <p:cNvSpPr/>
              <p:nvPr/>
            </p:nvSpPr>
            <p:spPr>
              <a:xfrm>
                <a:off x="3713581" y="3606047"/>
                <a:ext cx="21139" cy="88244"/>
              </a:xfrm>
              <a:custGeom>
                <a:avLst/>
                <a:gdLst/>
                <a:ahLst/>
                <a:cxnLst/>
                <a:rect l="l" t="t" r="r" b="b"/>
                <a:pathLst>
                  <a:path w="929" h="3878" extrusionOk="0">
                    <a:moveTo>
                      <a:pt x="853" y="0"/>
                    </a:moveTo>
                    <a:cubicBezTo>
                      <a:pt x="839" y="0"/>
                      <a:pt x="827" y="4"/>
                      <a:pt x="819" y="14"/>
                    </a:cubicBezTo>
                    <a:cubicBezTo>
                      <a:pt x="672" y="301"/>
                      <a:pt x="553" y="566"/>
                      <a:pt x="553" y="888"/>
                    </a:cubicBezTo>
                    <a:cubicBezTo>
                      <a:pt x="588" y="1091"/>
                      <a:pt x="616" y="1266"/>
                      <a:pt x="616" y="1440"/>
                    </a:cubicBezTo>
                    <a:cubicBezTo>
                      <a:pt x="644" y="1671"/>
                      <a:pt x="616" y="1846"/>
                      <a:pt x="441" y="2021"/>
                    </a:cubicBezTo>
                    <a:cubicBezTo>
                      <a:pt x="239" y="2252"/>
                      <a:pt x="64" y="2426"/>
                      <a:pt x="120" y="2748"/>
                    </a:cubicBezTo>
                    <a:cubicBezTo>
                      <a:pt x="148" y="2951"/>
                      <a:pt x="204" y="3161"/>
                      <a:pt x="120" y="3363"/>
                    </a:cubicBezTo>
                    <a:cubicBezTo>
                      <a:pt x="64" y="3538"/>
                      <a:pt x="1" y="3650"/>
                      <a:pt x="1" y="3825"/>
                    </a:cubicBezTo>
                    <a:cubicBezTo>
                      <a:pt x="1" y="3863"/>
                      <a:pt x="24" y="3878"/>
                      <a:pt x="48" y="3878"/>
                    </a:cubicBezTo>
                    <a:cubicBezTo>
                      <a:pt x="64" y="3878"/>
                      <a:pt x="81" y="3871"/>
                      <a:pt x="92" y="3860"/>
                    </a:cubicBezTo>
                    <a:cubicBezTo>
                      <a:pt x="176" y="3510"/>
                      <a:pt x="323" y="3244"/>
                      <a:pt x="295" y="2895"/>
                    </a:cubicBezTo>
                    <a:cubicBezTo>
                      <a:pt x="295" y="2692"/>
                      <a:pt x="295" y="2545"/>
                      <a:pt x="413" y="2370"/>
                    </a:cubicBezTo>
                    <a:cubicBezTo>
                      <a:pt x="525" y="2252"/>
                      <a:pt x="644" y="2168"/>
                      <a:pt x="728" y="2021"/>
                    </a:cubicBezTo>
                    <a:cubicBezTo>
                      <a:pt x="847" y="1818"/>
                      <a:pt x="791" y="1496"/>
                      <a:pt x="763" y="1266"/>
                    </a:cubicBezTo>
                    <a:cubicBezTo>
                      <a:pt x="700" y="1028"/>
                      <a:pt x="644" y="825"/>
                      <a:pt x="700" y="622"/>
                    </a:cubicBezTo>
                    <a:cubicBezTo>
                      <a:pt x="728" y="420"/>
                      <a:pt x="819" y="245"/>
                      <a:pt x="903" y="70"/>
                    </a:cubicBezTo>
                    <a:cubicBezTo>
                      <a:pt x="928" y="30"/>
                      <a:pt x="888" y="0"/>
                      <a:pt x="853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720;p60">
                <a:extLst>
                  <a:ext uri="{FF2B5EF4-FFF2-40B4-BE49-F238E27FC236}">
                    <a16:creationId xmlns:a16="http://schemas.microsoft.com/office/drawing/2014/main" id="{13FDDF7A-B110-D39F-1CCF-33F276C677E0}"/>
                  </a:ext>
                </a:extLst>
              </p:cNvPr>
              <p:cNvSpPr/>
              <p:nvPr/>
            </p:nvSpPr>
            <p:spPr>
              <a:xfrm>
                <a:off x="3700383" y="3656313"/>
                <a:ext cx="11946" cy="46853"/>
              </a:xfrm>
              <a:custGeom>
                <a:avLst/>
                <a:gdLst/>
                <a:ahLst/>
                <a:cxnLst/>
                <a:rect l="l" t="t" r="r" b="b"/>
                <a:pathLst>
                  <a:path w="525" h="2059" extrusionOk="0">
                    <a:moveTo>
                      <a:pt x="493" y="1"/>
                    </a:moveTo>
                    <a:cubicBezTo>
                      <a:pt x="474" y="1"/>
                      <a:pt x="452" y="15"/>
                      <a:pt x="434" y="43"/>
                    </a:cubicBezTo>
                    <a:cubicBezTo>
                      <a:pt x="378" y="189"/>
                      <a:pt x="322" y="336"/>
                      <a:pt x="294" y="511"/>
                    </a:cubicBezTo>
                    <a:cubicBezTo>
                      <a:pt x="259" y="686"/>
                      <a:pt x="294" y="889"/>
                      <a:pt x="259" y="1063"/>
                    </a:cubicBezTo>
                    <a:cubicBezTo>
                      <a:pt x="231" y="1238"/>
                      <a:pt x="119" y="1385"/>
                      <a:pt x="56" y="1560"/>
                    </a:cubicBezTo>
                    <a:cubicBezTo>
                      <a:pt x="28" y="1707"/>
                      <a:pt x="1" y="1854"/>
                      <a:pt x="1" y="2000"/>
                    </a:cubicBezTo>
                    <a:cubicBezTo>
                      <a:pt x="1" y="2035"/>
                      <a:pt x="33" y="2059"/>
                      <a:pt x="65" y="2059"/>
                    </a:cubicBezTo>
                    <a:cubicBezTo>
                      <a:pt x="86" y="2059"/>
                      <a:pt x="106" y="2050"/>
                      <a:pt x="119" y="2028"/>
                    </a:cubicBezTo>
                    <a:cubicBezTo>
                      <a:pt x="175" y="1854"/>
                      <a:pt x="175" y="1679"/>
                      <a:pt x="231" y="1532"/>
                    </a:cubicBezTo>
                    <a:cubicBezTo>
                      <a:pt x="259" y="1385"/>
                      <a:pt x="350" y="1238"/>
                      <a:pt x="378" y="1091"/>
                    </a:cubicBezTo>
                    <a:cubicBezTo>
                      <a:pt x="406" y="952"/>
                      <a:pt x="378" y="805"/>
                      <a:pt x="378" y="658"/>
                    </a:cubicBezTo>
                    <a:cubicBezTo>
                      <a:pt x="406" y="455"/>
                      <a:pt x="469" y="252"/>
                      <a:pt x="525" y="43"/>
                    </a:cubicBezTo>
                    <a:cubicBezTo>
                      <a:pt x="525" y="15"/>
                      <a:pt x="511" y="1"/>
                      <a:pt x="49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721;p60">
                <a:extLst>
                  <a:ext uri="{FF2B5EF4-FFF2-40B4-BE49-F238E27FC236}">
                    <a16:creationId xmlns:a16="http://schemas.microsoft.com/office/drawing/2014/main" id="{622C218E-C01D-B395-7E52-634A0A1E1E5C}"/>
                  </a:ext>
                </a:extLst>
              </p:cNvPr>
              <p:cNvSpPr/>
              <p:nvPr/>
            </p:nvSpPr>
            <p:spPr>
              <a:xfrm>
                <a:off x="3779935" y="3633876"/>
                <a:ext cx="16566" cy="50334"/>
              </a:xfrm>
              <a:custGeom>
                <a:avLst/>
                <a:gdLst/>
                <a:ahLst/>
                <a:cxnLst/>
                <a:rect l="l" t="t" r="r" b="b"/>
                <a:pathLst>
                  <a:path w="728" h="2212" extrusionOk="0">
                    <a:moveTo>
                      <a:pt x="202" y="0"/>
                    </a:moveTo>
                    <a:cubicBezTo>
                      <a:pt x="178" y="0"/>
                      <a:pt x="156" y="23"/>
                      <a:pt x="176" y="43"/>
                    </a:cubicBezTo>
                    <a:cubicBezTo>
                      <a:pt x="350" y="420"/>
                      <a:pt x="1" y="798"/>
                      <a:pt x="120" y="1175"/>
                    </a:cubicBezTo>
                    <a:cubicBezTo>
                      <a:pt x="148" y="1322"/>
                      <a:pt x="294" y="1441"/>
                      <a:pt x="378" y="1588"/>
                    </a:cubicBezTo>
                    <a:cubicBezTo>
                      <a:pt x="469" y="1728"/>
                      <a:pt x="525" y="1966"/>
                      <a:pt x="553" y="2140"/>
                    </a:cubicBezTo>
                    <a:cubicBezTo>
                      <a:pt x="565" y="2189"/>
                      <a:pt x="600" y="2212"/>
                      <a:pt x="636" y="2212"/>
                    </a:cubicBezTo>
                    <a:cubicBezTo>
                      <a:pt x="682" y="2212"/>
                      <a:pt x="728" y="2175"/>
                      <a:pt x="728" y="2112"/>
                    </a:cubicBezTo>
                    <a:cubicBezTo>
                      <a:pt x="728" y="1938"/>
                      <a:pt x="672" y="1763"/>
                      <a:pt x="581" y="1616"/>
                    </a:cubicBezTo>
                    <a:cubicBezTo>
                      <a:pt x="553" y="1525"/>
                      <a:pt x="525" y="1469"/>
                      <a:pt x="469" y="1413"/>
                    </a:cubicBezTo>
                    <a:cubicBezTo>
                      <a:pt x="406" y="1294"/>
                      <a:pt x="294" y="1266"/>
                      <a:pt x="231" y="1119"/>
                    </a:cubicBezTo>
                    <a:cubicBezTo>
                      <a:pt x="120" y="770"/>
                      <a:pt x="469" y="392"/>
                      <a:pt x="231" y="15"/>
                    </a:cubicBezTo>
                    <a:cubicBezTo>
                      <a:pt x="223" y="4"/>
                      <a:pt x="212" y="0"/>
                      <a:pt x="202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722;p60">
                <a:extLst>
                  <a:ext uri="{FF2B5EF4-FFF2-40B4-BE49-F238E27FC236}">
                    <a16:creationId xmlns:a16="http://schemas.microsoft.com/office/drawing/2014/main" id="{D5AE634F-183E-5C99-17D3-98DC0512F2F8}"/>
                  </a:ext>
                </a:extLst>
              </p:cNvPr>
              <p:cNvSpPr/>
              <p:nvPr/>
            </p:nvSpPr>
            <p:spPr>
              <a:xfrm>
                <a:off x="3847745" y="3637381"/>
                <a:ext cx="28967" cy="38797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705" extrusionOk="0">
                    <a:moveTo>
                      <a:pt x="1244" y="1"/>
                    </a:moveTo>
                    <a:cubicBezTo>
                      <a:pt x="1160" y="175"/>
                      <a:pt x="1097" y="350"/>
                      <a:pt x="1013" y="497"/>
                    </a:cubicBezTo>
                    <a:cubicBezTo>
                      <a:pt x="894" y="644"/>
                      <a:pt x="748" y="763"/>
                      <a:pt x="636" y="910"/>
                    </a:cubicBezTo>
                    <a:cubicBezTo>
                      <a:pt x="517" y="1021"/>
                      <a:pt x="426" y="1140"/>
                      <a:pt x="370" y="1259"/>
                    </a:cubicBezTo>
                    <a:cubicBezTo>
                      <a:pt x="251" y="1399"/>
                      <a:pt x="111" y="1490"/>
                      <a:pt x="20" y="1665"/>
                    </a:cubicBezTo>
                    <a:cubicBezTo>
                      <a:pt x="1" y="1684"/>
                      <a:pt x="23" y="1704"/>
                      <a:pt x="47" y="1704"/>
                    </a:cubicBezTo>
                    <a:cubicBezTo>
                      <a:pt x="58" y="1704"/>
                      <a:pt x="68" y="1701"/>
                      <a:pt x="76" y="1693"/>
                    </a:cubicBezTo>
                    <a:cubicBezTo>
                      <a:pt x="195" y="1609"/>
                      <a:pt x="342" y="1490"/>
                      <a:pt x="426" y="1371"/>
                    </a:cubicBezTo>
                    <a:cubicBezTo>
                      <a:pt x="573" y="1224"/>
                      <a:pt x="664" y="1049"/>
                      <a:pt x="839" y="875"/>
                    </a:cubicBezTo>
                    <a:cubicBezTo>
                      <a:pt x="922" y="763"/>
                      <a:pt x="1041" y="644"/>
                      <a:pt x="1125" y="497"/>
                    </a:cubicBezTo>
                    <a:cubicBezTo>
                      <a:pt x="1188" y="350"/>
                      <a:pt x="1216" y="175"/>
                      <a:pt x="1272" y="35"/>
                    </a:cubicBezTo>
                    <a:cubicBezTo>
                      <a:pt x="1272" y="1"/>
                      <a:pt x="1244" y="1"/>
                      <a:pt x="1244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723;p60">
                <a:extLst>
                  <a:ext uri="{FF2B5EF4-FFF2-40B4-BE49-F238E27FC236}">
                    <a16:creationId xmlns:a16="http://schemas.microsoft.com/office/drawing/2014/main" id="{43B2CCE7-3A3A-50A4-62C5-7B0804EE401A}"/>
                  </a:ext>
                </a:extLst>
              </p:cNvPr>
              <p:cNvSpPr/>
              <p:nvPr/>
            </p:nvSpPr>
            <p:spPr>
              <a:xfrm>
                <a:off x="3932371" y="3656313"/>
                <a:ext cx="13380" cy="48832"/>
              </a:xfrm>
              <a:custGeom>
                <a:avLst/>
                <a:gdLst/>
                <a:ahLst/>
                <a:cxnLst/>
                <a:rect l="l" t="t" r="r" b="b"/>
                <a:pathLst>
                  <a:path w="588" h="2146" extrusionOk="0">
                    <a:moveTo>
                      <a:pt x="511" y="1"/>
                    </a:moveTo>
                    <a:cubicBezTo>
                      <a:pt x="490" y="1"/>
                      <a:pt x="469" y="15"/>
                      <a:pt x="469" y="43"/>
                    </a:cubicBezTo>
                    <a:cubicBezTo>
                      <a:pt x="469" y="252"/>
                      <a:pt x="469" y="427"/>
                      <a:pt x="413" y="630"/>
                    </a:cubicBezTo>
                    <a:cubicBezTo>
                      <a:pt x="350" y="805"/>
                      <a:pt x="266" y="952"/>
                      <a:pt x="175" y="1126"/>
                    </a:cubicBezTo>
                    <a:cubicBezTo>
                      <a:pt x="28" y="1441"/>
                      <a:pt x="0" y="1763"/>
                      <a:pt x="63" y="2112"/>
                    </a:cubicBezTo>
                    <a:cubicBezTo>
                      <a:pt x="63" y="2136"/>
                      <a:pt x="75" y="2146"/>
                      <a:pt x="90" y="2146"/>
                    </a:cubicBezTo>
                    <a:cubicBezTo>
                      <a:pt x="115" y="2146"/>
                      <a:pt x="147" y="2119"/>
                      <a:pt x="147" y="2084"/>
                    </a:cubicBezTo>
                    <a:cubicBezTo>
                      <a:pt x="175" y="1882"/>
                      <a:pt x="175" y="1651"/>
                      <a:pt x="238" y="1441"/>
                    </a:cubicBezTo>
                    <a:cubicBezTo>
                      <a:pt x="266" y="1238"/>
                      <a:pt x="378" y="1126"/>
                      <a:pt x="469" y="917"/>
                    </a:cubicBezTo>
                    <a:cubicBezTo>
                      <a:pt x="588" y="630"/>
                      <a:pt x="553" y="364"/>
                      <a:pt x="553" y="43"/>
                    </a:cubicBezTo>
                    <a:cubicBezTo>
                      <a:pt x="553" y="15"/>
                      <a:pt x="532" y="1"/>
                      <a:pt x="511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724;p60">
                <a:extLst>
                  <a:ext uri="{FF2B5EF4-FFF2-40B4-BE49-F238E27FC236}">
                    <a16:creationId xmlns:a16="http://schemas.microsoft.com/office/drawing/2014/main" id="{6C611FE9-4895-199A-84E3-73B1324EC6CB}"/>
                  </a:ext>
                </a:extLst>
              </p:cNvPr>
              <p:cNvSpPr/>
              <p:nvPr/>
            </p:nvSpPr>
            <p:spPr>
              <a:xfrm>
                <a:off x="3963795" y="3643365"/>
                <a:ext cx="17772" cy="49902"/>
              </a:xfrm>
              <a:custGeom>
                <a:avLst/>
                <a:gdLst/>
                <a:ahLst/>
                <a:cxnLst/>
                <a:rect l="l" t="t" r="r" b="b"/>
                <a:pathLst>
                  <a:path w="781" h="2193" extrusionOk="0">
                    <a:moveTo>
                      <a:pt x="37" y="1"/>
                    </a:moveTo>
                    <a:cubicBezTo>
                      <a:pt x="15" y="1"/>
                      <a:pt x="1" y="25"/>
                      <a:pt x="18" y="59"/>
                    </a:cubicBezTo>
                    <a:cubicBezTo>
                      <a:pt x="109" y="234"/>
                      <a:pt x="284" y="381"/>
                      <a:pt x="340" y="584"/>
                    </a:cubicBezTo>
                    <a:cubicBezTo>
                      <a:pt x="395" y="786"/>
                      <a:pt x="367" y="1024"/>
                      <a:pt x="367" y="1227"/>
                    </a:cubicBezTo>
                    <a:cubicBezTo>
                      <a:pt x="395" y="1402"/>
                      <a:pt x="367" y="1549"/>
                      <a:pt x="395" y="1723"/>
                    </a:cubicBezTo>
                    <a:cubicBezTo>
                      <a:pt x="458" y="1898"/>
                      <a:pt x="570" y="2010"/>
                      <a:pt x="661" y="2157"/>
                    </a:cubicBezTo>
                    <a:cubicBezTo>
                      <a:pt x="673" y="2183"/>
                      <a:pt x="689" y="2192"/>
                      <a:pt x="704" y="2192"/>
                    </a:cubicBezTo>
                    <a:cubicBezTo>
                      <a:pt x="726" y="2192"/>
                      <a:pt x="745" y="2173"/>
                      <a:pt x="745" y="2157"/>
                    </a:cubicBezTo>
                    <a:cubicBezTo>
                      <a:pt x="780" y="1982"/>
                      <a:pt x="605" y="1835"/>
                      <a:pt x="542" y="1660"/>
                    </a:cubicBezTo>
                    <a:cubicBezTo>
                      <a:pt x="486" y="1458"/>
                      <a:pt x="514" y="1199"/>
                      <a:pt x="514" y="996"/>
                    </a:cubicBezTo>
                    <a:cubicBezTo>
                      <a:pt x="514" y="821"/>
                      <a:pt x="514" y="647"/>
                      <a:pt x="430" y="472"/>
                    </a:cubicBezTo>
                    <a:cubicBezTo>
                      <a:pt x="340" y="297"/>
                      <a:pt x="165" y="206"/>
                      <a:pt x="81" y="31"/>
                    </a:cubicBezTo>
                    <a:cubicBezTo>
                      <a:pt x="67" y="10"/>
                      <a:pt x="51" y="1"/>
                      <a:pt x="37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725;p60">
                <a:extLst>
                  <a:ext uri="{FF2B5EF4-FFF2-40B4-BE49-F238E27FC236}">
                    <a16:creationId xmlns:a16="http://schemas.microsoft.com/office/drawing/2014/main" id="{96972137-897F-2BF4-7DF3-72AA8F1520C5}"/>
                  </a:ext>
                </a:extLst>
              </p:cNvPr>
              <p:cNvSpPr/>
              <p:nvPr/>
            </p:nvSpPr>
            <p:spPr>
              <a:xfrm>
                <a:off x="3940949" y="3682094"/>
                <a:ext cx="12766" cy="49128"/>
              </a:xfrm>
              <a:custGeom>
                <a:avLst/>
                <a:gdLst/>
                <a:ahLst/>
                <a:cxnLst/>
                <a:rect l="l" t="t" r="r" b="b"/>
                <a:pathLst>
                  <a:path w="561" h="2159" extrusionOk="0">
                    <a:moveTo>
                      <a:pt x="368" y="0"/>
                    </a:moveTo>
                    <a:cubicBezTo>
                      <a:pt x="359" y="0"/>
                      <a:pt x="351" y="7"/>
                      <a:pt x="351" y="21"/>
                    </a:cubicBezTo>
                    <a:cubicBezTo>
                      <a:pt x="239" y="371"/>
                      <a:pt x="1" y="721"/>
                      <a:pt x="64" y="1098"/>
                    </a:cubicBezTo>
                    <a:cubicBezTo>
                      <a:pt x="92" y="1301"/>
                      <a:pt x="211" y="1476"/>
                      <a:pt x="267" y="1651"/>
                    </a:cubicBezTo>
                    <a:cubicBezTo>
                      <a:pt x="323" y="1797"/>
                      <a:pt x="386" y="1972"/>
                      <a:pt x="469" y="2147"/>
                    </a:cubicBezTo>
                    <a:cubicBezTo>
                      <a:pt x="478" y="2155"/>
                      <a:pt x="489" y="2159"/>
                      <a:pt x="501" y="2159"/>
                    </a:cubicBezTo>
                    <a:cubicBezTo>
                      <a:pt x="529" y="2159"/>
                      <a:pt x="560" y="2139"/>
                      <a:pt x="560" y="2119"/>
                    </a:cubicBezTo>
                    <a:cubicBezTo>
                      <a:pt x="560" y="1797"/>
                      <a:pt x="386" y="1532"/>
                      <a:pt x="239" y="1273"/>
                    </a:cubicBezTo>
                    <a:cubicBezTo>
                      <a:pt x="64" y="832"/>
                      <a:pt x="295" y="455"/>
                      <a:pt x="386" y="21"/>
                    </a:cubicBezTo>
                    <a:cubicBezTo>
                      <a:pt x="386" y="7"/>
                      <a:pt x="377" y="0"/>
                      <a:pt x="368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726;p60">
                <a:extLst>
                  <a:ext uri="{FF2B5EF4-FFF2-40B4-BE49-F238E27FC236}">
                    <a16:creationId xmlns:a16="http://schemas.microsoft.com/office/drawing/2014/main" id="{C8FCDE01-A8F6-3690-1A47-C8B638EA62F9}"/>
                  </a:ext>
                </a:extLst>
              </p:cNvPr>
              <p:cNvSpPr/>
              <p:nvPr/>
            </p:nvSpPr>
            <p:spPr>
              <a:xfrm>
                <a:off x="3822601" y="3631851"/>
                <a:ext cx="12424" cy="19182"/>
              </a:xfrm>
              <a:custGeom>
                <a:avLst/>
                <a:gdLst/>
                <a:ahLst/>
                <a:cxnLst/>
                <a:rect l="l" t="t" r="r" b="b"/>
                <a:pathLst>
                  <a:path w="546" h="843" extrusionOk="0">
                    <a:moveTo>
                      <a:pt x="524" y="0"/>
                    </a:moveTo>
                    <a:cubicBezTo>
                      <a:pt x="520" y="0"/>
                      <a:pt x="517" y="3"/>
                      <a:pt x="517" y="13"/>
                    </a:cubicBezTo>
                    <a:cubicBezTo>
                      <a:pt x="398" y="306"/>
                      <a:pt x="195" y="537"/>
                      <a:pt x="21" y="803"/>
                    </a:cubicBezTo>
                    <a:cubicBezTo>
                      <a:pt x="1" y="823"/>
                      <a:pt x="23" y="842"/>
                      <a:pt x="48" y="842"/>
                    </a:cubicBezTo>
                    <a:cubicBezTo>
                      <a:pt x="58" y="842"/>
                      <a:pt x="68" y="839"/>
                      <a:pt x="77" y="831"/>
                    </a:cubicBezTo>
                    <a:cubicBezTo>
                      <a:pt x="279" y="593"/>
                      <a:pt x="426" y="334"/>
                      <a:pt x="545" y="13"/>
                    </a:cubicBezTo>
                    <a:cubicBezTo>
                      <a:pt x="545" y="13"/>
                      <a:pt x="533" y="0"/>
                      <a:pt x="52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727;p60">
                <a:extLst>
                  <a:ext uri="{FF2B5EF4-FFF2-40B4-BE49-F238E27FC236}">
                    <a16:creationId xmlns:a16="http://schemas.microsoft.com/office/drawing/2014/main" id="{92BBB3D1-AD8B-4CED-C6B4-AE0ACF7851B2}"/>
                  </a:ext>
                </a:extLst>
              </p:cNvPr>
              <p:cNvSpPr/>
              <p:nvPr/>
            </p:nvSpPr>
            <p:spPr>
              <a:xfrm>
                <a:off x="3693056" y="3457138"/>
                <a:ext cx="85627" cy="76206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3349" extrusionOk="0">
                    <a:moveTo>
                      <a:pt x="1693" y="230"/>
                    </a:moveTo>
                    <a:cubicBezTo>
                      <a:pt x="1952" y="230"/>
                      <a:pt x="2155" y="349"/>
                      <a:pt x="2364" y="440"/>
                    </a:cubicBezTo>
                    <a:cubicBezTo>
                      <a:pt x="2539" y="524"/>
                      <a:pt x="2742" y="580"/>
                      <a:pt x="2889" y="726"/>
                    </a:cubicBezTo>
                    <a:cubicBezTo>
                      <a:pt x="3203" y="992"/>
                      <a:pt x="3413" y="1517"/>
                      <a:pt x="3378" y="1894"/>
                    </a:cubicBezTo>
                    <a:cubicBezTo>
                      <a:pt x="3322" y="2328"/>
                      <a:pt x="3175" y="2677"/>
                      <a:pt x="2798" y="2943"/>
                    </a:cubicBezTo>
                    <a:cubicBezTo>
                      <a:pt x="2623" y="3090"/>
                      <a:pt x="2448" y="3174"/>
                      <a:pt x="2217" y="3202"/>
                    </a:cubicBezTo>
                    <a:cubicBezTo>
                      <a:pt x="2015" y="3202"/>
                      <a:pt x="1840" y="3174"/>
                      <a:pt x="1630" y="3146"/>
                    </a:cubicBezTo>
                    <a:cubicBezTo>
                      <a:pt x="1455" y="3118"/>
                      <a:pt x="1225" y="3118"/>
                      <a:pt x="1050" y="3062"/>
                    </a:cubicBezTo>
                    <a:cubicBezTo>
                      <a:pt x="875" y="2999"/>
                      <a:pt x="728" y="2852"/>
                      <a:pt x="581" y="2768"/>
                    </a:cubicBezTo>
                    <a:cubicBezTo>
                      <a:pt x="469" y="2677"/>
                      <a:pt x="378" y="2621"/>
                      <a:pt x="350" y="2502"/>
                    </a:cubicBezTo>
                    <a:cubicBezTo>
                      <a:pt x="323" y="2419"/>
                      <a:pt x="323" y="2328"/>
                      <a:pt x="295" y="2244"/>
                    </a:cubicBezTo>
                    <a:cubicBezTo>
                      <a:pt x="267" y="1978"/>
                      <a:pt x="232" y="1775"/>
                      <a:pt x="295" y="1489"/>
                    </a:cubicBezTo>
                    <a:cubicBezTo>
                      <a:pt x="378" y="1251"/>
                      <a:pt x="469" y="992"/>
                      <a:pt x="616" y="754"/>
                    </a:cubicBezTo>
                    <a:lnTo>
                      <a:pt x="644" y="754"/>
                    </a:lnTo>
                    <a:cubicBezTo>
                      <a:pt x="875" y="496"/>
                      <a:pt x="1343" y="230"/>
                      <a:pt x="1693" y="230"/>
                    </a:cubicBezTo>
                    <a:close/>
                    <a:moveTo>
                      <a:pt x="1745" y="0"/>
                    </a:moveTo>
                    <a:cubicBezTo>
                      <a:pt x="1671" y="0"/>
                      <a:pt x="1595" y="8"/>
                      <a:pt x="1518" y="27"/>
                    </a:cubicBezTo>
                    <a:cubicBezTo>
                      <a:pt x="1141" y="90"/>
                      <a:pt x="728" y="349"/>
                      <a:pt x="525" y="670"/>
                    </a:cubicBezTo>
                    <a:lnTo>
                      <a:pt x="525" y="698"/>
                    </a:lnTo>
                    <a:cubicBezTo>
                      <a:pt x="441" y="789"/>
                      <a:pt x="350" y="901"/>
                      <a:pt x="295" y="1048"/>
                    </a:cubicBezTo>
                    <a:cubicBezTo>
                      <a:pt x="204" y="1223"/>
                      <a:pt x="120" y="1426"/>
                      <a:pt x="57" y="1600"/>
                    </a:cubicBezTo>
                    <a:cubicBezTo>
                      <a:pt x="1" y="1803"/>
                      <a:pt x="29" y="2013"/>
                      <a:pt x="57" y="2216"/>
                    </a:cubicBezTo>
                    <a:cubicBezTo>
                      <a:pt x="92" y="2391"/>
                      <a:pt x="92" y="2593"/>
                      <a:pt x="176" y="2740"/>
                    </a:cubicBezTo>
                    <a:cubicBezTo>
                      <a:pt x="295" y="2887"/>
                      <a:pt x="469" y="2999"/>
                      <a:pt x="616" y="3090"/>
                    </a:cubicBezTo>
                    <a:cubicBezTo>
                      <a:pt x="756" y="3174"/>
                      <a:pt x="903" y="3293"/>
                      <a:pt x="1078" y="3321"/>
                    </a:cubicBezTo>
                    <a:cubicBezTo>
                      <a:pt x="1145" y="3330"/>
                      <a:pt x="1214" y="3333"/>
                      <a:pt x="1282" y="3333"/>
                    </a:cubicBezTo>
                    <a:cubicBezTo>
                      <a:pt x="1420" y="3333"/>
                      <a:pt x="1558" y="3321"/>
                      <a:pt x="1693" y="3321"/>
                    </a:cubicBezTo>
                    <a:cubicBezTo>
                      <a:pt x="1896" y="3321"/>
                      <a:pt x="2071" y="3349"/>
                      <a:pt x="2273" y="3349"/>
                    </a:cubicBezTo>
                    <a:cubicBezTo>
                      <a:pt x="2476" y="3349"/>
                      <a:pt x="2651" y="3265"/>
                      <a:pt x="2826" y="3174"/>
                    </a:cubicBezTo>
                    <a:cubicBezTo>
                      <a:pt x="3119" y="2999"/>
                      <a:pt x="3378" y="2768"/>
                      <a:pt x="3497" y="2419"/>
                    </a:cubicBezTo>
                    <a:cubicBezTo>
                      <a:pt x="3763" y="1719"/>
                      <a:pt x="3525" y="726"/>
                      <a:pt x="2770" y="377"/>
                    </a:cubicBezTo>
                    <a:cubicBezTo>
                      <a:pt x="2455" y="208"/>
                      <a:pt x="2117" y="0"/>
                      <a:pt x="174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728;p60">
                <a:extLst>
                  <a:ext uri="{FF2B5EF4-FFF2-40B4-BE49-F238E27FC236}">
                    <a16:creationId xmlns:a16="http://schemas.microsoft.com/office/drawing/2014/main" id="{B7CBDE28-6D8D-7835-E9E0-031D6284AA4D}"/>
                  </a:ext>
                </a:extLst>
              </p:cNvPr>
              <p:cNvSpPr/>
              <p:nvPr/>
            </p:nvSpPr>
            <p:spPr>
              <a:xfrm>
                <a:off x="3707711" y="3473249"/>
                <a:ext cx="25781" cy="26237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153" extrusionOk="0">
                    <a:moveTo>
                      <a:pt x="630" y="134"/>
                    </a:moveTo>
                    <a:cubicBezTo>
                      <a:pt x="811" y="134"/>
                      <a:pt x="958" y="273"/>
                      <a:pt x="958" y="459"/>
                    </a:cubicBezTo>
                    <a:cubicBezTo>
                      <a:pt x="930" y="690"/>
                      <a:pt x="783" y="892"/>
                      <a:pt x="581" y="955"/>
                    </a:cubicBezTo>
                    <a:cubicBezTo>
                      <a:pt x="547" y="963"/>
                      <a:pt x="515" y="967"/>
                      <a:pt x="486" y="967"/>
                    </a:cubicBezTo>
                    <a:cubicBezTo>
                      <a:pt x="413" y="967"/>
                      <a:pt x="352" y="945"/>
                      <a:pt x="287" y="920"/>
                    </a:cubicBezTo>
                    <a:cubicBezTo>
                      <a:pt x="322" y="892"/>
                      <a:pt x="322" y="892"/>
                      <a:pt x="322" y="864"/>
                    </a:cubicBezTo>
                    <a:cubicBezTo>
                      <a:pt x="350" y="781"/>
                      <a:pt x="378" y="718"/>
                      <a:pt x="406" y="662"/>
                    </a:cubicBezTo>
                    <a:cubicBezTo>
                      <a:pt x="497" y="515"/>
                      <a:pt x="636" y="515"/>
                      <a:pt x="755" y="396"/>
                    </a:cubicBezTo>
                    <a:cubicBezTo>
                      <a:pt x="783" y="396"/>
                      <a:pt x="755" y="340"/>
                      <a:pt x="727" y="340"/>
                    </a:cubicBezTo>
                    <a:cubicBezTo>
                      <a:pt x="608" y="396"/>
                      <a:pt x="553" y="396"/>
                      <a:pt x="462" y="459"/>
                    </a:cubicBezTo>
                    <a:cubicBezTo>
                      <a:pt x="406" y="515"/>
                      <a:pt x="350" y="571"/>
                      <a:pt x="287" y="662"/>
                    </a:cubicBezTo>
                    <a:cubicBezTo>
                      <a:pt x="287" y="690"/>
                      <a:pt x="231" y="781"/>
                      <a:pt x="231" y="864"/>
                    </a:cubicBezTo>
                    <a:cubicBezTo>
                      <a:pt x="203" y="809"/>
                      <a:pt x="175" y="718"/>
                      <a:pt x="203" y="634"/>
                    </a:cubicBezTo>
                    <a:cubicBezTo>
                      <a:pt x="259" y="431"/>
                      <a:pt x="378" y="193"/>
                      <a:pt x="581" y="137"/>
                    </a:cubicBezTo>
                    <a:cubicBezTo>
                      <a:pt x="597" y="135"/>
                      <a:pt x="614" y="134"/>
                      <a:pt x="630" y="134"/>
                    </a:cubicBezTo>
                    <a:close/>
                    <a:moveTo>
                      <a:pt x="713" y="0"/>
                    </a:moveTo>
                    <a:cubicBezTo>
                      <a:pt x="644" y="0"/>
                      <a:pt x="574" y="14"/>
                      <a:pt x="525" y="46"/>
                    </a:cubicBezTo>
                    <a:cubicBezTo>
                      <a:pt x="259" y="109"/>
                      <a:pt x="0" y="543"/>
                      <a:pt x="28" y="837"/>
                    </a:cubicBezTo>
                    <a:cubicBezTo>
                      <a:pt x="47" y="1057"/>
                      <a:pt x="231" y="1153"/>
                      <a:pt x="421" y="1153"/>
                    </a:cubicBezTo>
                    <a:cubicBezTo>
                      <a:pt x="508" y="1153"/>
                      <a:pt x="597" y="1133"/>
                      <a:pt x="671" y="1095"/>
                    </a:cubicBezTo>
                    <a:cubicBezTo>
                      <a:pt x="930" y="955"/>
                      <a:pt x="1133" y="571"/>
                      <a:pt x="1049" y="284"/>
                    </a:cubicBezTo>
                    <a:cubicBezTo>
                      <a:pt x="986" y="193"/>
                      <a:pt x="930" y="81"/>
                      <a:pt x="846" y="18"/>
                    </a:cubicBezTo>
                    <a:cubicBezTo>
                      <a:pt x="809" y="7"/>
                      <a:pt x="761" y="0"/>
                      <a:pt x="713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729;p60">
                <a:extLst>
                  <a:ext uri="{FF2B5EF4-FFF2-40B4-BE49-F238E27FC236}">
                    <a16:creationId xmlns:a16="http://schemas.microsoft.com/office/drawing/2014/main" id="{32E0F5AE-AE77-B1BD-7975-77A40742231F}"/>
                  </a:ext>
                </a:extLst>
              </p:cNvPr>
              <p:cNvSpPr/>
              <p:nvPr/>
            </p:nvSpPr>
            <p:spPr>
              <a:xfrm>
                <a:off x="3727598" y="3496027"/>
                <a:ext cx="26419" cy="2746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207" extrusionOk="0">
                    <a:moveTo>
                      <a:pt x="572" y="140"/>
                    </a:moveTo>
                    <a:cubicBezTo>
                      <a:pt x="593" y="140"/>
                      <a:pt x="615" y="145"/>
                      <a:pt x="637" y="157"/>
                    </a:cubicBezTo>
                    <a:cubicBezTo>
                      <a:pt x="553" y="185"/>
                      <a:pt x="462" y="332"/>
                      <a:pt x="434" y="388"/>
                    </a:cubicBezTo>
                    <a:cubicBezTo>
                      <a:pt x="350" y="507"/>
                      <a:pt x="259" y="738"/>
                      <a:pt x="378" y="856"/>
                    </a:cubicBezTo>
                    <a:cubicBezTo>
                      <a:pt x="386" y="865"/>
                      <a:pt x="394" y="868"/>
                      <a:pt x="402" y="868"/>
                    </a:cubicBezTo>
                    <a:cubicBezTo>
                      <a:pt x="420" y="868"/>
                      <a:pt x="434" y="848"/>
                      <a:pt x="434" y="828"/>
                    </a:cubicBezTo>
                    <a:cubicBezTo>
                      <a:pt x="378" y="710"/>
                      <a:pt x="462" y="535"/>
                      <a:pt x="553" y="416"/>
                    </a:cubicBezTo>
                    <a:cubicBezTo>
                      <a:pt x="581" y="360"/>
                      <a:pt x="637" y="269"/>
                      <a:pt x="727" y="213"/>
                    </a:cubicBezTo>
                    <a:cubicBezTo>
                      <a:pt x="755" y="241"/>
                      <a:pt x="755" y="269"/>
                      <a:pt x="783" y="269"/>
                    </a:cubicBezTo>
                    <a:cubicBezTo>
                      <a:pt x="902" y="479"/>
                      <a:pt x="958" y="765"/>
                      <a:pt x="755" y="940"/>
                    </a:cubicBezTo>
                    <a:cubicBezTo>
                      <a:pt x="680" y="1003"/>
                      <a:pt x="583" y="1039"/>
                      <a:pt x="490" y="1039"/>
                    </a:cubicBezTo>
                    <a:cubicBezTo>
                      <a:pt x="367" y="1039"/>
                      <a:pt x="251" y="976"/>
                      <a:pt x="203" y="828"/>
                    </a:cubicBezTo>
                    <a:cubicBezTo>
                      <a:pt x="147" y="654"/>
                      <a:pt x="203" y="479"/>
                      <a:pt x="287" y="332"/>
                    </a:cubicBezTo>
                    <a:cubicBezTo>
                      <a:pt x="383" y="236"/>
                      <a:pt x="479" y="140"/>
                      <a:pt x="572" y="140"/>
                    </a:cubicBezTo>
                    <a:close/>
                    <a:moveTo>
                      <a:pt x="560" y="0"/>
                    </a:moveTo>
                    <a:cubicBezTo>
                      <a:pt x="529" y="0"/>
                      <a:pt x="496" y="4"/>
                      <a:pt x="462" y="10"/>
                    </a:cubicBezTo>
                    <a:cubicBezTo>
                      <a:pt x="287" y="94"/>
                      <a:pt x="175" y="332"/>
                      <a:pt x="112" y="479"/>
                    </a:cubicBezTo>
                    <a:cubicBezTo>
                      <a:pt x="28" y="682"/>
                      <a:pt x="0" y="884"/>
                      <a:pt x="147" y="1059"/>
                    </a:cubicBezTo>
                    <a:cubicBezTo>
                      <a:pt x="236" y="1161"/>
                      <a:pt x="365" y="1207"/>
                      <a:pt x="496" y="1207"/>
                    </a:cubicBezTo>
                    <a:cubicBezTo>
                      <a:pt x="662" y="1207"/>
                      <a:pt x="832" y="1132"/>
                      <a:pt x="930" y="1003"/>
                    </a:cubicBezTo>
                    <a:cubicBezTo>
                      <a:pt x="1161" y="738"/>
                      <a:pt x="1049" y="360"/>
                      <a:pt x="846" y="129"/>
                    </a:cubicBezTo>
                    <a:cubicBezTo>
                      <a:pt x="755" y="38"/>
                      <a:pt x="664" y="0"/>
                      <a:pt x="560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730;p60">
                <a:extLst>
                  <a:ext uri="{FF2B5EF4-FFF2-40B4-BE49-F238E27FC236}">
                    <a16:creationId xmlns:a16="http://schemas.microsoft.com/office/drawing/2014/main" id="{31F9ADB5-A14D-F801-9C78-663A8BCC23E4}"/>
                  </a:ext>
                </a:extLst>
              </p:cNvPr>
              <p:cNvSpPr/>
              <p:nvPr/>
            </p:nvSpPr>
            <p:spPr>
              <a:xfrm>
                <a:off x="3737451" y="3473431"/>
                <a:ext cx="21344" cy="2239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984" extrusionOk="0">
                    <a:moveTo>
                      <a:pt x="476" y="145"/>
                    </a:moveTo>
                    <a:cubicBezTo>
                      <a:pt x="500" y="145"/>
                      <a:pt x="525" y="148"/>
                      <a:pt x="553" y="157"/>
                    </a:cubicBezTo>
                    <a:cubicBezTo>
                      <a:pt x="700" y="213"/>
                      <a:pt x="763" y="451"/>
                      <a:pt x="763" y="598"/>
                    </a:cubicBezTo>
                    <a:cubicBezTo>
                      <a:pt x="779" y="767"/>
                      <a:pt x="674" y="847"/>
                      <a:pt x="548" y="847"/>
                    </a:cubicBezTo>
                    <a:cubicBezTo>
                      <a:pt x="462" y="847"/>
                      <a:pt x="366" y="809"/>
                      <a:pt x="294" y="738"/>
                    </a:cubicBezTo>
                    <a:cubicBezTo>
                      <a:pt x="238" y="682"/>
                      <a:pt x="204" y="563"/>
                      <a:pt x="176" y="479"/>
                    </a:cubicBezTo>
                    <a:cubicBezTo>
                      <a:pt x="165" y="411"/>
                      <a:pt x="189" y="387"/>
                      <a:pt x="226" y="387"/>
                    </a:cubicBezTo>
                    <a:cubicBezTo>
                      <a:pt x="284" y="387"/>
                      <a:pt x="375" y="445"/>
                      <a:pt x="413" y="479"/>
                    </a:cubicBezTo>
                    <a:cubicBezTo>
                      <a:pt x="469" y="535"/>
                      <a:pt x="553" y="598"/>
                      <a:pt x="588" y="682"/>
                    </a:cubicBezTo>
                    <a:cubicBezTo>
                      <a:pt x="596" y="690"/>
                      <a:pt x="604" y="693"/>
                      <a:pt x="613" y="693"/>
                    </a:cubicBezTo>
                    <a:cubicBezTo>
                      <a:pt x="632" y="693"/>
                      <a:pt x="652" y="673"/>
                      <a:pt x="672" y="654"/>
                    </a:cubicBezTo>
                    <a:cubicBezTo>
                      <a:pt x="672" y="535"/>
                      <a:pt x="553" y="451"/>
                      <a:pt x="441" y="388"/>
                    </a:cubicBezTo>
                    <a:cubicBezTo>
                      <a:pt x="413" y="360"/>
                      <a:pt x="350" y="332"/>
                      <a:pt x="322" y="304"/>
                    </a:cubicBezTo>
                    <a:cubicBezTo>
                      <a:pt x="300" y="304"/>
                      <a:pt x="277" y="309"/>
                      <a:pt x="259" y="309"/>
                    </a:cubicBezTo>
                    <a:cubicBezTo>
                      <a:pt x="232" y="309"/>
                      <a:pt x="217" y="298"/>
                      <a:pt x="238" y="248"/>
                    </a:cubicBezTo>
                    <a:cubicBezTo>
                      <a:pt x="238" y="185"/>
                      <a:pt x="294" y="185"/>
                      <a:pt x="322" y="157"/>
                    </a:cubicBezTo>
                    <a:cubicBezTo>
                      <a:pt x="383" y="157"/>
                      <a:pt x="428" y="145"/>
                      <a:pt x="476" y="145"/>
                    </a:cubicBezTo>
                    <a:close/>
                    <a:moveTo>
                      <a:pt x="484" y="0"/>
                    </a:moveTo>
                    <a:cubicBezTo>
                      <a:pt x="364" y="0"/>
                      <a:pt x="216" y="33"/>
                      <a:pt x="148" y="101"/>
                    </a:cubicBezTo>
                    <a:cubicBezTo>
                      <a:pt x="1" y="332"/>
                      <a:pt x="120" y="801"/>
                      <a:pt x="350" y="912"/>
                    </a:cubicBezTo>
                    <a:cubicBezTo>
                      <a:pt x="427" y="960"/>
                      <a:pt x="509" y="983"/>
                      <a:pt x="586" y="983"/>
                    </a:cubicBezTo>
                    <a:cubicBezTo>
                      <a:pt x="746" y="983"/>
                      <a:pt x="884" y="881"/>
                      <a:pt x="903" y="682"/>
                    </a:cubicBezTo>
                    <a:cubicBezTo>
                      <a:pt x="938" y="451"/>
                      <a:pt x="819" y="73"/>
                      <a:pt x="588" y="10"/>
                    </a:cubicBezTo>
                    <a:cubicBezTo>
                      <a:pt x="559" y="4"/>
                      <a:pt x="523" y="0"/>
                      <a:pt x="48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731;p60">
                <a:extLst>
                  <a:ext uri="{FF2B5EF4-FFF2-40B4-BE49-F238E27FC236}">
                    <a16:creationId xmlns:a16="http://schemas.microsoft.com/office/drawing/2014/main" id="{BBD1B718-9FAC-383D-A561-E3595C616CDD}"/>
                  </a:ext>
                </a:extLst>
              </p:cNvPr>
              <p:cNvSpPr/>
              <p:nvPr/>
            </p:nvSpPr>
            <p:spPr>
              <a:xfrm>
                <a:off x="3708348" y="3507905"/>
                <a:ext cx="13221" cy="12310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41" extrusionOk="0">
                    <a:moveTo>
                      <a:pt x="395" y="0"/>
                    </a:moveTo>
                    <a:cubicBezTo>
                      <a:pt x="385" y="0"/>
                      <a:pt x="378" y="12"/>
                      <a:pt x="378" y="41"/>
                    </a:cubicBezTo>
                    <a:cubicBezTo>
                      <a:pt x="378" y="97"/>
                      <a:pt x="434" y="160"/>
                      <a:pt x="434" y="243"/>
                    </a:cubicBezTo>
                    <a:cubicBezTo>
                      <a:pt x="434" y="271"/>
                      <a:pt x="434" y="362"/>
                      <a:pt x="378" y="418"/>
                    </a:cubicBezTo>
                    <a:cubicBezTo>
                      <a:pt x="358" y="433"/>
                      <a:pt x="337" y="439"/>
                      <a:pt x="315" y="439"/>
                    </a:cubicBezTo>
                    <a:cubicBezTo>
                      <a:pt x="243" y="439"/>
                      <a:pt x="168" y="371"/>
                      <a:pt x="147" y="306"/>
                    </a:cubicBezTo>
                    <a:cubicBezTo>
                      <a:pt x="84" y="243"/>
                      <a:pt x="56" y="132"/>
                      <a:pt x="56" y="41"/>
                    </a:cubicBezTo>
                    <a:cubicBezTo>
                      <a:pt x="56" y="27"/>
                      <a:pt x="42" y="20"/>
                      <a:pt x="28" y="20"/>
                    </a:cubicBezTo>
                    <a:cubicBezTo>
                      <a:pt x="14" y="20"/>
                      <a:pt x="0" y="27"/>
                      <a:pt x="0" y="41"/>
                    </a:cubicBezTo>
                    <a:cubicBezTo>
                      <a:pt x="0" y="188"/>
                      <a:pt x="28" y="334"/>
                      <a:pt x="119" y="446"/>
                    </a:cubicBezTo>
                    <a:cubicBezTo>
                      <a:pt x="165" y="511"/>
                      <a:pt x="237" y="540"/>
                      <a:pt x="313" y="540"/>
                    </a:cubicBezTo>
                    <a:cubicBezTo>
                      <a:pt x="376" y="540"/>
                      <a:pt x="442" y="520"/>
                      <a:pt x="497" y="481"/>
                    </a:cubicBezTo>
                    <a:cubicBezTo>
                      <a:pt x="580" y="390"/>
                      <a:pt x="553" y="243"/>
                      <a:pt x="497" y="160"/>
                    </a:cubicBezTo>
                    <a:cubicBezTo>
                      <a:pt x="497" y="112"/>
                      <a:pt x="429" y="0"/>
                      <a:pt x="39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732;p60">
                <a:extLst>
                  <a:ext uri="{FF2B5EF4-FFF2-40B4-BE49-F238E27FC236}">
                    <a16:creationId xmlns:a16="http://schemas.microsoft.com/office/drawing/2014/main" id="{EDC1C3F0-8B92-9814-2284-1B94ECA0816C}"/>
                  </a:ext>
                </a:extLst>
              </p:cNvPr>
              <p:cNvSpPr/>
              <p:nvPr/>
            </p:nvSpPr>
            <p:spPr>
              <a:xfrm>
                <a:off x="3756065" y="3495208"/>
                <a:ext cx="9898" cy="1376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605" extrusionOk="0">
                    <a:moveTo>
                      <a:pt x="222" y="0"/>
                    </a:moveTo>
                    <a:cubicBezTo>
                      <a:pt x="170" y="0"/>
                      <a:pt x="107" y="80"/>
                      <a:pt x="57" y="102"/>
                    </a:cubicBezTo>
                    <a:cubicBezTo>
                      <a:pt x="1" y="193"/>
                      <a:pt x="1" y="340"/>
                      <a:pt x="29" y="424"/>
                    </a:cubicBezTo>
                    <a:cubicBezTo>
                      <a:pt x="53" y="527"/>
                      <a:pt x="104" y="604"/>
                      <a:pt x="190" y="604"/>
                    </a:cubicBezTo>
                    <a:cubicBezTo>
                      <a:pt x="203" y="604"/>
                      <a:pt x="217" y="602"/>
                      <a:pt x="232" y="599"/>
                    </a:cubicBezTo>
                    <a:cubicBezTo>
                      <a:pt x="295" y="599"/>
                      <a:pt x="322" y="571"/>
                      <a:pt x="378" y="515"/>
                    </a:cubicBezTo>
                    <a:cubicBezTo>
                      <a:pt x="406" y="452"/>
                      <a:pt x="406" y="424"/>
                      <a:pt x="434" y="368"/>
                    </a:cubicBezTo>
                    <a:cubicBezTo>
                      <a:pt x="434" y="348"/>
                      <a:pt x="407" y="325"/>
                      <a:pt x="390" y="325"/>
                    </a:cubicBezTo>
                    <a:cubicBezTo>
                      <a:pt x="383" y="325"/>
                      <a:pt x="378" y="330"/>
                      <a:pt x="378" y="340"/>
                    </a:cubicBezTo>
                    <a:cubicBezTo>
                      <a:pt x="322" y="368"/>
                      <a:pt x="322" y="424"/>
                      <a:pt x="260" y="452"/>
                    </a:cubicBezTo>
                    <a:cubicBezTo>
                      <a:pt x="238" y="475"/>
                      <a:pt x="219" y="485"/>
                      <a:pt x="201" y="485"/>
                    </a:cubicBezTo>
                    <a:cubicBezTo>
                      <a:pt x="151" y="485"/>
                      <a:pt x="120" y="403"/>
                      <a:pt x="120" y="340"/>
                    </a:cubicBezTo>
                    <a:cubicBezTo>
                      <a:pt x="120" y="249"/>
                      <a:pt x="148" y="193"/>
                      <a:pt x="176" y="130"/>
                    </a:cubicBezTo>
                    <a:cubicBezTo>
                      <a:pt x="204" y="102"/>
                      <a:pt x="260" y="74"/>
                      <a:pt x="295" y="46"/>
                    </a:cubicBezTo>
                    <a:lnTo>
                      <a:pt x="260" y="18"/>
                    </a:lnTo>
                    <a:cubicBezTo>
                      <a:pt x="248" y="5"/>
                      <a:pt x="236" y="0"/>
                      <a:pt x="222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733;p60">
                <a:extLst>
                  <a:ext uri="{FF2B5EF4-FFF2-40B4-BE49-F238E27FC236}">
                    <a16:creationId xmlns:a16="http://schemas.microsoft.com/office/drawing/2014/main" id="{8FF0C99F-002C-D463-1007-5EC2829C141C}"/>
                  </a:ext>
                </a:extLst>
              </p:cNvPr>
              <p:cNvSpPr/>
              <p:nvPr/>
            </p:nvSpPr>
            <p:spPr>
              <a:xfrm>
                <a:off x="3626088" y="3418364"/>
                <a:ext cx="155781" cy="127860"/>
              </a:xfrm>
              <a:custGeom>
                <a:avLst/>
                <a:gdLst/>
                <a:ahLst/>
                <a:cxnLst/>
                <a:rect l="l" t="t" r="r" b="b"/>
                <a:pathLst>
                  <a:path w="6846" h="5619" extrusionOk="0">
                    <a:moveTo>
                      <a:pt x="2538" y="186"/>
                    </a:moveTo>
                    <a:cubicBezTo>
                      <a:pt x="2622" y="249"/>
                      <a:pt x="2685" y="333"/>
                      <a:pt x="2741" y="396"/>
                    </a:cubicBezTo>
                    <a:cubicBezTo>
                      <a:pt x="2825" y="480"/>
                      <a:pt x="2916" y="535"/>
                      <a:pt x="3035" y="626"/>
                    </a:cubicBezTo>
                    <a:cubicBezTo>
                      <a:pt x="3210" y="773"/>
                      <a:pt x="3384" y="920"/>
                      <a:pt x="3559" y="1032"/>
                    </a:cubicBezTo>
                    <a:cubicBezTo>
                      <a:pt x="3762" y="1151"/>
                      <a:pt x="3965" y="1270"/>
                      <a:pt x="4195" y="1270"/>
                    </a:cubicBezTo>
                    <a:cubicBezTo>
                      <a:pt x="4461" y="1298"/>
                      <a:pt x="4748" y="1270"/>
                      <a:pt x="5014" y="1326"/>
                    </a:cubicBezTo>
                    <a:cubicBezTo>
                      <a:pt x="5160" y="1354"/>
                      <a:pt x="5244" y="1410"/>
                      <a:pt x="5335" y="1528"/>
                    </a:cubicBezTo>
                    <a:cubicBezTo>
                      <a:pt x="5391" y="1584"/>
                      <a:pt x="5447" y="1619"/>
                      <a:pt x="5510" y="1675"/>
                    </a:cubicBezTo>
                    <a:cubicBezTo>
                      <a:pt x="5713" y="1759"/>
                      <a:pt x="5916" y="1703"/>
                      <a:pt x="6118" y="1794"/>
                    </a:cubicBezTo>
                    <a:cubicBezTo>
                      <a:pt x="6440" y="1906"/>
                      <a:pt x="6496" y="2256"/>
                      <a:pt x="6531" y="2549"/>
                    </a:cubicBezTo>
                    <a:cubicBezTo>
                      <a:pt x="6587" y="2808"/>
                      <a:pt x="6643" y="3102"/>
                      <a:pt x="6671" y="3367"/>
                    </a:cubicBezTo>
                    <a:cubicBezTo>
                      <a:pt x="6671" y="3745"/>
                      <a:pt x="6643" y="4123"/>
                      <a:pt x="6559" y="4472"/>
                    </a:cubicBezTo>
                    <a:cubicBezTo>
                      <a:pt x="6440" y="4906"/>
                      <a:pt x="6062" y="5199"/>
                      <a:pt x="5622" y="5255"/>
                    </a:cubicBezTo>
                    <a:cubicBezTo>
                      <a:pt x="5275" y="5282"/>
                      <a:pt x="4956" y="5434"/>
                      <a:pt x="4623" y="5434"/>
                    </a:cubicBezTo>
                    <a:cubicBezTo>
                      <a:pt x="4513" y="5434"/>
                      <a:pt x="4401" y="5418"/>
                      <a:pt x="4286" y="5374"/>
                    </a:cubicBezTo>
                    <a:cubicBezTo>
                      <a:pt x="4112" y="5318"/>
                      <a:pt x="3937" y="5227"/>
                      <a:pt x="3762" y="5199"/>
                    </a:cubicBezTo>
                    <a:cubicBezTo>
                      <a:pt x="3559" y="5143"/>
                      <a:pt x="3349" y="5171"/>
                      <a:pt x="3147" y="5025"/>
                    </a:cubicBezTo>
                    <a:cubicBezTo>
                      <a:pt x="2825" y="4794"/>
                      <a:pt x="2769" y="4353"/>
                      <a:pt x="2594" y="4032"/>
                    </a:cubicBezTo>
                    <a:cubicBezTo>
                      <a:pt x="2510" y="3857"/>
                      <a:pt x="2447" y="3682"/>
                      <a:pt x="2363" y="3507"/>
                    </a:cubicBezTo>
                    <a:cubicBezTo>
                      <a:pt x="2301" y="3395"/>
                      <a:pt x="2245" y="3304"/>
                      <a:pt x="2161" y="3249"/>
                    </a:cubicBezTo>
                    <a:cubicBezTo>
                      <a:pt x="1811" y="3046"/>
                      <a:pt x="1399" y="3074"/>
                      <a:pt x="1049" y="2899"/>
                    </a:cubicBezTo>
                    <a:cubicBezTo>
                      <a:pt x="790" y="2752"/>
                      <a:pt x="762" y="2458"/>
                      <a:pt x="699" y="2200"/>
                    </a:cubicBezTo>
                    <a:cubicBezTo>
                      <a:pt x="699" y="2053"/>
                      <a:pt x="671" y="1878"/>
                      <a:pt x="671" y="1731"/>
                    </a:cubicBezTo>
                    <a:lnTo>
                      <a:pt x="671" y="1731"/>
                    </a:lnTo>
                    <a:cubicBezTo>
                      <a:pt x="874" y="1997"/>
                      <a:pt x="993" y="2346"/>
                      <a:pt x="1287" y="2521"/>
                    </a:cubicBezTo>
                    <a:cubicBezTo>
                      <a:pt x="1380" y="2596"/>
                      <a:pt x="1464" y="2621"/>
                      <a:pt x="1561" y="2621"/>
                    </a:cubicBezTo>
                    <a:cubicBezTo>
                      <a:pt x="1610" y="2621"/>
                      <a:pt x="1662" y="2615"/>
                      <a:pt x="1720" y="2605"/>
                    </a:cubicBezTo>
                    <a:cubicBezTo>
                      <a:pt x="1867" y="2605"/>
                      <a:pt x="1986" y="2605"/>
                      <a:pt x="2126" y="2696"/>
                    </a:cubicBezTo>
                    <a:cubicBezTo>
                      <a:pt x="2189" y="2752"/>
                      <a:pt x="2245" y="2808"/>
                      <a:pt x="2336" y="2871"/>
                    </a:cubicBezTo>
                    <a:cubicBezTo>
                      <a:pt x="2346" y="2876"/>
                      <a:pt x="2356" y="2878"/>
                      <a:pt x="2366" y="2878"/>
                    </a:cubicBezTo>
                    <a:cubicBezTo>
                      <a:pt x="2410" y="2878"/>
                      <a:pt x="2447" y="2832"/>
                      <a:pt x="2447" y="2780"/>
                    </a:cubicBezTo>
                    <a:cubicBezTo>
                      <a:pt x="2391" y="2521"/>
                      <a:pt x="2189" y="2228"/>
                      <a:pt x="2014" y="2053"/>
                    </a:cubicBezTo>
                    <a:cubicBezTo>
                      <a:pt x="1895" y="1906"/>
                      <a:pt x="1601" y="1647"/>
                      <a:pt x="1601" y="1444"/>
                    </a:cubicBezTo>
                    <a:cubicBezTo>
                      <a:pt x="1601" y="1326"/>
                      <a:pt x="1748" y="1298"/>
                      <a:pt x="1720" y="1151"/>
                    </a:cubicBezTo>
                    <a:cubicBezTo>
                      <a:pt x="1692" y="1060"/>
                      <a:pt x="1545" y="976"/>
                      <a:pt x="1461" y="920"/>
                    </a:cubicBezTo>
                    <a:cubicBezTo>
                      <a:pt x="1315" y="773"/>
                      <a:pt x="1168" y="710"/>
                      <a:pt x="993" y="626"/>
                    </a:cubicBezTo>
                    <a:cubicBezTo>
                      <a:pt x="846" y="508"/>
                      <a:pt x="671" y="452"/>
                      <a:pt x="525" y="361"/>
                    </a:cubicBezTo>
                    <a:cubicBezTo>
                      <a:pt x="643" y="305"/>
                      <a:pt x="762" y="277"/>
                      <a:pt x="874" y="277"/>
                    </a:cubicBezTo>
                    <a:cubicBezTo>
                      <a:pt x="1049" y="305"/>
                      <a:pt x="1224" y="396"/>
                      <a:pt x="1399" y="452"/>
                    </a:cubicBezTo>
                    <a:cubicBezTo>
                      <a:pt x="1573" y="508"/>
                      <a:pt x="1748" y="570"/>
                      <a:pt x="1895" y="654"/>
                    </a:cubicBezTo>
                    <a:cubicBezTo>
                      <a:pt x="2126" y="857"/>
                      <a:pt x="2273" y="1123"/>
                      <a:pt x="2566" y="1270"/>
                    </a:cubicBezTo>
                    <a:cubicBezTo>
                      <a:pt x="2676" y="1332"/>
                      <a:pt x="2847" y="1414"/>
                      <a:pt x="2989" y="1414"/>
                    </a:cubicBezTo>
                    <a:cubicBezTo>
                      <a:pt x="3037" y="1414"/>
                      <a:pt x="3081" y="1405"/>
                      <a:pt x="3119" y="1382"/>
                    </a:cubicBezTo>
                    <a:cubicBezTo>
                      <a:pt x="3147" y="1354"/>
                      <a:pt x="3147" y="1326"/>
                      <a:pt x="3147" y="1298"/>
                    </a:cubicBezTo>
                    <a:cubicBezTo>
                      <a:pt x="3091" y="1151"/>
                      <a:pt x="2888" y="1032"/>
                      <a:pt x="2825" y="885"/>
                    </a:cubicBezTo>
                    <a:cubicBezTo>
                      <a:pt x="2713" y="682"/>
                      <a:pt x="2594" y="424"/>
                      <a:pt x="2538" y="186"/>
                    </a:cubicBezTo>
                    <a:close/>
                    <a:moveTo>
                      <a:pt x="2480" y="0"/>
                    </a:moveTo>
                    <a:cubicBezTo>
                      <a:pt x="2450" y="0"/>
                      <a:pt x="2419" y="28"/>
                      <a:pt x="2419" y="74"/>
                    </a:cubicBezTo>
                    <a:cubicBezTo>
                      <a:pt x="2419" y="221"/>
                      <a:pt x="2510" y="396"/>
                      <a:pt x="2566" y="535"/>
                    </a:cubicBezTo>
                    <a:cubicBezTo>
                      <a:pt x="2622" y="745"/>
                      <a:pt x="2713" y="948"/>
                      <a:pt x="2825" y="1123"/>
                    </a:cubicBezTo>
                    <a:cubicBezTo>
                      <a:pt x="2860" y="1179"/>
                      <a:pt x="2916" y="1207"/>
                      <a:pt x="2972" y="1270"/>
                    </a:cubicBezTo>
                    <a:cubicBezTo>
                      <a:pt x="2944" y="1270"/>
                      <a:pt x="2888" y="1235"/>
                      <a:pt x="2888" y="1235"/>
                    </a:cubicBezTo>
                    <a:cubicBezTo>
                      <a:pt x="2650" y="1123"/>
                      <a:pt x="2447" y="1032"/>
                      <a:pt x="2273" y="829"/>
                    </a:cubicBezTo>
                    <a:cubicBezTo>
                      <a:pt x="2161" y="654"/>
                      <a:pt x="2014" y="508"/>
                      <a:pt x="1839" y="424"/>
                    </a:cubicBezTo>
                    <a:cubicBezTo>
                      <a:pt x="1664" y="333"/>
                      <a:pt x="1427" y="277"/>
                      <a:pt x="1224" y="186"/>
                    </a:cubicBezTo>
                    <a:cubicBezTo>
                      <a:pt x="1080" y="117"/>
                      <a:pt x="979" y="67"/>
                      <a:pt x="830" y="67"/>
                    </a:cubicBezTo>
                    <a:cubicBezTo>
                      <a:pt x="799" y="67"/>
                      <a:pt x="764" y="69"/>
                      <a:pt x="727" y="74"/>
                    </a:cubicBezTo>
                    <a:cubicBezTo>
                      <a:pt x="525" y="102"/>
                      <a:pt x="350" y="221"/>
                      <a:pt x="175" y="249"/>
                    </a:cubicBezTo>
                    <a:lnTo>
                      <a:pt x="119" y="249"/>
                    </a:lnTo>
                    <a:cubicBezTo>
                      <a:pt x="0" y="249"/>
                      <a:pt x="0" y="424"/>
                      <a:pt x="119" y="424"/>
                    </a:cubicBezTo>
                    <a:cubicBezTo>
                      <a:pt x="147" y="438"/>
                      <a:pt x="177" y="445"/>
                      <a:pt x="210" y="445"/>
                    </a:cubicBezTo>
                    <a:cubicBezTo>
                      <a:pt x="243" y="445"/>
                      <a:pt x="280" y="438"/>
                      <a:pt x="322" y="424"/>
                    </a:cubicBezTo>
                    <a:cubicBezTo>
                      <a:pt x="469" y="452"/>
                      <a:pt x="643" y="570"/>
                      <a:pt x="762" y="626"/>
                    </a:cubicBezTo>
                    <a:cubicBezTo>
                      <a:pt x="937" y="710"/>
                      <a:pt x="1112" y="801"/>
                      <a:pt x="1252" y="920"/>
                    </a:cubicBezTo>
                    <a:cubicBezTo>
                      <a:pt x="1315" y="948"/>
                      <a:pt x="1545" y="1123"/>
                      <a:pt x="1545" y="1207"/>
                    </a:cubicBezTo>
                    <a:lnTo>
                      <a:pt x="1461" y="1298"/>
                    </a:lnTo>
                    <a:cubicBezTo>
                      <a:pt x="1427" y="1354"/>
                      <a:pt x="1427" y="1382"/>
                      <a:pt x="1427" y="1444"/>
                    </a:cubicBezTo>
                    <a:cubicBezTo>
                      <a:pt x="1399" y="1675"/>
                      <a:pt x="1636" y="1878"/>
                      <a:pt x="1776" y="2025"/>
                    </a:cubicBezTo>
                    <a:cubicBezTo>
                      <a:pt x="1923" y="2200"/>
                      <a:pt x="2098" y="2374"/>
                      <a:pt x="2189" y="2577"/>
                    </a:cubicBezTo>
                    <a:cubicBezTo>
                      <a:pt x="2161" y="2549"/>
                      <a:pt x="2070" y="2493"/>
                      <a:pt x="2014" y="2493"/>
                    </a:cubicBezTo>
                    <a:cubicBezTo>
                      <a:pt x="1967" y="2479"/>
                      <a:pt x="1920" y="2474"/>
                      <a:pt x="1873" y="2474"/>
                    </a:cubicBezTo>
                    <a:cubicBezTo>
                      <a:pt x="1777" y="2474"/>
                      <a:pt x="1680" y="2494"/>
                      <a:pt x="1584" y="2494"/>
                    </a:cubicBezTo>
                    <a:cubicBezTo>
                      <a:pt x="1521" y="2494"/>
                      <a:pt x="1460" y="2486"/>
                      <a:pt x="1399" y="2458"/>
                    </a:cubicBezTo>
                    <a:cubicBezTo>
                      <a:pt x="1196" y="2346"/>
                      <a:pt x="1077" y="2081"/>
                      <a:pt x="965" y="1906"/>
                    </a:cubicBezTo>
                    <a:cubicBezTo>
                      <a:pt x="874" y="1794"/>
                      <a:pt x="790" y="1647"/>
                      <a:pt x="671" y="1556"/>
                    </a:cubicBezTo>
                    <a:cubicBezTo>
                      <a:pt x="655" y="1548"/>
                      <a:pt x="638" y="1545"/>
                      <a:pt x="622" y="1545"/>
                    </a:cubicBezTo>
                    <a:cubicBezTo>
                      <a:pt x="584" y="1545"/>
                      <a:pt x="552" y="1565"/>
                      <a:pt x="552" y="1584"/>
                    </a:cubicBezTo>
                    <a:cubicBezTo>
                      <a:pt x="552" y="1759"/>
                      <a:pt x="552" y="1934"/>
                      <a:pt x="587" y="2109"/>
                    </a:cubicBezTo>
                    <a:cubicBezTo>
                      <a:pt x="587" y="2284"/>
                      <a:pt x="587" y="2493"/>
                      <a:pt x="671" y="2668"/>
                    </a:cubicBezTo>
                    <a:cubicBezTo>
                      <a:pt x="762" y="2927"/>
                      <a:pt x="993" y="3074"/>
                      <a:pt x="1252" y="3130"/>
                    </a:cubicBezTo>
                    <a:cubicBezTo>
                      <a:pt x="1427" y="3193"/>
                      <a:pt x="1636" y="3221"/>
                      <a:pt x="1811" y="3304"/>
                    </a:cubicBezTo>
                    <a:cubicBezTo>
                      <a:pt x="1895" y="3367"/>
                      <a:pt x="1986" y="3395"/>
                      <a:pt x="2042" y="3451"/>
                    </a:cubicBezTo>
                    <a:cubicBezTo>
                      <a:pt x="2126" y="3542"/>
                      <a:pt x="2161" y="3626"/>
                      <a:pt x="2189" y="3745"/>
                    </a:cubicBezTo>
                    <a:cubicBezTo>
                      <a:pt x="2245" y="3892"/>
                      <a:pt x="2336" y="4004"/>
                      <a:pt x="2419" y="4151"/>
                    </a:cubicBezTo>
                    <a:cubicBezTo>
                      <a:pt x="2510" y="4297"/>
                      <a:pt x="2566" y="4444"/>
                      <a:pt x="2650" y="4591"/>
                    </a:cubicBezTo>
                    <a:cubicBezTo>
                      <a:pt x="2769" y="4878"/>
                      <a:pt x="2916" y="5115"/>
                      <a:pt x="3210" y="5227"/>
                    </a:cubicBezTo>
                    <a:cubicBezTo>
                      <a:pt x="3349" y="5318"/>
                      <a:pt x="3496" y="5318"/>
                      <a:pt x="3671" y="5346"/>
                    </a:cubicBezTo>
                    <a:cubicBezTo>
                      <a:pt x="3846" y="5374"/>
                      <a:pt x="4049" y="5493"/>
                      <a:pt x="4223" y="5549"/>
                    </a:cubicBezTo>
                    <a:cubicBezTo>
                      <a:pt x="4355" y="5599"/>
                      <a:pt x="4479" y="5618"/>
                      <a:pt x="4600" y="5618"/>
                    </a:cubicBezTo>
                    <a:cubicBezTo>
                      <a:pt x="4832" y="5618"/>
                      <a:pt x="5055" y="5548"/>
                      <a:pt x="5307" y="5493"/>
                    </a:cubicBezTo>
                    <a:cubicBezTo>
                      <a:pt x="5510" y="5465"/>
                      <a:pt x="5713" y="5493"/>
                      <a:pt x="5888" y="5430"/>
                    </a:cubicBezTo>
                    <a:cubicBezTo>
                      <a:pt x="6034" y="5402"/>
                      <a:pt x="6181" y="5290"/>
                      <a:pt x="6293" y="5227"/>
                    </a:cubicBezTo>
                    <a:cubicBezTo>
                      <a:pt x="6384" y="5171"/>
                      <a:pt x="6468" y="5081"/>
                      <a:pt x="6531" y="4997"/>
                    </a:cubicBezTo>
                    <a:cubicBezTo>
                      <a:pt x="6790" y="4703"/>
                      <a:pt x="6846" y="4297"/>
                      <a:pt x="6846" y="3920"/>
                    </a:cubicBezTo>
                    <a:lnTo>
                      <a:pt x="6846" y="3598"/>
                    </a:lnTo>
                    <a:cubicBezTo>
                      <a:pt x="6846" y="3507"/>
                      <a:pt x="6790" y="3423"/>
                      <a:pt x="6790" y="3332"/>
                    </a:cubicBezTo>
                    <a:cubicBezTo>
                      <a:pt x="6790" y="3276"/>
                      <a:pt x="6762" y="3221"/>
                      <a:pt x="6762" y="3158"/>
                    </a:cubicBezTo>
                    <a:cubicBezTo>
                      <a:pt x="6734" y="2927"/>
                      <a:pt x="6706" y="2724"/>
                      <a:pt x="6671" y="2521"/>
                    </a:cubicBezTo>
                    <a:cubicBezTo>
                      <a:pt x="6643" y="2319"/>
                      <a:pt x="6615" y="2081"/>
                      <a:pt x="6496" y="1906"/>
                    </a:cubicBezTo>
                    <a:cubicBezTo>
                      <a:pt x="6384" y="1703"/>
                      <a:pt x="6181" y="1647"/>
                      <a:pt x="5972" y="1619"/>
                    </a:cubicBezTo>
                    <a:cubicBezTo>
                      <a:pt x="5860" y="1584"/>
                      <a:pt x="5713" y="1556"/>
                      <a:pt x="5622" y="1500"/>
                    </a:cubicBezTo>
                    <a:cubicBezTo>
                      <a:pt x="5510" y="1444"/>
                      <a:pt x="5482" y="1326"/>
                      <a:pt x="5363" y="1235"/>
                    </a:cubicBezTo>
                    <a:cubicBezTo>
                      <a:pt x="5216" y="1123"/>
                      <a:pt x="4986" y="1095"/>
                      <a:pt x="4783" y="1060"/>
                    </a:cubicBezTo>
                    <a:cubicBezTo>
                      <a:pt x="4461" y="1032"/>
                      <a:pt x="4168" y="1095"/>
                      <a:pt x="3874" y="948"/>
                    </a:cubicBezTo>
                    <a:cubicBezTo>
                      <a:pt x="3615" y="829"/>
                      <a:pt x="3384" y="682"/>
                      <a:pt x="3175" y="508"/>
                    </a:cubicBezTo>
                    <a:cubicBezTo>
                      <a:pt x="3035" y="424"/>
                      <a:pt x="2888" y="333"/>
                      <a:pt x="2769" y="221"/>
                    </a:cubicBezTo>
                    <a:cubicBezTo>
                      <a:pt x="2685" y="158"/>
                      <a:pt x="2622" y="46"/>
                      <a:pt x="2510" y="11"/>
                    </a:cubicBezTo>
                    <a:cubicBezTo>
                      <a:pt x="2501" y="4"/>
                      <a:pt x="2491" y="0"/>
                      <a:pt x="2480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734;p60">
                <a:extLst>
                  <a:ext uri="{FF2B5EF4-FFF2-40B4-BE49-F238E27FC236}">
                    <a16:creationId xmlns:a16="http://schemas.microsoft.com/office/drawing/2014/main" id="{5B21F6EE-16B3-3738-29E1-9CAC2D5C5552}"/>
                  </a:ext>
                </a:extLst>
              </p:cNvPr>
              <p:cNvSpPr/>
              <p:nvPr/>
            </p:nvSpPr>
            <p:spPr>
              <a:xfrm>
                <a:off x="3608886" y="3431334"/>
                <a:ext cx="39798" cy="20070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882" extrusionOk="0">
                    <a:moveTo>
                      <a:pt x="148" y="175"/>
                    </a:moveTo>
                    <a:lnTo>
                      <a:pt x="176" y="203"/>
                    </a:lnTo>
                    <a:cubicBezTo>
                      <a:pt x="295" y="259"/>
                      <a:pt x="406" y="259"/>
                      <a:pt x="525" y="259"/>
                    </a:cubicBezTo>
                    <a:cubicBezTo>
                      <a:pt x="649" y="242"/>
                      <a:pt x="761" y="215"/>
                      <a:pt x="877" y="215"/>
                    </a:cubicBezTo>
                    <a:cubicBezTo>
                      <a:pt x="951" y="215"/>
                      <a:pt x="1026" y="226"/>
                      <a:pt x="1106" y="259"/>
                    </a:cubicBezTo>
                    <a:cubicBezTo>
                      <a:pt x="1197" y="315"/>
                      <a:pt x="1308" y="378"/>
                      <a:pt x="1399" y="434"/>
                    </a:cubicBezTo>
                    <a:cubicBezTo>
                      <a:pt x="1455" y="462"/>
                      <a:pt x="1483" y="525"/>
                      <a:pt x="1546" y="581"/>
                    </a:cubicBezTo>
                    <a:cubicBezTo>
                      <a:pt x="1483" y="553"/>
                      <a:pt x="1427" y="553"/>
                      <a:pt x="1343" y="553"/>
                    </a:cubicBezTo>
                    <a:cubicBezTo>
                      <a:pt x="1225" y="553"/>
                      <a:pt x="1106" y="609"/>
                      <a:pt x="994" y="637"/>
                    </a:cubicBezTo>
                    <a:cubicBezTo>
                      <a:pt x="883" y="686"/>
                      <a:pt x="793" y="715"/>
                      <a:pt x="710" y="715"/>
                    </a:cubicBezTo>
                    <a:cubicBezTo>
                      <a:pt x="596" y="715"/>
                      <a:pt x="497" y="659"/>
                      <a:pt x="378" y="525"/>
                    </a:cubicBezTo>
                    <a:cubicBezTo>
                      <a:pt x="295" y="462"/>
                      <a:pt x="232" y="378"/>
                      <a:pt x="204" y="287"/>
                    </a:cubicBezTo>
                    <a:cubicBezTo>
                      <a:pt x="176" y="259"/>
                      <a:pt x="176" y="203"/>
                      <a:pt x="148" y="175"/>
                    </a:cubicBezTo>
                    <a:close/>
                    <a:moveTo>
                      <a:pt x="120" y="0"/>
                    </a:moveTo>
                    <a:cubicBezTo>
                      <a:pt x="29" y="0"/>
                      <a:pt x="1" y="28"/>
                      <a:pt x="1" y="112"/>
                    </a:cubicBezTo>
                    <a:cubicBezTo>
                      <a:pt x="1" y="315"/>
                      <a:pt x="260" y="637"/>
                      <a:pt x="406" y="756"/>
                    </a:cubicBezTo>
                    <a:cubicBezTo>
                      <a:pt x="529" y="826"/>
                      <a:pt x="652" y="881"/>
                      <a:pt x="775" y="881"/>
                    </a:cubicBezTo>
                    <a:cubicBezTo>
                      <a:pt x="799" y="881"/>
                      <a:pt x="823" y="879"/>
                      <a:pt x="847" y="874"/>
                    </a:cubicBezTo>
                    <a:cubicBezTo>
                      <a:pt x="994" y="840"/>
                      <a:pt x="1078" y="756"/>
                      <a:pt x="1197" y="728"/>
                    </a:cubicBezTo>
                    <a:cubicBezTo>
                      <a:pt x="1248" y="709"/>
                      <a:pt x="1295" y="701"/>
                      <a:pt x="1339" y="701"/>
                    </a:cubicBezTo>
                    <a:cubicBezTo>
                      <a:pt x="1443" y="701"/>
                      <a:pt x="1535" y="744"/>
                      <a:pt x="1658" y="784"/>
                    </a:cubicBezTo>
                    <a:cubicBezTo>
                      <a:pt x="1670" y="789"/>
                      <a:pt x="1680" y="791"/>
                      <a:pt x="1689" y="791"/>
                    </a:cubicBezTo>
                    <a:cubicBezTo>
                      <a:pt x="1730" y="791"/>
                      <a:pt x="1749" y="745"/>
                      <a:pt x="1749" y="700"/>
                    </a:cubicBezTo>
                    <a:cubicBezTo>
                      <a:pt x="1693" y="553"/>
                      <a:pt x="1602" y="490"/>
                      <a:pt x="1483" y="406"/>
                    </a:cubicBezTo>
                    <a:cubicBezTo>
                      <a:pt x="1399" y="315"/>
                      <a:pt x="1308" y="259"/>
                      <a:pt x="1225" y="175"/>
                    </a:cubicBezTo>
                    <a:cubicBezTo>
                      <a:pt x="1078" y="84"/>
                      <a:pt x="931" y="56"/>
                      <a:pt x="728" y="56"/>
                    </a:cubicBezTo>
                    <a:cubicBezTo>
                      <a:pt x="630" y="56"/>
                      <a:pt x="548" y="81"/>
                      <a:pt x="460" y="81"/>
                    </a:cubicBezTo>
                    <a:cubicBezTo>
                      <a:pt x="417" y="81"/>
                      <a:pt x="371" y="75"/>
                      <a:pt x="323" y="56"/>
                    </a:cubicBezTo>
                    <a:cubicBezTo>
                      <a:pt x="260" y="56"/>
                      <a:pt x="176" y="0"/>
                      <a:pt x="120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735;p60">
                <a:extLst>
                  <a:ext uri="{FF2B5EF4-FFF2-40B4-BE49-F238E27FC236}">
                    <a16:creationId xmlns:a16="http://schemas.microsoft.com/office/drawing/2014/main" id="{36938F7F-90BE-2725-8E65-9C3FDB626C05}"/>
                  </a:ext>
                </a:extLst>
              </p:cNvPr>
              <p:cNvSpPr/>
              <p:nvPr/>
            </p:nvSpPr>
            <p:spPr>
              <a:xfrm>
                <a:off x="3640720" y="3393629"/>
                <a:ext cx="32471" cy="29673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304" extrusionOk="0">
                    <a:moveTo>
                      <a:pt x="203" y="259"/>
                    </a:moveTo>
                    <a:lnTo>
                      <a:pt x="203" y="259"/>
                    </a:lnTo>
                    <a:cubicBezTo>
                      <a:pt x="322" y="371"/>
                      <a:pt x="469" y="462"/>
                      <a:pt x="609" y="490"/>
                    </a:cubicBezTo>
                    <a:cubicBezTo>
                      <a:pt x="756" y="546"/>
                      <a:pt x="930" y="574"/>
                      <a:pt x="1049" y="665"/>
                    </a:cubicBezTo>
                    <a:cubicBezTo>
                      <a:pt x="1168" y="783"/>
                      <a:pt x="1252" y="958"/>
                      <a:pt x="1280" y="1133"/>
                    </a:cubicBezTo>
                    <a:lnTo>
                      <a:pt x="1252" y="1098"/>
                    </a:lnTo>
                    <a:cubicBezTo>
                      <a:pt x="1133" y="923"/>
                      <a:pt x="958" y="867"/>
                      <a:pt x="756" y="811"/>
                    </a:cubicBezTo>
                    <a:cubicBezTo>
                      <a:pt x="525" y="783"/>
                      <a:pt x="406" y="748"/>
                      <a:pt x="322" y="546"/>
                    </a:cubicBezTo>
                    <a:cubicBezTo>
                      <a:pt x="259" y="462"/>
                      <a:pt x="231" y="343"/>
                      <a:pt x="203" y="259"/>
                    </a:cubicBezTo>
                    <a:close/>
                    <a:moveTo>
                      <a:pt x="151" y="0"/>
                    </a:moveTo>
                    <a:cubicBezTo>
                      <a:pt x="133" y="0"/>
                      <a:pt x="119" y="7"/>
                      <a:pt x="119" y="21"/>
                    </a:cubicBezTo>
                    <a:cubicBezTo>
                      <a:pt x="0" y="224"/>
                      <a:pt x="84" y="609"/>
                      <a:pt x="259" y="783"/>
                    </a:cubicBezTo>
                    <a:cubicBezTo>
                      <a:pt x="378" y="958"/>
                      <a:pt x="581" y="958"/>
                      <a:pt x="756" y="986"/>
                    </a:cubicBezTo>
                    <a:cubicBezTo>
                      <a:pt x="874" y="986"/>
                      <a:pt x="958" y="986"/>
                      <a:pt x="1049" y="1042"/>
                    </a:cubicBezTo>
                    <a:cubicBezTo>
                      <a:pt x="1133" y="1070"/>
                      <a:pt x="1196" y="1161"/>
                      <a:pt x="1252" y="1245"/>
                    </a:cubicBezTo>
                    <a:cubicBezTo>
                      <a:pt x="1267" y="1279"/>
                      <a:pt x="1309" y="1303"/>
                      <a:pt x="1349" y="1303"/>
                    </a:cubicBezTo>
                    <a:cubicBezTo>
                      <a:pt x="1382" y="1303"/>
                      <a:pt x="1414" y="1286"/>
                      <a:pt x="1427" y="1245"/>
                    </a:cubicBezTo>
                    <a:cubicBezTo>
                      <a:pt x="1427" y="1014"/>
                      <a:pt x="1308" y="720"/>
                      <a:pt x="1133" y="574"/>
                    </a:cubicBezTo>
                    <a:cubicBezTo>
                      <a:pt x="874" y="399"/>
                      <a:pt x="259" y="434"/>
                      <a:pt x="203" y="21"/>
                    </a:cubicBezTo>
                    <a:cubicBezTo>
                      <a:pt x="189" y="7"/>
                      <a:pt x="168" y="0"/>
                      <a:pt x="151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736;p60">
                <a:extLst>
                  <a:ext uri="{FF2B5EF4-FFF2-40B4-BE49-F238E27FC236}">
                    <a16:creationId xmlns:a16="http://schemas.microsoft.com/office/drawing/2014/main" id="{2D10FB1C-A1C8-5B5E-F93C-319625ECE4CA}"/>
                  </a:ext>
                </a:extLst>
              </p:cNvPr>
              <p:cNvSpPr/>
              <p:nvPr/>
            </p:nvSpPr>
            <p:spPr>
              <a:xfrm>
                <a:off x="3601581" y="3398089"/>
                <a:ext cx="38524" cy="19911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875" extrusionOk="0">
                    <a:moveTo>
                      <a:pt x="175" y="175"/>
                    </a:moveTo>
                    <a:cubicBezTo>
                      <a:pt x="350" y="294"/>
                      <a:pt x="497" y="350"/>
                      <a:pt x="727" y="378"/>
                    </a:cubicBezTo>
                    <a:cubicBezTo>
                      <a:pt x="993" y="378"/>
                      <a:pt x="1224" y="378"/>
                      <a:pt x="1427" y="524"/>
                    </a:cubicBezTo>
                    <a:cubicBezTo>
                      <a:pt x="1455" y="587"/>
                      <a:pt x="1518" y="671"/>
                      <a:pt x="1518" y="727"/>
                    </a:cubicBezTo>
                    <a:cubicBezTo>
                      <a:pt x="1455" y="699"/>
                      <a:pt x="1371" y="699"/>
                      <a:pt x="1280" y="671"/>
                    </a:cubicBezTo>
                    <a:cubicBezTo>
                      <a:pt x="1164" y="671"/>
                      <a:pt x="1057" y="690"/>
                      <a:pt x="954" y="690"/>
                    </a:cubicBezTo>
                    <a:cubicBezTo>
                      <a:pt x="877" y="690"/>
                      <a:pt x="802" y="679"/>
                      <a:pt x="727" y="643"/>
                    </a:cubicBezTo>
                    <a:cubicBezTo>
                      <a:pt x="581" y="587"/>
                      <a:pt x="441" y="496"/>
                      <a:pt x="350" y="378"/>
                    </a:cubicBezTo>
                    <a:cubicBezTo>
                      <a:pt x="322" y="350"/>
                      <a:pt x="231" y="266"/>
                      <a:pt x="175" y="175"/>
                    </a:cubicBezTo>
                    <a:close/>
                    <a:moveTo>
                      <a:pt x="91" y="0"/>
                    </a:moveTo>
                    <a:cubicBezTo>
                      <a:pt x="28" y="0"/>
                      <a:pt x="0" y="28"/>
                      <a:pt x="0" y="91"/>
                    </a:cubicBezTo>
                    <a:cubicBezTo>
                      <a:pt x="28" y="175"/>
                      <a:pt x="147" y="294"/>
                      <a:pt x="231" y="378"/>
                    </a:cubicBezTo>
                    <a:cubicBezTo>
                      <a:pt x="322" y="524"/>
                      <a:pt x="441" y="615"/>
                      <a:pt x="581" y="699"/>
                    </a:cubicBezTo>
                    <a:cubicBezTo>
                      <a:pt x="727" y="790"/>
                      <a:pt x="818" y="818"/>
                      <a:pt x="965" y="818"/>
                    </a:cubicBezTo>
                    <a:cubicBezTo>
                      <a:pt x="1168" y="818"/>
                      <a:pt x="1371" y="846"/>
                      <a:pt x="1574" y="874"/>
                    </a:cubicBezTo>
                    <a:cubicBezTo>
                      <a:pt x="1629" y="874"/>
                      <a:pt x="1664" y="874"/>
                      <a:pt x="1664" y="818"/>
                    </a:cubicBezTo>
                    <a:cubicBezTo>
                      <a:pt x="1692" y="671"/>
                      <a:pt x="1602" y="552"/>
                      <a:pt x="1490" y="441"/>
                    </a:cubicBezTo>
                    <a:cubicBezTo>
                      <a:pt x="1427" y="413"/>
                      <a:pt x="1399" y="350"/>
                      <a:pt x="1315" y="322"/>
                    </a:cubicBezTo>
                    <a:cubicBezTo>
                      <a:pt x="1252" y="294"/>
                      <a:pt x="1168" y="266"/>
                      <a:pt x="1105" y="238"/>
                    </a:cubicBezTo>
                    <a:cubicBezTo>
                      <a:pt x="1035" y="220"/>
                      <a:pt x="956" y="220"/>
                      <a:pt x="877" y="220"/>
                    </a:cubicBezTo>
                    <a:cubicBezTo>
                      <a:pt x="797" y="220"/>
                      <a:pt x="717" y="220"/>
                      <a:pt x="644" y="203"/>
                    </a:cubicBezTo>
                    <a:cubicBezTo>
                      <a:pt x="441" y="203"/>
                      <a:pt x="266" y="91"/>
                      <a:pt x="91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2737;p60">
                <a:extLst>
                  <a:ext uri="{FF2B5EF4-FFF2-40B4-BE49-F238E27FC236}">
                    <a16:creationId xmlns:a16="http://schemas.microsoft.com/office/drawing/2014/main" id="{6E8B2A1A-0DD3-5337-9616-9DC1B103CC50}"/>
                  </a:ext>
                </a:extLst>
              </p:cNvPr>
              <p:cNvSpPr/>
              <p:nvPr/>
            </p:nvSpPr>
            <p:spPr>
              <a:xfrm>
                <a:off x="3740159" y="3789725"/>
                <a:ext cx="68925" cy="23711"/>
              </a:xfrm>
              <a:custGeom>
                <a:avLst/>
                <a:gdLst/>
                <a:ahLst/>
                <a:cxnLst/>
                <a:rect l="l" t="t" r="r" b="b"/>
                <a:pathLst>
                  <a:path w="3029" h="1042" extrusionOk="0">
                    <a:moveTo>
                      <a:pt x="1638" y="0"/>
                    </a:moveTo>
                    <a:cubicBezTo>
                      <a:pt x="1586" y="0"/>
                      <a:pt x="1529" y="26"/>
                      <a:pt x="1483" y="67"/>
                    </a:cubicBezTo>
                    <a:cubicBezTo>
                      <a:pt x="1427" y="95"/>
                      <a:pt x="1371" y="158"/>
                      <a:pt x="1343" y="214"/>
                    </a:cubicBezTo>
                    <a:cubicBezTo>
                      <a:pt x="1343" y="214"/>
                      <a:pt x="1343" y="242"/>
                      <a:pt x="1308" y="270"/>
                    </a:cubicBezTo>
                    <a:cubicBezTo>
                      <a:pt x="1308" y="214"/>
                      <a:pt x="1308" y="186"/>
                      <a:pt x="1280" y="158"/>
                    </a:cubicBezTo>
                    <a:cubicBezTo>
                      <a:pt x="1252" y="67"/>
                      <a:pt x="1168" y="11"/>
                      <a:pt x="1077" y="11"/>
                    </a:cubicBezTo>
                    <a:cubicBezTo>
                      <a:pt x="931" y="39"/>
                      <a:pt x="875" y="186"/>
                      <a:pt x="847" y="333"/>
                    </a:cubicBezTo>
                    <a:cubicBezTo>
                      <a:pt x="847" y="298"/>
                      <a:pt x="819" y="270"/>
                      <a:pt x="784" y="242"/>
                    </a:cubicBezTo>
                    <a:cubicBezTo>
                      <a:pt x="756" y="186"/>
                      <a:pt x="756" y="158"/>
                      <a:pt x="672" y="123"/>
                    </a:cubicBezTo>
                    <a:cubicBezTo>
                      <a:pt x="662" y="122"/>
                      <a:pt x="653" y="121"/>
                      <a:pt x="644" y="121"/>
                    </a:cubicBezTo>
                    <a:cubicBezTo>
                      <a:pt x="494" y="121"/>
                      <a:pt x="469" y="340"/>
                      <a:pt x="469" y="473"/>
                    </a:cubicBezTo>
                    <a:cubicBezTo>
                      <a:pt x="382" y="423"/>
                      <a:pt x="275" y="361"/>
                      <a:pt x="190" y="361"/>
                    </a:cubicBezTo>
                    <a:cubicBezTo>
                      <a:pt x="131" y="361"/>
                      <a:pt x="82" y="390"/>
                      <a:pt x="57" y="473"/>
                    </a:cubicBezTo>
                    <a:cubicBezTo>
                      <a:pt x="1" y="620"/>
                      <a:pt x="231" y="857"/>
                      <a:pt x="378" y="885"/>
                    </a:cubicBezTo>
                    <a:cubicBezTo>
                      <a:pt x="386" y="893"/>
                      <a:pt x="392" y="897"/>
                      <a:pt x="396" y="897"/>
                    </a:cubicBezTo>
                    <a:cubicBezTo>
                      <a:pt x="406" y="897"/>
                      <a:pt x="406" y="877"/>
                      <a:pt x="406" y="857"/>
                    </a:cubicBezTo>
                    <a:cubicBezTo>
                      <a:pt x="350" y="822"/>
                      <a:pt x="259" y="710"/>
                      <a:pt x="231" y="648"/>
                    </a:cubicBezTo>
                    <a:cubicBezTo>
                      <a:pt x="211" y="563"/>
                      <a:pt x="229" y="533"/>
                      <a:pt x="263" y="533"/>
                    </a:cubicBezTo>
                    <a:cubicBezTo>
                      <a:pt x="321" y="533"/>
                      <a:pt x="429" y="625"/>
                      <a:pt x="469" y="682"/>
                    </a:cubicBezTo>
                    <a:cubicBezTo>
                      <a:pt x="484" y="690"/>
                      <a:pt x="499" y="693"/>
                      <a:pt x="512" y="693"/>
                    </a:cubicBezTo>
                    <a:cubicBezTo>
                      <a:pt x="551" y="693"/>
                      <a:pt x="581" y="666"/>
                      <a:pt x="581" y="620"/>
                    </a:cubicBezTo>
                    <a:cubicBezTo>
                      <a:pt x="581" y="543"/>
                      <a:pt x="581" y="291"/>
                      <a:pt x="650" y="291"/>
                    </a:cubicBezTo>
                    <a:cubicBezTo>
                      <a:pt x="657" y="291"/>
                      <a:pt x="664" y="293"/>
                      <a:pt x="672" y="298"/>
                    </a:cubicBezTo>
                    <a:cubicBezTo>
                      <a:pt x="700" y="333"/>
                      <a:pt x="728" y="473"/>
                      <a:pt x="728" y="508"/>
                    </a:cubicBezTo>
                    <a:cubicBezTo>
                      <a:pt x="756" y="592"/>
                      <a:pt x="784" y="682"/>
                      <a:pt x="875" y="682"/>
                    </a:cubicBezTo>
                    <a:cubicBezTo>
                      <a:pt x="903" y="682"/>
                      <a:pt x="959" y="682"/>
                      <a:pt x="959" y="620"/>
                    </a:cubicBezTo>
                    <a:cubicBezTo>
                      <a:pt x="988" y="549"/>
                      <a:pt x="1013" y="267"/>
                      <a:pt x="1087" y="267"/>
                    </a:cubicBezTo>
                    <a:cubicBezTo>
                      <a:pt x="1101" y="267"/>
                      <a:pt x="1116" y="276"/>
                      <a:pt x="1133" y="298"/>
                    </a:cubicBezTo>
                    <a:cubicBezTo>
                      <a:pt x="1196" y="361"/>
                      <a:pt x="1133" y="508"/>
                      <a:pt x="1224" y="592"/>
                    </a:cubicBezTo>
                    <a:cubicBezTo>
                      <a:pt x="1238" y="606"/>
                      <a:pt x="1259" y="613"/>
                      <a:pt x="1281" y="613"/>
                    </a:cubicBezTo>
                    <a:cubicBezTo>
                      <a:pt x="1303" y="613"/>
                      <a:pt x="1326" y="606"/>
                      <a:pt x="1343" y="592"/>
                    </a:cubicBezTo>
                    <a:cubicBezTo>
                      <a:pt x="1399" y="564"/>
                      <a:pt x="1399" y="536"/>
                      <a:pt x="1427" y="508"/>
                    </a:cubicBezTo>
                    <a:cubicBezTo>
                      <a:pt x="1455" y="445"/>
                      <a:pt x="1483" y="361"/>
                      <a:pt x="1518" y="298"/>
                    </a:cubicBezTo>
                    <a:cubicBezTo>
                      <a:pt x="1518" y="270"/>
                      <a:pt x="1546" y="242"/>
                      <a:pt x="1574" y="242"/>
                    </a:cubicBezTo>
                    <a:cubicBezTo>
                      <a:pt x="1585" y="221"/>
                      <a:pt x="1595" y="211"/>
                      <a:pt x="1604" y="211"/>
                    </a:cubicBezTo>
                    <a:cubicBezTo>
                      <a:pt x="1619" y="211"/>
                      <a:pt x="1630" y="235"/>
                      <a:pt x="1630" y="270"/>
                    </a:cubicBezTo>
                    <a:cubicBezTo>
                      <a:pt x="1693" y="389"/>
                      <a:pt x="1574" y="592"/>
                      <a:pt x="1630" y="738"/>
                    </a:cubicBezTo>
                    <a:cubicBezTo>
                      <a:pt x="1658" y="766"/>
                      <a:pt x="1693" y="794"/>
                      <a:pt x="1721" y="794"/>
                    </a:cubicBezTo>
                    <a:cubicBezTo>
                      <a:pt x="1833" y="794"/>
                      <a:pt x="1868" y="710"/>
                      <a:pt x="1924" y="648"/>
                    </a:cubicBezTo>
                    <a:cubicBezTo>
                      <a:pt x="1960" y="605"/>
                      <a:pt x="1979" y="588"/>
                      <a:pt x="1988" y="588"/>
                    </a:cubicBezTo>
                    <a:cubicBezTo>
                      <a:pt x="2010" y="588"/>
                      <a:pt x="1979" y="675"/>
                      <a:pt x="1979" y="738"/>
                    </a:cubicBezTo>
                    <a:lnTo>
                      <a:pt x="1979" y="885"/>
                    </a:lnTo>
                    <a:cubicBezTo>
                      <a:pt x="1979" y="920"/>
                      <a:pt x="2014" y="944"/>
                      <a:pt x="2054" y="944"/>
                    </a:cubicBezTo>
                    <a:cubicBezTo>
                      <a:pt x="2078" y="944"/>
                      <a:pt x="2105" y="935"/>
                      <a:pt x="2126" y="913"/>
                    </a:cubicBezTo>
                    <a:cubicBezTo>
                      <a:pt x="2154" y="885"/>
                      <a:pt x="2217" y="822"/>
                      <a:pt x="2273" y="794"/>
                    </a:cubicBezTo>
                    <a:cubicBezTo>
                      <a:pt x="2301" y="766"/>
                      <a:pt x="2322" y="745"/>
                      <a:pt x="2340" y="745"/>
                    </a:cubicBezTo>
                    <a:cubicBezTo>
                      <a:pt x="2359" y="745"/>
                      <a:pt x="2375" y="766"/>
                      <a:pt x="2392" y="822"/>
                    </a:cubicBezTo>
                    <a:cubicBezTo>
                      <a:pt x="2392" y="857"/>
                      <a:pt x="2357" y="913"/>
                      <a:pt x="2392" y="941"/>
                    </a:cubicBezTo>
                    <a:cubicBezTo>
                      <a:pt x="2392" y="969"/>
                      <a:pt x="2420" y="997"/>
                      <a:pt x="2448" y="997"/>
                    </a:cubicBezTo>
                    <a:cubicBezTo>
                      <a:pt x="2546" y="997"/>
                      <a:pt x="2681" y="882"/>
                      <a:pt x="2795" y="882"/>
                    </a:cubicBezTo>
                    <a:cubicBezTo>
                      <a:pt x="2853" y="882"/>
                      <a:pt x="2905" y="911"/>
                      <a:pt x="2944" y="997"/>
                    </a:cubicBezTo>
                    <a:cubicBezTo>
                      <a:pt x="2944" y="1026"/>
                      <a:pt x="2962" y="1041"/>
                      <a:pt x="2981" y="1041"/>
                    </a:cubicBezTo>
                    <a:cubicBezTo>
                      <a:pt x="3003" y="1041"/>
                      <a:pt x="3028" y="1019"/>
                      <a:pt x="3028" y="969"/>
                    </a:cubicBezTo>
                    <a:cubicBezTo>
                      <a:pt x="3028" y="857"/>
                      <a:pt x="2972" y="766"/>
                      <a:pt x="2826" y="738"/>
                    </a:cubicBezTo>
                    <a:cubicBezTo>
                      <a:pt x="2770" y="738"/>
                      <a:pt x="2707" y="766"/>
                      <a:pt x="2651" y="766"/>
                    </a:cubicBezTo>
                    <a:cubicBezTo>
                      <a:pt x="2623" y="794"/>
                      <a:pt x="2567" y="822"/>
                      <a:pt x="2504" y="857"/>
                    </a:cubicBezTo>
                    <a:cubicBezTo>
                      <a:pt x="2532" y="766"/>
                      <a:pt x="2567" y="682"/>
                      <a:pt x="2476" y="620"/>
                    </a:cubicBezTo>
                    <a:cubicBezTo>
                      <a:pt x="2434" y="600"/>
                      <a:pt x="2397" y="591"/>
                      <a:pt x="2363" y="591"/>
                    </a:cubicBezTo>
                    <a:cubicBezTo>
                      <a:pt x="2298" y="591"/>
                      <a:pt x="2241" y="623"/>
                      <a:pt x="2182" y="682"/>
                    </a:cubicBezTo>
                    <a:cubicBezTo>
                      <a:pt x="2182" y="564"/>
                      <a:pt x="2217" y="445"/>
                      <a:pt x="2070" y="389"/>
                    </a:cubicBezTo>
                    <a:cubicBezTo>
                      <a:pt x="2053" y="381"/>
                      <a:pt x="2037" y="378"/>
                      <a:pt x="2021" y="378"/>
                    </a:cubicBezTo>
                    <a:cubicBezTo>
                      <a:pt x="1977" y="378"/>
                      <a:pt x="1936" y="404"/>
                      <a:pt x="1896" y="445"/>
                    </a:cubicBezTo>
                    <a:cubicBezTo>
                      <a:pt x="1868" y="445"/>
                      <a:pt x="1833" y="473"/>
                      <a:pt x="1805" y="536"/>
                    </a:cubicBezTo>
                    <a:cubicBezTo>
                      <a:pt x="1805" y="361"/>
                      <a:pt x="1896" y="95"/>
                      <a:pt x="1693" y="11"/>
                    </a:cubicBezTo>
                    <a:cubicBezTo>
                      <a:pt x="1676" y="4"/>
                      <a:pt x="1658" y="0"/>
                      <a:pt x="1638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2738;p60">
                <a:extLst>
                  <a:ext uri="{FF2B5EF4-FFF2-40B4-BE49-F238E27FC236}">
                    <a16:creationId xmlns:a16="http://schemas.microsoft.com/office/drawing/2014/main" id="{AB9FD1FF-F294-5BBB-26D2-A5B361FEB2C8}"/>
                  </a:ext>
                </a:extLst>
              </p:cNvPr>
              <p:cNvSpPr/>
              <p:nvPr/>
            </p:nvSpPr>
            <p:spPr>
              <a:xfrm>
                <a:off x="3823693" y="3791637"/>
                <a:ext cx="68288" cy="28740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1263" extrusionOk="0">
                    <a:moveTo>
                      <a:pt x="1065" y="0"/>
                    </a:moveTo>
                    <a:cubicBezTo>
                      <a:pt x="1044" y="0"/>
                      <a:pt x="1020" y="4"/>
                      <a:pt x="994" y="11"/>
                    </a:cubicBezTo>
                    <a:cubicBezTo>
                      <a:pt x="784" y="74"/>
                      <a:pt x="784" y="361"/>
                      <a:pt x="819" y="564"/>
                    </a:cubicBezTo>
                    <a:cubicBezTo>
                      <a:pt x="773" y="503"/>
                      <a:pt x="717" y="457"/>
                      <a:pt x="645" y="457"/>
                    </a:cubicBezTo>
                    <a:cubicBezTo>
                      <a:pt x="617" y="457"/>
                      <a:pt x="586" y="464"/>
                      <a:pt x="553" y="480"/>
                    </a:cubicBezTo>
                    <a:cubicBezTo>
                      <a:pt x="406" y="564"/>
                      <a:pt x="434" y="773"/>
                      <a:pt x="497" y="913"/>
                    </a:cubicBezTo>
                    <a:cubicBezTo>
                      <a:pt x="409" y="863"/>
                      <a:pt x="311" y="822"/>
                      <a:pt x="227" y="822"/>
                    </a:cubicBezTo>
                    <a:cubicBezTo>
                      <a:pt x="171" y="822"/>
                      <a:pt x="121" y="840"/>
                      <a:pt x="85" y="885"/>
                    </a:cubicBezTo>
                    <a:cubicBezTo>
                      <a:pt x="1" y="1060"/>
                      <a:pt x="203" y="1207"/>
                      <a:pt x="322" y="1263"/>
                    </a:cubicBezTo>
                    <a:cubicBezTo>
                      <a:pt x="350" y="1263"/>
                      <a:pt x="378" y="1235"/>
                      <a:pt x="350" y="1207"/>
                    </a:cubicBezTo>
                    <a:cubicBezTo>
                      <a:pt x="231" y="1179"/>
                      <a:pt x="231" y="1088"/>
                      <a:pt x="350" y="948"/>
                    </a:cubicBezTo>
                    <a:cubicBezTo>
                      <a:pt x="378" y="976"/>
                      <a:pt x="406" y="1004"/>
                      <a:pt x="434" y="1004"/>
                    </a:cubicBezTo>
                    <a:cubicBezTo>
                      <a:pt x="497" y="1032"/>
                      <a:pt x="525" y="1060"/>
                      <a:pt x="581" y="1088"/>
                    </a:cubicBezTo>
                    <a:cubicBezTo>
                      <a:pt x="609" y="1088"/>
                      <a:pt x="672" y="1032"/>
                      <a:pt x="644" y="1004"/>
                    </a:cubicBezTo>
                    <a:cubicBezTo>
                      <a:pt x="609" y="948"/>
                      <a:pt x="581" y="829"/>
                      <a:pt x="581" y="738"/>
                    </a:cubicBezTo>
                    <a:cubicBezTo>
                      <a:pt x="525" y="682"/>
                      <a:pt x="553" y="654"/>
                      <a:pt x="644" y="654"/>
                    </a:cubicBezTo>
                    <a:cubicBezTo>
                      <a:pt x="659" y="647"/>
                      <a:pt x="672" y="643"/>
                      <a:pt x="683" y="643"/>
                    </a:cubicBezTo>
                    <a:cubicBezTo>
                      <a:pt x="715" y="643"/>
                      <a:pt x="735" y="669"/>
                      <a:pt x="756" y="710"/>
                    </a:cubicBezTo>
                    <a:cubicBezTo>
                      <a:pt x="784" y="773"/>
                      <a:pt x="784" y="829"/>
                      <a:pt x="875" y="885"/>
                    </a:cubicBezTo>
                    <a:cubicBezTo>
                      <a:pt x="882" y="893"/>
                      <a:pt x="894" y="896"/>
                      <a:pt x="908" y="896"/>
                    </a:cubicBezTo>
                    <a:cubicBezTo>
                      <a:pt x="945" y="896"/>
                      <a:pt x="994" y="870"/>
                      <a:pt x="994" y="829"/>
                    </a:cubicBezTo>
                    <a:cubicBezTo>
                      <a:pt x="1021" y="741"/>
                      <a:pt x="963" y="247"/>
                      <a:pt x="1041" y="247"/>
                    </a:cubicBezTo>
                    <a:cubicBezTo>
                      <a:pt x="1044" y="247"/>
                      <a:pt x="1047" y="248"/>
                      <a:pt x="1049" y="249"/>
                    </a:cubicBezTo>
                    <a:cubicBezTo>
                      <a:pt x="1133" y="249"/>
                      <a:pt x="1168" y="536"/>
                      <a:pt x="1224" y="626"/>
                    </a:cubicBezTo>
                    <a:cubicBezTo>
                      <a:pt x="1246" y="648"/>
                      <a:pt x="1268" y="657"/>
                      <a:pt x="1289" y="657"/>
                    </a:cubicBezTo>
                    <a:cubicBezTo>
                      <a:pt x="1323" y="657"/>
                      <a:pt x="1354" y="633"/>
                      <a:pt x="1371" y="598"/>
                    </a:cubicBezTo>
                    <a:cubicBezTo>
                      <a:pt x="1427" y="536"/>
                      <a:pt x="1427" y="452"/>
                      <a:pt x="1455" y="389"/>
                    </a:cubicBezTo>
                    <a:cubicBezTo>
                      <a:pt x="1482" y="314"/>
                      <a:pt x="1502" y="283"/>
                      <a:pt x="1519" y="283"/>
                    </a:cubicBezTo>
                    <a:cubicBezTo>
                      <a:pt x="1542" y="283"/>
                      <a:pt x="1558" y="339"/>
                      <a:pt x="1574" y="424"/>
                    </a:cubicBezTo>
                    <a:cubicBezTo>
                      <a:pt x="1574" y="536"/>
                      <a:pt x="1546" y="682"/>
                      <a:pt x="1658" y="738"/>
                    </a:cubicBezTo>
                    <a:cubicBezTo>
                      <a:pt x="1673" y="753"/>
                      <a:pt x="1691" y="762"/>
                      <a:pt x="1710" y="762"/>
                    </a:cubicBezTo>
                    <a:cubicBezTo>
                      <a:pt x="1735" y="762"/>
                      <a:pt x="1761" y="746"/>
                      <a:pt x="1777" y="710"/>
                    </a:cubicBezTo>
                    <a:cubicBezTo>
                      <a:pt x="1829" y="658"/>
                      <a:pt x="1888" y="477"/>
                      <a:pt x="1964" y="477"/>
                    </a:cubicBezTo>
                    <a:cubicBezTo>
                      <a:pt x="1969" y="477"/>
                      <a:pt x="1974" y="478"/>
                      <a:pt x="1979" y="480"/>
                    </a:cubicBezTo>
                    <a:cubicBezTo>
                      <a:pt x="2070" y="508"/>
                      <a:pt x="2042" y="654"/>
                      <a:pt x="2007" y="738"/>
                    </a:cubicBezTo>
                    <a:cubicBezTo>
                      <a:pt x="2007" y="801"/>
                      <a:pt x="2007" y="857"/>
                      <a:pt x="2070" y="857"/>
                    </a:cubicBezTo>
                    <a:cubicBezTo>
                      <a:pt x="2093" y="865"/>
                      <a:pt x="2111" y="868"/>
                      <a:pt x="2127" y="868"/>
                    </a:cubicBezTo>
                    <a:cubicBezTo>
                      <a:pt x="2172" y="868"/>
                      <a:pt x="2199" y="842"/>
                      <a:pt x="2245" y="801"/>
                    </a:cubicBezTo>
                    <a:cubicBezTo>
                      <a:pt x="2273" y="773"/>
                      <a:pt x="2329" y="710"/>
                      <a:pt x="2357" y="682"/>
                    </a:cubicBezTo>
                    <a:cubicBezTo>
                      <a:pt x="2421" y="618"/>
                      <a:pt x="2450" y="594"/>
                      <a:pt x="2460" y="594"/>
                    </a:cubicBezTo>
                    <a:cubicBezTo>
                      <a:pt x="2478" y="594"/>
                      <a:pt x="2438" y="667"/>
                      <a:pt x="2420" y="738"/>
                    </a:cubicBezTo>
                    <a:cubicBezTo>
                      <a:pt x="2420" y="773"/>
                      <a:pt x="2448" y="829"/>
                      <a:pt x="2504" y="829"/>
                    </a:cubicBezTo>
                    <a:cubicBezTo>
                      <a:pt x="2572" y="829"/>
                      <a:pt x="2659" y="790"/>
                      <a:pt x="2732" y="790"/>
                    </a:cubicBezTo>
                    <a:cubicBezTo>
                      <a:pt x="2785" y="790"/>
                      <a:pt x="2830" y="811"/>
                      <a:pt x="2853" y="885"/>
                    </a:cubicBezTo>
                    <a:cubicBezTo>
                      <a:pt x="2853" y="917"/>
                      <a:pt x="2883" y="932"/>
                      <a:pt x="2916" y="932"/>
                    </a:cubicBezTo>
                    <a:cubicBezTo>
                      <a:pt x="2950" y="932"/>
                      <a:pt x="2986" y="917"/>
                      <a:pt x="3000" y="885"/>
                    </a:cubicBezTo>
                    <a:cubicBezTo>
                      <a:pt x="3000" y="773"/>
                      <a:pt x="3000" y="710"/>
                      <a:pt x="2881" y="654"/>
                    </a:cubicBezTo>
                    <a:cubicBezTo>
                      <a:pt x="2846" y="631"/>
                      <a:pt x="2809" y="622"/>
                      <a:pt x="2772" y="622"/>
                    </a:cubicBezTo>
                    <a:cubicBezTo>
                      <a:pt x="2722" y="622"/>
                      <a:pt x="2671" y="638"/>
                      <a:pt x="2623" y="654"/>
                    </a:cubicBezTo>
                    <a:cubicBezTo>
                      <a:pt x="2623" y="564"/>
                      <a:pt x="2623" y="480"/>
                      <a:pt x="2532" y="452"/>
                    </a:cubicBezTo>
                    <a:cubicBezTo>
                      <a:pt x="2517" y="444"/>
                      <a:pt x="2500" y="441"/>
                      <a:pt x="2481" y="441"/>
                    </a:cubicBezTo>
                    <a:cubicBezTo>
                      <a:pt x="2430" y="441"/>
                      <a:pt x="2368" y="467"/>
                      <a:pt x="2301" y="508"/>
                    </a:cubicBezTo>
                    <a:cubicBezTo>
                      <a:pt x="2301" y="508"/>
                      <a:pt x="2245" y="536"/>
                      <a:pt x="2217" y="598"/>
                    </a:cubicBezTo>
                    <a:cubicBezTo>
                      <a:pt x="2217" y="452"/>
                      <a:pt x="2182" y="305"/>
                      <a:pt x="2070" y="249"/>
                    </a:cubicBezTo>
                    <a:cubicBezTo>
                      <a:pt x="2042" y="237"/>
                      <a:pt x="2015" y="231"/>
                      <a:pt x="1989" y="231"/>
                    </a:cubicBezTo>
                    <a:cubicBezTo>
                      <a:pt x="1880" y="231"/>
                      <a:pt x="1794" y="328"/>
                      <a:pt x="1749" y="424"/>
                    </a:cubicBezTo>
                    <a:cubicBezTo>
                      <a:pt x="1721" y="333"/>
                      <a:pt x="1721" y="249"/>
                      <a:pt x="1721" y="214"/>
                    </a:cubicBezTo>
                    <a:cubicBezTo>
                      <a:pt x="1693" y="130"/>
                      <a:pt x="1658" y="74"/>
                      <a:pt x="1574" y="39"/>
                    </a:cubicBezTo>
                    <a:cubicBezTo>
                      <a:pt x="1551" y="32"/>
                      <a:pt x="1530" y="28"/>
                      <a:pt x="1511" y="28"/>
                    </a:cubicBezTo>
                    <a:cubicBezTo>
                      <a:pt x="1384" y="28"/>
                      <a:pt x="1335" y="177"/>
                      <a:pt x="1280" y="305"/>
                    </a:cubicBezTo>
                    <a:cubicBezTo>
                      <a:pt x="1256" y="153"/>
                      <a:pt x="1210" y="0"/>
                      <a:pt x="106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2" name="Google Shape;2557;p60">
              <a:extLst>
                <a:ext uri="{FF2B5EF4-FFF2-40B4-BE49-F238E27FC236}">
                  <a16:creationId xmlns:a16="http://schemas.microsoft.com/office/drawing/2014/main" id="{54A4C71B-1E85-1739-3653-ABE0F497C397}"/>
                </a:ext>
              </a:extLst>
            </p:cNvPr>
            <p:cNvSpPr txBox="1">
              <a:spLocks/>
            </p:cNvSpPr>
            <p:nvPr/>
          </p:nvSpPr>
          <p:spPr>
            <a:xfrm>
              <a:off x="3111879" y="3157439"/>
              <a:ext cx="2520967" cy="1253026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24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Kể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nguồn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gốc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vũ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trụ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muôn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loài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86AB9E53-8DE8-02FC-F1C9-785B3C5CBAB6}"/>
              </a:ext>
            </a:extLst>
          </p:cNvPr>
          <p:cNvGrpSpPr/>
          <p:nvPr/>
        </p:nvGrpSpPr>
        <p:grpSpPr>
          <a:xfrm>
            <a:off x="5830106" y="1207356"/>
            <a:ext cx="2863098" cy="3110718"/>
            <a:chOff x="5830106" y="1207356"/>
            <a:chExt cx="2863098" cy="3110718"/>
          </a:xfrm>
        </p:grpSpPr>
        <p:grpSp>
          <p:nvGrpSpPr>
            <p:cNvPr id="303" name="Google Shape;2561;p60">
              <a:extLst>
                <a:ext uri="{FF2B5EF4-FFF2-40B4-BE49-F238E27FC236}">
                  <a16:creationId xmlns:a16="http://schemas.microsoft.com/office/drawing/2014/main" id="{8A5A35FB-01BD-80FB-BF16-9363BF14A8BD}"/>
                </a:ext>
              </a:extLst>
            </p:cNvPr>
            <p:cNvGrpSpPr/>
            <p:nvPr/>
          </p:nvGrpSpPr>
          <p:grpSpPr>
            <a:xfrm>
              <a:off x="6693409" y="1207356"/>
              <a:ext cx="935058" cy="834467"/>
              <a:chOff x="6260799" y="4092276"/>
              <a:chExt cx="446180" cy="458172"/>
            </a:xfrm>
          </p:grpSpPr>
          <p:sp>
            <p:nvSpPr>
              <p:cNvPr id="304" name="Google Shape;2562;p60">
                <a:extLst>
                  <a:ext uri="{FF2B5EF4-FFF2-40B4-BE49-F238E27FC236}">
                    <a16:creationId xmlns:a16="http://schemas.microsoft.com/office/drawing/2014/main" id="{C87E7516-CD96-AAEF-0C41-09A9EF4024D7}"/>
                  </a:ext>
                </a:extLst>
              </p:cNvPr>
              <p:cNvSpPr/>
              <p:nvPr/>
            </p:nvSpPr>
            <p:spPr>
              <a:xfrm>
                <a:off x="6263347" y="4094779"/>
                <a:ext cx="439649" cy="452665"/>
              </a:xfrm>
              <a:custGeom>
                <a:avLst/>
                <a:gdLst/>
                <a:ahLst/>
                <a:cxnLst/>
                <a:rect l="l" t="t" r="r" b="b"/>
                <a:pathLst>
                  <a:path w="19321" h="19893" extrusionOk="0">
                    <a:moveTo>
                      <a:pt x="13529" y="1"/>
                    </a:moveTo>
                    <a:cubicBezTo>
                      <a:pt x="13248" y="1"/>
                      <a:pt x="12963" y="59"/>
                      <a:pt x="12678" y="149"/>
                    </a:cubicBezTo>
                    <a:cubicBezTo>
                      <a:pt x="12502" y="228"/>
                      <a:pt x="12300" y="302"/>
                      <a:pt x="12135" y="302"/>
                    </a:cubicBezTo>
                    <a:cubicBezTo>
                      <a:pt x="12110" y="302"/>
                      <a:pt x="12086" y="300"/>
                      <a:pt x="12062" y="296"/>
                    </a:cubicBezTo>
                    <a:cubicBezTo>
                      <a:pt x="11859" y="272"/>
                      <a:pt x="11662" y="262"/>
                      <a:pt x="11467" y="262"/>
                    </a:cubicBezTo>
                    <a:cubicBezTo>
                      <a:pt x="10991" y="262"/>
                      <a:pt x="10532" y="323"/>
                      <a:pt x="10056" y="387"/>
                    </a:cubicBezTo>
                    <a:cubicBezTo>
                      <a:pt x="10014" y="395"/>
                      <a:pt x="9969" y="399"/>
                      <a:pt x="9924" y="399"/>
                    </a:cubicBezTo>
                    <a:cubicBezTo>
                      <a:pt x="9811" y="399"/>
                      <a:pt x="9692" y="377"/>
                      <a:pt x="9587" y="352"/>
                    </a:cubicBezTo>
                    <a:cubicBezTo>
                      <a:pt x="9382" y="318"/>
                      <a:pt x="9184" y="302"/>
                      <a:pt x="8986" y="302"/>
                    </a:cubicBezTo>
                    <a:cubicBezTo>
                      <a:pt x="8704" y="302"/>
                      <a:pt x="8424" y="334"/>
                      <a:pt x="8133" y="387"/>
                    </a:cubicBezTo>
                    <a:cubicBezTo>
                      <a:pt x="7972" y="429"/>
                      <a:pt x="7797" y="450"/>
                      <a:pt x="7622" y="450"/>
                    </a:cubicBezTo>
                    <a:cubicBezTo>
                      <a:pt x="7447" y="450"/>
                      <a:pt x="7273" y="429"/>
                      <a:pt x="7112" y="387"/>
                    </a:cubicBezTo>
                    <a:cubicBezTo>
                      <a:pt x="6961" y="360"/>
                      <a:pt x="6809" y="350"/>
                      <a:pt x="6658" y="350"/>
                    </a:cubicBezTo>
                    <a:cubicBezTo>
                      <a:pt x="6460" y="350"/>
                      <a:pt x="6261" y="367"/>
                      <a:pt x="6063" y="387"/>
                    </a:cubicBezTo>
                    <a:cubicBezTo>
                      <a:pt x="5776" y="427"/>
                      <a:pt x="5472" y="466"/>
                      <a:pt x="5165" y="466"/>
                    </a:cubicBezTo>
                    <a:cubicBezTo>
                      <a:pt x="5038" y="466"/>
                      <a:pt x="4910" y="459"/>
                      <a:pt x="4783" y="443"/>
                    </a:cubicBezTo>
                    <a:cubicBezTo>
                      <a:pt x="4630" y="433"/>
                      <a:pt x="4486" y="422"/>
                      <a:pt x="4344" y="422"/>
                    </a:cubicBezTo>
                    <a:cubicBezTo>
                      <a:pt x="4103" y="422"/>
                      <a:pt x="3871" y="452"/>
                      <a:pt x="3616" y="562"/>
                    </a:cubicBezTo>
                    <a:cubicBezTo>
                      <a:pt x="3511" y="612"/>
                      <a:pt x="3386" y="622"/>
                      <a:pt x="3251" y="622"/>
                    </a:cubicBezTo>
                    <a:cubicBezTo>
                      <a:pt x="3161" y="622"/>
                      <a:pt x="3067" y="618"/>
                      <a:pt x="2972" y="618"/>
                    </a:cubicBezTo>
                    <a:cubicBezTo>
                      <a:pt x="2392" y="562"/>
                      <a:pt x="1812" y="499"/>
                      <a:pt x="1224" y="471"/>
                    </a:cubicBezTo>
                    <a:cubicBezTo>
                      <a:pt x="1203" y="469"/>
                      <a:pt x="1183" y="469"/>
                      <a:pt x="1162" y="469"/>
                    </a:cubicBezTo>
                    <a:cubicBezTo>
                      <a:pt x="806" y="469"/>
                      <a:pt x="466" y="693"/>
                      <a:pt x="413" y="1023"/>
                    </a:cubicBezTo>
                    <a:cubicBezTo>
                      <a:pt x="441" y="1051"/>
                      <a:pt x="469" y="1142"/>
                      <a:pt x="469" y="1226"/>
                    </a:cubicBezTo>
                    <a:cubicBezTo>
                      <a:pt x="441" y="1289"/>
                      <a:pt x="441" y="1345"/>
                      <a:pt x="441" y="1436"/>
                    </a:cubicBezTo>
                    <a:lnTo>
                      <a:pt x="441" y="1667"/>
                    </a:lnTo>
                    <a:lnTo>
                      <a:pt x="441" y="1723"/>
                    </a:lnTo>
                    <a:cubicBezTo>
                      <a:pt x="441" y="1786"/>
                      <a:pt x="441" y="1814"/>
                      <a:pt x="413" y="1842"/>
                    </a:cubicBezTo>
                    <a:cubicBezTo>
                      <a:pt x="378" y="2044"/>
                      <a:pt x="294" y="2247"/>
                      <a:pt x="238" y="2450"/>
                    </a:cubicBezTo>
                    <a:lnTo>
                      <a:pt x="238" y="2485"/>
                    </a:lnTo>
                    <a:cubicBezTo>
                      <a:pt x="266" y="2513"/>
                      <a:pt x="266" y="2541"/>
                      <a:pt x="266" y="2569"/>
                    </a:cubicBezTo>
                    <a:cubicBezTo>
                      <a:pt x="294" y="2660"/>
                      <a:pt x="322" y="2744"/>
                      <a:pt x="350" y="2799"/>
                    </a:cubicBezTo>
                    <a:cubicBezTo>
                      <a:pt x="441" y="3009"/>
                      <a:pt x="469" y="3212"/>
                      <a:pt x="469" y="3415"/>
                    </a:cubicBezTo>
                    <a:lnTo>
                      <a:pt x="469" y="3471"/>
                    </a:lnTo>
                    <a:cubicBezTo>
                      <a:pt x="469" y="3499"/>
                      <a:pt x="469" y="3499"/>
                      <a:pt x="441" y="3534"/>
                    </a:cubicBezTo>
                    <a:cubicBezTo>
                      <a:pt x="441" y="3646"/>
                      <a:pt x="378" y="3792"/>
                      <a:pt x="322" y="3939"/>
                    </a:cubicBezTo>
                    <a:cubicBezTo>
                      <a:pt x="294" y="3995"/>
                      <a:pt x="266" y="4023"/>
                      <a:pt x="266" y="4086"/>
                    </a:cubicBezTo>
                    <a:lnTo>
                      <a:pt x="238" y="4114"/>
                    </a:lnTo>
                    <a:lnTo>
                      <a:pt x="238" y="4142"/>
                    </a:lnTo>
                    <a:cubicBezTo>
                      <a:pt x="175" y="4345"/>
                      <a:pt x="203" y="4583"/>
                      <a:pt x="266" y="4813"/>
                    </a:cubicBezTo>
                    <a:lnTo>
                      <a:pt x="266" y="4841"/>
                    </a:lnTo>
                    <a:cubicBezTo>
                      <a:pt x="294" y="4869"/>
                      <a:pt x="294" y="4897"/>
                      <a:pt x="294" y="4897"/>
                    </a:cubicBezTo>
                    <a:cubicBezTo>
                      <a:pt x="350" y="5107"/>
                      <a:pt x="350" y="5282"/>
                      <a:pt x="322" y="5485"/>
                    </a:cubicBezTo>
                    <a:lnTo>
                      <a:pt x="322" y="5687"/>
                    </a:lnTo>
                    <a:cubicBezTo>
                      <a:pt x="322" y="5890"/>
                      <a:pt x="203" y="6093"/>
                      <a:pt x="203" y="6296"/>
                    </a:cubicBezTo>
                    <a:cubicBezTo>
                      <a:pt x="238" y="6645"/>
                      <a:pt x="238" y="6995"/>
                      <a:pt x="238" y="7345"/>
                    </a:cubicBezTo>
                    <a:cubicBezTo>
                      <a:pt x="266" y="7345"/>
                      <a:pt x="294" y="7379"/>
                      <a:pt x="266" y="7407"/>
                    </a:cubicBezTo>
                    <a:lnTo>
                      <a:pt x="266" y="7491"/>
                    </a:lnTo>
                    <a:lnTo>
                      <a:pt x="266" y="7519"/>
                    </a:lnTo>
                    <a:lnTo>
                      <a:pt x="266" y="7666"/>
                    </a:lnTo>
                    <a:lnTo>
                      <a:pt x="266" y="7757"/>
                    </a:lnTo>
                    <a:cubicBezTo>
                      <a:pt x="266" y="7785"/>
                      <a:pt x="266" y="7813"/>
                      <a:pt x="238" y="7813"/>
                    </a:cubicBezTo>
                    <a:cubicBezTo>
                      <a:pt x="238" y="8044"/>
                      <a:pt x="266" y="8254"/>
                      <a:pt x="266" y="8456"/>
                    </a:cubicBezTo>
                    <a:lnTo>
                      <a:pt x="266" y="8659"/>
                    </a:lnTo>
                    <a:cubicBezTo>
                      <a:pt x="378" y="9211"/>
                      <a:pt x="294" y="9827"/>
                      <a:pt x="238" y="10379"/>
                    </a:cubicBezTo>
                    <a:cubicBezTo>
                      <a:pt x="175" y="10841"/>
                      <a:pt x="413" y="11400"/>
                      <a:pt x="203" y="11862"/>
                    </a:cubicBezTo>
                    <a:cubicBezTo>
                      <a:pt x="175" y="11980"/>
                      <a:pt x="147" y="12099"/>
                      <a:pt x="119" y="12211"/>
                    </a:cubicBezTo>
                    <a:cubicBezTo>
                      <a:pt x="63" y="12386"/>
                      <a:pt x="29" y="12533"/>
                      <a:pt x="29" y="12680"/>
                    </a:cubicBezTo>
                    <a:cubicBezTo>
                      <a:pt x="91" y="12708"/>
                      <a:pt x="147" y="12764"/>
                      <a:pt x="147" y="12827"/>
                    </a:cubicBezTo>
                    <a:cubicBezTo>
                      <a:pt x="203" y="13057"/>
                      <a:pt x="203" y="13260"/>
                      <a:pt x="203" y="13463"/>
                    </a:cubicBezTo>
                    <a:cubicBezTo>
                      <a:pt x="203" y="13582"/>
                      <a:pt x="203" y="13701"/>
                      <a:pt x="175" y="13812"/>
                    </a:cubicBezTo>
                    <a:lnTo>
                      <a:pt x="175" y="13931"/>
                    </a:lnTo>
                    <a:cubicBezTo>
                      <a:pt x="175" y="13987"/>
                      <a:pt x="147" y="14050"/>
                      <a:pt x="91" y="14078"/>
                    </a:cubicBezTo>
                    <a:cubicBezTo>
                      <a:pt x="29" y="14281"/>
                      <a:pt x="1" y="14484"/>
                      <a:pt x="29" y="14686"/>
                    </a:cubicBezTo>
                    <a:cubicBezTo>
                      <a:pt x="63" y="14805"/>
                      <a:pt x="91" y="14924"/>
                      <a:pt x="119" y="15036"/>
                    </a:cubicBezTo>
                    <a:cubicBezTo>
                      <a:pt x="147" y="15211"/>
                      <a:pt x="203" y="15386"/>
                      <a:pt x="203" y="15561"/>
                    </a:cubicBezTo>
                    <a:cubicBezTo>
                      <a:pt x="203" y="15595"/>
                      <a:pt x="203" y="15595"/>
                      <a:pt x="238" y="15623"/>
                    </a:cubicBezTo>
                    <a:cubicBezTo>
                      <a:pt x="294" y="15945"/>
                      <a:pt x="322" y="16295"/>
                      <a:pt x="203" y="16609"/>
                    </a:cubicBezTo>
                    <a:cubicBezTo>
                      <a:pt x="175" y="16700"/>
                      <a:pt x="175" y="16756"/>
                      <a:pt x="147" y="16847"/>
                    </a:cubicBezTo>
                    <a:cubicBezTo>
                      <a:pt x="175" y="16931"/>
                      <a:pt x="175" y="17050"/>
                      <a:pt x="203" y="17169"/>
                    </a:cubicBezTo>
                    <a:cubicBezTo>
                      <a:pt x="238" y="17372"/>
                      <a:pt x="322" y="17574"/>
                      <a:pt x="378" y="17805"/>
                    </a:cubicBezTo>
                    <a:cubicBezTo>
                      <a:pt x="413" y="18043"/>
                      <a:pt x="378" y="18246"/>
                      <a:pt x="322" y="18476"/>
                    </a:cubicBezTo>
                    <a:cubicBezTo>
                      <a:pt x="294" y="18679"/>
                      <a:pt x="266" y="18826"/>
                      <a:pt x="378" y="19029"/>
                    </a:cubicBezTo>
                    <a:cubicBezTo>
                      <a:pt x="413" y="19057"/>
                      <a:pt x="413" y="19092"/>
                      <a:pt x="413" y="19120"/>
                    </a:cubicBezTo>
                    <a:cubicBezTo>
                      <a:pt x="553" y="19350"/>
                      <a:pt x="819" y="19497"/>
                      <a:pt x="1168" y="19525"/>
                    </a:cubicBezTo>
                    <a:lnTo>
                      <a:pt x="1574" y="19525"/>
                    </a:lnTo>
                    <a:cubicBezTo>
                      <a:pt x="1668" y="19519"/>
                      <a:pt x="1760" y="19516"/>
                      <a:pt x="1851" y="19516"/>
                    </a:cubicBezTo>
                    <a:cubicBezTo>
                      <a:pt x="2187" y="19516"/>
                      <a:pt x="2506" y="19562"/>
                      <a:pt x="2825" y="19700"/>
                    </a:cubicBezTo>
                    <a:cubicBezTo>
                      <a:pt x="2940" y="19750"/>
                      <a:pt x="3069" y="19772"/>
                      <a:pt x="3200" y="19772"/>
                    </a:cubicBezTo>
                    <a:cubicBezTo>
                      <a:pt x="3309" y="19772"/>
                      <a:pt x="3420" y="19757"/>
                      <a:pt x="3525" y="19728"/>
                    </a:cubicBezTo>
                    <a:cubicBezTo>
                      <a:pt x="3825" y="19650"/>
                      <a:pt x="4119" y="19619"/>
                      <a:pt x="4413" y="19619"/>
                    </a:cubicBezTo>
                    <a:cubicBezTo>
                      <a:pt x="4777" y="19619"/>
                      <a:pt x="5139" y="19666"/>
                      <a:pt x="5511" y="19728"/>
                    </a:cubicBezTo>
                    <a:cubicBezTo>
                      <a:pt x="5711" y="19748"/>
                      <a:pt x="5916" y="19771"/>
                      <a:pt x="6121" y="19771"/>
                    </a:cubicBezTo>
                    <a:cubicBezTo>
                      <a:pt x="6209" y="19771"/>
                      <a:pt x="6297" y="19766"/>
                      <a:pt x="6385" y="19756"/>
                    </a:cubicBezTo>
                    <a:cubicBezTo>
                      <a:pt x="6880" y="19721"/>
                      <a:pt x="7367" y="19685"/>
                      <a:pt x="7856" y="19685"/>
                    </a:cubicBezTo>
                    <a:cubicBezTo>
                      <a:pt x="8140" y="19685"/>
                      <a:pt x="8425" y="19697"/>
                      <a:pt x="8713" y="19728"/>
                    </a:cubicBezTo>
                    <a:cubicBezTo>
                      <a:pt x="9007" y="19728"/>
                      <a:pt x="9328" y="19581"/>
                      <a:pt x="9643" y="19581"/>
                    </a:cubicBezTo>
                    <a:cubicBezTo>
                      <a:pt x="9658" y="19580"/>
                      <a:pt x="9672" y="19579"/>
                      <a:pt x="9687" y="19579"/>
                    </a:cubicBezTo>
                    <a:cubicBezTo>
                      <a:pt x="9961" y="19579"/>
                      <a:pt x="10199" y="19798"/>
                      <a:pt x="10490" y="19798"/>
                    </a:cubicBezTo>
                    <a:cubicBezTo>
                      <a:pt x="10520" y="19798"/>
                      <a:pt x="10549" y="19796"/>
                      <a:pt x="10580" y="19791"/>
                    </a:cubicBezTo>
                    <a:cubicBezTo>
                      <a:pt x="10657" y="19770"/>
                      <a:pt x="10734" y="19763"/>
                      <a:pt x="10812" y="19763"/>
                    </a:cubicBezTo>
                    <a:cubicBezTo>
                      <a:pt x="10968" y="19763"/>
                      <a:pt x="11130" y="19791"/>
                      <a:pt x="11307" y="19791"/>
                    </a:cubicBezTo>
                    <a:cubicBezTo>
                      <a:pt x="11770" y="19811"/>
                      <a:pt x="12229" y="19893"/>
                      <a:pt x="12679" y="19893"/>
                    </a:cubicBezTo>
                    <a:cubicBezTo>
                      <a:pt x="12855" y="19893"/>
                      <a:pt x="13029" y="19880"/>
                      <a:pt x="13202" y="19847"/>
                    </a:cubicBezTo>
                    <a:cubicBezTo>
                      <a:pt x="13314" y="19819"/>
                      <a:pt x="13433" y="19819"/>
                      <a:pt x="13552" y="19819"/>
                    </a:cubicBezTo>
                    <a:cubicBezTo>
                      <a:pt x="13727" y="19785"/>
                      <a:pt x="13900" y="19761"/>
                      <a:pt x="14069" y="19761"/>
                    </a:cubicBezTo>
                    <a:cubicBezTo>
                      <a:pt x="14210" y="19761"/>
                      <a:pt x="14348" y="19777"/>
                      <a:pt x="14482" y="19819"/>
                    </a:cubicBezTo>
                    <a:cubicBezTo>
                      <a:pt x="14510" y="19819"/>
                      <a:pt x="14538" y="19819"/>
                      <a:pt x="14573" y="19847"/>
                    </a:cubicBezTo>
                    <a:lnTo>
                      <a:pt x="14978" y="19847"/>
                    </a:lnTo>
                    <a:cubicBezTo>
                      <a:pt x="15181" y="19819"/>
                      <a:pt x="15356" y="19791"/>
                      <a:pt x="15531" y="19791"/>
                    </a:cubicBezTo>
                    <a:lnTo>
                      <a:pt x="15621" y="19791"/>
                    </a:lnTo>
                    <a:cubicBezTo>
                      <a:pt x="15821" y="19841"/>
                      <a:pt x="16022" y="19857"/>
                      <a:pt x="16225" y="19857"/>
                    </a:cubicBezTo>
                    <a:cubicBezTo>
                      <a:pt x="16612" y="19857"/>
                      <a:pt x="17006" y="19797"/>
                      <a:pt x="17401" y="19797"/>
                    </a:cubicBezTo>
                    <a:cubicBezTo>
                      <a:pt x="17526" y="19797"/>
                      <a:pt x="17650" y="19803"/>
                      <a:pt x="17775" y="19819"/>
                    </a:cubicBezTo>
                    <a:cubicBezTo>
                      <a:pt x="17810" y="19823"/>
                      <a:pt x="17845" y="19825"/>
                      <a:pt x="17879" y="19825"/>
                    </a:cubicBezTo>
                    <a:cubicBezTo>
                      <a:pt x="18331" y="19825"/>
                      <a:pt x="18712" y="19488"/>
                      <a:pt x="18796" y="19001"/>
                    </a:cubicBezTo>
                    <a:cubicBezTo>
                      <a:pt x="18908" y="18504"/>
                      <a:pt x="19174" y="18043"/>
                      <a:pt x="19027" y="17518"/>
                    </a:cubicBezTo>
                    <a:cubicBezTo>
                      <a:pt x="19027" y="17427"/>
                      <a:pt x="19027" y="17344"/>
                      <a:pt x="19055" y="17281"/>
                    </a:cubicBezTo>
                    <a:cubicBezTo>
                      <a:pt x="19118" y="17169"/>
                      <a:pt x="19146" y="17078"/>
                      <a:pt x="19174" y="16994"/>
                    </a:cubicBezTo>
                    <a:cubicBezTo>
                      <a:pt x="19202" y="16994"/>
                      <a:pt x="19230" y="16959"/>
                      <a:pt x="19258" y="16931"/>
                    </a:cubicBezTo>
                    <a:cubicBezTo>
                      <a:pt x="19258" y="16903"/>
                      <a:pt x="19258" y="16847"/>
                      <a:pt x="19292" y="16819"/>
                    </a:cubicBezTo>
                    <a:lnTo>
                      <a:pt x="19292" y="16756"/>
                    </a:lnTo>
                    <a:cubicBezTo>
                      <a:pt x="19292" y="16700"/>
                      <a:pt x="19292" y="16644"/>
                      <a:pt x="19320" y="16581"/>
                    </a:cubicBezTo>
                    <a:cubicBezTo>
                      <a:pt x="19320" y="16581"/>
                      <a:pt x="19292" y="16581"/>
                      <a:pt x="19292" y="16553"/>
                    </a:cubicBezTo>
                    <a:cubicBezTo>
                      <a:pt x="19292" y="16553"/>
                      <a:pt x="19320" y="16525"/>
                      <a:pt x="19292" y="16498"/>
                    </a:cubicBezTo>
                    <a:lnTo>
                      <a:pt x="19320" y="16470"/>
                    </a:lnTo>
                    <a:lnTo>
                      <a:pt x="19320" y="16351"/>
                    </a:lnTo>
                    <a:cubicBezTo>
                      <a:pt x="19320" y="16310"/>
                      <a:pt x="19288" y="16281"/>
                      <a:pt x="19259" y="16281"/>
                    </a:cubicBezTo>
                    <a:cubicBezTo>
                      <a:pt x="19248" y="16281"/>
                      <a:pt x="19237" y="16285"/>
                      <a:pt x="19230" y="16295"/>
                    </a:cubicBezTo>
                    <a:cubicBezTo>
                      <a:pt x="19202" y="16176"/>
                      <a:pt x="19202" y="16057"/>
                      <a:pt x="19174" y="15945"/>
                    </a:cubicBezTo>
                    <a:cubicBezTo>
                      <a:pt x="19146" y="15770"/>
                      <a:pt x="19174" y="15623"/>
                      <a:pt x="19174" y="15449"/>
                    </a:cubicBezTo>
                    <a:cubicBezTo>
                      <a:pt x="19230" y="14980"/>
                      <a:pt x="19202" y="14547"/>
                      <a:pt x="18999" y="14106"/>
                    </a:cubicBezTo>
                    <a:cubicBezTo>
                      <a:pt x="18733" y="13526"/>
                      <a:pt x="19174" y="12882"/>
                      <a:pt x="18880" y="12302"/>
                    </a:cubicBezTo>
                    <a:cubicBezTo>
                      <a:pt x="18852" y="12183"/>
                      <a:pt x="18908" y="12036"/>
                      <a:pt x="18943" y="11890"/>
                    </a:cubicBezTo>
                    <a:cubicBezTo>
                      <a:pt x="18943" y="11862"/>
                      <a:pt x="18971" y="11806"/>
                      <a:pt x="18999" y="11750"/>
                    </a:cubicBezTo>
                    <a:cubicBezTo>
                      <a:pt x="19118" y="11512"/>
                      <a:pt x="19146" y="11253"/>
                      <a:pt x="19055" y="10960"/>
                    </a:cubicBezTo>
                    <a:cubicBezTo>
                      <a:pt x="18943" y="10582"/>
                      <a:pt x="19118" y="10176"/>
                      <a:pt x="19118" y="9792"/>
                    </a:cubicBezTo>
                    <a:cubicBezTo>
                      <a:pt x="19146" y="9386"/>
                      <a:pt x="19055" y="8981"/>
                      <a:pt x="19027" y="8603"/>
                    </a:cubicBezTo>
                    <a:cubicBezTo>
                      <a:pt x="18999" y="8568"/>
                      <a:pt x="19027" y="8540"/>
                      <a:pt x="19027" y="8512"/>
                    </a:cubicBezTo>
                    <a:cubicBezTo>
                      <a:pt x="19202" y="8016"/>
                      <a:pt x="19230" y="7519"/>
                      <a:pt x="19055" y="7030"/>
                    </a:cubicBezTo>
                    <a:cubicBezTo>
                      <a:pt x="19027" y="6911"/>
                      <a:pt x="19055" y="6736"/>
                      <a:pt x="19083" y="6617"/>
                    </a:cubicBezTo>
                    <a:cubicBezTo>
                      <a:pt x="19202" y="6184"/>
                      <a:pt x="19146" y="5771"/>
                      <a:pt x="18999" y="5366"/>
                    </a:cubicBezTo>
                    <a:cubicBezTo>
                      <a:pt x="18880" y="5044"/>
                      <a:pt x="18880" y="4722"/>
                      <a:pt x="18971" y="4408"/>
                    </a:cubicBezTo>
                    <a:cubicBezTo>
                      <a:pt x="19027" y="4114"/>
                      <a:pt x="19027" y="3820"/>
                      <a:pt x="19055" y="3534"/>
                    </a:cubicBezTo>
                    <a:cubicBezTo>
                      <a:pt x="19055" y="3149"/>
                      <a:pt x="19055" y="2772"/>
                      <a:pt x="19083" y="2394"/>
                    </a:cubicBezTo>
                    <a:cubicBezTo>
                      <a:pt x="19118" y="1988"/>
                      <a:pt x="19174" y="1548"/>
                      <a:pt x="19174" y="1114"/>
                    </a:cubicBezTo>
                    <a:cubicBezTo>
                      <a:pt x="19174" y="912"/>
                      <a:pt x="19146" y="702"/>
                      <a:pt x="19055" y="499"/>
                    </a:cubicBezTo>
                    <a:cubicBezTo>
                      <a:pt x="18988" y="293"/>
                      <a:pt x="18845" y="193"/>
                      <a:pt x="18641" y="193"/>
                    </a:cubicBezTo>
                    <a:cubicBezTo>
                      <a:pt x="18590" y="193"/>
                      <a:pt x="18534" y="200"/>
                      <a:pt x="18474" y="212"/>
                    </a:cubicBezTo>
                    <a:cubicBezTo>
                      <a:pt x="18332" y="257"/>
                      <a:pt x="18192" y="286"/>
                      <a:pt x="18057" y="286"/>
                    </a:cubicBezTo>
                    <a:cubicBezTo>
                      <a:pt x="17940" y="286"/>
                      <a:pt x="17826" y="264"/>
                      <a:pt x="17719" y="212"/>
                    </a:cubicBezTo>
                    <a:cubicBezTo>
                      <a:pt x="17551" y="128"/>
                      <a:pt x="17390" y="98"/>
                      <a:pt x="17229" y="98"/>
                    </a:cubicBezTo>
                    <a:cubicBezTo>
                      <a:pt x="17054" y="98"/>
                      <a:pt x="16880" y="134"/>
                      <a:pt x="16698" y="177"/>
                    </a:cubicBezTo>
                    <a:cubicBezTo>
                      <a:pt x="16461" y="240"/>
                      <a:pt x="16202" y="240"/>
                      <a:pt x="15971" y="268"/>
                    </a:cubicBezTo>
                    <a:cubicBezTo>
                      <a:pt x="15831" y="268"/>
                      <a:pt x="15695" y="256"/>
                      <a:pt x="15559" y="256"/>
                    </a:cubicBezTo>
                    <a:cubicBezTo>
                      <a:pt x="15491" y="256"/>
                      <a:pt x="15423" y="259"/>
                      <a:pt x="15356" y="268"/>
                    </a:cubicBezTo>
                    <a:cubicBezTo>
                      <a:pt x="15222" y="290"/>
                      <a:pt x="15089" y="303"/>
                      <a:pt x="14955" y="303"/>
                    </a:cubicBezTo>
                    <a:cubicBezTo>
                      <a:pt x="14739" y="303"/>
                      <a:pt x="14523" y="268"/>
                      <a:pt x="14307" y="177"/>
                    </a:cubicBezTo>
                    <a:cubicBezTo>
                      <a:pt x="14053" y="52"/>
                      <a:pt x="13793" y="1"/>
                      <a:pt x="13529" y="1"/>
                    </a:cubicBezTo>
                    <a:close/>
                  </a:path>
                </a:pathLst>
              </a:custGeom>
              <a:solidFill>
                <a:srgbClr val="CEBC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2563;p60">
                <a:extLst>
                  <a:ext uri="{FF2B5EF4-FFF2-40B4-BE49-F238E27FC236}">
                    <a16:creationId xmlns:a16="http://schemas.microsoft.com/office/drawing/2014/main" id="{CBF23C17-B2C4-F88B-B4C4-7EB4ED1D1436}"/>
                  </a:ext>
                </a:extLst>
              </p:cNvPr>
              <p:cNvSpPr/>
              <p:nvPr/>
            </p:nvSpPr>
            <p:spPr>
              <a:xfrm>
                <a:off x="6578504" y="4525577"/>
                <a:ext cx="1297" cy="296"/>
              </a:xfrm>
              <a:custGeom>
                <a:avLst/>
                <a:gdLst/>
                <a:ahLst/>
                <a:cxnLst/>
                <a:rect l="l" t="t" r="r" b="b"/>
                <a:pathLst>
                  <a:path w="57" h="13" extrusionOk="0">
                    <a:moveTo>
                      <a:pt x="53" y="0"/>
                    </a:moveTo>
                    <a:cubicBezTo>
                      <a:pt x="45" y="0"/>
                      <a:pt x="0" y="13"/>
                      <a:pt x="23" y="13"/>
                    </a:cubicBezTo>
                    <a:cubicBezTo>
                      <a:pt x="51" y="4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2564;p60">
                <a:extLst>
                  <a:ext uri="{FF2B5EF4-FFF2-40B4-BE49-F238E27FC236}">
                    <a16:creationId xmlns:a16="http://schemas.microsoft.com/office/drawing/2014/main" id="{4993295D-99B2-4A02-A937-E76A98B45880}"/>
                  </a:ext>
                </a:extLst>
              </p:cNvPr>
              <p:cNvSpPr/>
              <p:nvPr/>
            </p:nvSpPr>
            <p:spPr>
              <a:xfrm>
                <a:off x="6263347" y="4104177"/>
                <a:ext cx="431321" cy="444929"/>
              </a:xfrm>
              <a:custGeom>
                <a:avLst/>
                <a:gdLst/>
                <a:ahLst/>
                <a:cxnLst/>
                <a:rect l="l" t="t" r="r" b="b"/>
                <a:pathLst>
                  <a:path w="18955" h="19553" extrusionOk="0">
                    <a:moveTo>
                      <a:pt x="1224" y="2680"/>
                    </a:moveTo>
                    <a:cubicBezTo>
                      <a:pt x="1224" y="2708"/>
                      <a:pt x="1224" y="2708"/>
                      <a:pt x="1196" y="2736"/>
                    </a:cubicBezTo>
                    <a:lnTo>
                      <a:pt x="1196" y="2708"/>
                    </a:lnTo>
                    <a:lnTo>
                      <a:pt x="1224" y="2680"/>
                    </a:lnTo>
                    <a:close/>
                    <a:moveTo>
                      <a:pt x="6937" y="18182"/>
                    </a:moveTo>
                    <a:lnTo>
                      <a:pt x="6937" y="18182"/>
                    </a:lnTo>
                    <a:cubicBezTo>
                      <a:pt x="6924" y="18182"/>
                      <a:pt x="6898" y="18188"/>
                      <a:pt x="6891" y="18192"/>
                    </a:cubicBezTo>
                    <a:lnTo>
                      <a:pt x="6891" y="18192"/>
                    </a:lnTo>
                    <a:cubicBezTo>
                      <a:pt x="6910" y="18187"/>
                      <a:pt x="6926" y="18182"/>
                      <a:pt x="6937" y="18182"/>
                    </a:cubicBezTo>
                    <a:close/>
                    <a:moveTo>
                      <a:pt x="1614" y="1"/>
                    </a:moveTo>
                    <a:cubicBezTo>
                      <a:pt x="1601" y="1"/>
                      <a:pt x="1587" y="1"/>
                      <a:pt x="1574" y="2"/>
                    </a:cubicBezTo>
                    <a:cubicBezTo>
                      <a:pt x="1343" y="2"/>
                      <a:pt x="1168" y="114"/>
                      <a:pt x="1021" y="261"/>
                    </a:cubicBezTo>
                    <a:cubicBezTo>
                      <a:pt x="997" y="257"/>
                      <a:pt x="972" y="256"/>
                      <a:pt x="948" y="256"/>
                    </a:cubicBezTo>
                    <a:cubicBezTo>
                      <a:pt x="765" y="256"/>
                      <a:pt x="570" y="345"/>
                      <a:pt x="441" y="499"/>
                    </a:cubicBezTo>
                    <a:cubicBezTo>
                      <a:pt x="441" y="527"/>
                      <a:pt x="413" y="554"/>
                      <a:pt x="378" y="610"/>
                    </a:cubicBezTo>
                    <a:cubicBezTo>
                      <a:pt x="441" y="638"/>
                      <a:pt x="469" y="729"/>
                      <a:pt x="469" y="813"/>
                    </a:cubicBezTo>
                    <a:cubicBezTo>
                      <a:pt x="441" y="960"/>
                      <a:pt x="413" y="1163"/>
                      <a:pt x="441" y="1310"/>
                    </a:cubicBezTo>
                    <a:cubicBezTo>
                      <a:pt x="441" y="1401"/>
                      <a:pt x="413" y="1429"/>
                      <a:pt x="350" y="1457"/>
                    </a:cubicBezTo>
                    <a:cubicBezTo>
                      <a:pt x="378" y="1512"/>
                      <a:pt x="413" y="1575"/>
                      <a:pt x="441" y="1603"/>
                    </a:cubicBezTo>
                    <a:cubicBezTo>
                      <a:pt x="413" y="1722"/>
                      <a:pt x="413" y="1834"/>
                      <a:pt x="413" y="1925"/>
                    </a:cubicBezTo>
                    <a:cubicBezTo>
                      <a:pt x="350" y="1981"/>
                      <a:pt x="294" y="2009"/>
                      <a:pt x="238" y="2072"/>
                    </a:cubicBezTo>
                    <a:cubicBezTo>
                      <a:pt x="266" y="2100"/>
                      <a:pt x="266" y="2128"/>
                      <a:pt x="266" y="2156"/>
                    </a:cubicBezTo>
                    <a:cubicBezTo>
                      <a:pt x="350" y="2449"/>
                      <a:pt x="497" y="2736"/>
                      <a:pt x="469" y="3058"/>
                    </a:cubicBezTo>
                    <a:cubicBezTo>
                      <a:pt x="441" y="3149"/>
                      <a:pt x="413" y="3233"/>
                      <a:pt x="322" y="3261"/>
                    </a:cubicBezTo>
                    <a:cubicBezTo>
                      <a:pt x="322" y="3295"/>
                      <a:pt x="322" y="3323"/>
                      <a:pt x="294" y="3351"/>
                    </a:cubicBezTo>
                    <a:cubicBezTo>
                      <a:pt x="322" y="3379"/>
                      <a:pt x="322" y="3407"/>
                      <a:pt x="294" y="3407"/>
                    </a:cubicBezTo>
                    <a:lnTo>
                      <a:pt x="294" y="3435"/>
                    </a:lnTo>
                    <a:cubicBezTo>
                      <a:pt x="294" y="3470"/>
                      <a:pt x="266" y="3498"/>
                      <a:pt x="266" y="3554"/>
                    </a:cubicBezTo>
                    <a:lnTo>
                      <a:pt x="266" y="3610"/>
                    </a:lnTo>
                    <a:lnTo>
                      <a:pt x="266" y="3673"/>
                    </a:lnTo>
                    <a:cubicBezTo>
                      <a:pt x="238" y="3757"/>
                      <a:pt x="238" y="3820"/>
                      <a:pt x="238" y="3876"/>
                    </a:cubicBezTo>
                    <a:cubicBezTo>
                      <a:pt x="238" y="4107"/>
                      <a:pt x="238" y="4309"/>
                      <a:pt x="322" y="4519"/>
                    </a:cubicBezTo>
                    <a:lnTo>
                      <a:pt x="322" y="4547"/>
                    </a:lnTo>
                    <a:cubicBezTo>
                      <a:pt x="378" y="4925"/>
                      <a:pt x="294" y="5330"/>
                      <a:pt x="203" y="5708"/>
                    </a:cubicBezTo>
                    <a:cubicBezTo>
                      <a:pt x="203" y="5771"/>
                      <a:pt x="175" y="5799"/>
                      <a:pt x="119" y="5799"/>
                    </a:cubicBezTo>
                    <a:cubicBezTo>
                      <a:pt x="119" y="5855"/>
                      <a:pt x="119" y="5883"/>
                      <a:pt x="91" y="5946"/>
                    </a:cubicBezTo>
                    <a:cubicBezTo>
                      <a:pt x="119" y="5974"/>
                      <a:pt x="147" y="6030"/>
                      <a:pt x="175" y="6057"/>
                    </a:cubicBezTo>
                    <a:cubicBezTo>
                      <a:pt x="203" y="6120"/>
                      <a:pt x="238" y="6176"/>
                      <a:pt x="266" y="6232"/>
                    </a:cubicBezTo>
                    <a:cubicBezTo>
                      <a:pt x="294" y="6232"/>
                      <a:pt x="294" y="6267"/>
                      <a:pt x="322" y="6295"/>
                    </a:cubicBezTo>
                    <a:cubicBezTo>
                      <a:pt x="266" y="6351"/>
                      <a:pt x="238" y="6379"/>
                      <a:pt x="203" y="6442"/>
                    </a:cubicBezTo>
                    <a:lnTo>
                      <a:pt x="175" y="6470"/>
                    </a:lnTo>
                    <a:cubicBezTo>
                      <a:pt x="203" y="6617"/>
                      <a:pt x="203" y="6757"/>
                      <a:pt x="203" y="6904"/>
                    </a:cubicBezTo>
                    <a:lnTo>
                      <a:pt x="238" y="6904"/>
                    </a:lnTo>
                    <a:cubicBezTo>
                      <a:pt x="266" y="6932"/>
                      <a:pt x="294" y="6966"/>
                      <a:pt x="266" y="6994"/>
                    </a:cubicBezTo>
                    <a:lnTo>
                      <a:pt x="266" y="7078"/>
                    </a:lnTo>
                    <a:lnTo>
                      <a:pt x="266" y="7106"/>
                    </a:lnTo>
                    <a:lnTo>
                      <a:pt x="266" y="7253"/>
                    </a:lnTo>
                    <a:lnTo>
                      <a:pt x="266" y="7344"/>
                    </a:lnTo>
                    <a:cubicBezTo>
                      <a:pt x="266" y="7400"/>
                      <a:pt x="203" y="7428"/>
                      <a:pt x="175" y="7428"/>
                    </a:cubicBezTo>
                    <a:cubicBezTo>
                      <a:pt x="147" y="7631"/>
                      <a:pt x="147" y="7841"/>
                      <a:pt x="147" y="8015"/>
                    </a:cubicBezTo>
                    <a:cubicBezTo>
                      <a:pt x="203" y="8043"/>
                      <a:pt x="238" y="8099"/>
                      <a:pt x="266" y="8155"/>
                    </a:cubicBezTo>
                    <a:cubicBezTo>
                      <a:pt x="413" y="8743"/>
                      <a:pt x="294" y="9379"/>
                      <a:pt x="238" y="9966"/>
                    </a:cubicBezTo>
                    <a:cubicBezTo>
                      <a:pt x="175" y="10463"/>
                      <a:pt x="413" y="11043"/>
                      <a:pt x="175" y="11512"/>
                    </a:cubicBezTo>
                    <a:cubicBezTo>
                      <a:pt x="147" y="11539"/>
                      <a:pt x="147" y="11567"/>
                      <a:pt x="119" y="11567"/>
                    </a:cubicBezTo>
                    <a:cubicBezTo>
                      <a:pt x="119" y="11651"/>
                      <a:pt x="147" y="11742"/>
                      <a:pt x="147" y="11798"/>
                    </a:cubicBezTo>
                    <a:lnTo>
                      <a:pt x="147" y="12036"/>
                    </a:lnTo>
                    <a:cubicBezTo>
                      <a:pt x="119" y="12120"/>
                      <a:pt x="63" y="12176"/>
                      <a:pt x="29" y="12267"/>
                    </a:cubicBezTo>
                    <a:cubicBezTo>
                      <a:pt x="91" y="12295"/>
                      <a:pt x="147" y="12323"/>
                      <a:pt x="147" y="12414"/>
                    </a:cubicBezTo>
                    <a:cubicBezTo>
                      <a:pt x="238" y="12791"/>
                      <a:pt x="203" y="13141"/>
                      <a:pt x="175" y="13518"/>
                    </a:cubicBezTo>
                    <a:cubicBezTo>
                      <a:pt x="175" y="13609"/>
                      <a:pt x="119" y="13665"/>
                      <a:pt x="63" y="13721"/>
                    </a:cubicBezTo>
                    <a:cubicBezTo>
                      <a:pt x="63" y="13784"/>
                      <a:pt x="29" y="13840"/>
                      <a:pt x="29" y="13896"/>
                    </a:cubicBezTo>
                    <a:cubicBezTo>
                      <a:pt x="29" y="13924"/>
                      <a:pt x="29" y="13959"/>
                      <a:pt x="1" y="13959"/>
                    </a:cubicBezTo>
                    <a:lnTo>
                      <a:pt x="1" y="13987"/>
                    </a:lnTo>
                    <a:lnTo>
                      <a:pt x="1" y="14015"/>
                    </a:lnTo>
                    <a:lnTo>
                      <a:pt x="1" y="14190"/>
                    </a:lnTo>
                    <a:lnTo>
                      <a:pt x="1" y="14218"/>
                    </a:lnTo>
                    <a:cubicBezTo>
                      <a:pt x="63" y="14336"/>
                      <a:pt x="91" y="14483"/>
                      <a:pt x="119" y="14623"/>
                    </a:cubicBezTo>
                    <a:cubicBezTo>
                      <a:pt x="147" y="14798"/>
                      <a:pt x="203" y="14973"/>
                      <a:pt x="203" y="15148"/>
                    </a:cubicBezTo>
                    <a:cubicBezTo>
                      <a:pt x="266" y="15497"/>
                      <a:pt x="203" y="15791"/>
                      <a:pt x="147" y="16140"/>
                    </a:cubicBezTo>
                    <a:cubicBezTo>
                      <a:pt x="147" y="16343"/>
                      <a:pt x="147" y="16546"/>
                      <a:pt x="203" y="16756"/>
                    </a:cubicBezTo>
                    <a:cubicBezTo>
                      <a:pt x="238" y="16959"/>
                      <a:pt x="322" y="17161"/>
                      <a:pt x="378" y="17392"/>
                    </a:cubicBezTo>
                    <a:cubicBezTo>
                      <a:pt x="413" y="17630"/>
                      <a:pt x="378" y="17833"/>
                      <a:pt x="322" y="18063"/>
                    </a:cubicBezTo>
                    <a:cubicBezTo>
                      <a:pt x="294" y="18266"/>
                      <a:pt x="266" y="18413"/>
                      <a:pt x="378" y="18616"/>
                    </a:cubicBezTo>
                    <a:cubicBezTo>
                      <a:pt x="378" y="18644"/>
                      <a:pt x="413" y="18679"/>
                      <a:pt x="413" y="18707"/>
                    </a:cubicBezTo>
                    <a:cubicBezTo>
                      <a:pt x="441" y="18707"/>
                      <a:pt x="441" y="18735"/>
                      <a:pt x="469" y="18735"/>
                    </a:cubicBezTo>
                    <a:cubicBezTo>
                      <a:pt x="497" y="18853"/>
                      <a:pt x="525" y="18937"/>
                      <a:pt x="588" y="19056"/>
                    </a:cubicBezTo>
                    <a:cubicBezTo>
                      <a:pt x="763" y="19056"/>
                      <a:pt x="938" y="19112"/>
                      <a:pt x="1112" y="19140"/>
                    </a:cubicBezTo>
                    <a:cubicBezTo>
                      <a:pt x="1158" y="19144"/>
                      <a:pt x="1204" y="19146"/>
                      <a:pt x="1249" y="19146"/>
                    </a:cubicBezTo>
                    <a:cubicBezTo>
                      <a:pt x="1468" y="19146"/>
                      <a:pt x="1680" y="19106"/>
                      <a:pt x="1903" y="19106"/>
                    </a:cubicBezTo>
                    <a:cubicBezTo>
                      <a:pt x="1949" y="19106"/>
                      <a:pt x="1995" y="19108"/>
                      <a:pt x="2042" y="19112"/>
                    </a:cubicBezTo>
                    <a:cubicBezTo>
                      <a:pt x="2301" y="19112"/>
                      <a:pt x="2567" y="19259"/>
                      <a:pt x="2860" y="19315"/>
                    </a:cubicBezTo>
                    <a:cubicBezTo>
                      <a:pt x="3063" y="19378"/>
                      <a:pt x="3294" y="19378"/>
                      <a:pt x="3525" y="19378"/>
                    </a:cubicBezTo>
                    <a:cubicBezTo>
                      <a:pt x="3818" y="19343"/>
                      <a:pt x="4112" y="19287"/>
                      <a:pt x="4434" y="19259"/>
                    </a:cubicBezTo>
                    <a:cubicBezTo>
                      <a:pt x="4491" y="19254"/>
                      <a:pt x="4548" y="19252"/>
                      <a:pt x="4605" y="19252"/>
                    </a:cubicBezTo>
                    <a:cubicBezTo>
                      <a:pt x="4857" y="19252"/>
                      <a:pt x="5101" y="19297"/>
                      <a:pt x="5364" y="19343"/>
                    </a:cubicBezTo>
                    <a:cubicBezTo>
                      <a:pt x="5562" y="19386"/>
                      <a:pt x="5755" y="19402"/>
                      <a:pt x="5945" y="19402"/>
                    </a:cubicBezTo>
                    <a:cubicBezTo>
                      <a:pt x="6398" y="19402"/>
                      <a:pt x="6834" y="19315"/>
                      <a:pt x="7287" y="19315"/>
                    </a:cubicBezTo>
                    <a:cubicBezTo>
                      <a:pt x="7370" y="19315"/>
                      <a:pt x="7405" y="19343"/>
                      <a:pt x="7461" y="19378"/>
                    </a:cubicBezTo>
                    <a:cubicBezTo>
                      <a:pt x="7580" y="19343"/>
                      <a:pt x="7692" y="19343"/>
                      <a:pt x="7811" y="19315"/>
                    </a:cubicBezTo>
                    <a:cubicBezTo>
                      <a:pt x="7915" y="19295"/>
                      <a:pt x="8019" y="19275"/>
                      <a:pt x="8120" y="19275"/>
                    </a:cubicBezTo>
                    <a:cubicBezTo>
                      <a:pt x="8162" y="19275"/>
                      <a:pt x="8204" y="19279"/>
                      <a:pt x="8245" y="19287"/>
                    </a:cubicBezTo>
                    <a:cubicBezTo>
                      <a:pt x="8335" y="19315"/>
                      <a:pt x="8391" y="19343"/>
                      <a:pt x="8454" y="19406"/>
                    </a:cubicBezTo>
                    <a:cubicBezTo>
                      <a:pt x="8510" y="19406"/>
                      <a:pt x="8566" y="19434"/>
                      <a:pt x="8657" y="19434"/>
                    </a:cubicBezTo>
                    <a:cubicBezTo>
                      <a:pt x="8657" y="19434"/>
                      <a:pt x="8685" y="19434"/>
                      <a:pt x="8713" y="19462"/>
                    </a:cubicBezTo>
                    <a:cubicBezTo>
                      <a:pt x="8769" y="19462"/>
                      <a:pt x="8860" y="19434"/>
                      <a:pt x="8944" y="19434"/>
                    </a:cubicBezTo>
                    <a:cubicBezTo>
                      <a:pt x="9119" y="19343"/>
                      <a:pt x="9328" y="19259"/>
                      <a:pt x="9503" y="19231"/>
                    </a:cubicBezTo>
                    <a:lnTo>
                      <a:pt x="9531" y="19231"/>
                    </a:lnTo>
                    <a:cubicBezTo>
                      <a:pt x="9531" y="19231"/>
                      <a:pt x="9559" y="19231"/>
                      <a:pt x="9587" y="19203"/>
                    </a:cubicBezTo>
                    <a:cubicBezTo>
                      <a:pt x="9615" y="19203"/>
                      <a:pt x="9643" y="19203"/>
                      <a:pt x="9678" y="19231"/>
                    </a:cubicBezTo>
                    <a:lnTo>
                      <a:pt x="9706" y="19231"/>
                    </a:lnTo>
                    <a:cubicBezTo>
                      <a:pt x="9717" y="19227"/>
                      <a:pt x="9728" y="19226"/>
                      <a:pt x="9739" y="19226"/>
                    </a:cubicBezTo>
                    <a:cubicBezTo>
                      <a:pt x="9806" y="19226"/>
                      <a:pt x="9857" y="19295"/>
                      <a:pt x="9881" y="19343"/>
                    </a:cubicBezTo>
                    <a:lnTo>
                      <a:pt x="9965" y="19343"/>
                    </a:lnTo>
                    <a:cubicBezTo>
                      <a:pt x="10194" y="19368"/>
                      <a:pt x="10424" y="19389"/>
                      <a:pt x="10664" y="19389"/>
                    </a:cubicBezTo>
                    <a:cubicBezTo>
                      <a:pt x="10760" y="19389"/>
                      <a:pt x="10858" y="19386"/>
                      <a:pt x="10958" y="19378"/>
                    </a:cubicBezTo>
                    <a:cubicBezTo>
                      <a:pt x="11194" y="19350"/>
                      <a:pt x="11445" y="19272"/>
                      <a:pt x="11701" y="19272"/>
                    </a:cubicBezTo>
                    <a:cubicBezTo>
                      <a:pt x="11763" y="19272"/>
                      <a:pt x="11825" y="19276"/>
                      <a:pt x="11888" y="19287"/>
                    </a:cubicBezTo>
                    <a:cubicBezTo>
                      <a:pt x="12006" y="19287"/>
                      <a:pt x="12125" y="19378"/>
                      <a:pt x="12237" y="19378"/>
                    </a:cubicBezTo>
                    <a:cubicBezTo>
                      <a:pt x="12412" y="19434"/>
                      <a:pt x="12587" y="19434"/>
                      <a:pt x="12790" y="19434"/>
                    </a:cubicBezTo>
                    <a:lnTo>
                      <a:pt x="12908" y="19434"/>
                    </a:lnTo>
                    <a:cubicBezTo>
                      <a:pt x="12936" y="19434"/>
                      <a:pt x="12964" y="19434"/>
                      <a:pt x="12999" y="19462"/>
                    </a:cubicBezTo>
                    <a:cubicBezTo>
                      <a:pt x="13027" y="19490"/>
                      <a:pt x="13055" y="19490"/>
                      <a:pt x="13083" y="19518"/>
                    </a:cubicBezTo>
                    <a:cubicBezTo>
                      <a:pt x="13083" y="19518"/>
                      <a:pt x="13111" y="19490"/>
                      <a:pt x="13139" y="19490"/>
                    </a:cubicBezTo>
                    <a:cubicBezTo>
                      <a:pt x="13433" y="19415"/>
                      <a:pt x="13739" y="19350"/>
                      <a:pt x="14039" y="19350"/>
                    </a:cubicBezTo>
                    <a:cubicBezTo>
                      <a:pt x="14189" y="19350"/>
                      <a:pt x="14337" y="19366"/>
                      <a:pt x="14482" y="19406"/>
                    </a:cubicBezTo>
                    <a:cubicBezTo>
                      <a:pt x="14538" y="19406"/>
                      <a:pt x="14601" y="19462"/>
                      <a:pt x="14629" y="19518"/>
                    </a:cubicBezTo>
                    <a:cubicBezTo>
                      <a:pt x="14940" y="19447"/>
                      <a:pt x="15252" y="19385"/>
                      <a:pt x="15548" y="19385"/>
                    </a:cubicBezTo>
                    <a:cubicBezTo>
                      <a:pt x="15724" y="19385"/>
                      <a:pt x="15894" y="19407"/>
                      <a:pt x="16055" y="19462"/>
                    </a:cubicBezTo>
                    <a:cubicBezTo>
                      <a:pt x="16083" y="19490"/>
                      <a:pt x="16083" y="19490"/>
                      <a:pt x="16111" y="19490"/>
                    </a:cubicBezTo>
                    <a:cubicBezTo>
                      <a:pt x="16202" y="19518"/>
                      <a:pt x="16286" y="19518"/>
                      <a:pt x="16405" y="19553"/>
                    </a:cubicBezTo>
                    <a:cubicBezTo>
                      <a:pt x="16461" y="19518"/>
                      <a:pt x="16496" y="19518"/>
                      <a:pt x="16551" y="19490"/>
                    </a:cubicBezTo>
                    <a:lnTo>
                      <a:pt x="16726" y="19490"/>
                    </a:lnTo>
                    <a:cubicBezTo>
                      <a:pt x="16814" y="19476"/>
                      <a:pt x="16908" y="19476"/>
                      <a:pt x="17002" y="19476"/>
                    </a:cubicBezTo>
                    <a:cubicBezTo>
                      <a:pt x="17097" y="19476"/>
                      <a:pt x="17191" y="19476"/>
                      <a:pt x="17279" y="19462"/>
                    </a:cubicBezTo>
                    <a:cubicBezTo>
                      <a:pt x="17481" y="19434"/>
                      <a:pt x="17628" y="19406"/>
                      <a:pt x="17803" y="19343"/>
                    </a:cubicBezTo>
                    <a:cubicBezTo>
                      <a:pt x="17922" y="19287"/>
                      <a:pt x="18006" y="19259"/>
                      <a:pt x="18125" y="19203"/>
                    </a:cubicBezTo>
                    <a:cubicBezTo>
                      <a:pt x="18125" y="19217"/>
                      <a:pt x="18125" y="19224"/>
                      <a:pt x="18128" y="19224"/>
                    </a:cubicBezTo>
                    <a:cubicBezTo>
                      <a:pt x="18132" y="19224"/>
                      <a:pt x="18139" y="19217"/>
                      <a:pt x="18153" y="19203"/>
                    </a:cubicBezTo>
                    <a:cubicBezTo>
                      <a:pt x="18209" y="19203"/>
                      <a:pt x="18244" y="19168"/>
                      <a:pt x="18300" y="19168"/>
                    </a:cubicBezTo>
                    <a:cubicBezTo>
                      <a:pt x="18954" y="18998"/>
                      <a:pt x="18857" y="17942"/>
                      <a:pt x="18203" y="17942"/>
                    </a:cubicBezTo>
                    <a:cubicBezTo>
                      <a:pt x="18187" y="17942"/>
                      <a:pt x="18170" y="17943"/>
                      <a:pt x="18153" y="17944"/>
                    </a:cubicBezTo>
                    <a:cubicBezTo>
                      <a:pt x="17803" y="17944"/>
                      <a:pt x="17509" y="18035"/>
                      <a:pt x="17223" y="18154"/>
                    </a:cubicBezTo>
                    <a:lnTo>
                      <a:pt x="16901" y="18154"/>
                    </a:lnTo>
                    <a:cubicBezTo>
                      <a:pt x="16840" y="18144"/>
                      <a:pt x="16780" y="18140"/>
                      <a:pt x="16720" y="18140"/>
                    </a:cubicBezTo>
                    <a:cubicBezTo>
                      <a:pt x="16579" y="18140"/>
                      <a:pt x="16443" y="18163"/>
                      <a:pt x="16321" y="18182"/>
                    </a:cubicBezTo>
                    <a:cubicBezTo>
                      <a:pt x="16174" y="18210"/>
                      <a:pt x="16027" y="18266"/>
                      <a:pt x="15908" y="18294"/>
                    </a:cubicBezTo>
                    <a:lnTo>
                      <a:pt x="15677" y="18294"/>
                    </a:lnTo>
                    <a:cubicBezTo>
                      <a:pt x="15431" y="18215"/>
                      <a:pt x="15212" y="18133"/>
                      <a:pt x="14972" y="18133"/>
                    </a:cubicBezTo>
                    <a:cubicBezTo>
                      <a:pt x="14872" y="18133"/>
                      <a:pt x="14768" y="18147"/>
                      <a:pt x="14657" y="18182"/>
                    </a:cubicBezTo>
                    <a:cubicBezTo>
                      <a:pt x="14482" y="18238"/>
                      <a:pt x="14307" y="18294"/>
                      <a:pt x="14160" y="18385"/>
                    </a:cubicBezTo>
                    <a:cubicBezTo>
                      <a:pt x="14104" y="18413"/>
                      <a:pt x="14048" y="18441"/>
                      <a:pt x="13985" y="18469"/>
                    </a:cubicBezTo>
                    <a:cubicBezTo>
                      <a:pt x="13985" y="18504"/>
                      <a:pt x="13957" y="18504"/>
                      <a:pt x="13957" y="18504"/>
                    </a:cubicBezTo>
                    <a:cubicBezTo>
                      <a:pt x="13929" y="18532"/>
                      <a:pt x="13901" y="18532"/>
                      <a:pt x="13873" y="18532"/>
                    </a:cubicBezTo>
                    <a:cubicBezTo>
                      <a:pt x="13838" y="18532"/>
                      <a:pt x="13782" y="18504"/>
                      <a:pt x="13782" y="18504"/>
                    </a:cubicBezTo>
                    <a:cubicBezTo>
                      <a:pt x="13636" y="18441"/>
                      <a:pt x="13489" y="18357"/>
                      <a:pt x="13349" y="18329"/>
                    </a:cubicBezTo>
                    <a:cubicBezTo>
                      <a:pt x="13258" y="18302"/>
                      <a:pt x="13169" y="18292"/>
                      <a:pt x="13082" y="18292"/>
                    </a:cubicBezTo>
                    <a:cubicBezTo>
                      <a:pt x="12969" y="18292"/>
                      <a:pt x="12861" y="18309"/>
                      <a:pt x="12762" y="18329"/>
                    </a:cubicBezTo>
                    <a:cubicBezTo>
                      <a:pt x="12650" y="18357"/>
                      <a:pt x="12559" y="18385"/>
                      <a:pt x="12475" y="18385"/>
                    </a:cubicBezTo>
                    <a:cubicBezTo>
                      <a:pt x="12300" y="18357"/>
                      <a:pt x="12153" y="18294"/>
                      <a:pt x="11978" y="18266"/>
                    </a:cubicBezTo>
                    <a:cubicBezTo>
                      <a:pt x="11804" y="18266"/>
                      <a:pt x="11629" y="18294"/>
                      <a:pt x="11454" y="18329"/>
                    </a:cubicBezTo>
                    <a:cubicBezTo>
                      <a:pt x="11160" y="18357"/>
                      <a:pt x="10867" y="18413"/>
                      <a:pt x="10580" y="18413"/>
                    </a:cubicBezTo>
                    <a:cubicBezTo>
                      <a:pt x="10258" y="18385"/>
                      <a:pt x="9937" y="18357"/>
                      <a:pt x="9615" y="18357"/>
                    </a:cubicBezTo>
                    <a:cubicBezTo>
                      <a:pt x="9265" y="18385"/>
                      <a:pt x="8944" y="18441"/>
                      <a:pt x="8594" y="18441"/>
                    </a:cubicBezTo>
                    <a:cubicBezTo>
                      <a:pt x="8307" y="18441"/>
                      <a:pt x="8014" y="18357"/>
                      <a:pt x="7720" y="18266"/>
                    </a:cubicBezTo>
                    <a:cubicBezTo>
                      <a:pt x="7545" y="18210"/>
                      <a:pt x="7405" y="18182"/>
                      <a:pt x="7231" y="18154"/>
                    </a:cubicBezTo>
                    <a:cubicBezTo>
                      <a:pt x="7140" y="18154"/>
                      <a:pt x="7056" y="18182"/>
                      <a:pt x="6993" y="18182"/>
                    </a:cubicBezTo>
                    <a:cubicBezTo>
                      <a:pt x="6935" y="18192"/>
                      <a:pt x="6906" y="18195"/>
                      <a:pt x="6894" y="18195"/>
                    </a:cubicBezTo>
                    <a:cubicBezTo>
                      <a:pt x="6887" y="18195"/>
                      <a:pt x="6887" y="18193"/>
                      <a:pt x="6891" y="18192"/>
                    </a:cubicBezTo>
                    <a:lnTo>
                      <a:pt x="6891" y="18192"/>
                    </a:lnTo>
                    <a:cubicBezTo>
                      <a:pt x="6861" y="18200"/>
                      <a:pt x="6824" y="18210"/>
                      <a:pt x="6790" y="18210"/>
                    </a:cubicBezTo>
                    <a:cubicBezTo>
                      <a:pt x="6413" y="18238"/>
                      <a:pt x="6210" y="18294"/>
                      <a:pt x="5832" y="18294"/>
                    </a:cubicBezTo>
                    <a:cubicBezTo>
                      <a:pt x="5767" y="18289"/>
                      <a:pt x="5704" y="18287"/>
                      <a:pt x="5642" y="18287"/>
                    </a:cubicBezTo>
                    <a:cubicBezTo>
                      <a:pt x="5340" y="18287"/>
                      <a:pt x="5074" y="18339"/>
                      <a:pt x="4783" y="18385"/>
                    </a:cubicBezTo>
                    <a:cubicBezTo>
                      <a:pt x="4748" y="18385"/>
                      <a:pt x="4720" y="18357"/>
                      <a:pt x="4720" y="18357"/>
                    </a:cubicBezTo>
                    <a:cubicBezTo>
                      <a:pt x="4683" y="18357"/>
                      <a:pt x="4618" y="18329"/>
                      <a:pt x="4614" y="18329"/>
                    </a:cubicBezTo>
                    <a:lnTo>
                      <a:pt x="4614" y="18329"/>
                    </a:lnTo>
                    <a:cubicBezTo>
                      <a:pt x="4612" y="18329"/>
                      <a:pt x="4625" y="18336"/>
                      <a:pt x="4664" y="18357"/>
                    </a:cubicBezTo>
                    <a:cubicBezTo>
                      <a:pt x="4434" y="18266"/>
                      <a:pt x="4259" y="18182"/>
                      <a:pt x="4021" y="18182"/>
                    </a:cubicBezTo>
                    <a:cubicBezTo>
                      <a:pt x="3874" y="18182"/>
                      <a:pt x="3699" y="18210"/>
                      <a:pt x="3560" y="18266"/>
                    </a:cubicBezTo>
                    <a:cubicBezTo>
                      <a:pt x="3497" y="18294"/>
                      <a:pt x="3441" y="18329"/>
                      <a:pt x="3385" y="18357"/>
                    </a:cubicBezTo>
                    <a:cubicBezTo>
                      <a:pt x="3364" y="18366"/>
                      <a:pt x="3353" y="18369"/>
                      <a:pt x="3348" y="18369"/>
                    </a:cubicBezTo>
                    <a:cubicBezTo>
                      <a:pt x="3337" y="18369"/>
                      <a:pt x="3350" y="18357"/>
                      <a:pt x="3350" y="18357"/>
                    </a:cubicBezTo>
                    <a:lnTo>
                      <a:pt x="3266" y="18357"/>
                    </a:lnTo>
                    <a:cubicBezTo>
                      <a:pt x="3294" y="18357"/>
                      <a:pt x="3238" y="18329"/>
                      <a:pt x="3175" y="18329"/>
                    </a:cubicBezTo>
                    <a:cubicBezTo>
                      <a:pt x="3210" y="18329"/>
                      <a:pt x="3119" y="18294"/>
                      <a:pt x="3091" y="18266"/>
                    </a:cubicBezTo>
                    <a:cubicBezTo>
                      <a:pt x="2916" y="18182"/>
                      <a:pt x="2742" y="18119"/>
                      <a:pt x="2567" y="18091"/>
                    </a:cubicBezTo>
                    <a:cubicBezTo>
                      <a:pt x="2443" y="18072"/>
                      <a:pt x="2320" y="18052"/>
                      <a:pt x="2196" y="18052"/>
                    </a:cubicBezTo>
                    <a:cubicBezTo>
                      <a:pt x="2145" y="18052"/>
                      <a:pt x="2094" y="18055"/>
                      <a:pt x="2042" y="18063"/>
                    </a:cubicBezTo>
                    <a:cubicBezTo>
                      <a:pt x="1951" y="18063"/>
                      <a:pt x="1867" y="18063"/>
                      <a:pt x="1777" y="18091"/>
                    </a:cubicBezTo>
                    <a:cubicBezTo>
                      <a:pt x="1721" y="17861"/>
                      <a:pt x="1546" y="17658"/>
                      <a:pt x="1315" y="17595"/>
                    </a:cubicBezTo>
                    <a:cubicBezTo>
                      <a:pt x="1252" y="17567"/>
                      <a:pt x="1196" y="17567"/>
                      <a:pt x="1140" y="17567"/>
                    </a:cubicBezTo>
                    <a:lnTo>
                      <a:pt x="1112" y="17567"/>
                    </a:lnTo>
                    <a:cubicBezTo>
                      <a:pt x="1077" y="17539"/>
                      <a:pt x="1049" y="17539"/>
                      <a:pt x="1049" y="17539"/>
                    </a:cubicBezTo>
                    <a:lnTo>
                      <a:pt x="1021" y="17511"/>
                    </a:lnTo>
                    <a:cubicBezTo>
                      <a:pt x="993" y="17511"/>
                      <a:pt x="993" y="17511"/>
                      <a:pt x="993" y="17483"/>
                    </a:cubicBezTo>
                    <a:lnTo>
                      <a:pt x="965" y="17483"/>
                    </a:lnTo>
                    <a:lnTo>
                      <a:pt x="965" y="17455"/>
                    </a:lnTo>
                    <a:cubicBezTo>
                      <a:pt x="965" y="17420"/>
                      <a:pt x="965" y="17420"/>
                      <a:pt x="938" y="17420"/>
                    </a:cubicBezTo>
                    <a:lnTo>
                      <a:pt x="938" y="17392"/>
                    </a:lnTo>
                    <a:lnTo>
                      <a:pt x="938" y="17280"/>
                    </a:lnTo>
                    <a:lnTo>
                      <a:pt x="938" y="17189"/>
                    </a:lnTo>
                    <a:cubicBezTo>
                      <a:pt x="938" y="17161"/>
                      <a:pt x="965" y="17105"/>
                      <a:pt x="965" y="17070"/>
                    </a:cubicBezTo>
                    <a:lnTo>
                      <a:pt x="1021" y="17014"/>
                    </a:lnTo>
                    <a:cubicBezTo>
                      <a:pt x="1021" y="16987"/>
                      <a:pt x="1077" y="16959"/>
                      <a:pt x="1077" y="16931"/>
                    </a:cubicBezTo>
                    <a:cubicBezTo>
                      <a:pt x="1343" y="16609"/>
                      <a:pt x="1399" y="16259"/>
                      <a:pt x="1315" y="15819"/>
                    </a:cubicBezTo>
                    <a:cubicBezTo>
                      <a:pt x="1252" y="15672"/>
                      <a:pt x="1224" y="15532"/>
                      <a:pt x="1168" y="15385"/>
                    </a:cubicBezTo>
                    <a:cubicBezTo>
                      <a:pt x="1140" y="15294"/>
                      <a:pt x="1140" y="15238"/>
                      <a:pt x="1112" y="15182"/>
                    </a:cubicBezTo>
                    <a:cubicBezTo>
                      <a:pt x="1112" y="15148"/>
                      <a:pt x="1112" y="15120"/>
                      <a:pt x="1077" y="15092"/>
                    </a:cubicBezTo>
                    <a:lnTo>
                      <a:pt x="1077" y="15092"/>
                    </a:lnTo>
                    <a:cubicBezTo>
                      <a:pt x="1081" y="15095"/>
                      <a:pt x="1084" y="15096"/>
                      <a:pt x="1087" y="15096"/>
                    </a:cubicBezTo>
                    <a:cubicBezTo>
                      <a:pt x="1105" y="15096"/>
                      <a:pt x="1077" y="15008"/>
                      <a:pt x="1077" y="15008"/>
                    </a:cubicBezTo>
                    <a:lnTo>
                      <a:pt x="1077" y="14973"/>
                    </a:lnTo>
                    <a:cubicBezTo>
                      <a:pt x="1077" y="14973"/>
                      <a:pt x="1112" y="14945"/>
                      <a:pt x="1112" y="14917"/>
                    </a:cubicBezTo>
                    <a:cubicBezTo>
                      <a:pt x="1112" y="14889"/>
                      <a:pt x="1112" y="14889"/>
                      <a:pt x="1140" y="14861"/>
                    </a:cubicBezTo>
                    <a:lnTo>
                      <a:pt x="1140" y="14833"/>
                    </a:lnTo>
                    <a:cubicBezTo>
                      <a:pt x="1224" y="14623"/>
                      <a:pt x="1287" y="14448"/>
                      <a:pt x="1287" y="14218"/>
                    </a:cubicBezTo>
                    <a:cubicBezTo>
                      <a:pt x="1315" y="13924"/>
                      <a:pt x="1224" y="13609"/>
                      <a:pt x="1168" y="13316"/>
                    </a:cubicBezTo>
                    <a:cubicBezTo>
                      <a:pt x="1168" y="13288"/>
                      <a:pt x="1140" y="13141"/>
                      <a:pt x="1140" y="13141"/>
                    </a:cubicBezTo>
                    <a:lnTo>
                      <a:pt x="1140" y="12994"/>
                    </a:lnTo>
                    <a:lnTo>
                      <a:pt x="1140" y="12966"/>
                    </a:lnTo>
                    <a:lnTo>
                      <a:pt x="1140" y="12938"/>
                    </a:lnTo>
                    <a:cubicBezTo>
                      <a:pt x="1140" y="12938"/>
                      <a:pt x="1168" y="12910"/>
                      <a:pt x="1168" y="12875"/>
                    </a:cubicBezTo>
                    <a:cubicBezTo>
                      <a:pt x="1168" y="12875"/>
                      <a:pt x="1196" y="12791"/>
                      <a:pt x="1224" y="12791"/>
                    </a:cubicBezTo>
                    <a:cubicBezTo>
                      <a:pt x="1399" y="12469"/>
                      <a:pt x="1462" y="12176"/>
                      <a:pt x="1427" y="11798"/>
                    </a:cubicBezTo>
                    <a:cubicBezTo>
                      <a:pt x="1399" y="11477"/>
                      <a:pt x="1371" y="11127"/>
                      <a:pt x="1287" y="10812"/>
                    </a:cubicBezTo>
                    <a:cubicBezTo>
                      <a:pt x="1252" y="10749"/>
                      <a:pt x="1224" y="10665"/>
                      <a:pt x="1196" y="10603"/>
                    </a:cubicBezTo>
                    <a:cubicBezTo>
                      <a:pt x="1196" y="10547"/>
                      <a:pt x="1168" y="10519"/>
                      <a:pt x="1168" y="10491"/>
                    </a:cubicBezTo>
                    <a:cubicBezTo>
                      <a:pt x="1168" y="10344"/>
                      <a:pt x="1196" y="10316"/>
                      <a:pt x="1224" y="10141"/>
                    </a:cubicBezTo>
                    <a:cubicBezTo>
                      <a:pt x="1343" y="9728"/>
                      <a:pt x="1399" y="9351"/>
                      <a:pt x="1077" y="9029"/>
                    </a:cubicBezTo>
                    <a:cubicBezTo>
                      <a:pt x="1049" y="9029"/>
                      <a:pt x="1049" y="9001"/>
                      <a:pt x="1049" y="9001"/>
                    </a:cubicBezTo>
                    <a:lnTo>
                      <a:pt x="1049" y="9001"/>
                    </a:lnTo>
                    <a:cubicBezTo>
                      <a:pt x="1108" y="9060"/>
                      <a:pt x="1175" y="9081"/>
                      <a:pt x="1247" y="9081"/>
                    </a:cubicBezTo>
                    <a:cubicBezTo>
                      <a:pt x="1287" y="9081"/>
                      <a:pt x="1329" y="9074"/>
                      <a:pt x="1371" y="9064"/>
                    </a:cubicBezTo>
                    <a:cubicBezTo>
                      <a:pt x="1462" y="9064"/>
                      <a:pt x="1546" y="8945"/>
                      <a:pt x="1574" y="8854"/>
                    </a:cubicBezTo>
                    <a:lnTo>
                      <a:pt x="1574" y="8826"/>
                    </a:lnTo>
                    <a:cubicBezTo>
                      <a:pt x="1625" y="8842"/>
                      <a:pt x="1677" y="8850"/>
                      <a:pt x="1728" y="8850"/>
                    </a:cubicBezTo>
                    <a:cubicBezTo>
                      <a:pt x="1878" y="8850"/>
                      <a:pt x="2022" y="8782"/>
                      <a:pt x="2126" y="8652"/>
                    </a:cubicBezTo>
                    <a:cubicBezTo>
                      <a:pt x="2336" y="8393"/>
                      <a:pt x="2189" y="8015"/>
                      <a:pt x="1895" y="7896"/>
                    </a:cubicBezTo>
                    <a:lnTo>
                      <a:pt x="1721" y="7896"/>
                    </a:lnTo>
                    <a:cubicBezTo>
                      <a:pt x="1721" y="7896"/>
                      <a:pt x="1721" y="7868"/>
                      <a:pt x="1693" y="7868"/>
                    </a:cubicBezTo>
                    <a:cubicBezTo>
                      <a:pt x="1579" y="7809"/>
                      <a:pt x="1453" y="7777"/>
                      <a:pt x="1331" y="7777"/>
                    </a:cubicBezTo>
                    <a:cubicBezTo>
                      <a:pt x="1266" y="7777"/>
                      <a:pt x="1201" y="7786"/>
                      <a:pt x="1140" y="7806"/>
                    </a:cubicBezTo>
                    <a:lnTo>
                      <a:pt x="1140" y="7778"/>
                    </a:lnTo>
                    <a:cubicBezTo>
                      <a:pt x="1077" y="7631"/>
                      <a:pt x="1049" y="7491"/>
                      <a:pt x="1021" y="7372"/>
                    </a:cubicBezTo>
                    <a:cubicBezTo>
                      <a:pt x="993" y="7253"/>
                      <a:pt x="993" y="7253"/>
                      <a:pt x="1049" y="7169"/>
                    </a:cubicBezTo>
                    <a:cubicBezTo>
                      <a:pt x="1112" y="7050"/>
                      <a:pt x="1168" y="6994"/>
                      <a:pt x="1287" y="6848"/>
                    </a:cubicBezTo>
                    <a:cubicBezTo>
                      <a:pt x="1399" y="6701"/>
                      <a:pt x="1462" y="6526"/>
                      <a:pt x="1462" y="6323"/>
                    </a:cubicBezTo>
                    <a:cubicBezTo>
                      <a:pt x="1462" y="6002"/>
                      <a:pt x="1252" y="5708"/>
                      <a:pt x="1140" y="5477"/>
                    </a:cubicBezTo>
                    <a:lnTo>
                      <a:pt x="1140" y="5421"/>
                    </a:lnTo>
                    <a:cubicBezTo>
                      <a:pt x="1224" y="5330"/>
                      <a:pt x="1287" y="5183"/>
                      <a:pt x="1371" y="5072"/>
                    </a:cubicBezTo>
                    <a:cubicBezTo>
                      <a:pt x="1518" y="4778"/>
                      <a:pt x="1665" y="4456"/>
                      <a:pt x="1637" y="4107"/>
                    </a:cubicBezTo>
                    <a:cubicBezTo>
                      <a:pt x="1637" y="3757"/>
                      <a:pt x="1427" y="3470"/>
                      <a:pt x="1287" y="3149"/>
                    </a:cubicBezTo>
                    <a:lnTo>
                      <a:pt x="1252" y="3149"/>
                    </a:lnTo>
                    <a:cubicBezTo>
                      <a:pt x="1252" y="3086"/>
                      <a:pt x="1252" y="3030"/>
                      <a:pt x="1224" y="2946"/>
                    </a:cubicBezTo>
                    <a:lnTo>
                      <a:pt x="1224" y="2883"/>
                    </a:lnTo>
                    <a:cubicBezTo>
                      <a:pt x="1343" y="2827"/>
                      <a:pt x="1427" y="2736"/>
                      <a:pt x="1490" y="2624"/>
                    </a:cubicBezTo>
                    <a:cubicBezTo>
                      <a:pt x="1574" y="2449"/>
                      <a:pt x="1574" y="2303"/>
                      <a:pt x="1546" y="2156"/>
                    </a:cubicBezTo>
                    <a:cubicBezTo>
                      <a:pt x="1546" y="2100"/>
                      <a:pt x="1574" y="2009"/>
                      <a:pt x="1574" y="1953"/>
                    </a:cubicBezTo>
                    <a:cubicBezTo>
                      <a:pt x="1636" y="1995"/>
                      <a:pt x="1710" y="2018"/>
                      <a:pt x="1784" y="2018"/>
                    </a:cubicBezTo>
                    <a:cubicBezTo>
                      <a:pt x="1915" y="2018"/>
                      <a:pt x="2044" y="1944"/>
                      <a:pt x="2098" y="1778"/>
                    </a:cubicBezTo>
                    <a:cubicBezTo>
                      <a:pt x="2126" y="1687"/>
                      <a:pt x="2126" y="1575"/>
                      <a:pt x="2098" y="1457"/>
                    </a:cubicBezTo>
                    <a:cubicBezTo>
                      <a:pt x="2126" y="1401"/>
                      <a:pt x="2189" y="1310"/>
                      <a:pt x="2217" y="1254"/>
                    </a:cubicBezTo>
                    <a:cubicBezTo>
                      <a:pt x="2273" y="1107"/>
                      <a:pt x="2301" y="988"/>
                      <a:pt x="2217" y="848"/>
                    </a:cubicBezTo>
                    <a:cubicBezTo>
                      <a:pt x="2189" y="813"/>
                      <a:pt x="2161" y="757"/>
                      <a:pt x="2098" y="729"/>
                    </a:cubicBezTo>
                    <a:cubicBezTo>
                      <a:pt x="2125" y="391"/>
                      <a:pt x="1995" y="1"/>
                      <a:pt x="1614" y="1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2565;p60">
                <a:extLst>
                  <a:ext uri="{FF2B5EF4-FFF2-40B4-BE49-F238E27FC236}">
                    <a16:creationId xmlns:a16="http://schemas.microsoft.com/office/drawing/2014/main" id="{31673932-1BE6-FE88-7B05-5F6C69B86A51}"/>
                  </a:ext>
                </a:extLst>
              </p:cNvPr>
              <p:cNvSpPr/>
              <p:nvPr/>
            </p:nvSpPr>
            <p:spPr>
              <a:xfrm>
                <a:off x="6444409" y="4302464"/>
                <a:ext cx="23" cy="2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2566;p60">
                <a:extLst>
                  <a:ext uri="{FF2B5EF4-FFF2-40B4-BE49-F238E27FC236}">
                    <a16:creationId xmlns:a16="http://schemas.microsoft.com/office/drawing/2014/main" id="{6DDD06C6-EA3A-F794-99EC-53C8FC7A301F}"/>
                  </a:ext>
                </a:extLst>
              </p:cNvPr>
              <p:cNvSpPr/>
              <p:nvPr/>
            </p:nvSpPr>
            <p:spPr>
              <a:xfrm>
                <a:off x="6441701" y="4255361"/>
                <a:ext cx="660" cy="319"/>
              </a:xfrm>
              <a:custGeom>
                <a:avLst/>
                <a:gdLst/>
                <a:ahLst/>
                <a:cxnLst/>
                <a:rect l="l" t="t" r="r" b="b"/>
                <a:pathLst>
                  <a:path w="29" h="14" extrusionOk="0">
                    <a:moveTo>
                      <a:pt x="1" y="1"/>
                    </a:moveTo>
                    <a:cubicBezTo>
                      <a:pt x="1" y="10"/>
                      <a:pt x="1" y="13"/>
                      <a:pt x="2" y="13"/>
                    </a:cubicBezTo>
                    <a:cubicBezTo>
                      <a:pt x="4" y="13"/>
                      <a:pt x="10" y="1"/>
                      <a:pt x="29" y="1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2567;p60">
                <a:extLst>
                  <a:ext uri="{FF2B5EF4-FFF2-40B4-BE49-F238E27FC236}">
                    <a16:creationId xmlns:a16="http://schemas.microsoft.com/office/drawing/2014/main" id="{F20212C6-A6E6-15B3-F822-DF68B0A08708}"/>
                  </a:ext>
                </a:extLst>
              </p:cNvPr>
              <p:cNvSpPr/>
              <p:nvPr/>
            </p:nvSpPr>
            <p:spPr>
              <a:xfrm>
                <a:off x="6432485" y="4283850"/>
                <a:ext cx="23" cy="2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2568;p60">
                <a:extLst>
                  <a:ext uri="{FF2B5EF4-FFF2-40B4-BE49-F238E27FC236}">
                    <a16:creationId xmlns:a16="http://schemas.microsoft.com/office/drawing/2014/main" id="{98A0832E-DF82-30A7-56C9-809FB4C9C44C}"/>
                  </a:ext>
                </a:extLst>
              </p:cNvPr>
              <p:cNvSpPr/>
              <p:nvPr/>
            </p:nvSpPr>
            <p:spPr>
              <a:xfrm>
                <a:off x="6492149" y="4182591"/>
                <a:ext cx="660" cy="1206"/>
              </a:xfrm>
              <a:custGeom>
                <a:avLst/>
                <a:gdLst/>
                <a:ahLst/>
                <a:cxnLst/>
                <a:rect l="l" t="t" r="r" b="b"/>
                <a:pathLst>
                  <a:path w="29" h="53" extrusionOk="0">
                    <a:moveTo>
                      <a:pt x="26" y="1"/>
                    </a:moveTo>
                    <a:cubicBezTo>
                      <a:pt x="23" y="1"/>
                      <a:pt x="17" y="16"/>
                      <a:pt x="1" y="52"/>
                    </a:cubicBezTo>
                    <a:lnTo>
                      <a:pt x="29" y="24"/>
                    </a:lnTo>
                    <a:cubicBezTo>
                      <a:pt x="29" y="9"/>
                      <a:pt x="29" y="1"/>
                      <a:pt x="26" y="1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2569;p60">
                <a:extLst>
                  <a:ext uri="{FF2B5EF4-FFF2-40B4-BE49-F238E27FC236}">
                    <a16:creationId xmlns:a16="http://schemas.microsoft.com/office/drawing/2014/main" id="{BE7CF3C5-C505-DCB0-54E9-89B62B7DDB9E}"/>
                  </a:ext>
                </a:extLst>
              </p:cNvPr>
              <p:cNvSpPr/>
              <p:nvPr/>
            </p:nvSpPr>
            <p:spPr>
              <a:xfrm>
                <a:off x="6335595" y="4173284"/>
                <a:ext cx="303529" cy="344010"/>
              </a:xfrm>
              <a:custGeom>
                <a:avLst/>
                <a:gdLst/>
                <a:ahLst/>
                <a:cxnLst/>
                <a:rect l="l" t="t" r="r" b="b"/>
                <a:pathLst>
                  <a:path w="13339" h="15118" extrusionOk="0">
                    <a:moveTo>
                      <a:pt x="6153" y="1419"/>
                    </a:moveTo>
                    <a:cubicBezTo>
                      <a:pt x="6129" y="1439"/>
                      <a:pt x="6122" y="1462"/>
                      <a:pt x="6119" y="1462"/>
                    </a:cubicBezTo>
                    <a:cubicBezTo>
                      <a:pt x="6118" y="1462"/>
                      <a:pt x="6118" y="1458"/>
                      <a:pt x="6118" y="1447"/>
                    </a:cubicBezTo>
                    <a:lnTo>
                      <a:pt x="6153" y="1419"/>
                    </a:lnTo>
                    <a:close/>
                    <a:moveTo>
                      <a:pt x="4986" y="1944"/>
                    </a:moveTo>
                    <a:lnTo>
                      <a:pt x="4986" y="1944"/>
                    </a:lnTo>
                    <a:cubicBezTo>
                      <a:pt x="4958" y="2007"/>
                      <a:pt x="4958" y="2063"/>
                      <a:pt x="4958" y="2090"/>
                    </a:cubicBezTo>
                    <a:cubicBezTo>
                      <a:pt x="4958" y="2146"/>
                      <a:pt x="4931" y="2169"/>
                      <a:pt x="4904" y="2169"/>
                    </a:cubicBezTo>
                    <a:cubicBezTo>
                      <a:pt x="4845" y="2169"/>
                      <a:pt x="4785" y="2063"/>
                      <a:pt x="4986" y="1944"/>
                    </a:cubicBezTo>
                    <a:close/>
                    <a:moveTo>
                      <a:pt x="2685" y="2321"/>
                    </a:moveTo>
                    <a:cubicBezTo>
                      <a:pt x="2761" y="2321"/>
                      <a:pt x="2791" y="2350"/>
                      <a:pt x="2796" y="2439"/>
                    </a:cubicBezTo>
                    <a:lnTo>
                      <a:pt x="2796" y="2439"/>
                    </a:lnTo>
                    <a:cubicBezTo>
                      <a:pt x="2768" y="2384"/>
                      <a:pt x="2713" y="2356"/>
                      <a:pt x="2685" y="2321"/>
                    </a:cubicBezTo>
                    <a:close/>
                    <a:moveTo>
                      <a:pt x="1853" y="2840"/>
                    </a:moveTo>
                    <a:cubicBezTo>
                      <a:pt x="1906" y="2840"/>
                      <a:pt x="1930" y="2868"/>
                      <a:pt x="1914" y="2868"/>
                    </a:cubicBezTo>
                    <a:cubicBezTo>
                      <a:pt x="1907" y="2868"/>
                      <a:pt x="1891" y="2863"/>
                      <a:pt x="1867" y="2846"/>
                    </a:cubicBezTo>
                    <a:lnTo>
                      <a:pt x="1811" y="2846"/>
                    </a:lnTo>
                    <a:cubicBezTo>
                      <a:pt x="1827" y="2842"/>
                      <a:pt x="1841" y="2840"/>
                      <a:pt x="1853" y="2840"/>
                    </a:cubicBezTo>
                    <a:close/>
                    <a:moveTo>
                      <a:pt x="7585" y="1"/>
                    </a:moveTo>
                    <a:cubicBezTo>
                      <a:pt x="7425" y="1"/>
                      <a:pt x="7266" y="59"/>
                      <a:pt x="7139" y="168"/>
                    </a:cubicBezTo>
                    <a:cubicBezTo>
                      <a:pt x="7055" y="258"/>
                      <a:pt x="6964" y="314"/>
                      <a:pt x="6909" y="433"/>
                    </a:cubicBezTo>
                    <a:cubicBezTo>
                      <a:pt x="6881" y="461"/>
                      <a:pt x="6818" y="517"/>
                      <a:pt x="6818" y="517"/>
                    </a:cubicBezTo>
                    <a:cubicBezTo>
                      <a:pt x="6790" y="573"/>
                      <a:pt x="6762" y="636"/>
                      <a:pt x="6706" y="664"/>
                    </a:cubicBezTo>
                    <a:cubicBezTo>
                      <a:pt x="6587" y="867"/>
                      <a:pt x="6468" y="1042"/>
                      <a:pt x="6328" y="1216"/>
                    </a:cubicBezTo>
                    <a:cubicBezTo>
                      <a:pt x="6265" y="1161"/>
                      <a:pt x="6181" y="1098"/>
                      <a:pt x="6090" y="1070"/>
                    </a:cubicBezTo>
                    <a:cubicBezTo>
                      <a:pt x="5987" y="1022"/>
                      <a:pt x="5889" y="1000"/>
                      <a:pt x="5797" y="1000"/>
                    </a:cubicBezTo>
                    <a:cubicBezTo>
                      <a:pt x="5446" y="1000"/>
                      <a:pt x="5180" y="1314"/>
                      <a:pt x="5042" y="1685"/>
                    </a:cubicBezTo>
                    <a:cubicBezTo>
                      <a:pt x="4954" y="1653"/>
                      <a:pt x="4860" y="1638"/>
                      <a:pt x="4762" y="1638"/>
                    </a:cubicBezTo>
                    <a:cubicBezTo>
                      <a:pt x="4664" y="1638"/>
                      <a:pt x="4563" y="1653"/>
                      <a:pt x="4461" y="1685"/>
                    </a:cubicBezTo>
                    <a:cubicBezTo>
                      <a:pt x="4056" y="1832"/>
                      <a:pt x="3846" y="2181"/>
                      <a:pt x="3706" y="2587"/>
                    </a:cubicBezTo>
                    <a:cubicBezTo>
                      <a:pt x="3643" y="2734"/>
                      <a:pt x="3615" y="2846"/>
                      <a:pt x="3587" y="2993"/>
                    </a:cubicBezTo>
                    <a:lnTo>
                      <a:pt x="3559" y="3020"/>
                    </a:lnTo>
                    <a:cubicBezTo>
                      <a:pt x="3412" y="3020"/>
                      <a:pt x="3238" y="3055"/>
                      <a:pt x="3091" y="3083"/>
                    </a:cubicBezTo>
                    <a:cubicBezTo>
                      <a:pt x="3119" y="2965"/>
                      <a:pt x="3147" y="2881"/>
                      <a:pt x="3182" y="2762"/>
                    </a:cubicBezTo>
                    <a:cubicBezTo>
                      <a:pt x="3238" y="2496"/>
                      <a:pt x="3266" y="2237"/>
                      <a:pt x="3356" y="1972"/>
                    </a:cubicBezTo>
                    <a:cubicBezTo>
                      <a:pt x="3412" y="1685"/>
                      <a:pt x="3531" y="1391"/>
                      <a:pt x="3643" y="1098"/>
                    </a:cubicBezTo>
                    <a:cubicBezTo>
                      <a:pt x="3721" y="909"/>
                      <a:pt x="3557" y="769"/>
                      <a:pt x="3396" y="769"/>
                    </a:cubicBezTo>
                    <a:cubicBezTo>
                      <a:pt x="3312" y="769"/>
                      <a:pt x="3229" y="806"/>
                      <a:pt x="3182" y="895"/>
                    </a:cubicBezTo>
                    <a:cubicBezTo>
                      <a:pt x="2972" y="1216"/>
                      <a:pt x="2797" y="1538"/>
                      <a:pt x="2622" y="1860"/>
                    </a:cubicBezTo>
                    <a:cubicBezTo>
                      <a:pt x="2566" y="1944"/>
                      <a:pt x="2538" y="2035"/>
                      <a:pt x="2482" y="2118"/>
                    </a:cubicBezTo>
                    <a:cubicBezTo>
                      <a:pt x="2419" y="2090"/>
                      <a:pt x="2363" y="2063"/>
                      <a:pt x="2308" y="2035"/>
                    </a:cubicBezTo>
                    <a:cubicBezTo>
                      <a:pt x="2240" y="2019"/>
                      <a:pt x="2173" y="2011"/>
                      <a:pt x="2108" y="2011"/>
                    </a:cubicBezTo>
                    <a:cubicBezTo>
                      <a:pt x="1916" y="2011"/>
                      <a:pt x="1739" y="2079"/>
                      <a:pt x="1608" y="2209"/>
                    </a:cubicBezTo>
                    <a:cubicBezTo>
                      <a:pt x="1461" y="2356"/>
                      <a:pt x="1399" y="2531"/>
                      <a:pt x="1371" y="2706"/>
                    </a:cubicBezTo>
                    <a:cubicBezTo>
                      <a:pt x="1276" y="2685"/>
                      <a:pt x="1181" y="2674"/>
                      <a:pt x="1086" y="2674"/>
                    </a:cubicBezTo>
                    <a:cubicBezTo>
                      <a:pt x="893" y="2674"/>
                      <a:pt x="703" y="2719"/>
                      <a:pt x="524" y="2818"/>
                    </a:cubicBezTo>
                    <a:cubicBezTo>
                      <a:pt x="238" y="2993"/>
                      <a:pt x="0" y="3342"/>
                      <a:pt x="119" y="3692"/>
                    </a:cubicBezTo>
                    <a:cubicBezTo>
                      <a:pt x="189" y="3981"/>
                      <a:pt x="443" y="4102"/>
                      <a:pt x="715" y="4102"/>
                    </a:cubicBezTo>
                    <a:cubicBezTo>
                      <a:pt x="798" y="4102"/>
                      <a:pt x="883" y="4091"/>
                      <a:pt x="965" y="4069"/>
                    </a:cubicBezTo>
                    <a:cubicBezTo>
                      <a:pt x="993" y="4069"/>
                      <a:pt x="1049" y="4041"/>
                      <a:pt x="1112" y="4013"/>
                    </a:cubicBezTo>
                    <a:lnTo>
                      <a:pt x="1140" y="4013"/>
                    </a:lnTo>
                    <a:cubicBezTo>
                      <a:pt x="1168" y="4013"/>
                      <a:pt x="1224" y="4041"/>
                      <a:pt x="1259" y="4041"/>
                    </a:cubicBezTo>
                    <a:cubicBezTo>
                      <a:pt x="1459" y="4120"/>
                      <a:pt x="1659" y="4194"/>
                      <a:pt x="1863" y="4194"/>
                    </a:cubicBezTo>
                    <a:cubicBezTo>
                      <a:pt x="1895" y="4194"/>
                      <a:pt x="1926" y="4192"/>
                      <a:pt x="1958" y="4188"/>
                    </a:cubicBezTo>
                    <a:cubicBezTo>
                      <a:pt x="2014" y="4363"/>
                      <a:pt x="2133" y="4510"/>
                      <a:pt x="2336" y="4566"/>
                    </a:cubicBezTo>
                    <a:cubicBezTo>
                      <a:pt x="2406" y="4583"/>
                      <a:pt x="2468" y="4591"/>
                      <a:pt x="2526" y="4591"/>
                    </a:cubicBezTo>
                    <a:cubicBezTo>
                      <a:pt x="2681" y="4591"/>
                      <a:pt x="2804" y="4535"/>
                      <a:pt x="2972" y="4454"/>
                    </a:cubicBezTo>
                    <a:lnTo>
                      <a:pt x="2972" y="4454"/>
                    </a:lnTo>
                    <a:cubicBezTo>
                      <a:pt x="2951" y="4464"/>
                      <a:pt x="2943" y="4469"/>
                      <a:pt x="2944" y="4469"/>
                    </a:cubicBezTo>
                    <a:cubicBezTo>
                      <a:pt x="2950" y="4469"/>
                      <a:pt x="3130" y="4386"/>
                      <a:pt x="3182" y="4363"/>
                    </a:cubicBezTo>
                    <a:cubicBezTo>
                      <a:pt x="3266" y="4307"/>
                      <a:pt x="3182" y="4335"/>
                      <a:pt x="3266" y="4307"/>
                    </a:cubicBezTo>
                    <a:cubicBezTo>
                      <a:pt x="3412" y="4279"/>
                      <a:pt x="3468" y="4279"/>
                      <a:pt x="3615" y="4279"/>
                    </a:cubicBezTo>
                    <a:cubicBezTo>
                      <a:pt x="3762" y="4244"/>
                      <a:pt x="3937" y="4244"/>
                      <a:pt x="4056" y="4188"/>
                    </a:cubicBezTo>
                    <a:lnTo>
                      <a:pt x="4112" y="4188"/>
                    </a:lnTo>
                    <a:cubicBezTo>
                      <a:pt x="4056" y="4391"/>
                      <a:pt x="4112" y="4657"/>
                      <a:pt x="4258" y="4859"/>
                    </a:cubicBezTo>
                    <a:cubicBezTo>
                      <a:pt x="4258" y="4859"/>
                      <a:pt x="4370" y="5006"/>
                      <a:pt x="4370" y="5034"/>
                    </a:cubicBezTo>
                    <a:cubicBezTo>
                      <a:pt x="4433" y="5062"/>
                      <a:pt x="4461" y="5118"/>
                      <a:pt x="4489" y="5181"/>
                    </a:cubicBezTo>
                    <a:cubicBezTo>
                      <a:pt x="4545" y="5265"/>
                      <a:pt x="4608" y="5356"/>
                      <a:pt x="4692" y="5468"/>
                    </a:cubicBezTo>
                    <a:cubicBezTo>
                      <a:pt x="4692" y="5503"/>
                      <a:pt x="4720" y="5559"/>
                      <a:pt x="4755" y="5587"/>
                    </a:cubicBezTo>
                    <a:cubicBezTo>
                      <a:pt x="4752" y="5584"/>
                      <a:pt x="4749" y="5583"/>
                      <a:pt x="4748" y="5583"/>
                    </a:cubicBezTo>
                    <a:cubicBezTo>
                      <a:pt x="4736" y="5583"/>
                      <a:pt x="4755" y="5634"/>
                      <a:pt x="4761" y="5634"/>
                    </a:cubicBezTo>
                    <a:cubicBezTo>
                      <a:pt x="4763" y="5634"/>
                      <a:pt x="4763" y="5622"/>
                      <a:pt x="4755" y="5587"/>
                    </a:cubicBezTo>
                    <a:lnTo>
                      <a:pt x="4755" y="5587"/>
                    </a:lnTo>
                    <a:cubicBezTo>
                      <a:pt x="4755" y="5587"/>
                      <a:pt x="4772" y="5620"/>
                      <a:pt x="4779" y="5651"/>
                    </a:cubicBezTo>
                    <a:lnTo>
                      <a:pt x="4779" y="5651"/>
                    </a:lnTo>
                    <a:cubicBezTo>
                      <a:pt x="4775" y="5661"/>
                      <a:pt x="4771" y="5670"/>
                      <a:pt x="4769" y="5678"/>
                    </a:cubicBezTo>
                    <a:lnTo>
                      <a:pt x="4783" y="5678"/>
                    </a:lnTo>
                    <a:lnTo>
                      <a:pt x="4761" y="5699"/>
                    </a:lnTo>
                    <a:lnTo>
                      <a:pt x="4761" y="5699"/>
                    </a:lnTo>
                    <a:cubicBezTo>
                      <a:pt x="4763" y="5693"/>
                      <a:pt x="4765" y="5686"/>
                      <a:pt x="4769" y="5678"/>
                    </a:cubicBezTo>
                    <a:lnTo>
                      <a:pt x="4755" y="5678"/>
                    </a:lnTo>
                    <a:lnTo>
                      <a:pt x="4755" y="5706"/>
                    </a:lnTo>
                    <a:lnTo>
                      <a:pt x="4761" y="5699"/>
                    </a:lnTo>
                    <a:lnTo>
                      <a:pt x="4761" y="5699"/>
                    </a:lnTo>
                    <a:cubicBezTo>
                      <a:pt x="4758" y="5710"/>
                      <a:pt x="4756" y="5716"/>
                      <a:pt x="4755" y="5716"/>
                    </a:cubicBezTo>
                    <a:cubicBezTo>
                      <a:pt x="4755" y="5716"/>
                      <a:pt x="4755" y="5713"/>
                      <a:pt x="4755" y="5706"/>
                    </a:cubicBezTo>
                    <a:lnTo>
                      <a:pt x="4755" y="5734"/>
                    </a:lnTo>
                    <a:cubicBezTo>
                      <a:pt x="4724" y="5734"/>
                      <a:pt x="4678" y="5824"/>
                      <a:pt x="4667" y="5824"/>
                    </a:cubicBezTo>
                    <a:cubicBezTo>
                      <a:pt x="4665" y="5824"/>
                      <a:pt x="4664" y="5822"/>
                      <a:pt x="4664" y="5817"/>
                    </a:cubicBezTo>
                    <a:cubicBezTo>
                      <a:pt x="4636" y="5852"/>
                      <a:pt x="4636" y="5880"/>
                      <a:pt x="4608" y="5908"/>
                    </a:cubicBezTo>
                    <a:cubicBezTo>
                      <a:pt x="4517" y="5992"/>
                      <a:pt x="4405" y="6055"/>
                      <a:pt x="4314" y="6139"/>
                    </a:cubicBezTo>
                    <a:cubicBezTo>
                      <a:pt x="3937" y="6433"/>
                      <a:pt x="3846" y="6957"/>
                      <a:pt x="4195" y="7335"/>
                    </a:cubicBezTo>
                    <a:cubicBezTo>
                      <a:pt x="4370" y="7538"/>
                      <a:pt x="4636" y="7656"/>
                      <a:pt x="4895" y="7684"/>
                    </a:cubicBezTo>
                    <a:cubicBezTo>
                      <a:pt x="4958" y="7803"/>
                      <a:pt x="5070" y="7887"/>
                      <a:pt x="5160" y="7950"/>
                    </a:cubicBezTo>
                    <a:cubicBezTo>
                      <a:pt x="5188" y="7950"/>
                      <a:pt x="5335" y="8034"/>
                      <a:pt x="5419" y="8062"/>
                    </a:cubicBezTo>
                    <a:cubicBezTo>
                      <a:pt x="5566" y="8300"/>
                      <a:pt x="5741" y="8502"/>
                      <a:pt x="6034" y="8530"/>
                    </a:cubicBezTo>
                    <a:cubicBezTo>
                      <a:pt x="5944" y="8880"/>
                      <a:pt x="5832" y="9258"/>
                      <a:pt x="6034" y="9579"/>
                    </a:cubicBezTo>
                    <a:cubicBezTo>
                      <a:pt x="6190" y="9847"/>
                      <a:pt x="6448" y="9959"/>
                      <a:pt x="6717" y="9959"/>
                    </a:cubicBezTo>
                    <a:cubicBezTo>
                      <a:pt x="6799" y="9959"/>
                      <a:pt x="6883" y="9949"/>
                      <a:pt x="6964" y="9929"/>
                    </a:cubicBezTo>
                    <a:cubicBezTo>
                      <a:pt x="6992" y="10104"/>
                      <a:pt x="7055" y="10279"/>
                      <a:pt x="7230" y="10397"/>
                    </a:cubicBezTo>
                    <a:cubicBezTo>
                      <a:pt x="7314" y="10481"/>
                      <a:pt x="7461" y="10537"/>
                      <a:pt x="7608" y="10572"/>
                    </a:cubicBezTo>
                    <a:cubicBezTo>
                      <a:pt x="7342" y="10803"/>
                      <a:pt x="7342" y="11236"/>
                      <a:pt x="7314" y="11586"/>
                    </a:cubicBezTo>
                    <a:lnTo>
                      <a:pt x="7314" y="11649"/>
                    </a:lnTo>
                    <a:cubicBezTo>
                      <a:pt x="7314" y="11677"/>
                      <a:pt x="7286" y="11705"/>
                      <a:pt x="7286" y="11761"/>
                    </a:cubicBezTo>
                    <a:lnTo>
                      <a:pt x="7258" y="11761"/>
                    </a:lnTo>
                    <a:cubicBezTo>
                      <a:pt x="7258" y="11824"/>
                      <a:pt x="7230" y="11852"/>
                      <a:pt x="7202" y="11880"/>
                    </a:cubicBezTo>
                    <a:cubicBezTo>
                      <a:pt x="7055" y="12111"/>
                      <a:pt x="6964" y="12376"/>
                      <a:pt x="7027" y="12698"/>
                    </a:cubicBezTo>
                    <a:cubicBezTo>
                      <a:pt x="7083" y="13048"/>
                      <a:pt x="7314" y="13278"/>
                      <a:pt x="7580" y="13509"/>
                    </a:cubicBezTo>
                    <a:cubicBezTo>
                      <a:pt x="7461" y="13719"/>
                      <a:pt x="7461" y="13977"/>
                      <a:pt x="7517" y="14208"/>
                    </a:cubicBezTo>
                    <a:cubicBezTo>
                      <a:pt x="7664" y="14705"/>
                      <a:pt x="8160" y="15054"/>
                      <a:pt x="8657" y="15117"/>
                    </a:cubicBezTo>
                    <a:cubicBezTo>
                      <a:pt x="9006" y="15117"/>
                      <a:pt x="9384" y="14998"/>
                      <a:pt x="9705" y="14907"/>
                    </a:cubicBezTo>
                    <a:lnTo>
                      <a:pt x="9789" y="14907"/>
                    </a:lnTo>
                    <a:cubicBezTo>
                      <a:pt x="9824" y="14907"/>
                      <a:pt x="9852" y="14942"/>
                      <a:pt x="9880" y="14942"/>
                    </a:cubicBezTo>
                    <a:cubicBezTo>
                      <a:pt x="10111" y="15054"/>
                      <a:pt x="10377" y="15117"/>
                      <a:pt x="10635" y="15117"/>
                    </a:cubicBezTo>
                    <a:cubicBezTo>
                      <a:pt x="10873" y="15117"/>
                      <a:pt x="11132" y="15026"/>
                      <a:pt x="11335" y="14880"/>
                    </a:cubicBezTo>
                    <a:cubicBezTo>
                      <a:pt x="11398" y="14852"/>
                      <a:pt x="11454" y="14824"/>
                      <a:pt x="11510" y="14796"/>
                    </a:cubicBezTo>
                    <a:cubicBezTo>
                      <a:pt x="11572" y="14796"/>
                      <a:pt x="11628" y="14824"/>
                      <a:pt x="11656" y="14852"/>
                    </a:cubicBezTo>
                    <a:cubicBezTo>
                      <a:pt x="11775" y="14907"/>
                      <a:pt x="11922" y="14942"/>
                      <a:pt x="12062" y="14942"/>
                    </a:cubicBezTo>
                    <a:cubicBezTo>
                      <a:pt x="12091" y="14946"/>
                      <a:pt x="12121" y="14948"/>
                      <a:pt x="12150" y="14948"/>
                    </a:cubicBezTo>
                    <a:cubicBezTo>
                      <a:pt x="12356" y="14948"/>
                      <a:pt x="12552" y="14866"/>
                      <a:pt x="12705" y="14768"/>
                    </a:cubicBezTo>
                    <a:cubicBezTo>
                      <a:pt x="12880" y="14677"/>
                      <a:pt x="13083" y="14530"/>
                      <a:pt x="13202" y="14355"/>
                    </a:cubicBezTo>
                    <a:cubicBezTo>
                      <a:pt x="13321" y="14152"/>
                      <a:pt x="13286" y="13922"/>
                      <a:pt x="13321" y="13684"/>
                    </a:cubicBezTo>
                    <a:cubicBezTo>
                      <a:pt x="13338" y="13522"/>
                      <a:pt x="13160" y="13403"/>
                      <a:pt x="12996" y="13403"/>
                    </a:cubicBezTo>
                    <a:cubicBezTo>
                      <a:pt x="12898" y="13403"/>
                      <a:pt x="12805" y="13445"/>
                      <a:pt x="12761" y="13544"/>
                    </a:cubicBezTo>
                    <a:cubicBezTo>
                      <a:pt x="12677" y="13803"/>
                      <a:pt x="12558" y="13922"/>
                      <a:pt x="12300" y="13950"/>
                    </a:cubicBezTo>
                    <a:lnTo>
                      <a:pt x="12209" y="13950"/>
                    </a:lnTo>
                    <a:cubicBezTo>
                      <a:pt x="12181" y="13950"/>
                      <a:pt x="12153" y="13922"/>
                      <a:pt x="12125" y="13922"/>
                    </a:cubicBezTo>
                    <a:cubicBezTo>
                      <a:pt x="12006" y="13803"/>
                      <a:pt x="11859" y="13719"/>
                      <a:pt x="11712" y="13656"/>
                    </a:cubicBezTo>
                    <a:cubicBezTo>
                      <a:pt x="11631" y="13634"/>
                      <a:pt x="11555" y="13624"/>
                      <a:pt x="11482" y="13624"/>
                    </a:cubicBezTo>
                    <a:cubicBezTo>
                      <a:pt x="11189" y="13624"/>
                      <a:pt x="10950" y="13782"/>
                      <a:pt x="10698" y="13922"/>
                    </a:cubicBezTo>
                    <a:cubicBezTo>
                      <a:pt x="10708" y="13912"/>
                      <a:pt x="10704" y="13909"/>
                      <a:pt x="10695" y="13909"/>
                    </a:cubicBezTo>
                    <a:cubicBezTo>
                      <a:pt x="10676" y="13909"/>
                      <a:pt x="10635" y="13922"/>
                      <a:pt x="10635" y="13922"/>
                    </a:cubicBezTo>
                    <a:lnTo>
                      <a:pt x="10607" y="13922"/>
                    </a:lnTo>
                    <a:cubicBezTo>
                      <a:pt x="10580" y="13894"/>
                      <a:pt x="10524" y="13894"/>
                      <a:pt x="10489" y="13859"/>
                    </a:cubicBezTo>
                    <a:cubicBezTo>
                      <a:pt x="10405" y="13831"/>
                      <a:pt x="10202" y="13719"/>
                      <a:pt x="10083" y="13684"/>
                    </a:cubicBezTo>
                    <a:cubicBezTo>
                      <a:pt x="9978" y="13659"/>
                      <a:pt x="9873" y="13649"/>
                      <a:pt x="9768" y="13649"/>
                    </a:cubicBezTo>
                    <a:cubicBezTo>
                      <a:pt x="9526" y="13649"/>
                      <a:pt x="9287" y="13703"/>
                      <a:pt x="9062" y="13747"/>
                    </a:cubicBezTo>
                    <a:cubicBezTo>
                      <a:pt x="9034" y="13775"/>
                      <a:pt x="9006" y="13775"/>
                      <a:pt x="8978" y="13775"/>
                    </a:cubicBezTo>
                    <a:cubicBezTo>
                      <a:pt x="9034" y="13656"/>
                      <a:pt x="9062" y="13572"/>
                      <a:pt x="9062" y="13425"/>
                    </a:cubicBezTo>
                    <a:cubicBezTo>
                      <a:pt x="9062" y="13020"/>
                      <a:pt x="8741" y="12754"/>
                      <a:pt x="8454" y="12495"/>
                    </a:cubicBezTo>
                    <a:lnTo>
                      <a:pt x="8426" y="12460"/>
                    </a:lnTo>
                    <a:cubicBezTo>
                      <a:pt x="8454" y="12376"/>
                      <a:pt x="8510" y="12285"/>
                      <a:pt x="8538" y="12173"/>
                    </a:cubicBezTo>
                    <a:cubicBezTo>
                      <a:pt x="8601" y="12055"/>
                      <a:pt x="8629" y="11880"/>
                      <a:pt x="8629" y="11733"/>
                    </a:cubicBezTo>
                    <a:cubicBezTo>
                      <a:pt x="8741" y="11852"/>
                      <a:pt x="8915" y="11908"/>
                      <a:pt x="9090" y="11908"/>
                    </a:cubicBezTo>
                    <a:cubicBezTo>
                      <a:pt x="9300" y="11908"/>
                      <a:pt x="9503" y="11852"/>
                      <a:pt x="9678" y="11761"/>
                    </a:cubicBezTo>
                    <a:cubicBezTo>
                      <a:pt x="9733" y="11824"/>
                      <a:pt x="9789" y="11852"/>
                      <a:pt x="9880" y="11852"/>
                    </a:cubicBezTo>
                    <a:cubicBezTo>
                      <a:pt x="9954" y="11866"/>
                      <a:pt x="10018" y="11873"/>
                      <a:pt x="10080" y="11873"/>
                    </a:cubicBezTo>
                    <a:cubicBezTo>
                      <a:pt x="10141" y="11873"/>
                      <a:pt x="10198" y="11866"/>
                      <a:pt x="10258" y="11852"/>
                    </a:cubicBezTo>
                    <a:cubicBezTo>
                      <a:pt x="10378" y="12093"/>
                      <a:pt x="10555" y="12254"/>
                      <a:pt x="10823" y="12254"/>
                    </a:cubicBezTo>
                    <a:cubicBezTo>
                      <a:pt x="10882" y="12254"/>
                      <a:pt x="10945" y="12246"/>
                      <a:pt x="11013" y="12229"/>
                    </a:cubicBezTo>
                    <a:lnTo>
                      <a:pt x="11076" y="12229"/>
                    </a:lnTo>
                    <a:cubicBezTo>
                      <a:pt x="11188" y="12320"/>
                      <a:pt x="11307" y="12376"/>
                      <a:pt x="11482" y="12376"/>
                    </a:cubicBezTo>
                    <a:cubicBezTo>
                      <a:pt x="11537" y="12376"/>
                      <a:pt x="11628" y="12376"/>
                      <a:pt x="11684" y="12348"/>
                    </a:cubicBezTo>
                    <a:cubicBezTo>
                      <a:pt x="11747" y="12404"/>
                      <a:pt x="11803" y="12432"/>
                      <a:pt x="11859" y="12495"/>
                    </a:cubicBezTo>
                    <a:cubicBezTo>
                      <a:pt x="11922" y="12525"/>
                      <a:pt x="11994" y="12539"/>
                      <a:pt x="12067" y="12539"/>
                    </a:cubicBezTo>
                    <a:cubicBezTo>
                      <a:pt x="12331" y="12539"/>
                      <a:pt x="12614" y="12351"/>
                      <a:pt x="12586" y="12055"/>
                    </a:cubicBezTo>
                    <a:cubicBezTo>
                      <a:pt x="12586" y="12041"/>
                      <a:pt x="12579" y="12034"/>
                      <a:pt x="12572" y="12034"/>
                    </a:cubicBezTo>
                    <a:cubicBezTo>
                      <a:pt x="12565" y="12034"/>
                      <a:pt x="12558" y="12041"/>
                      <a:pt x="12558" y="12055"/>
                    </a:cubicBezTo>
                    <a:cubicBezTo>
                      <a:pt x="12558" y="11999"/>
                      <a:pt x="12586" y="11936"/>
                      <a:pt x="12586" y="11880"/>
                    </a:cubicBezTo>
                    <a:cubicBezTo>
                      <a:pt x="12586" y="11761"/>
                      <a:pt x="12558" y="11649"/>
                      <a:pt x="12530" y="11558"/>
                    </a:cubicBezTo>
                    <a:cubicBezTo>
                      <a:pt x="12502" y="11411"/>
                      <a:pt x="12474" y="11299"/>
                      <a:pt x="12412" y="11181"/>
                    </a:cubicBezTo>
                    <a:cubicBezTo>
                      <a:pt x="12309" y="10911"/>
                      <a:pt x="12077" y="10771"/>
                      <a:pt x="11840" y="10771"/>
                    </a:cubicBezTo>
                    <a:cubicBezTo>
                      <a:pt x="11819" y="10771"/>
                      <a:pt x="11797" y="10773"/>
                      <a:pt x="11775" y="10775"/>
                    </a:cubicBezTo>
                    <a:lnTo>
                      <a:pt x="11775" y="10747"/>
                    </a:lnTo>
                    <a:cubicBezTo>
                      <a:pt x="11747" y="10481"/>
                      <a:pt x="11537" y="10251"/>
                      <a:pt x="11279" y="10223"/>
                    </a:cubicBezTo>
                    <a:cubicBezTo>
                      <a:pt x="11279" y="10104"/>
                      <a:pt x="11279" y="10013"/>
                      <a:pt x="11223" y="9901"/>
                    </a:cubicBezTo>
                    <a:cubicBezTo>
                      <a:pt x="11251" y="9838"/>
                      <a:pt x="11251" y="9782"/>
                      <a:pt x="11251" y="9726"/>
                    </a:cubicBezTo>
                    <a:cubicBezTo>
                      <a:pt x="11251" y="9488"/>
                      <a:pt x="11104" y="9314"/>
                      <a:pt x="10929" y="9230"/>
                    </a:cubicBezTo>
                    <a:cubicBezTo>
                      <a:pt x="10991" y="8972"/>
                      <a:pt x="10772" y="8714"/>
                      <a:pt x="10523" y="8714"/>
                    </a:cubicBezTo>
                    <a:cubicBezTo>
                      <a:pt x="10435" y="8714"/>
                      <a:pt x="10342" y="8747"/>
                      <a:pt x="10258" y="8824"/>
                    </a:cubicBezTo>
                    <a:cubicBezTo>
                      <a:pt x="10139" y="8908"/>
                      <a:pt x="10055" y="9027"/>
                      <a:pt x="9936" y="9111"/>
                    </a:cubicBezTo>
                    <a:cubicBezTo>
                      <a:pt x="9936" y="9055"/>
                      <a:pt x="9908" y="9027"/>
                      <a:pt x="9880" y="8999"/>
                    </a:cubicBezTo>
                    <a:cubicBezTo>
                      <a:pt x="9715" y="8686"/>
                      <a:pt x="9411" y="8535"/>
                      <a:pt x="9085" y="8535"/>
                    </a:cubicBezTo>
                    <a:cubicBezTo>
                      <a:pt x="9010" y="8535"/>
                      <a:pt x="8935" y="8543"/>
                      <a:pt x="8859" y="8558"/>
                    </a:cubicBezTo>
                    <a:cubicBezTo>
                      <a:pt x="8713" y="8586"/>
                      <a:pt x="8601" y="8649"/>
                      <a:pt x="8482" y="8705"/>
                    </a:cubicBezTo>
                    <a:cubicBezTo>
                      <a:pt x="8454" y="8502"/>
                      <a:pt x="8391" y="8300"/>
                      <a:pt x="8188" y="8153"/>
                    </a:cubicBezTo>
                    <a:cubicBezTo>
                      <a:pt x="8048" y="8029"/>
                      <a:pt x="7884" y="7981"/>
                      <a:pt x="7725" y="7981"/>
                    </a:cubicBezTo>
                    <a:cubicBezTo>
                      <a:pt x="7623" y="7981"/>
                      <a:pt x="7523" y="8001"/>
                      <a:pt x="7433" y="8034"/>
                    </a:cubicBezTo>
                    <a:cubicBezTo>
                      <a:pt x="7433" y="7859"/>
                      <a:pt x="7461" y="7684"/>
                      <a:pt x="7405" y="7510"/>
                    </a:cubicBezTo>
                    <a:cubicBezTo>
                      <a:pt x="7324" y="7199"/>
                      <a:pt x="7039" y="7004"/>
                      <a:pt x="6731" y="7004"/>
                    </a:cubicBezTo>
                    <a:cubicBezTo>
                      <a:pt x="6692" y="7004"/>
                      <a:pt x="6654" y="7007"/>
                      <a:pt x="6615" y="7013"/>
                    </a:cubicBezTo>
                    <a:cubicBezTo>
                      <a:pt x="6531" y="7013"/>
                      <a:pt x="6468" y="7041"/>
                      <a:pt x="6384" y="7104"/>
                    </a:cubicBezTo>
                    <a:cubicBezTo>
                      <a:pt x="6384" y="6929"/>
                      <a:pt x="6328" y="6726"/>
                      <a:pt x="6181" y="6608"/>
                    </a:cubicBezTo>
                    <a:cubicBezTo>
                      <a:pt x="6090" y="6552"/>
                      <a:pt x="6007" y="6489"/>
                      <a:pt x="5916" y="6461"/>
                    </a:cubicBezTo>
                    <a:cubicBezTo>
                      <a:pt x="6153" y="6055"/>
                      <a:pt x="6209" y="5615"/>
                      <a:pt x="6034" y="5181"/>
                    </a:cubicBezTo>
                    <a:cubicBezTo>
                      <a:pt x="5888" y="4859"/>
                      <a:pt x="5657" y="4566"/>
                      <a:pt x="5391" y="4307"/>
                    </a:cubicBezTo>
                    <a:cubicBezTo>
                      <a:pt x="5657" y="3943"/>
                      <a:pt x="5406" y="3521"/>
                      <a:pt x="5031" y="3521"/>
                    </a:cubicBezTo>
                    <a:cubicBezTo>
                      <a:pt x="4968" y="3521"/>
                      <a:pt x="4901" y="3532"/>
                      <a:pt x="4833" y="3558"/>
                    </a:cubicBezTo>
                    <a:lnTo>
                      <a:pt x="4833" y="3558"/>
                    </a:lnTo>
                    <a:cubicBezTo>
                      <a:pt x="4842" y="3554"/>
                      <a:pt x="4846" y="3553"/>
                      <a:pt x="4845" y="3553"/>
                    </a:cubicBezTo>
                    <a:lnTo>
                      <a:pt x="4845" y="3553"/>
                    </a:lnTo>
                    <a:cubicBezTo>
                      <a:pt x="4843" y="3553"/>
                      <a:pt x="4754" y="3589"/>
                      <a:pt x="4692" y="3608"/>
                    </a:cubicBezTo>
                    <a:cubicBezTo>
                      <a:pt x="4692" y="3608"/>
                      <a:pt x="4608" y="3636"/>
                      <a:pt x="4580" y="3664"/>
                    </a:cubicBezTo>
                    <a:cubicBezTo>
                      <a:pt x="4608" y="3580"/>
                      <a:pt x="4636" y="3489"/>
                      <a:pt x="4664" y="3370"/>
                    </a:cubicBezTo>
                    <a:cubicBezTo>
                      <a:pt x="4692" y="3314"/>
                      <a:pt x="4720" y="3258"/>
                      <a:pt x="4755" y="3167"/>
                    </a:cubicBezTo>
                    <a:cubicBezTo>
                      <a:pt x="4755" y="3139"/>
                      <a:pt x="4783" y="3111"/>
                      <a:pt x="4783" y="3055"/>
                    </a:cubicBezTo>
                    <a:cubicBezTo>
                      <a:pt x="4783" y="3055"/>
                      <a:pt x="4811" y="3020"/>
                      <a:pt x="4811" y="2993"/>
                    </a:cubicBezTo>
                    <a:cubicBezTo>
                      <a:pt x="4811" y="2993"/>
                      <a:pt x="4811" y="2965"/>
                      <a:pt x="4839" y="2965"/>
                    </a:cubicBezTo>
                    <a:cubicBezTo>
                      <a:pt x="4930" y="3020"/>
                      <a:pt x="5042" y="3055"/>
                      <a:pt x="5160" y="3083"/>
                    </a:cubicBezTo>
                    <a:cubicBezTo>
                      <a:pt x="5230" y="3099"/>
                      <a:pt x="5299" y="3106"/>
                      <a:pt x="5368" y="3106"/>
                    </a:cubicBezTo>
                    <a:cubicBezTo>
                      <a:pt x="5670" y="3106"/>
                      <a:pt x="5952" y="2957"/>
                      <a:pt x="6117" y="2673"/>
                    </a:cubicBezTo>
                    <a:lnTo>
                      <a:pt x="6117" y="2673"/>
                    </a:lnTo>
                    <a:cubicBezTo>
                      <a:pt x="6112" y="2752"/>
                      <a:pt x="6087" y="2828"/>
                      <a:pt x="6062" y="2909"/>
                    </a:cubicBezTo>
                    <a:cubicBezTo>
                      <a:pt x="5953" y="3123"/>
                      <a:pt x="6136" y="3391"/>
                      <a:pt x="6346" y="3391"/>
                    </a:cubicBezTo>
                    <a:cubicBezTo>
                      <a:pt x="6417" y="3391"/>
                      <a:pt x="6492" y="3361"/>
                      <a:pt x="6559" y="3286"/>
                    </a:cubicBezTo>
                    <a:cubicBezTo>
                      <a:pt x="6706" y="3111"/>
                      <a:pt x="6790" y="2937"/>
                      <a:pt x="6881" y="2734"/>
                    </a:cubicBezTo>
                    <a:lnTo>
                      <a:pt x="6936" y="2734"/>
                    </a:lnTo>
                    <a:cubicBezTo>
                      <a:pt x="7027" y="2762"/>
                      <a:pt x="7083" y="2790"/>
                      <a:pt x="7202" y="2790"/>
                    </a:cubicBezTo>
                    <a:cubicBezTo>
                      <a:pt x="7517" y="2790"/>
                      <a:pt x="7811" y="2559"/>
                      <a:pt x="7901" y="2237"/>
                    </a:cubicBezTo>
                    <a:cubicBezTo>
                      <a:pt x="8132" y="2090"/>
                      <a:pt x="8279" y="1860"/>
                      <a:pt x="8335" y="1594"/>
                    </a:cubicBezTo>
                    <a:cubicBezTo>
                      <a:pt x="8426" y="1307"/>
                      <a:pt x="8391" y="923"/>
                      <a:pt x="8307" y="636"/>
                    </a:cubicBezTo>
                    <a:cubicBezTo>
                      <a:pt x="8251" y="433"/>
                      <a:pt x="8160" y="258"/>
                      <a:pt x="7985" y="140"/>
                    </a:cubicBezTo>
                    <a:cubicBezTo>
                      <a:pt x="7865" y="45"/>
                      <a:pt x="7725" y="1"/>
                      <a:pt x="7585" y="1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2570;p60">
                <a:extLst>
                  <a:ext uri="{FF2B5EF4-FFF2-40B4-BE49-F238E27FC236}">
                    <a16:creationId xmlns:a16="http://schemas.microsoft.com/office/drawing/2014/main" id="{6470B323-53C3-508C-AC1D-165E7AA1E82C}"/>
                  </a:ext>
                </a:extLst>
              </p:cNvPr>
              <p:cNvSpPr/>
              <p:nvPr/>
            </p:nvSpPr>
            <p:spPr>
              <a:xfrm>
                <a:off x="6304557" y="4143998"/>
                <a:ext cx="86105" cy="76093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344" extrusionOk="0">
                    <a:moveTo>
                      <a:pt x="984" y="0"/>
                    </a:moveTo>
                    <a:cubicBezTo>
                      <a:pt x="569" y="0"/>
                      <a:pt x="124" y="160"/>
                      <a:pt x="56" y="581"/>
                    </a:cubicBezTo>
                    <a:cubicBezTo>
                      <a:pt x="1" y="846"/>
                      <a:pt x="140" y="1105"/>
                      <a:pt x="406" y="1105"/>
                    </a:cubicBezTo>
                    <a:lnTo>
                      <a:pt x="462" y="1105"/>
                    </a:lnTo>
                    <a:cubicBezTo>
                      <a:pt x="553" y="1133"/>
                      <a:pt x="609" y="1133"/>
                      <a:pt x="700" y="1133"/>
                    </a:cubicBezTo>
                    <a:cubicBezTo>
                      <a:pt x="728" y="1224"/>
                      <a:pt x="700" y="1308"/>
                      <a:pt x="665" y="1427"/>
                    </a:cubicBezTo>
                    <a:cubicBezTo>
                      <a:pt x="665" y="1629"/>
                      <a:pt x="581" y="1860"/>
                      <a:pt x="581" y="2070"/>
                    </a:cubicBezTo>
                    <a:cubicBezTo>
                      <a:pt x="553" y="2273"/>
                      <a:pt x="728" y="2531"/>
                      <a:pt x="959" y="2559"/>
                    </a:cubicBezTo>
                    <a:cubicBezTo>
                      <a:pt x="986" y="2594"/>
                      <a:pt x="1049" y="2594"/>
                      <a:pt x="1077" y="2594"/>
                    </a:cubicBezTo>
                    <a:cubicBezTo>
                      <a:pt x="1133" y="2825"/>
                      <a:pt x="1280" y="3084"/>
                      <a:pt x="1511" y="3231"/>
                    </a:cubicBezTo>
                    <a:cubicBezTo>
                      <a:pt x="1644" y="3308"/>
                      <a:pt x="1790" y="3343"/>
                      <a:pt x="1934" y="3343"/>
                    </a:cubicBezTo>
                    <a:cubicBezTo>
                      <a:pt x="2169" y="3343"/>
                      <a:pt x="2399" y="3249"/>
                      <a:pt x="2560" y="3084"/>
                    </a:cubicBezTo>
                    <a:cubicBezTo>
                      <a:pt x="2623" y="3056"/>
                      <a:pt x="2679" y="3028"/>
                      <a:pt x="2735" y="2972"/>
                    </a:cubicBezTo>
                    <a:cubicBezTo>
                      <a:pt x="2780" y="2986"/>
                      <a:pt x="2824" y="2993"/>
                      <a:pt x="2867" y="2993"/>
                    </a:cubicBezTo>
                    <a:cubicBezTo>
                      <a:pt x="2911" y="2993"/>
                      <a:pt x="2955" y="2986"/>
                      <a:pt x="3000" y="2972"/>
                    </a:cubicBezTo>
                    <a:cubicBezTo>
                      <a:pt x="3112" y="2972"/>
                      <a:pt x="3175" y="2944"/>
                      <a:pt x="3259" y="2909"/>
                    </a:cubicBezTo>
                    <a:cubicBezTo>
                      <a:pt x="3287" y="2881"/>
                      <a:pt x="3322" y="2881"/>
                      <a:pt x="3350" y="2853"/>
                    </a:cubicBezTo>
                    <a:lnTo>
                      <a:pt x="3378" y="2853"/>
                    </a:lnTo>
                    <a:cubicBezTo>
                      <a:pt x="3378" y="2853"/>
                      <a:pt x="3406" y="2853"/>
                      <a:pt x="3406" y="2825"/>
                    </a:cubicBezTo>
                    <a:lnTo>
                      <a:pt x="3462" y="2825"/>
                    </a:lnTo>
                    <a:cubicBezTo>
                      <a:pt x="3700" y="2678"/>
                      <a:pt x="3783" y="2301"/>
                      <a:pt x="3553" y="2098"/>
                    </a:cubicBezTo>
                    <a:cubicBezTo>
                      <a:pt x="3434" y="2007"/>
                      <a:pt x="3322" y="1951"/>
                      <a:pt x="3175" y="1923"/>
                    </a:cubicBezTo>
                    <a:cubicBezTo>
                      <a:pt x="3096" y="1923"/>
                      <a:pt x="3017" y="1936"/>
                      <a:pt x="2948" y="1936"/>
                    </a:cubicBezTo>
                    <a:cubicBezTo>
                      <a:pt x="2913" y="1936"/>
                      <a:pt x="2881" y="1932"/>
                      <a:pt x="2853" y="1923"/>
                    </a:cubicBezTo>
                    <a:cubicBezTo>
                      <a:pt x="2763" y="1923"/>
                      <a:pt x="2560" y="1804"/>
                      <a:pt x="2448" y="1720"/>
                    </a:cubicBezTo>
                    <a:cubicBezTo>
                      <a:pt x="2273" y="1601"/>
                      <a:pt x="2154" y="1511"/>
                      <a:pt x="2035" y="1399"/>
                    </a:cubicBezTo>
                    <a:cubicBezTo>
                      <a:pt x="2011" y="1374"/>
                      <a:pt x="1966" y="1302"/>
                      <a:pt x="1954" y="1302"/>
                    </a:cubicBezTo>
                    <a:cubicBezTo>
                      <a:pt x="1952" y="1302"/>
                      <a:pt x="1951" y="1304"/>
                      <a:pt x="1951" y="1308"/>
                    </a:cubicBezTo>
                    <a:cubicBezTo>
                      <a:pt x="1923" y="1252"/>
                      <a:pt x="1923" y="1161"/>
                      <a:pt x="1923" y="1077"/>
                    </a:cubicBezTo>
                    <a:cubicBezTo>
                      <a:pt x="1923" y="846"/>
                      <a:pt x="1923" y="636"/>
                      <a:pt x="1833" y="434"/>
                    </a:cubicBezTo>
                    <a:cubicBezTo>
                      <a:pt x="1714" y="231"/>
                      <a:pt x="1511" y="84"/>
                      <a:pt x="1280" y="28"/>
                    </a:cubicBezTo>
                    <a:cubicBezTo>
                      <a:pt x="1187" y="10"/>
                      <a:pt x="1086" y="0"/>
                      <a:pt x="984" y="0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2571;p60">
                <a:extLst>
                  <a:ext uri="{FF2B5EF4-FFF2-40B4-BE49-F238E27FC236}">
                    <a16:creationId xmlns:a16="http://schemas.microsoft.com/office/drawing/2014/main" id="{525A4AF0-2EE6-026C-F42D-83F0B4D45F49}"/>
                  </a:ext>
                </a:extLst>
              </p:cNvPr>
              <p:cNvSpPr/>
              <p:nvPr/>
            </p:nvSpPr>
            <p:spPr>
              <a:xfrm>
                <a:off x="6313795" y="4169120"/>
                <a:ext cx="660" cy="319"/>
              </a:xfrm>
              <a:custGeom>
                <a:avLst/>
                <a:gdLst/>
                <a:ahLst/>
                <a:cxnLst/>
                <a:rect l="l" t="t" r="r" b="b"/>
                <a:pathLst>
                  <a:path w="29" h="14" extrusionOk="0">
                    <a:moveTo>
                      <a:pt x="0" y="1"/>
                    </a:moveTo>
                    <a:cubicBezTo>
                      <a:pt x="0" y="1"/>
                      <a:pt x="13" y="13"/>
                      <a:pt x="21" y="13"/>
                    </a:cubicBezTo>
                    <a:cubicBezTo>
                      <a:pt x="25" y="13"/>
                      <a:pt x="28" y="10"/>
                      <a:pt x="28" y="1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2572;p60">
                <a:extLst>
                  <a:ext uri="{FF2B5EF4-FFF2-40B4-BE49-F238E27FC236}">
                    <a16:creationId xmlns:a16="http://schemas.microsoft.com/office/drawing/2014/main" id="{F8AC2C4C-A403-5139-A348-812F1EF4E6EF}"/>
                  </a:ext>
                </a:extLst>
              </p:cNvPr>
              <p:cNvSpPr/>
              <p:nvPr/>
            </p:nvSpPr>
            <p:spPr>
              <a:xfrm>
                <a:off x="6456355" y="4116942"/>
                <a:ext cx="112023" cy="47763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2099" extrusionOk="0">
                    <a:moveTo>
                      <a:pt x="2316" y="1266"/>
                    </a:moveTo>
                    <a:cubicBezTo>
                      <a:pt x="2319" y="1266"/>
                      <a:pt x="2333" y="1285"/>
                      <a:pt x="2357" y="1336"/>
                    </a:cubicBezTo>
                    <a:cubicBezTo>
                      <a:pt x="2325" y="1300"/>
                      <a:pt x="2311" y="1266"/>
                      <a:pt x="2316" y="1266"/>
                    </a:cubicBezTo>
                    <a:close/>
                    <a:moveTo>
                      <a:pt x="4024" y="0"/>
                    </a:moveTo>
                    <a:cubicBezTo>
                      <a:pt x="3965" y="0"/>
                      <a:pt x="3906" y="7"/>
                      <a:pt x="3846" y="21"/>
                    </a:cubicBezTo>
                    <a:cubicBezTo>
                      <a:pt x="3608" y="77"/>
                      <a:pt x="3434" y="224"/>
                      <a:pt x="3259" y="371"/>
                    </a:cubicBezTo>
                    <a:cubicBezTo>
                      <a:pt x="3231" y="399"/>
                      <a:pt x="3231" y="427"/>
                      <a:pt x="3203" y="427"/>
                    </a:cubicBezTo>
                    <a:cubicBezTo>
                      <a:pt x="3147" y="399"/>
                      <a:pt x="3119" y="343"/>
                      <a:pt x="3056" y="315"/>
                    </a:cubicBezTo>
                    <a:cubicBezTo>
                      <a:pt x="2941" y="263"/>
                      <a:pt x="2831" y="240"/>
                      <a:pt x="2726" y="240"/>
                    </a:cubicBezTo>
                    <a:cubicBezTo>
                      <a:pt x="2536" y="240"/>
                      <a:pt x="2363" y="315"/>
                      <a:pt x="2210" y="427"/>
                    </a:cubicBezTo>
                    <a:cubicBezTo>
                      <a:pt x="2089" y="323"/>
                      <a:pt x="1949" y="271"/>
                      <a:pt x="1805" y="271"/>
                    </a:cubicBezTo>
                    <a:cubicBezTo>
                      <a:pt x="1707" y="271"/>
                      <a:pt x="1607" y="295"/>
                      <a:pt x="1511" y="343"/>
                    </a:cubicBezTo>
                    <a:cubicBezTo>
                      <a:pt x="1399" y="427"/>
                      <a:pt x="1280" y="518"/>
                      <a:pt x="1224" y="637"/>
                    </a:cubicBezTo>
                    <a:cubicBezTo>
                      <a:pt x="1196" y="574"/>
                      <a:pt x="1133" y="546"/>
                      <a:pt x="1077" y="490"/>
                    </a:cubicBezTo>
                    <a:cubicBezTo>
                      <a:pt x="955" y="384"/>
                      <a:pt x="819" y="332"/>
                      <a:pt x="681" y="332"/>
                    </a:cubicBezTo>
                    <a:cubicBezTo>
                      <a:pt x="590" y="332"/>
                      <a:pt x="497" y="355"/>
                      <a:pt x="406" y="399"/>
                    </a:cubicBezTo>
                    <a:cubicBezTo>
                      <a:pt x="112" y="546"/>
                      <a:pt x="56" y="896"/>
                      <a:pt x="56" y="1161"/>
                    </a:cubicBezTo>
                    <a:lnTo>
                      <a:pt x="56" y="1217"/>
                    </a:lnTo>
                    <a:cubicBezTo>
                      <a:pt x="56" y="1215"/>
                      <a:pt x="56" y="1214"/>
                      <a:pt x="56" y="1214"/>
                    </a:cubicBezTo>
                    <a:cubicBezTo>
                      <a:pt x="52" y="1214"/>
                      <a:pt x="28" y="1338"/>
                      <a:pt x="28" y="1364"/>
                    </a:cubicBezTo>
                    <a:cubicBezTo>
                      <a:pt x="0" y="1623"/>
                      <a:pt x="56" y="1825"/>
                      <a:pt x="287" y="2000"/>
                    </a:cubicBezTo>
                    <a:cubicBezTo>
                      <a:pt x="342" y="2038"/>
                      <a:pt x="406" y="2053"/>
                      <a:pt x="473" y="2053"/>
                    </a:cubicBezTo>
                    <a:cubicBezTo>
                      <a:pt x="518" y="2053"/>
                      <a:pt x="564" y="2046"/>
                      <a:pt x="609" y="2035"/>
                    </a:cubicBezTo>
                    <a:lnTo>
                      <a:pt x="637" y="2035"/>
                    </a:lnTo>
                    <a:cubicBezTo>
                      <a:pt x="672" y="2000"/>
                      <a:pt x="700" y="2000"/>
                      <a:pt x="755" y="1972"/>
                    </a:cubicBezTo>
                    <a:lnTo>
                      <a:pt x="755" y="1944"/>
                    </a:lnTo>
                    <a:cubicBezTo>
                      <a:pt x="874" y="2035"/>
                      <a:pt x="958" y="2063"/>
                      <a:pt x="1105" y="2091"/>
                    </a:cubicBezTo>
                    <a:cubicBezTo>
                      <a:pt x="1143" y="2096"/>
                      <a:pt x="1182" y="2098"/>
                      <a:pt x="1220" y="2098"/>
                    </a:cubicBezTo>
                    <a:cubicBezTo>
                      <a:pt x="1413" y="2098"/>
                      <a:pt x="1602" y="2039"/>
                      <a:pt x="1748" y="1916"/>
                    </a:cubicBezTo>
                    <a:cubicBezTo>
                      <a:pt x="1804" y="1944"/>
                      <a:pt x="1832" y="1944"/>
                      <a:pt x="1895" y="1944"/>
                    </a:cubicBezTo>
                    <a:cubicBezTo>
                      <a:pt x="1933" y="1949"/>
                      <a:pt x="1971" y="1951"/>
                      <a:pt x="2008" y="1951"/>
                    </a:cubicBezTo>
                    <a:cubicBezTo>
                      <a:pt x="2193" y="1951"/>
                      <a:pt x="2362" y="1892"/>
                      <a:pt x="2532" y="1770"/>
                    </a:cubicBezTo>
                    <a:cubicBezTo>
                      <a:pt x="2559" y="1742"/>
                      <a:pt x="2594" y="1714"/>
                      <a:pt x="2650" y="1686"/>
                    </a:cubicBezTo>
                    <a:cubicBezTo>
                      <a:pt x="2706" y="1742"/>
                      <a:pt x="2797" y="1798"/>
                      <a:pt x="2909" y="1825"/>
                    </a:cubicBezTo>
                    <a:cubicBezTo>
                      <a:pt x="2968" y="1839"/>
                      <a:pt x="3026" y="1846"/>
                      <a:pt x="3083" y="1846"/>
                    </a:cubicBezTo>
                    <a:cubicBezTo>
                      <a:pt x="3399" y="1846"/>
                      <a:pt x="3687" y="1649"/>
                      <a:pt x="3930" y="1448"/>
                    </a:cubicBezTo>
                    <a:cubicBezTo>
                      <a:pt x="3958" y="1420"/>
                      <a:pt x="3993" y="1392"/>
                      <a:pt x="4021" y="1364"/>
                    </a:cubicBezTo>
                    <a:cubicBezTo>
                      <a:pt x="4133" y="1448"/>
                      <a:pt x="4280" y="1511"/>
                      <a:pt x="4454" y="1511"/>
                    </a:cubicBezTo>
                    <a:cubicBezTo>
                      <a:pt x="4720" y="1511"/>
                      <a:pt x="4923" y="1301"/>
                      <a:pt x="4923" y="1042"/>
                    </a:cubicBezTo>
                    <a:lnTo>
                      <a:pt x="4923" y="896"/>
                    </a:lnTo>
                    <a:cubicBezTo>
                      <a:pt x="4895" y="840"/>
                      <a:pt x="4895" y="777"/>
                      <a:pt x="4895" y="721"/>
                    </a:cubicBezTo>
                    <a:cubicBezTo>
                      <a:pt x="4867" y="602"/>
                      <a:pt x="4804" y="490"/>
                      <a:pt x="4748" y="399"/>
                    </a:cubicBezTo>
                    <a:cubicBezTo>
                      <a:pt x="4580" y="161"/>
                      <a:pt x="4311" y="0"/>
                      <a:pt x="4024" y="0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2573;p60">
                <a:extLst>
                  <a:ext uri="{FF2B5EF4-FFF2-40B4-BE49-F238E27FC236}">
                    <a16:creationId xmlns:a16="http://schemas.microsoft.com/office/drawing/2014/main" id="{FD6712E1-08B5-F56E-D701-B8E0C7D5F403}"/>
                  </a:ext>
                </a:extLst>
              </p:cNvPr>
              <p:cNvSpPr/>
              <p:nvPr/>
            </p:nvSpPr>
            <p:spPr>
              <a:xfrm>
                <a:off x="6584921" y="4123450"/>
                <a:ext cx="49811" cy="53133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2335" extrusionOk="0">
                    <a:moveTo>
                      <a:pt x="1330" y="1"/>
                    </a:moveTo>
                    <a:cubicBezTo>
                      <a:pt x="1211" y="1"/>
                      <a:pt x="1094" y="57"/>
                      <a:pt x="1021" y="204"/>
                    </a:cubicBezTo>
                    <a:cubicBezTo>
                      <a:pt x="993" y="260"/>
                      <a:pt x="930" y="351"/>
                      <a:pt x="902" y="407"/>
                    </a:cubicBezTo>
                    <a:cubicBezTo>
                      <a:pt x="755" y="435"/>
                      <a:pt x="643" y="526"/>
                      <a:pt x="580" y="665"/>
                    </a:cubicBezTo>
                    <a:cubicBezTo>
                      <a:pt x="553" y="700"/>
                      <a:pt x="553" y="728"/>
                      <a:pt x="525" y="756"/>
                    </a:cubicBezTo>
                    <a:cubicBezTo>
                      <a:pt x="497" y="840"/>
                      <a:pt x="441" y="903"/>
                      <a:pt x="378" y="987"/>
                    </a:cubicBezTo>
                    <a:cubicBezTo>
                      <a:pt x="350" y="1050"/>
                      <a:pt x="322" y="1106"/>
                      <a:pt x="294" y="1162"/>
                    </a:cubicBezTo>
                    <a:cubicBezTo>
                      <a:pt x="294" y="1162"/>
                      <a:pt x="222" y="1251"/>
                      <a:pt x="233" y="1251"/>
                    </a:cubicBezTo>
                    <a:cubicBezTo>
                      <a:pt x="236" y="1251"/>
                      <a:pt x="246" y="1243"/>
                      <a:pt x="266" y="1225"/>
                    </a:cubicBezTo>
                    <a:lnTo>
                      <a:pt x="266" y="1225"/>
                    </a:lnTo>
                    <a:cubicBezTo>
                      <a:pt x="28" y="1456"/>
                      <a:pt x="0" y="1889"/>
                      <a:pt x="266" y="2127"/>
                    </a:cubicBezTo>
                    <a:cubicBezTo>
                      <a:pt x="294" y="2127"/>
                      <a:pt x="294" y="2155"/>
                      <a:pt x="322" y="2155"/>
                    </a:cubicBezTo>
                    <a:cubicBezTo>
                      <a:pt x="406" y="2239"/>
                      <a:pt x="497" y="2302"/>
                      <a:pt x="643" y="2330"/>
                    </a:cubicBezTo>
                    <a:cubicBezTo>
                      <a:pt x="666" y="2333"/>
                      <a:pt x="689" y="2335"/>
                      <a:pt x="712" y="2335"/>
                    </a:cubicBezTo>
                    <a:cubicBezTo>
                      <a:pt x="869" y="2335"/>
                      <a:pt x="1040" y="2255"/>
                      <a:pt x="1168" y="2127"/>
                    </a:cubicBezTo>
                    <a:cubicBezTo>
                      <a:pt x="1343" y="1924"/>
                      <a:pt x="1545" y="1686"/>
                      <a:pt x="1720" y="1456"/>
                    </a:cubicBezTo>
                    <a:cubicBezTo>
                      <a:pt x="1951" y="1162"/>
                      <a:pt x="2189" y="875"/>
                      <a:pt x="2189" y="491"/>
                    </a:cubicBezTo>
                    <a:cubicBezTo>
                      <a:pt x="2189" y="260"/>
                      <a:pt x="1979" y="57"/>
                      <a:pt x="1748" y="57"/>
                    </a:cubicBezTo>
                    <a:lnTo>
                      <a:pt x="1545" y="57"/>
                    </a:lnTo>
                    <a:cubicBezTo>
                      <a:pt x="1479" y="22"/>
                      <a:pt x="1404" y="1"/>
                      <a:pt x="1330" y="1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2574;p60">
                <a:extLst>
                  <a:ext uri="{FF2B5EF4-FFF2-40B4-BE49-F238E27FC236}">
                    <a16:creationId xmlns:a16="http://schemas.microsoft.com/office/drawing/2014/main" id="{3FC11087-247B-1D6A-CB52-5637C9C50E4A}"/>
                  </a:ext>
                </a:extLst>
              </p:cNvPr>
              <p:cNvSpPr/>
              <p:nvPr/>
            </p:nvSpPr>
            <p:spPr>
              <a:xfrm>
                <a:off x="6482137" y="4147935"/>
                <a:ext cx="208686" cy="262206"/>
              </a:xfrm>
              <a:custGeom>
                <a:avLst/>
                <a:gdLst/>
                <a:ahLst/>
                <a:cxnLst/>
                <a:rect l="l" t="t" r="r" b="b"/>
                <a:pathLst>
                  <a:path w="9171" h="11523" extrusionOk="0">
                    <a:moveTo>
                      <a:pt x="8310" y="0"/>
                    </a:moveTo>
                    <a:cubicBezTo>
                      <a:pt x="8165" y="0"/>
                      <a:pt x="8018" y="53"/>
                      <a:pt x="7894" y="177"/>
                    </a:cubicBezTo>
                    <a:cubicBezTo>
                      <a:pt x="7783" y="289"/>
                      <a:pt x="7720" y="408"/>
                      <a:pt x="7664" y="554"/>
                    </a:cubicBezTo>
                    <a:cubicBezTo>
                      <a:pt x="7545" y="757"/>
                      <a:pt x="7405" y="960"/>
                      <a:pt x="7314" y="1198"/>
                    </a:cubicBezTo>
                    <a:cubicBezTo>
                      <a:pt x="7258" y="1226"/>
                      <a:pt x="7230" y="1254"/>
                      <a:pt x="7195" y="1310"/>
                    </a:cubicBezTo>
                    <a:cubicBezTo>
                      <a:pt x="7020" y="1484"/>
                      <a:pt x="6846" y="1687"/>
                      <a:pt x="6706" y="1925"/>
                    </a:cubicBezTo>
                    <a:cubicBezTo>
                      <a:pt x="6671" y="1953"/>
                      <a:pt x="6643" y="1953"/>
                      <a:pt x="6615" y="1981"/>
                    </a:cubicBezTo>
                    <a:cubicBezTo>
                      <a:pt x="6496" y="2072"/>
                      <a:pt x="6412" y="2156"/>
                      <a:pt x="6356" y="2302"/>
                    </a:cubicBezTo>
                    <a:cubicBezTo>
                      <a:pt x="6181" y="2624"/>
                      <a:pt x="6321" y="2911"/>
                      <a:pt x="6468" y="3232"/>
                    </a:cubicBezTo>
                    <a:cubicBezTo>
                      <a:pt x="6559" y="3435"/>
                      <a:pt x="6643" y="3645"/>
                      <a:pt x="6762" y="3848"/>
                    </a:cubicBezTo>
                    <a:cubicBezTo>
                      <a:pt x="6881" y="4079"/>
                      <a:pt x="7055" y="4281"/>
                      <a:pt x="7230" y="4484"/>
                    </a:cubicBezTo>
                    <a:cubicBezTo>
                      <a:pt x="7286" y="4547"/>
                      <a:pt x="7342" y="4631"/>
                      <a:pt x="7405" y="4694"/>
                    </a:cubicBezTo>
                    <a:cubicBezTo>
                      <a:pt x="7370" y="4694"/>
                      <a:pt x="7370" y="4694"/>
                      <a:pt x="7370" y="4722"/>
                    </a:cubicBezTo>
                    <a:cubicBezTo>
                      <a:pt x="7314" y="4750"/>
                      <a:pt x="7286" y="4806"/>
                      <a:pt x="7258" y="4834"/>
                    </a:cubicBezTo>
                    <a:cubicBezTo>
                      <a:pt x="7083" y="5043"/>
                      <a:pt x="6908" y="5274"/>
                      <a:pt x="6762" y="5477"/>
                    </a:cubicBezTo>
                    <a:cubicBezTo>
                      <a:pt x="6671" y="5624"/>
                      <a:pt x="6643" y="5771"/>
                      <a:pt x="6671" y="5918"/>
                    </a:cubicBezTo>
                    <a:cubicBezTo>
                      <a:pt x="6496" y="6120"/>
                      <a:pt x="6293" y="6323"/>
                      <a:pt x="6118" y="6554"/>
                    </a:cubicBezTo>
                    <a:cubicBezTo>
                      <a:pt x="6086" y="6546"/>
                      <a:pt x="6050" y="6542"/>
                      <a:pt x="6013" y="6542"/>
                    </a:cubicBezTo>
                    <a:cubicBezTo>
                      <a:pt x="5923" y="6542"/>
                      <a:pt x="5825" y="6562"/>
                      <a:pt x="5741" y="6582"/>
                    </a:cubicBezTo>
                    <a:cubicBezTo>
                      <a:pt x="5419" y="6673"/>
                      <a:pt x="5097" y="6903"/>
                      <a:pt x="4839" y="7106"/>
                    </a:cubicBezTo>
                    <a:cubicBezTo>
                      <a:pt x="4839" y="7106"/>
                      <a:pt x="4839" y="7141"/>
                      <a:pt x="4811" y="7141"/>
                    </a:cubicBezTo>
                    <a:cubicBezTo>
                      <a:pt x="4748" y="7106"/>
                      <a:pt x="4692" y="7050"/>
                      <a:pt x="4636" y="7022"/>
                    </a:cubicBezTo>
                    <a:cubicBezTo>
                      <a:pt x="4664" y="7022"/>
                      <a:pt x="4545" y="6931"/>
                      <a:pt x="4545" y="6931"/>
                    </a:cubicBezTo>
                    <a:cubicBezTo>
                      <a:pt x="4489" y="6903"/>
                      <a:pt x="4433" y="6848"/>
                      <a:pt x="4370" y="6792"/>
                    </a:cubicBezTo>
                    <a:cubicBezTo>
                      <a:pt x="4258" y="6673"/>
                      <a:pt x="4140" y="6582"/>
                      <a:pt x="4021" y="6470"/>
                    </a:cubicBezTo>
                    <a:cubicBezTo>
                      <a:pt x="3818" y="6267"/>
                      <a:pt x="3615" y="6092"/>
                      <a:pt x="3412" y="5918"/>
                    </a:cubicBezTo>
                    <a:cubicBezTo>
                      <a:pt x="3175" y="5708"/>
                      <a:pt x="2888" y="5505"/>
                      <a:pt x="2566" y="5505"/>
                    </a:cubicBezTo>
                    <a:cubicBezTo>
                      <a:pt x="2363" y="5533"/>
                      <a:pt x="2161" y="5624"/>
                      <a:pt x="2042" y="5799"/>
                    </a:cubicBezTo>
                    <a:cubicBezTo>
                      <a:pt x="1986" y="5771"/>
                      <a:pt x="1923" y="5708"/>
                      <a:pt x="1867" y="5680"/>
                    </a:cubicBezTo>
                    <a:cubicBezTo>
                      <a:pt x="1664" y="5505"/>
                      <a:pt x="1461" y="5302"/>
                      <a:pt x="1196" y="5218"/>
                    </a:cubicBezTo>
                    <a:cubicBezTo>
                      <a:pt x="1124" y="5198"/>
                      <a:pt x="1049" y="5188"/>
                      <a:pt x="973" y="5188"/>
                    </a:cubicBezTo>
                    <a:cubicBezTo>
                      <a:pt x="706" y="5188"/>
                      <a:pt x="430" y="5310"/>
                      <a:pt x="294" y="5533"/>
                    </a:cubicBezTo>
                    <a:cubicBezTo>
                      <a:pt x="0" y="6029"/>
                      <a:pt x="441" y="6470"/>
                      <a:pt x="727" y="6820"/>
                    </a:cubicBezTo>
                    <a:cubicBezTo>
                      <a:pt x="902" y="6994"/>
                      <a:pt x="1140" y="7169"/>
                      <a:pt x="1343" y="7316"/>
                    </a:cubicBezTo>
                    <a:cubicBezTo>
                      <a:pt x="1461" y="7372"/>
                      <a:pt x="1601" y="7428"/>
                      <a:pt x="1720" y="7491"/>
                    </a:cubicBezTo>
                    <a:cubicBezTo>
                      <a:pt x="1867" y="7547"/>
                      <a:pt x="1895" y="7547"/>
                      <a:pt x="2014" y="7603"/>
                    </a:cubicBezTo>
                    <a:cubicBezTo>
                      <a:pt x="2161" y="7722"/>
                      <a:pt x="2335" y="7924"/>
                      <a:pt x="2538" y="8015"/>
                    </a:cubicBezTo>
                    <a:cubicBezTo>
                      <a:pt x="2741" y="8127"/>
                      <a:pt x="2972" y="8190"/>
                      <a:pt x="3210" y="8274"/>
                    </a:cubicBezTo>
                    <a:cubicBezTo>
                      <a:pt x="3349" y="8365"/>
                      <a:pt x="3412" y="8477"/>
                      <a:pt x="3468" y="8624"/>
                    </a:cubicBezTo>
                    <a:cubicBezTo>
                      <a:pt x="3587" y="8854"/>
                      <a:pt x="3790" y="9001"/>
                      <a:pt x="4049" y="9092"/>
                    </a:cubicBezTo>
                    <a:cubicBezTo>
                      <a:pt x="4084" y="9092"/>
                      <a:pt x="4140" y="9120"/>
                      <a:pt x="4167" y="9120"/>
                    </a:cubicBezTo>
                    <a:cubicBezTo>
                      <a:pt x="4167" y="9120"/>
                      <a:pt x="4167" y="9148"/>
                      <a:pt x="4195" y="9148"/>
                    </a:cubicBezTo>
                    <a:cubicBezTo>
                      <a:pt x="4258" y="9239"/>
                      <a:pt x="4314" y="9295"/>
                      <a:pt x="4370" y="9379"/>
                    </a:cubicBezTo>
                    <a:cubicBezTo>
                      <a:pt x="4530" y="9571"/>
                      <a:pt x="4789" y="9704"/>
                      <a:pt x="5057" y="9704"/>
                    </a:cubicBezTo>
                    <a:cubicBezTo>
                      <a:pt x="5082" y="9704"/>
                      <a:pt x="5107" y="9703"/>
                      <a:pt x="5132" y="9700"/>
                    </a:cubicBezTo>
                    <a:lnTo>
                      <a:pt x="5216" y="9700"/>
                    </a:lnTo>
                    <a:cubicBezTo>
                      <a:pt x="5307" y="9994"/>
                      <a:pt x="5538" y="10141"/>
                      <a:pt x="5832" y="10169"/>
                    </a:cubicBezTo>
                    <a:cubicBezTo>
                      <a:pt x="5769" y="10463"/>
                      <a:pt x="5797" y="10749"/>
                      <a:pt x="6034" y="10987"/>
                    </a:cubicBezTo>
                    <a:cubicBezTo>
                      <a:pt x="6172" y="11141"/>
                      <a:pt x="6332" y="11203"/>
                      <a:pt x="6499" y="11203"/>
                    </a:cubicBezTo>
                    <a:cubicBezTo>
                      <a:pt x="6613" y="11203"/>
                      <a:pt x="6730" y="11175"/>
                      <a:pt x="6846" y="11127"/>
                    </a:cubicBezTo>
                    <a:cubicBezTo>
                      <a:pt x="6881" y="11246"/>
                      <a:pt x="6964" y="11365"/>
                      <a:pt x="7111" y="11421"/>
                    </a:cubicBezTo>
                    <a:cubicBezTo>
                      <a:pt x="7227" y="11492"/>
                      <a:pt x="7350" y="11523"/>
                      <a:pt x="7473" y="11523"/>
                    </a:cubicBezTo>
                    <a:cubicBezTo>
                      <a:pt x="7807" y="11523"/>
                      <a:pt x="8140" y="11291"/>
                      <a:pt x="8335" y="11015"/>
                    </a:cubicBezTo>
                    <a:cubicBezTo>
                      <a:pt x="8482" y="10840"/>
                      <a:pt x="8594" y="10574"/>
                      <a:pt x="8594" y="10316"/>
                    </a:cubicBezTo>
                    <a:cubicBezTo>
                      <a:pt x="8594" y="9979"/>
                      <a:pt x="8328" y="9643"/>
                      <a:pt x="7972" y="9643"/>
                    </a:cubicBezTo>
                    <a:cubicBezTo>
                      <a:pt x="7958" y="9643"/>
                      <a:pt x="7944" y="9643"/>
                      <a:pt x="7929" y="9644"/>
                    </a:cubicBezTo>
                    <a:cubicBezTo>
                      <a:pt x="7894" y="9644"/>
                      <a:pt x="7894" y="9672"/>
                      <a:pt x="7866" y="9672"/>
                    </a:cubicBezTo>
                    <a:cubicBezTo>
                      <a:pt x="7838" y="9589"/>
                      <a:pt x="7783" y="9526"/>
                      <a:pt x="7720" y="9470"/>
                    </a:cubicBezTo>
                    <a:cubicBezTo>
                      <a:pt x="7636" y="9414"/>
                      <a:pt x="7517" y="9351"/>
                      <a:pt x="7405" y="9323"/>
                    </a:cubicBezTo>
                    <a:cubicBezTo>
                      <a:pt x="7461" y="9176"/>
                      <a:pt x="7489" y="9001"/>
                      <a:pt x="7461" y="8798"/>
                    </a:cubicBezTo>
                    <a:cubicBezTo>
                      <a:pt x="7405" y="8540"/>
                      <a:pt x="7111" y="8393"/>
                      <a:pt x="6881" y="8393"/>
                    </a:cubicBezTo>
                    <a:cubicBezTo>
                      <a:pt x="6908" y="8365"/>
                      <a:pt x="6936" y="8330"/>
                      <a:pt x="6964" y="8274"/>
                    </a:cubicBezTo>
                    <a:lnTo>
                      <a:pt x="6992" y="8274"/>
                    </a:lnTo>
                    <a:cubicBezTo>
                      <a:pt x="7020" y="8246"/>
                      <a:pt x="7055" y="8218"/>
                      <a:pt x="7111" y="8190"/>
                    </a:cubicBezTo>
                    <a:cubicBezTo>
                      <a:pt x="7370" y="7980"/>
                      <a:pt x="7545" y="7694"/>
                      <a:pt x="7720" y="7428"/>
                    </a:cubicBezTo>
                    <a:cubicBezTo>
                      <a:pt x="7929" y="7141"/>
                      <a:pt x="8069" y="6792"/>
                      <a:pt x="8188" y="6442"/>
                    </a:cubicBezTo>
                    <a:cubicBezTo>
                      <a:pt x="8307" y="6120"/>
                      <a:pt x="8482" y="5799"/>
                      <a:pt x="8566" y="5477"/>
                    </a:cubicBezTo>
                    <a:lnTo>
                      <a:pt x="8566" y="5449"/>
                    </a:lnTo>
                    <a:lnTo>
                      <a:pt x="8831" y="5183"/>
                    </a:lnTo>
                    <a:cubicBezTo>
                      <a:pt x="9006" y="4925"/>
                      <a:pt x="9006" y="4694"/>
                      <a:pt x="8943" y="4400"/>
                    </a:cubicBezTo>
                    <a:cubicBezTo>
                      <a:pt x="8859" y="4107"/>
                      <a:pt x="8831" y="3848"/>
                      <a:pt x="8713" y="3610"/>
                    </a:cubicBezTo>
                    <a:cubicBezTo>
                      <a:pt x="8594" y="3379"/>
                      <a:pt x="8419" y="3177"/>
                      <a:pt x="8279" y="3002"/>
                    </a:cubicBezTo>
                    <a:lnTo>
                      <a:pt x="8279" y="2974"/>
                    </a:lnTo>
                    <a:cubicBezTo>
                      <a:pt x="8279" y="2771"/>
                      <a:pt x="8244" y="2533"/>
                      <a:pt x="8188" y="2330"/>
                    </a:cubicBezTo>
                    <a:cubicBezTo>
                      <a:pt x="8160" y="2275"/>
                      <a:pt x="8160" y="2212"/>
                      <a:pt x="8160" y="2184"/>
                    </a:cubicBezTo>
                    <a:lnTo>
                      <a:pt x="8244" y="2100"/>
                    </a:lnTo>
                    <a:cubicBezTo>
                      <a:pt x="8279" y="2037"/>
                      <a:pt x="8307" y="1981"/>
                      <a:pt x="8335" y="1925"/>
                    </a:cubicBezTo>
                    <a:cubicBezTo>
                      <a:pt x="8363" y="1925"/>
                      <a:pt x="8363" y="1897"/>
                      <a:pt x="8391" y="1897"/>
                    </a:cubicBezTo>
                    <a:cubicBezTo>
                      <a:pt x="8454" y="1778"/>
                      <a:pt x="8538" y="1659"/>
                      <a:pt x="8594" y="1547"/>
                    </a:cubicBezTo>
                    <a:cubicBezTo>
                      <a:pt x="8657" y="1428"/>
                      <a:pt x="8713" y="1310"/>
                      <a:pt x="8740" y="1226"/>
                    </a:cubicBezTo>
                    <a:cubicBezTo>
                      <a:pt x="8768" y="1163"/>
                      <a:pt x="8803" y="1107"/>
                      <a:pt x="8831" y="1051"/>
                    </a:cubicBezTo>
                    <a:cubicBezTo>
                      <a:pt x="8831" y="1023"/>
                      <a:pt x="8859" y="988"/>
                      <a:pt x="8887" y="960"/>
                    </a:cubicBezTo>
                    <a:cubicBezTo>
                      <a:pt x="9171" y="482"/>
                      <a:pt x="8749" y="0"/>
                      <a:pt x="8310" y="0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2575;p60">
                <a:extLst>
                  <a:ext uri="{FF2B5EF4-FFF2-40B4-BE49-F238E27FC236}">
                    <a16:creationId xmlns:a16="http://schemas.microsoft.com/office/drawing/2014/main" id="{2B66B688-A225-2C61-FE2D-08DF56956DFC}"/>
                  </a:ext>
                </a:extLst>
              </p:cNvPr>
              <p:cNvSpPr/>
              <p:nvPr/>
            </p:nvSpPr>
            <p:spPr>
              <a:xfrm>
                <a:off x="6385382" y="4416262"/>
                <a:ext cx="67651" cy="44645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1962" extrusionOk="0">
                    <a:moveTo>
                      <a:pt x="2447" y="0"/>
                    </a:moveTo>
                    <a:cubicBezTo>
                      <a:pt x="2363" y="0"/>
                      <a:pt x="2286" y="45"/>
                      <a:pt x="2273" y="153"/>
                    </a:cubicBezTo>
                    <a:cubicBezTo>
                      <a:pt x="2245" y="209"/>
                      <a:pt x="2245" y="272"/>
                      <a:pt x="2217" y="328"/>
                    </a:cubicBezTo>
                    <a:cubicBezTo>
                      <a:pt x="2217" y="356"/>
                      <a:pt x="2217" y="384"/>
                      <a:pt x="2182" y="419"/>
                    </a:cubicBezTo>
                    <a:cubicBezTo>
                      <a:pt x="2098" y="300"/>
                      <a:pt x="1980" y="209"/>
                      <a:pt x="1777" y="209"/>
                    </a:cubicBezTo>
                    <a:cubicBezTo>
                      <a:pt x="1658" y="209"/>
                      <a:pt x="1574" y="244"/>
                      <a:pt x="1483" y="328"/>
                    </a:cubicBezTo>
                    <a:cubicBezTo>
                      <a:pt x="1435" y="316"/>
                      <a:pt x="1388" y="311"/>
                      <a:pt x="1343" y="311"/>
                    </a:cubicBezTo>
                    <a:cubicBezTo>
                      <a:pt x="1171" y="311"/>
                      <a:pt x="1019" y="392"/>
                      <a:pt x="903" y="531"/>
                    </a:cubicBezTo>
                    <a:cubicBezTo>
                      <a:pt x="875" y="558"/>
                      <a:pt x="847" y="558"/>
                      <a:pt x="847" y="593"/>
                    </a:cubicBezTo>
                    <a:cubicBezTo>
                      <a:pt x="800" y="582"/>
                      <a:pt x="753" y="577"/>
                      <a:pt x="708" y="577"/>
                    </a:cubicBezTo>
                    <a:cubicBezTo>
                      <a:pt x="392" y="577"/>
                      <a:pt x="136" y="840"/>
                      <a:pt x="57" y="1146"/>
                    </a:cubicBezTo>
                    <a:cubicBezTo>
                      <a:pt x="1" y="1377"/>
                      <a:pt x="57" y="1754"/>
                      <a:pt x="322" y="1817"/>
                    </a:cubicBezTo>
                    <a:cubicBezTo>
                      <a:pt x="346" y="1825"/>
                      <a:pt x="373" y="1829"/>
                      <a:pt x="401" y="1829"/>
                    </a:cubicBezTo>
                    <a:cubicBezTo>
                      <a:pt x="471" y="1829"/>
                      <a:pt x="549" y="1807"/>
                      <a:pt x="609" y="1782"/>
                    </a:cubicBezTo>
                    <a:cubicBezTo>
                      <a:pt x="699" y="1872"/>
                      <a:pt x="836" y="1961"/>
                      <a:pt x="972" y="1961"/>
                    </a:cubicBezTo>
                    <a:cubicBezTo>
                      <a:pt x="1017" y="1961"/>
                      <a:pt x="1062" y="1951"/>
                      <a:pt x="1105" y="1929"/>
                    </a:cubicBezTo>
                    <a:cubicBezTo>
                      <a:pt x="1343" y="1845"/>
                      <a:pt x="1455" y="1726"/>
                      <a:pt x="1574" y="1523"/>
                    </a:cubicBezTo>
                    <a:cubicBezTo>
                      <a:pt x="1693" y="1523"/>
                      <a:pt x="1833" y="1467"/>
                      <a:pt x="1952" y="1377"/>
                    </a:cubicBezTo>
                    <a:cubicBezTo>
                      <a:pt x="1952" y="1349"/>
                      <a:pt x="1980" y="1321"/>
                      <a:pt x="1980" y="1321"/>
                    </a:cubicBezTo>
                    <a:cubicBezTo>
                      <a:pt x="2042" y="1321"/>
                      <a:pt x="2098" y="1349"/>
                      <a:pt x="2154" y="1349"/>
                    </a:cubicBezTo>
                    <a:cubicBezTo>
                      <a:pt x="2301" y="1349"/>
                      <a:pt x="2420" y="1293"/>
                      <a:pt x="2504" y="1202"/>
                    </a:cubicBezTo>
                    <a:cubicBezTo>
                      <a:pt x="2679" y="1174"/>
                      <a:pt x="2854" y="1055"/>
                      <a:pt x="2854" y="880"/>
                    </a:cubicBezTo>
                    <a:lnTo>
                      <a:pt x="2854" y="705"/>
                    </a:lnTo>
                    <a:cubicBezTo>
                      <a:pt x="2882" y="649"/>
                      <a:pt x="2882" y="593"/>
                      <a:pt x="2916" y="531"/>
                    </a:cubicBezTo>
                    <a:cubicBezTo>
                      <a:pt x="2972" y="356"/>
                      <a:pt x="2826" y="209"/>
                      <a:pt x="2679" y="209"/>
                    </a:cubicBezTo>
                    <a:lnTo>
                      <a:pt x="2679" y="153"/>
                    </a:lnTo>
                    <a:cubicBezTo>
                      <a:pt x="2649" y="60"/>
                      <a:pt x="2543" y="0"/>
                      <a:pt x="2447" y="0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2576;p60">
                <a:extLst>
                  <a:ext uri="{FF2B5EF4-FFF2-40B4-BE49-F238E27FC236}">
                    <a16:creationId xmlns:a16="http://schemas.microsoft.com/office/drawing/2014/main" id="{BED1ACC7-C69D-E616-BF67-71E2A69C2830}"/>
                  </a:ext>
                </a:extLst>
              </p:cNvPr>
              <p:cNvSpPr/>
              <p:nvPr/>
            </p:nvSpPr>
            <p:spPr>
              <a:xfrm>
                <a:off x="6359465" y="4134282"/>
                <a:ext cx="29286" cy="30492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340" extrusionOk="0">
                    <a:moveTo>
                      <a:pt x="438" y="0"/>
                    </a:moveTo>
                    <a:cubicBezTo>
                      <a:pt x="312" y="0"/>
                      <a:pt x="227" y="97"/>
                      <a:pt x="175" y="189"/>
                    </a:cubicBezTo>
                    <a:cubicBezTo>
                      <a:pt x="175" y="224"/>
                      <a:pt x="147" y="280"/>
                      <a:pt x="147" y="308"/>
                    </a:cubicBezTo>
                    <a:cubicBezTo>
                      <a:pt x="119" y="336"/>
                      <a:pt x="119" y="336"/>
                      <a:pt x="91" y="364"/>
                    </a:cubicBezTo>
                    <a:cubicBezTo>
                      <a:pt x="91" y="364"/>
                      <a:pt x="72" y="442"/>
                      <a:pt x="80" y="442"/>
                    </a:cubicBezTo>
                    <a:cubicBezTo>
                      <a:pt x="81" y="442"/>
                      <a:pt x="82" y="442"/>
                      <a:pt x="83" y="440"/>
                    </a:cubicBezTo>
                    <a:lnTo>
                      <a:pt x="83" y="440"/>
                    </a:lnTo>
                    <a:cubicBezTo>
                      <a:pt x="0" y="586"/>
                      <a:pt x="4" y="781"/>
                      <a:pt x="147" y="924"/>
                    </a:cubicBezTo>
                    <a:cubicBezTo>
                      <a:pt x="175" y="952"/>
                      <a:pt x="238" y="980"/>
                      <a:pt x="294" y="1008"/>
                    </a:cubicBezTo>
                    <a:cubicBezTo>
                      <a:pt x="294" y="1036"/>
                      <a:pt x="322" y="1063"/>
                      <a:pt x="350" y="1126"/>
                    </a:cubicBezTo>
                    <a:cubicBezTo>
                      <a:pt x="412" y="1182"/>
                      <a:pt x="468" y="1238"/>
                      <a:pt x="559" y="1301"/>
                    </a:cubicBezTo>
                    <a:cubicBezTo>
                      <a:pt x="622" y="1327"/>
                      <a:pt x="684" y="1340"/>
                      <a:pt x="744" y="1340"/>
                    </a:cubicBezTo>
                    <a:cubicBezTo>
                      <a:pt x="879" y="1340"/>
                      <a:pt x="1001" y="1276"/>
                      <a:pt x="1084" y="1154"/>
                    </a:cubicBezTo>
                    <a:cubicBezTo>
                      <a:pt x="1287" y="889"/>
                      <a:pt x="1140" y="483"/>
                      <a:pt x="874" y="336"/>
                    </a:cubicBezTo>
                    <a:cubicBezTo>
                      <a:pt x="818" y="308"/>
                      <a:pt x="790" y="280"/>
                      <a:pt x="734" y="280"/>
                    </a:cubicBezTo>
                    <a:cubicBezTo>
                      <a:pt x="734" y="161"/>
                      <a:pt x="643" y="50"/>
                      <a:pt x="524" y="15"/>
                    </a:cubicBezTo>
                    <a:cubicBezTo>
                      <a:pt x="494" y="5"/>
                      <a:pt x="465" y="0"/>
                      <a:pt x="438" y="0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2577;p60">
                <a:extLst>
                  <a:ext uri="{FF2B5EF4-FFF2-40B4-BE49-F238E27FC236}">
                    <a16:creationId xmlns:a16="http://schemas.microsoft.com/office/drawing/2014/main" id="{937592D3-9A76-1A65-96F8-2AF9EB8190C0}"/>
                  </a:ext>
                </a:extLst>
              </p:cNvPr>
              <p:cNvSpPr/>
              <p:nvPr/>
            </p:nvSpPr>
            <p:spPr>
              <a:xfrm>
                <a:off x="6294545" y="4274612"/>
                <a:ext cx="187615" cy="174713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678" extrusionOk="0">
                    <a:moveTo>
                      <a:pt x="2622" y="2679"/>
                    </a:moveTo>
                    <a:cubicBezTo>
                      <a:pt x="2650" y="2707"/>
                      <a:pt x="2713" y="2735"/>
                      <a:pt x="2741" y="2735"/>
                    </a:cubicBezTo>
                    <a:cubicBezTo>
                      <a:pt x="2848" y="2726"/>
                      <a:pt x="2952" y="2722"/>
                      <a:pt x="3054" y="2722"/>
                    </a:cubicBezTo>
                    <a:cubicBezTo>
                      <a:pt x="3258" y="2722"/>
                      <a:pt x="3457" y="2735"/>
                      <a:pt x="3671" y="2735"/>
                    </a:cubicBezTo>
                    <a:lnTo>
                      <a:pt x="4223" y="2735"/>
                    </a:lnTo>
                    <a:cubicBezTo>
                      <a:pt x="4223" y="2798"/>
                      <a:pt x="4251" y="2826"/>
                      <a:pt x="4286" y="2882"/>
                    </a:cubicBezTo>
                    <a:cubicBezTo>
                      <a:pt x="4286" y="2882"/>
                      <a:pt x="4314" y="2882"/>
                      <a:pt x="4314" y="2910"/>
                    </a:cubicBezTo>
                    <a:cubicBezTo>
                      <a:pt x="4342" y="2938"/>
                      <a:pt x="4370" y="3029"/>
                      <a:pt x="4398" y="3085"/>
                    </a:cubicBezTo>
                    <a:cubicBezTo>
                      <a:pt x="4426" y="3147"/>
                      <a:pt x="4489" y="3231"/>
                      <a:pt x="4517" y="3287"/>
                    </a:cubicBezTo>
                    <a:cubicBezTo>
                      <a:pt x="4545" y="3497"/>
                      <a:pt x="4517" y="3672"/>
                      <a:pt x="4426" y="3847"/>
                    </a:cubicBezTo>
                    <a:cubicBezTo>
                      <a:pt x="4370" y="4049"/>
                      <a:pt x="4195" y="4336"/>
                      <a:pt x="4167" y="4602"/>
                    </a:cubicBezTo>
                    <a:cubicBezTo>
                      <a:pt x="4140" y="4630"/>
                      <a:pt x="4112" y="4658"/>
                      <a:pt x="4077" y="4686"/>
                    </a:cubicBezTo>
                    <a:cubicBezTo>
                      <a:pt x="4091" y="4673"/>
                      <a:pt x="4093" y="4668"/>
                      <a:pt x="4087" y="4668"/>
                    </a:cubicBezTo>
                    <a:cubicBezTo>
                      <a:pt x="4068" y="4668"/>
                      <a:pt x="3958" y="4727"/>
                      <a:pt x="3937" y="4749"/>
                    </a:cubicBezTo>
                    <a:cubicBezTo>
                      <a:pt x="3874" y="4749"/>
                      <a:pt x="3790" y="4777"/>
                      <a:pt x="3762" y="4805"/>
                    </a:cubicBezTo>
                    <a:cubicBezTo>
                      <a:pt x="3699" y="4805"/>
                      <a:pt x="3615" y="4777"/>
                      <a:pt x="3552" y="4777"/>
                    </a:cubicBezTo>
                    <a:cubicBezTo>
                      <a:pt x="3534" y="4767"/>
                      <a:pt x="3512" y="4764"/>
                      <a:pt x="3488" y="4764"/>
                    </a:cubicBezTo>
                    <a:cubicBezTo>
                      <a:pt x="3440" y="4764"/>
                      <a:pt x="3382" y="4777"/>
                      <a:pt x="3321" y="4777"/>
                    </a:cubicBezTo>
                    <a:cubicBezTo>
                      <a:pt x="3000" y="4805"/>
                      <a:pt x="2650" y="4924"/>
                      <a:pt x="2328" y="5070"/>
                    </a:cubicBezTo>
                    <a:cubicBezTo>
                      <a:pt x="2301" y="5098"/>
                      <a:pt x="2273" y="5098"/>
                      <a:pt x="2245" y="5126"/>
                    </a:cubicBezTo>
                    <a:cubicBezTo>
                      <a:pt x="2098" y="5154"/>
                      <a:pt x="1951" y="5182"/>
                      <a:pt x="1804" y="5245"/>
                    </a:cubicBezTo>
                    <a:cubicBezTo>
                      <a:pt x="1720" y="5301"/>
                      <a:pt x="1629" y="5301"/>
                      <a:pt x="1545" y="5329"/>
                    </a:cubicBezTo>
                    <a:lnTo>
                      <a:pt x="1399" y="5329"/>
                    </a:lnTo>
                    <a:cubicBezTo>
                      <a:pt x="1426" y="5329"/>
                      <a:pt x="1371" y="5301"/>
                      <a:pt x="1343" y="5301"/>
                    </a:cubicBezTo>
                    <a:cubicBezTo>
                      <a:pt x="1105" y="5098"/>
                      <a:pt x="1196" y="4805"/>
                      <a:pt x="1252" y="4546"/>
                    </a:cubicBezTo>
                    <a:cubicBezTo>
                      <a:pt x="1315" y="4427"/>
                      <a:pt x="1343" y="4308"/>
                      <a:pt x="1399" y="4224"/>
                    </a:cubicBezTo>
                    <a:cubicBezTo>
                      <a:pt x="1489" y="4077"/>
                      <a:pt x="1545" y="3903"/>
                      <a:pt x="1601" y="3756"/>
                    </a:cubicBezTo>
                    <a:cubicBezTo>
                      <a:pt x="1664" y="3700"/>
                      <a:pt x="1692" y="3637"/>
                      <a:pt x="1720" y="3581"/>
                    </a:cubicBezTo>
                    <a:cubicBezTo>
                      <a:pt x="1776" y="3525"/>
                      <a:pt x="1839" y="3434"/>
                      <a:pt x="1923" y="3378"/>
                    </a:cubicBezTo>
                    <a:cubicBezTo>
                      <a:pt x="2070" y="3203"/>
                      <a:pt x="2217" y="3057"/>
                      <a:pt x="2391" y="2882"/>
                    </a:cubicBezTo>
                    <a:cubicBezTo>
                      <a:pt x="2447" y="2826"/>
                      <a:pt x="2538" y="2763"/>
                      <a:pt x="2622" y="2679"/>
                    </a:cubicBezTo>
                    <a:close/>
                    <a:moveTo>
                      <a:pt x="5538" y="1"/>
                    </a:moveTo>
                    <a:cubicBezTo>
                      <a:pt x="5419" y="29"/>
                      <a:pt x="5300" y="57"/>
                      <a:pt x="5188" y="85"/>
                    </a:cubicBezTo>
                    <a:cubicBezTo>
                      <a:pt x="4923" y="141"/>
                      <a:pt x="4636" y="204"/>
                      <a:pt x="4398" y="288"/>
                    </a:cubicBezTo>
                    <a:cubicBezTo>
                      <a:pt x="4370" y="316"/>
                      <a:pt x="4314" y="351"/>
                      <a:pt x="4286" y="378"/>
                    </a:cubicBezTo>
                    <a:cubicBezTo>
                      <a:pt x="3965" y="434"/>
                      <a:pt x="3727" y="581"/>
                      <a:pt x="3468" y="756"/>
                    </a:cubicBezTo>
                    <a:cubicBezTo>
                      <a:pt x="3238" y="784"/>
                      <a:pt x="3091" y="987"/>
                      <a:pt x="2944" y="1134"/>
                    </a:cubicBezTo>
                    <a:cubicBezTo>
                      <a:pt x="2713" y="1308"/>
                      <a:pt x="2475" y="1483"/>
                      <a:pt x="2273" y="1658"/>
                    </a:cubicBezTo>
                    <a:cubicBezTo>
                      <a:pt x="1979" y="1980"/>
                      <a:pt x="1664" y="2273"/>
                      <a:pt x="1426" y="2651"/>
                    </a:cubicBezTo>
                    <a:cubicBezTo>
                      <a:pt x="1411" y="2644"/>
                      <a:pt x="1394" y="2640"/>
                      <a:pt x="1375" y="2640"/>
                    </a:cubicBezTo>
                    <a:cubicBezTo>
                      <a:pt x="1322" y="2640"/>
                      <a:pt x="1257" y="2666"/>
                      <a:pt x="1196" y="2707"/>
                    </a:cubicBezTo>
                    <a:cubicBezTo>
                      <a:pt x="1049" y="2854"/>
                      <a:pt x="965" y="3057"/>
                      <a:pt x="874" y="3231"/>
                    </a:cubicBezTo>
                    <a:cubicBezTo>
                      <a:pt x="790" y="3434"/>
                      <a:pt x="699" y="3609"/>
                      <a:pt x="615" y="3812"/>
                    </a:cubicBezTo>
                    <a:cubicBezTo>
                      <a:pt x="524" y="3987"/>
                      <a:pt x="469" y="4196"/>
                      <a:pt x="378" y="4399"/>
                    </a:cubicBezTo>
                    <a:cubicBezTo>
                      <a:pt x="294" y="4602"/>
                      <a:pt x="175" y="4805"/>
                      <a:pt x="119" y="5035"/>
                    </a:cubicBezTo>
                    <a:cubicBezTo>
                      <a:pt x="91" y="5126"/>
                      <a:pt x="119" y="5210"/>
                      <a:pt x="175" y="5273"/>
                    </a:cubicBezTo>
                    <a:cubicBezTo>
                      <a:pt x="147" y="5385"/>
                      <a:pt x="147" y="5476"/>
                      <a:pt x="147" y="5560"/>
                    </a:cubicBezTo>
                    <a:cubicBezTo>
                      <a:pt x="147" y="5679"/>
                      <a:pt x="119" y="5798"/>
                      <a:pt x="119" y="5909"/>
                    </a:cubicBezTo>
                    <a:lnTo>
                      <a:pt x="119" y="6000"/>
                    </a:lnTo>
                    <a:lnTo>
                      <a:pt x="119" y="6028"/>
                    </a:lnTo>
                    <a:cubicBezTo>
                      <a:pt x="0" y="6231"/>
                      <a:pt x="28" y="6497"/>
                      <a:pt x="175" y="6644"/>
                    </a:cubicBezTo>
                    <a:cubicBezTo>
                      <a:pt x="266" y="6728"/>
                      <a:pt x="406" y="6756"/>
                      <a:pt x="552" y="6756"/>
                    </a:cubicBezTo>
                    <a:cubicBezTo>
                      <a:pt x="671" y="6756"/>
                      <a:pt x="755" y="6700"/>
                      <a:pt x="818" y="6644"/>
                    </a:cubicBezTo>
                    <a:cubicBezTo>
                      <a:pt x="874" y="6658"/>
                      <a:pt x="932" y="6665"/>
                      <a:pt x="987" y="6665"/>
                    </a:cubicBezTo>
                    <a:cubicBezTo>
                      <a:pt x="1042" y="6665"/>
                      <a:pt x="1094" y="6658"/>
                      <a:pt x="1140" y="6644"/>
                    </a:cubicBezTo>
                    <a:lnTo>
                      <a:pt x="1140" y="6700"/>
                    </a:lnTo>
                    <a:cubicBezTo>
                      <a:pt x="1168" y="6930"/>
                      <a:pt x="1315" y="7105"/>
                      <a:pt x="1426" y="7308"/>
                    </a:cubicBezTo>
                    <a:cubicBezTo>
                      <a:pt x="1545" y="7455"/>
                      <a:pt x="1692" y="7602"/>
                      <a:pt x="1867" y="7658"/>
                    </a:cubicBezTo>
                    <a:cubicBezTo>
                      <a:pt x="1892" y="7671"/>
                      <a:pt x="1917" y="7678"/>
                      <a:pt x="1940" y="7678"/>
                    </a:cubicBezTo>
                    <a:cubicBezTo>
                      <a:pt x="2023" y="7678"/>
                      <a:pt x="2085" y="7597"/>
                      <a:pt x="2042" y="7483"/>
                    </a:cubicBezTo>
                    <a:cubicBezTo>
                      <a:pt x="2014" y="7427"/>
                      <a:pt x="2042" y="7343"/>
                      <a:pt x="2014" y="7252"/>
                    </a:cubicBezTo>
                    <a:cubicBezTo>
                      <a:pt x="2014" y="7133"/>
                      <a:pt x="1979" y="7049"/>
                      <a:pt x="1923" y="6958"/>
                    </a:cubicBezTo>
                    <a:cubicBezTo>
                      <a:pt x="1895" y="6874"/>
                      <a:pt x="1867" y="6818"/>
                      <a:pt x="1867" y="6728"/>
                    </a:cubicBezTo>
                    <a:lnTo>
                      <a:pt x="1867" y="6350"/>
                    </a:lnTo>
                    <a:cubicBezTo>
                      <a:pt x="1867" y="6322"/>
                      <a:pt x="1867" y="6294"/>
                      <a:pt x="1839" y="6259"/>
                    </a:cubicBezTo>
                    <a:cubicBezTo>
                      <a:pt x="1923" y="6231"/>
                      <a:pt x="1979" y="6203"/>
                      <a:pt x="2070" y="6175"/>
                    </a:cubicBezTo>
                    <a:cubicBezTo>
                      <a:pt x="2070" y="6203"/>
                      <a:pt x="2070" y="6231"/>
                      <a:pt x="2098" y="6259"/>
                    </a:cubicBezTo>
                    <a:cubicBezTo>
                      <a:pt x="2217" y="6378"/>
                      <a:pt x="2328" y="6497"/>
                      <a:pt x="2475" y="6581"/>
                    </a:cubicBezTo>
                    <a:cubicBezTo>
                      <a:pt x="2678" y="6728"/>
                      <a:pt x="2797" y="6902"/>
                      <a:pt x="2972" y="7049"/>
                    </a:cubicBezTo>
                    <a:cubicBezTo>
                      <a:pt x="3008" y="7075"/>
                      <a:pt x="3053" y="7088"/>
                      <a:pt x="3095" y="7088"/>
                    </a:cubicBezTo>
                    <a:cubicBezTo>
                      <a:pt x="3191" y="7088"/>
                      <a:pt x="3276" y="7023"/>
                      <a:pt x="3238" y="6902"/>
                    </a:cubicBezTo>
                    <a:cubicBezTo>
                      <a:pt x="3147" y="6672"/>
                      <a:pt x="3063" y="6406"/>
                      <a:pt x="2972" y="6175"/>
                    </a:cubicBezTo>
                    <a:cubicBezTo>
                      <a:pt x="2944" y="6056"/>
                      <a:pt x="2916" y="5944"/>
                      <a:pt x="2888" y="5798"/>
                    </a:cubicBezTo>
                    <a:cubicBezTo>
                      <a:pt x="2944" y="5770"/>
                      <a:pt x="3028" y="5735"/>
                      <a:pt x="3091" y="5707"/>
                    </a:cubicBezTo>
                    <a:cubicBezTo>
                      <a:pt x="3119" y="5679"/>
                      <a:pt x="3119" y="5679"/>
                      <a:pt x="3147" y="5679"/>
                    </a:cubicBezTo>
                    <a:cubicBezTo>
                      <a:pt x="3175" y="5707"/>
                      <a:pt x="3238" y="5735"/>
                      <a:pt x="3265" y="5770"/>
                    </a:cubicBezTo>
                    <a:cubicBezTo>
                      <a:pt x="3203" y="5826"/>
                      <a:pt x="3175" y="5881"/>
                      <a:pt x="3203" y="5972"/>
                    </a:cubicBezTo>
                    <a:cubicBezTo>
                      <a:pt x="3238" y="6056"/>
                      <a:pt x="3293" y="6175"/>
                      <a:pt x="3349" y="6231"/>
                    </a:cubicBezTo>
                    <a:cubicBezTo>
                      <a:pt x="3377" y="6322"/>
                      <a:pt x="3377" y="6378"/>
                      <a:pt x="3412" y="6406"/>
                    </a:cubicBezTo>
                    <a:cubicBezTo>
                      <a:pt x="3440" y="6497"/>
                      <a:pt x="3468" y="6553"/>
                      <a:pt x="3524" y="6609"/>
                    </a:cubicBezTo>
                    <a:cubicBezTo>
                      <a:pt x="3552" y="6644"/>
                      <a:pt x="3552" y="6672"/>
                      <a:pt x="3587" y="6700"/>
                    </a:cubicBezTo>
                    <a:cubicBezTo>
                      <a:pt x="3615" y="6756"/>
                      <a:pt x="3643" y="6818"/>
                      <a:pt x="3671" y="6846"/>
                    </a:cubicBezTo>
                    <a:cubicBezTo>
                      <a:pt x="3696" y="6937"/>
                      <a:pt x="3787" y="6982"/>
                      <a:pt x="3877" y="6982"/>
                    </a:cubicBezTo>
                    <a:cubicBezTo>
                      <a:pt x="3988" y="6982"/>
                      <a:pt x="4096" y="6915"/>
                      <a:pt x="4077" y="6783"/>
                    </a:cubicBezTo>
                    <a:cubicBezTo>
                      <a:pt x="4077" y="6700"/>
                      <a:pt x="4049" y="6609"/>
                      <a:pt x="4049" y="6525"/>
                    </a:cubicBezTo>
                    <a:lnTo>
                      <a:pt x="4049" y="6406"/>
                    </a:lnTo>
                    <a:lnTo>
                      <a:pt x="4049" y="6175"/>
                    </a:lnTo>
                    <a:cubicBezTo>
                      <a:pt x="4049" y="6028"/>
                      <a:pt x="4049" y="5909"/>
                      <a:pt x="4021" y="5826"/>
                    </a:cubicBezTo>
                    <a:cubicBezTo>
                      <a:pt x="4049" y="5798"/>
                      <a:pt x="4049" y="5798"/>
                      <a:pt x="4077" y="5798"/>
                    </a:cubicBezTo>
                    <a:cubicBezTo>
                      <a:pt x="4251" y="5798"/>
                      <a:pt x="4426" y="5770"/>
                      <a:pt x="4601" y="5735"/>
                    </a:cubicBezTo>
                    <a:cubicBezTo>
                      <a:pt x="4636" y="5826"/>
                      <a:pt x="4664" y="5881"/>
                      <a:pt x="4692" y="5944"/>
                    </a:cubicBezTo>
                    <a:cubicBezTo>
                      <a:pt x="4748" y="6147"/>
                      <a:pt x="4811" y="6350"/>
                      <a:pt x="4839" y="6553"/>
                    </a:cubicBezTo>
                    <a:cubicBezTo>
                      <a:pt x="4852" y="6647"/>
                      <a:pt x="4928" y="6692"/>
                      <a:pt x="5007" y="6692"/>
                    </a:cubicBezTo>
                    <a:cubicBezTo>
                      <a:pt x="5097" y="6692"/>
                      <a:pt x="5188" y="6633"/>
                      <a:pt x="5188" y="6525"/>
                    </a:cubicBezTo>
                    <a:cubicBezTo>
                      <a:pt x="5160" y="6175"/>
                      <a:pt x="5097" y="5798"/>
                      <a:pt x="5216" y="5476"/>
                    </a:cubicBezTo>
                    <a:lnTo>
                      <a:pt x="5216" y="5385"/>
                    </a:lnTo>
                    <a:lnTo>
                      <a:pt x="5272" y="5385"/>
                    </a:lnTo>
                    <a:cubicBezTo>
                      <a:pt x="5419" y="5357"/>
                      <a:pt x="5566" y="5329"/>
                      <a:pt x="5713" y="5329"/>
                    </a:cubicBezTo>
                    <a:cubicBezTo>
                      <a:pt x="5741" y="5357"/>
                      <a:pt x="5797" y="5385"/>
                      <a:pt x="5860" y="5420"/>
                    </a:cubicBezTo>
                    <a:cubicBezTo>
                      <a:pt x="5825" y="5420"/>
                      <a:pt x="5825" y="5448"/>
                      <a:pt x="5797" y="5476"/>
                    </a:cubicBezTo>
                    <a:cubicBezTo>
                      <a:pt x="5768" y="5426"/>
                      <a:pt x="5719" y="5404"/>
                      <a:pt x="5667" y="5404"/>
                    </a:cubicBezTo>
                    <a:cubicBezTo>
                      <a:pt x="5566" y="5404"/>
                      <a:pt x="5457" y="5489"/>
                      <a:pt x="5475" y="5623"/>
                    </a:cubicBezTo>
                    <a:cubicBezTo>
                      <a:pt x="5566" y="5909"/>
                      <a:pt x="5594" y="6231"/>
                      <a:pt x="5797" y="6469"/>
                    </a:cubicBezTo>
                    <a:cubicBezTo>
                      <a:pt x="5831" y="6511"/>
                      <a:pt x="5881" y="6529"/>
                      <a:pt x="5934" y="6529"/>
                    </a:cubicBezTo>
                    <a:cubicBezTo>
                      <a:pt x="6020" y="6529"/>
                      <a:pt x="6112" y="6480"/>
                      <a:pt x="6146" y="6406"/>
                    </a:cubicBezTo>
                    <a:cubicBezTo>
                      <a:pt x="6237" y="6294"/>
                      <a:pt x="6209" y="6084"/>
                      <a:pt x="6209" y="5944"/>
                    </a:cubicBezTo>
                    <a:cubicBezTo>
                      <a:pt x="6237" y="5826"/>
                      <a:pt x="6174" y="5679"/>
                      <a:pt x="6209" y="5595"/>
                    </a:cubicBezTo>
                    <a:cubicBezTo>
                      <a:pt x="6265" y="5504"/>
                      <a:pt x="6237" y="5420"/>
                      <a:pt x="6209" y="5357"/>
                    </a:cubicBezTo>
                    <a:lnTo>
                      <a:pt x="6384" y="5357"/>
                    </a:lnTo>
                    <a:cubicBezTo>
                      <a:pt x="6412" y="5357"/>
                      <a:pt x="6468" y="5357"/>
                      <a:pt x="6524" y="5329"/>
                    </a:cubicBezTo>
                    <a:cubicBezTo>
                      <a:pt x="6559" y="5329"/>
                      <a:pt x="6559" y="5329"/>
                      <a:pt x="6587" y="5301"/>
                    </a:cubicBezTo>
                    <a:cubicBezTo>
                      <a:pt x="6699" y="5301"/>
                      <a:pt x="6846" y="5273"/>
                      <a:pt x="6964" y="5245"/>
                    </a:cubicBezTo>
                    <a:cubicBezTo>
                      <a:pt x="7048" y="5225"/>
                      <a:pt x="7111" y="5208"/>
                      <a:pt x="7177" y="5208"/>
                    </a:cubicBezTo>
                    <a:cubicBezTo>
                      <a:pt x="7227" y="5208"/>
                      <a:pt x="7279" y="5218"/>
                      <a:pt x="7342" y="5245"/>
                    </a:cubicBezTo>
                    <a:cubicBezTo>
                      <a:pt x="7462" y="5291"/>
                      <a:pt x="7563" y="5337"/>
                      <a:pt x="7672" y="5337"/>
                    </a:cubicBezTo>
                    <a:cubicBezTo>
                      <a:pt x="7697" y="5337"/>
                      <a:pt x="7722" y="5334"/>
                      <a:pt x="7748" y="5329"/>
                    </a:cubicBezTo>
                    <a:cubicBezTo>
                      <a:pt x="7866" y="5329"/>
                      <a:pt x="7957" y="5273"/>
                      <a:pt x="7985" y="5154"/>
                    </a:cubicBezTo>
                    <a:cubicBezTo>
                      <a:pt x="8013" y="5098"/>
                      <a:pt x="8013" y="5035"/>
                      <a:pt x="8041" y="4951"/>
                    </a:cubicBezTo>
                    <a:cubicBezTo>
                      <a:pt x="8069" y="4951"/>
                      <a:pt x="8097" y="4951"/>
                      <a:pt x="8097" y="4924"/>
                    </a:cubicBezTo>
                    <a:cubicBezTo>
                      <a:pt x="8160" y="4896"/>
                      <a:pt x="8216" y="4861"/>
                      <a:pt x="8216" y="4805"/>
                    </a:cubicBezTo>
                    <a:cubicBezTo>
                      <a:pt x="8244" y="4721"/>
                      <a:pt x="8216" y="4630"/>
                      <a:pt x="8188" y="4574"/>
                    </a:cubicBezTo>
                    <a:cubicBezTo>
                      <a:pt x="8160" y="4546"/>
                      <a:pt x="8132" y="4511"/>
                      <a:pt x="8069" y="4483"/>
                    </a:cubicBezTo>
                    <a:cubicBezTo>
                      <a:pt x="8041" y="4399"/>
                      <a:pt x="8013" y="4336"/>
                      <a:pt x="7894" y="4280"/>
                    </a:cubicBezTo>
                    <a:cubicBezTo>
                      <a:pt x="7866" y="4280"/>
                      <a:pt x="7866" y="4252"/>
                      <a:pt x="7838" y="4252"/>
                    </a:cubicBezTo>
                    <a:cubicBezTo>
                      <a:pt x="7748" y="4077"/>
                      <a:pt x="7720" y="3931"/>
                      <a:pt x="7608" y="3812"/>
                    </a:cubicBezTo>
                    <a:cubicBezTo>
                      <a:pt x="7531" y="3758"/>
                      <a:pt x="7454" y="3727"/>
                      <a:pt x="7379" y="3727"/>
                    </a:cubicBezTo>
                    <a:cubicBezTo>
                      <a:pt x="7338" y="3727"/>
                      <a:pt x="7298" y="3736"/>
                      <a:pt x="7258" y="3756"/>
                    </a:cubicBezTo>
                    <a:cubicBezTo>
                      <a:pt x="7195" y="3728"/>
                      <a:pt x="7167" y="3728"/>
                      <a:pt x="7139" y="3728"/>
                    </a:cubicBezTo>
                    <a:cubicBezTo>
                      <a:pt x="7020" y="3728"/>
                      <a:pt x="6908" y="3756"/>
                      <a:pt x="6818" y="3784"/>
                    </a:cubicBezTo>
                    <a:cubicBezTo>
                      <a:pt x="6781" y="3791"/>
                      <a:pt x="6742" y="3794"/>
                      <a:pt x="6704" y="3794"/>
                    </a:cubicBezTo>
                    <a:cubicBezTo>
                      <a:pt x="6587" y="3794"/>
                      <a:pt x="6468" y="3763"/>
                      <a:pt x="6384" y="3700"/>
                    </a:cubicBezTo>
                    <a:cubicBezTo>
                      <a:pt x="6349" y="3609"/>
                      <a:pt x="6293" y="3525"/>
                      <a:pt x="6209" y="3434"/>
                    </a:cubicBezTo>
                    <a:cubicBezTo>
                      <a:pt x="6163" y="3393"/>
                      <a:pt x="6106" y="3367"/>
                      <a:pt x="6054" y="3367"/>
                    </a:cubicBezTo>
                    <a:cubicBezTo>
                      <a:pt x="6035" y="3367"/>
                      <a:pt x="6016" y="3371"/>
                      <a:pt x="5999" y="3378"/>
                    </a:cubicBezTo>
                    <a:lnTo>
                      <a:pt x="5999" y="3203"/>
                    </a:lnTo>
                    <a:cubicBezTo>
                      <a:pt x="6034" y="3001"/>
                      <a:pt x="6090" y="2826"/>
                      <a:pt x="6237" y="2679"/>
                    </a:cubicBezTo>
                    <a:cubicBezTo>
                      <a:pt x="6384" y="2560"/>
                      <a:pt x="6440" y="2385"/>
                      <a:pt x="6321" y="2210"/>
                    </a:cubicBezTo>
                    <a:cubicBezTo>
                      <a:pt x="6293" y="2099"/>
                      <a:pt x="6265" y="2064"/>
                      <a:pt x="6265" y="1952"/>
                    </a:cubicBezTo>
                    <a:cubicBezTo>
                      <a:pt x="6293" y="1861"/>
                      <a:pt x="6321" y="1749"/>
                      <a:pt x="6349" y="1658"/>
                    </a:cubicBezTo>
                    <a:cubicBezTo>
                      <a:pt x="6412" y="1511"/>
                      <a:pt x="6524" y="1455"/>
                      <a:pt x="6615" y="1336"/>
                    </a:cubicBezTo>
                    <a:lnTo>
                      <a:pt x="6643" y="1336"/>
                    </a:lnTo>
                    <a:cubicBezTo>
                      <a:pt x="6734" y="1308"/>
                      <a:pt x="6734" y="1253"/>
                      <a:pt x="6699" y="1190"/>
                    </a:cubicBezTo>
                    <a:cubicBezTo>
                      <a:pt x="6734" y="1106"/>
                      <a:pt x="6671" y="1050"/>
                      <a:pt x="6615" y="1050"/>
                    </a:cubicBezTo>
                    <a:lnTo>
                      <a:pt x="6559" y="1050"/>
                    </a:lnTo>
                    <a:cubicBezTo>
                      <a:pt x="6496" y="1015"/>
                      <a:pt x="6468" y="959"/>
                      <a:pt x="6440" y="840"/>
                    </a:cubicBezTo>
                    <a:lnTo>
                      <a:pt x="6440" y="609"/>
                    </a:lnTo>
                    <a:cubicBezTo>
                      <a:pt x="6615" y="581"/>
                      <a:pt x="6643" y="316"/>
                      <a:pt x="6468" y="260"/>
                    </a:cubicBezTo>
                    <a:cubicBezTo>
                      <a:pt x="6349" y="232"/>
                      <a:pt x="6265" y="141"/>
                      <a:pt x="6174" y="85"/>
                    </a:cubicBezTo>
                    <a:cubicBezTo>
                      <a:pt x="6062" y="29"/>
                      <a:pt x="5972" y="29"/>
                      <a:pt x="5860" y="29"/>
                    </a:cubicBezTo>
                    <a:cubicBezTo>
                      <a:pt x="5741" y="29"/>
                      <a:pt x="5650" y="1"/>
                      <a:pt x="5538" y="1"/>
                    </a:cubicBezTo>
                    <a:close/>
                  </a:path>
                </a:pathLst>
              </a:custGeom>
              <a:solidFill>
                <a:srgbClr val="A4897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2578;p60">
                <a:extLst>
                  <a:ext uri="{FF2B5EF4-FFF2-40B4-BE49-F238E27FC236}">
                    <a16:creationId xmlns:a16="http://schemas.microsoft.com/office/drawing/2014/main" id="{3B026035-7B0D-0D47-FCDD-C8FEA3B7558B}"/>
                  </a:ext>
                </a:extLst>
              </p:cNvPr>
              <p:cNvSpPr/>
              <p:nvPr/>
            </p:nvSpPr>
            <p:spPr>
              <a:xfrm>
                <a:off x="6449825" y="4393052"/>
                <a:ext cx="13061" cy="18909"/>
              </a:xfrm>
              <a:custGeom>
                <a:avLst/>
                <a:gdLst/>
                <a:ahLst/>
                <a:cxnLst/>
                <a:rect l="l" t="t" r="r" b="b"/>
                <a:pathLst>
                  <a:path w="574" h="831" extrusionOk="0">
                    <a:moveTo>
                      <a:pt x="382" y="0"/>
                    </a:moveTo>
                    <a:cubicBezTo>
                      <a:pt x="266" y="0"/>
                      <a:pt x="193" y="82"/>
                      <a:pt x="168" y="180"/>
                    </a:cubicBezTo>
                    <a:lnTo>
                      <a:pt x="84" y="180"/>
                    </a:lnTo>
                    <a:cubicBezTo>
                      <a:pt x="75" y="173"/>
                      <a:pt x="65" y="169"/>
                      <a:pt x="54" y="169"/>
                    </a:cubicBezTo>
                    <a:cubicBezTo>
                      <a:pt x="26" y="169"/>
                      <a:pt x="1" y="197"/>
                      <a:pt x="22" y="243"/>
                    </a:cubicBezTo>
                    <a:lnTo>
                      <a:pt x="22" y="271"/>
                    </a:lnTo>
                    <a:lnTo>
                      <a:pt x="22" y="327"/>
                    </a:lnTo>
                    <a:cubicBezTo>
                      <a:pt x="22" y="390"/>
                      <a:pt x="50" y="474"/>
                      <a:pt x="50" y="565"/>
                    </a:cubicBezTo>
                    <a:lnTo>
                      <a:pt x="50" y="704"/>
                    </a:lnTo>
                    <a:cubicBezTo>
                      <a:pt x="78" y="779"/>
                      <a:pt x="159" y="831"/>
                      <a:pt x="222" y="831"/>
                    </a:cubicBezTo>
                    <a:cubicBezTo>
                      <a:pt x="236" y="831"/>
                      <a:pt x="248" y="828"/>
                      <a:pt x="259" y="823"/>
                    </a:cubicBezTo>
                    <a:cubicBezTo>
                      <a:pt x="399" y="767"/>
                      <a:pt x="434" y="676"/>
                      <a:pt x="434" y="565"/>
                    </a:cubicBezTo>
                    <a:cubicBezTo>
                      <a:pt x="434" y="502"/>
                      <a:pt x="462" y="474"/>
                      <a:pt x="462" y="446"/>
                    </a:cubicBezTo>
                    <a:cubicBezTo>
                      <a:pt x="462" y="418"/>
                      <a:pt x="490" y="390"/>
                      <a:pt x="490" y="355"/>
                    </a:cubicBezTo>
                    <a:lnTo>
                      <a:pt x="490" y="327"/>
                    </a:lnTo>
                    <a:lnTo>
                      <a:pt x="518" y="327"/>
                    </a:lnTo>
                    <a:cubicBezTo>
                      <a:pt x="574" y="215"/>
                      <a:pt x="574" y="40"/>
                      <a:pt x="434" y="5"/>
                    </a:cubicBezTo>
                    <a:cubicBezTo>
                      <a:pt x="416" y="2"/>
                      <a:pt x="399" y="0"/>
                      <a:pt x="382" y="0"/>
                    </a:cubicBezTo>
                    <a:close/>
                  </a:path>
                </a:pathLst>
              </a:custGeom>
              <a:solidFill>
                <a:srgbClr val="A4897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2579;p60">
                <a:extLst>
                  <a:ext uri="{FF2B5EF4-FFF2-40B4-BE49-F238E27FC236}">
                    <a16:creationId xmlns:a16="http://schemas.microsoft.com/office/drawing/2014/main" id="{4CA58980-7D0B-922B-BED8-CC16663D192C}"/>
                  </a:ext>
                </a:extLst>
              </p:cNvPr>
              <p:cNvSpPr/>
              <p:nvPr/>
            </p:nvSpPr>
            <p:spPr>
              <a:xfrm>
                <a:off x="6370546" y="4422838"/>
                <a:ext cx="135461" cy="99189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4359" extrusionOk="0">
                    <a:moveTo>
                      <a:pt x="4786" y="1"/>
                    </a:moveTo>
                    <a:cubicBezTo>
                      <a:pt x="4721" y="1"/>
                      <a:pt x="4667" y="38"/>
                      <a:pt x="4645" y="130"/>
                    </a:cubicBezTo>
                    <a:lnTo>
                      <a:pt x="4645" y="158"/>
                    </a:lnTo>
                    <a:cubicBezTo>
                      <a:pt x="4645" y="214"/>
                      <a:pt x="4645" y="242"/>
                      <a:pt x="4673" y="269"/>
                    </a:cubicBezTo>
                    <a:lnTo>
                      <a:pt x="4673" y="304"/>
                    </a:lnTo>
                    <a:cubicBezTo>
                      <a:pt x="4701" y="304"/>
                      <a:pt x="4701" y="332"/>
                      <a:pt x="4701" y="332"/>
                    </a:cubicBezTo>
                    <a:cubicBezTo>
                      <a:pt x="4701" y="388"/>
                      <a:pt x="4729" y="416"/>
                      <a:pt x="4729" y="479"/>
                    </a:cubicBezTo>
                    <a:cubicBezTo>
                      <a:pt x="4757" y="535"/>
                      <a:pt x="4820" y="591"/>
                      <a:pt x="4876" y="591"/>
                    </a:cubicBezTo>
                    <a:cubicBezTo>
                      <a:pt x="4904" y="654"/>
                      <a:pt x="4876" y="710"/>
                      <a:pt x="4904" y="766"/>
                    </a:cubicBezTo>
                    <a:cubicBezTo>
                      <a:pt x="4876" y="829"/>
                      <a:pt x="4848" y="885"/>
                      <a:pt x="4820" y="941"/>
                    </a:cubicBezTo>
                    <a:cubicBezTo>
                      <a:pt x="4792" y="941"/>
                      <a:pt x="4792" y="969"/>
                      <a:pt x="4757" y="969"/>
                    </a:cubicBezTo>
                    <a:lnTo>
                      <a:pt x="4582" y="794"/>
                    </a:lnTo>
                    <a:cubicBezTo>
                      <a:pt x="4554" y="766"/>
                      <a:pt x="4526" y="766"/>
                      <a:pt x="4471" y="766"/>
                    </a:cubicBezTo>
                    <a:cubicBezTo>
                      <a:pt x="4457" y="752"/>
                      <a:pt x="4450" y="745"/>
                      <a:pt x="4442" y="745"/>
                    </a:cubicBezTo>
                    <a:cubicBezTo>
                      <a:pt x="4434" y="745"/>
                      <a:pt x="4425" y="752"/>
                      <a:pt x="4408" y="766"/>
                    </a:cubicBezTo>
                    <a:cubicBezTo>
                      <a:pt x="4380" y="654"/>
                      <a:pt x="4324" y="563"/>
                      <a:pt x="4233" y="535"/>
                    </a:cubicBezTo>
                    <a:cubicBezTo>
                      <a:pt x="4205" y="507"/>
                      <a:pt x="4177" y="479"/>
                      <a:pt x="4121" y="479"/>
                    </a:cubicBezTo>
                    <a:cubicBezTo>
                      <a:pt x="4030" y="479"/>
                      <a:pt x="3974" y="535"/>
                      <a:pt x="3946" y="563"/>
                    </a:cubicBezTo>
                    <a:cubicBezTo>
                      <a:pt x="3918" y="619"/>
                      <a:pt x="3883" y="682"/>
                      <a:pt x="3883" y="766"/>
                    </a:cubicBezTo>
                    <a:cubicBezTo>
                      <a:pt x="3918" y="857"/>
                      <a:pt x="3946" y="941"/>
                      <a:pt x="3974" y="1032"/>
                    </a:cubicBezTo>
                    <a:cubicBezTo>
                      <a:pt x="4002" y="1088"/>
                      <a:pt x="4030" y="1116"/>
                      <a:pt x="4093" y="1144"/>
                    </a:cubicBezTo>
                    <a:cubicBezTo>
                      <a:pt x="4093" y="1178"/>
                      <a:pt x="4121" y="1234"/>
                      <a:pt x="4121" y="1290"/>
                    </a:cubicBezTo>
                    <a:cubicBezTo>
                      <a:pt x="4149" y="1353"/>
                      <a:pt x="4177" y="1409"/>
                      <a:pt x="4205" y="1465"/>
                    </a:cubicBezTo>
                    <a:cubicBezTo>
                      <a:pt x="4205" y="1493"/>
                      <a:pt x="4177" y="1493"/>
                      <a:pt x="4177" y="1493"/>
                    </a:cubicBezTo>
                    <a:cubicBezTo>
                      <a:pt x="4121" y="1528"/>
                      <a:pt x="4030" y="1556"/>
                      <a:pt x="3974" y="1612"/>
                    </a:cubicBezTo>
                    <a:cubicBezTo>
                      <a:pt x="4002" y="1556"/>
                      <a:pt x="4002" y="1528"/>
                      <a:pt x="3974" y="1493"/>
                    </a:cubicBezTo>
                    <a:cubicBezTo>
                      <a:pt x="3827" y="1262"/>
                      <a:pt x="3596" y="1116"/>
                      <a:pt x="3331" y="1060"/>
                    </a:cubicBezTo>
                    <a:cubicBezTo>
                      <a:pt x="3312" y="1056"/>
                      <a:pt x="3294" y="1054"/>
                      <a:pt x="3277" y="1054"/>
                    </a:cubicBezTo>
                    <a:cubicBezTo>
                      <a:pt x="3163" y="1054"/>
                      <a:pt x="3096" y="1134"/>
                      <a:pt x="3072" y="1262"/>
                    </a:cubicBezTo>
                    <a:cubicBezTo>
                      <a:pt x="3044" y="1493"/>
                      <a:pt x="3156" y="1759"/>
                      <a:pt x="3184" y="1990"/>
                    </a:cubicBezTo>
                    <a:cubicBezTo>
                      <a:pt x="3219" y="2053"/>
                      <a:pt x="3219" y="2108"/>
                      <a:pt x="3247" y="2164"/>
                    </a:cubicBezTo>
                    <a:cubicBezTo>
                      <a:pt x="3219" y="2164"/>
                      <a:pt x="3184" y="2192"/>
                      <a:pt x="3156" y="2192"/>
                    </a:cubicBezTo>
                    <a:cubicBezTo>
                      <a:pt x="3128" y="2227"/>
                      <a:pt x="3100" y="2255"/>
                      <a:pt x="3044" y="2255"/>
                    </a:cubicBezTo>
                    <a:cubicBezTo>
                      <a:pt x="3044" y="2192"/>
                      <a:pt x="3009" y="2108"/>
                      <a:pt x="2953" y="2053"/>
                    </a:cubicBezTo>
                    <a:lnTo>
                      <a:pt x="2953" y="2018"/>
                    </a:lnTo>
                    <a:cubicBezTo>
                      <a:pt x="2897" y="1815"/>
                      <a:pt x="2659" y="1731"/>
                      <a:pt x="2604" y="1528"/>
                    </a:cubicBezTo>
                    <a:cubicBezTo>
                      <a:pt x="2565" y="1447"/>
                      <a:pt x="2474" y="1403"/>
                      <a:pt x="2391" y="1403"/>
                    </a:cubicBezTo>
                    <a:cubicBezTo>
                      <a:pt x="2296" y="1403"/>
                      <a:pt x="2211" y="1461"/>
                      <a:pt x="2226" y="1584"/>
                    </a:cubicBezTo>
                    <a:cubicBezTo>
                      <a:pt x="2226" y="1759"/>
                      <a:pt x="2254" y="1906"/>
                      <a:pt x="2282" y="2081"/>
                    </a:cubicBezTo>
                    <a:cubicBezTo>
                      <a:pt x="2310" y="2283"/>
                      <a:pt x="2310" y="2458"/>
                      <a:pt x="2310" y="2661"/>
                    </a:cubicBezTo>
                    <a:lnTo>
                      <a:pt x="2310" y="2780"/>
                    </a:lnTo>
                    <a:cubicBezTo>
                      <a:pt x="2282" y="2808"/>
                      <a:pt x="2254" y="2808"/>
                      <a:pt x="2226" y="2836"/>
                    </a:cubicBezTo>
                    <a:lnTo>
                      <a:pt x="2226" y="2864"/>
                    </a:lnTo>
                    <a:cubicBezTo>
                      <a:pt x="2170" y="2780"/>
                      <a:pt x="2079" y="2661"/>
                      <a:pt x="2023" y="2577"/>
                    </a:cubicBezTo>
                    <a:cubicBezTo>
                      <a:pt x="1960" y="2486"/>
                      <a:pt x="1876" y="2430"/>
                      <a:pt x="1757" y="2402"/>
                    </a:cubicBezTo>
                    <a:cubicBezTo>
                      <a:pt x="1674" y="2283"/>
                      <a:pt x="1611" y="2164"/>
                      <a:pt x="1499" y="2081"/>
                    </a:cubicBezTo>
                    <a:cubicBezTo>
                      <a:pt x="1471" y="1962"/>
                      <a:pt x="1408" y="1878"/>
                      <a:pt x="1380" y="1759"/>
                    </a:cubicBezTo>
                    <a:cubicBezTo>
                      <a:pt x="1365" y="1710"/>
                      <a:pt x="1308" y="1680"/>
                      <a:pt x="1255" y="1680"/>
                    </a:cubicBezTo>
                    <a:cubicBezTo>
                      <a:pt x="1207" y="1680"/>
                      <a:pt x="1162" y="1703"/>
                      <a:pt x="1149" y="1759"/>
                    </a:cubicBezTo>
                    <a:cubicBezTo>
                      <a:pt x="1149" y="1878"/>
                      <a:pt x="1177" y="1962"/>
                      <a:pt x="1205" y="2081"/>
                    </a:cubicBezTo>
                    <a:cubicBezTo>
                      <a:pt x="1233" y="2283"/>
                      <a:pt x="1261" y="2458"/>
                      <a:pt x="1296" y="2661"/>
                    </a:cubicBezTo>
                    <a:cubicBezTo>
                      <a:pt x="1324" y="2780"/>
                      <a:pt x="1352" y="2927"/>
                      <a:pt x="1380" y="3038"/>
                    </a:cubicBezTo>
                    <a:cubicBezTo>
                      <a:pt x="1352" y="3038"/>
                      <a:pt x="1324" y="3066"/>
                      <a:pt x="1324" y="3066"/>
                    </a:cubicBezTo>
                    <a:cubicBezTo>
                      <a:pt x="1261" y="3101"/>
                      <a:pt x="1233" y="3129"/>
                      <a:pt x="1177" y="3157"/>
                    </a:cubicBezTo>
                    <a:cubicBezTo>
                      <a:pt x="1058" y="3038"/>
                      <a:pt x="911" y="2955"/>
                      <a:pt x="772" y="2864"/>
                    </a:cubicBezTo>
                    <a:cubicBezTo>
                      <a:pt x="772" y="2808"/>
                      <a:pt x="772" y="2780"/>
                      <a:pt x="709" y="2752"/>
                    </a:cubicBezTo>
                    <a:cubicBezTo>
                      <a:pt x="681" y="2752"/>
                      <a:pt x="653" y="2717"/>
                      <a:pt x="625" y="2717"/>
                    </a:cubicBezTo>
                    <a:cubicBezTo>
                      <a:pt x="562" y="2661"/>
                      <a:pt x="534" y="2633"/>
                      <a:pt x="506" y="2577"/>
                    </a:cubicBezTo>
                    <a:cubicBezTo>
                      <a:pt x="478" y="2514"/>
                      <a:pt x="422" y="2514"/>
                      <a:pt x="359" y="2514"/>
                    </a:cubicBezTo>
                    <a:cubicBezTo>
                      <a:pt x="321" y="2464"/>
                      <a:pt x="265" y="2442"/>
                      <a:pt x="211" y="2442"/>
                    </a:cubicBezTo>
                    <a:cubicBezTo>
                      <a:pt x="104" y="2442"/>
                      <a:pt x="0" y="2527"/>
                      <a:pt x="37" y="2661"/>
                    </a:cubicBezTo>
                    <a:cubicBezTo>
                      <a:pt x="72" y="2689"/>
                      <a:pt x="72" y="2717"/>
                      <a:pt x="100" y="2752"/>
                    </a:cubicBezTo>
                    <a:cubicBezTo>
                      <a:pt x="100" y="2808"/>
                      <a:pt x="128" y="2864"/>
                      <a:pt x="156" y="2927"/>
                    </a:cubicBezTo>
                    <a:cubicBezTo>
                      <a:pt x="184" y="3010"/>
                      <a:pt x="247" y="3066"/>
                      <a:pt x="275" y="3157"/>
                    </a:cubicBezTo>
                    <a:cubicBezTo>
                      <a:pt x="303" y="3276"/>
                      <a:pt x="331" y="3360"/>
                      <a:pt x="387" y="3479"/>
                    </a:cubicBezTo>
                    <a:cubicBezTo>
                      <a:pt x="359" y="3479"/>
                      <a:pt x="331" y="3507"/>
                      <a:pt x="303" y="3535"/>
                    </a:cubicBezTo>
                    <a:cubicBezTo>
                      <a:pt x="184" y="3654"/>
                      <a:pt x="247" y="3857"/>
                      <a:pt x="387" y="3885"/>
                    </a:cubicBezTo>
                    <a:cubicBezTo>
                      <a:pt x="597" y="3940"/>
                      <a:pt x="737" y="4115"/>
                      <a:pt x="911" y="4206"/>
                    </a:cubicBezTo>
                    <a:cubicBezTo>
                      <a:pt x="1119" y="4280"/>
                      <a:pt x="1343" y="4358"/>
                      <a:pt x="1555" y="4358"/>
                    </a:cubicBezTo>
                    <a:cubicBezTo>
                      <a:pt x="1585" y="4358"/>
                      <a:pt x="1616" y="4357"/>
                      <a:pt x="1646" y="4353"/>
                    </a:cubicBezTo>
                    <a:cubicBezTo>
                      <a:pt x="1876" y="4325"/>
                      <a:pt x="2079" y="4178"/>
                      <a:pt x="2282" y="4087"/>
                    </a:cubicBezTo>
                    <a:cubicBezTo>
                      <a:pt x="2576" y="4003"/>
                      <a:pt x="2806" y="3913"/>
                      <a:pt x="3072" y="3766"/>
                    </a:cubicBezTo>
                    <a:cubicBezTo>
                      <a:pt x="3303" y="3682"/>
                      <a:pt x="3506" y="3479"/>
                      <a:pt x="3708" y="3304"/>
                    </a:cubicBezTo>
                    <a:cubicBezTo>
                      <a:pt x="3799" y="3213"/>
                      <a:pt x="3946" y="3101"/>
                      <a:pt x="4093" y="2955"/>
                    </a:cubicBezTo>
                    <a:cubicBezTo>
                      <a:pt x="4110" y="2957"/>
                      <a:pt x="4127" y="2958"/>
                      <a:pt x="4145" y="2958"/>
                    </a:cubicBezTo>
                    <a:cubicBezTo>
                      <a:pt x="4334" y="2958"/>
                      <a:pt x="4541" y="2826"/>
                      <a:pt x="4701" y="2717"/>
                    </a:cubicBezTo>
                    <a:cubicBezTo>
                      <a:pt x="4820" y="2605"/>
                      <a:pt x="4967" y="2514"/>
                      <a:pt x="5079" y="2402"/>
                    </a:cubicBezTo>
                    <a:cubicBezTo>
                      <a:pt x="5226" y="2402"/>
                      <a:pt x="5317" y="2311"/>
                      <a:pt x="5400" y="2192"/>
                    </a:cubicBezTo>
                    <a:cubicBezTo>
                      <a:pt x="5400" y="2136"/>
                      <a:pt x="5428" y="2108"/>
                      <a:pt x="5456" y="2053"/>
                    </a:cubicBezTo>
                    <a:cubicBezTo>
                      <a:pt x="5491" y="1990"/>
                      <a:pt x="5519" y="1934"/>
                      <a:pt x="5519" y="1843"/>
                    </a:cubicBezTo>
                    <a:cubicBezTo>
                      <a:pt x="5547" y="1815"/>
                      <a:pt x="5575" y="1759"/>
                      <a:pt x="5603" y="1731"/>
                    </a:cubicBezTo>
                    <a:lnTo>
                      <a:pt x="5603" y="1556"/>
                    </a:lnTo>
                    <a:cubicBezTo>
                      <a:pt x="5631" y="1556"/>
                      <a:pt x="5631" y="1528"/>
                      <a:pt x="5666" y="1528"/>
                    </a:cubicBezTo>
                    <a:cubicBezTo>
                      <a:pt x="5666" y="1493"/>
                      <a:pt x="5694" y="1493"/>
                      <a:pt x="5722" y="1465"/>
                    </a:cubicBezTo>
                    <a:cubicBezTo>
                      <a:pt x="5869" y="1409"/>
                      <a:pt x="5953" y="1178"/>
                      <a:pt x="5806" y="1032"/>
                    </a:cubicBezTo>
                    <a:cubicBezTo>
                      <a:pt x="5722" y="913"/>
                      <a:pt x="5631" y="829"/>
                      <a:pt x="5519" y="710"/>
                    </a:cubicBezTo>
                    <a:lnTo>
                      <a:pt x="5491" y="710"/>
                    </a:lnTo>
                    <a:cubicBezTo>
                      <a:pt x="5575" y="563"/>
                      <a:pt x="5547" y="444"/>
                      <a:pt x="5428" y="332"/>
                    </a:cubicBezTo>
                    <a:cubicBezTo>
                      <a:pt x="5317" y="242"/>
                      <a:pt x="5198" y="242"/>
                      <a:pt x="5079" y="158"/>
                    </a:cubicBezTo>
                    <a:cubicBezTo>
                      <a:pt x="5051" y="130"/>
                      <a:pt x="5023" y="95"/>
                      <a:pt x="4967" y="95"/>
                    </a:cubicBezTo>
                    <a:cubicBezTo>
                      <a:pt x="4932" y="39"/>
                      <a:pt x="4904" y="11"/>
                      <a:pt x="4848" y="11"/>
                    </a:cubicBezTo>
                    <a:cubicBezTo>
                      <a:pt x="4827" y="4"/>
                      <a:pt x="4806" y="1"/>
                      <a:pt x="4786" y="1"/>
                    </a:cubicBezTo>
                    <a:close/>
                  </a:path>
                </a:pathLst>
              </a:custGeom>
              <a:solidFill>
                <a:srgbClr val="A4897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2580;p60">
                <a:extLst>
                  <a:ext uri="{FF2B5EF4-FFF2-40B4-BE49-F238E27FC236}">
                    <a16:creationId xmlns:a16="http://schemas.microsoft.com/office/drawing/2014/main" id="{BD92F867-D6DC-BFF3-C35E-B5FDEC17BDD1}"/>
                  </a:ext>
                </a:extLst>
              </p:cNvPr>
              <p:cNvSpPr/>
              <p:nvPr/>
            </p:nvSpPr>
            <p:spPr>
              <a:xfrm>
                <a:off x="6325082" y="4406522"/>
                <a:ext cx="23" cy="2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2581;p60">
                <a:extLst>
                  <a:ext uri="{FF2B5EF4-FFF2-40B4-BE49-F238E27FC236}">
                    <a16:creationId xmlns:a16="http://schemas.microsoft.com/office/drawing/2014/main" id="{7BBF26E3-9E6A-5AB5-DF10-3798B748AFCF}"/>
                  </a:ext>
                </a:extLst>
              </p:cNvPr>
              <p:cNvSpPr/>
              <p:nvPr/>
            </p:nvSpPr>
            <p:spPr>
              <a:xfrm>
                <a:off x="6306468" y="4297572"/>
                <a:ext cx="172346" cy="127018"/>
              </a:xfrm>
              <a:custGeom>
                <a:avLst/>
                <a:gdLst/>
                <a:ahLst/>
                <a:cxnLst/>
                <a:rect l="l" t="t" r="r" b="b"/>
                <a:pathLst>
                  <a:path w="7574" h="5582" extrusionOk="0">
                    <a:moveTo>
                      <a:pt x="5493" y="1"/>
                    </a:moveTo>
                    <a:cubicBezTo>
                      <a:pt x="5266" y="1"/>
                      <a:pt x="5036" y="72"/>
                      <a:pt x="4811" y="97"/>
                    </a:cubicBezTo>
                    <a:cubicBezTo>
                      <a:pt x="4490" y="125"/>
                      <a:pt x="4196" y="181"/>
                      <a:pt x="3902" y="244"/>
                    </a:cubicBezTo>
                    <a:cubicBezTo>
                      <a:pt x="3846" y="272"/>
                      <a:pt x="3818" y="299"/>
                      <a:pt x="3790" y="327"/>
                    </a:cubicBezTo>
                    <a:cubicBezTo>
                      <a:pt x="3643" y="327"/>
                      <a:pt x="3497" y="355"/>
                      <a:pt x="3350" y="390"/>
                    </a:cubicBezTo>
                    <a:cubicBezTo>
                      <a:pt x="2853" y="502"/>
                      <a:pt x="2420" y="768"/>
                      <a:pt x="2042" y="1118"/>
                    </a:cubicBezTo>
                    <a:cubicBezTo>
                      <a:pt x="1895" y="1201"/>
                      <a:pt x="1749" y="1292"/>
                      <a:pt x="1602" y="1404"/>
                    </a:cubicBezTo>
                    <a:cubicBezTo>
                      <a:pt x="1343" y="1642"/>
                      <a:pt x="1105" y="1929"/>
                      <a:pt x="875" y="2222"/>
                    </a:cubicBezTo>
                    <a:cubicBezTo>
                      <a:pt x="672" y="2516"/>
                      <a:pt x="441" y="2775"/>
                      <a:pt x="266" y="3096"/>
                    </a:cubicBezTo>
                    <a:cubicBezTo>
                      <a:pt x="91" y="3418"/>
                      <a:pt x="91" y="3824"/>
                      <a:pt x="147" y="4201"/>
                    </a:cubicBezTo>
                    <a:cubicBezTo>
                      <a:pt x="175" y="4320"/>
                      <a:pt x="266" y="4376"/>
                      <a:pt x="350" y="4376"/>
                    </a:cubicBezTo>
                    <a:cubicBezTo>
                      <a:pt x="378" y="4411"/>
                      <a:pt x="406" y="4439"/>
                      <a:pt x="441" y="4467"/>
                    </a:cubicBezTo>
                    <a:cubicBezTo>
                      <a:pt x="469" y="4523"/>
                      <a:pt x="525" y="4614"/>
                      <a:pt x="581" y="4642"/>
                    </a:cubicBezTo>
                    <a:cubicBezTo>
                      <a:pt x="644" y="4670"/>
                      <a:pt x="672" y="4698"/>
                      <a:pt x="728" y="4726"/>
                    </a:cubicBezTo>
                    <a:cubicBezTo>
                      <a:pt x="728" y="4726"/>
                      <a:pt x="791" y="4761"/>
                      <a:pt x="819" y="4789"/>
                    </a:cubicBezTo>
                    <a:cubicBezTo>
                      <a:pt x="837" y="4789"/>
                      <a:pt x="868" y="4801"/>
                      <a:pt x="895" y="4801"/>
                    </a:cubicBezTo>
                    <a:cubicBezTo>
                      <a:pt x="900" y="4801"/>
                      <a:pt x="905" y="4801"/>
                      <a:pt x="909" y="4800"/>
                    </a:cubicBezTo>
                    <a:lnTo>
                      <a:pt x="909" y="4800"/>
                    </a:lnTo>
                    <a:cubicBezTo>
                      <a:pt x="803" y="4856"/>
                      <a:pt x="692" y="4939"/>
                      <a:pt x="581" y="4991"/>
                    </a:cubicBezTo>
                    <a:cubicBezTo>
                      <a:pt x="441" y="5075"/>
                      <a:pt x="322" y="5166"/>
                      <a:pt x="175" y="5250"/>
                    </a:cubicBezTo>
                    <a:cubicBezTo>
                      <a:pt x="91" y="5250"/>
                      <a:pt x="0" y="5313"/>
                      <a:pt x="28" y="5425"/>
                    </a:cubicBezTo>
                    <a:cubicBezTo>
                      <a:pt x="46" y="5539"/>
                      <a:pt x="126" y="5582"/>
                      <a:pt x="236" y="5582"/>
                    </a:cubicBezTo>
                    <a:cubicBezTo>
                      <a:pt x="523" y="5582"/>
                      <a:pt x="1014" y="5296"/>
                      <a:pt x="1140" y="5250"/>
                    </a:cubicBezTo>
                    <a:cubicBezTo>
                      <a:pt x="1399" y="5138"/>
                      <a:pt x="1665" y="5019"/>
                      <a:pt x="1923" y="4872"/>
                    </a:cubicBezTo>
                    <a:cubicBezTo>
                      <a:pt x="2042" y="4817"/>
                      <a:pt x="2154" y="4761"/>
                      <a:pt x="2301" y="4726"/>
                    </a:cubicBezTo>
                    <a:cubicBezTo>
                      <a:pt x="2364" y="4698"/>
                      <a:pt x="2392" y="4670"/>
                      <a:pt x="2476" y="4670"/>
                    </a:cubicBezTo>
                    <a:cubicBezTo>
                      <a:pt x="2494" y="4662"/>
                      <a:pt x="2514" y="4658"/>
                      <a:pt x="2536" y="4658"/>
                    </a:cubicBezTo>
                    <a:cubicBezTo>
                      <a:pt x="2588" y="4658"/>
                      <a:pt x="2649" y="4678"/>
                      <a:pt x="2714" y="4698"/>
                    </a:cubicBezTo>
                    <a:cubicBezTo>
                      <a:pt x="2857" y="4712"/>
                      <a:pt x="3002" y="4712"/>
                      <a:pt x="3148" y="4712"/>
                    </a:cubicBezTo>
                    <a:cubicBezTo>
                      <a:pt x="3294" y="4712"/>
                      <a:pt x="3441" y="4712"/>
                      <a:pt x="3588" y="4726"/>
                    </a:cubicBezTo>
                    <a:cubicBezTo>
                      <a:pt x="3727" y="4726"/>
                      <a:pt x="3874" y="4789"/>
                      <a:pt x="4021" y="4789"/>
                    </a:cubicBezTo>
                    <a:cubicBezTo>
                      <a:pt x="4168" y="4789"/>
                      <a:pt x="4287" y="4761"/>
                      <a:pt x="4427" y="4698"/>
                    </a:cubicBezTo>
                    <a:cubicBezTo>
                      <a:pt x="4692" y="4614"/>
                      <a:pt x="4986" y="4614"/>
                      <a:pt x="5245" y="4467"/>
                    </a:cubicBezTo>
                    <a:cubicBezTo>
                      <a:pt x="5245" y="4467"/>
                      <a:pt x="5301" y="4439"/>
                      <a:pt x="5336" y="4411"/>
                    </a:cubicBezTo>
                    <a:cubicBezTo>
                      <a:pt x="5364" y="4411"/>
                      <a:pt x="5420" y="4376"/>
                      <a:pt x="5448" y="4376"/>
                    </a:cubicBezTo>
                    <a:cubicBezTo>
                      <a:pt x="5510" y="4348"/>
                      <a:pt x="5538" y="4320"/>
                      <a:pt x="5566" y="4264"/>
                    </a:cubicBezTo>
                    <a:cubicBezTo>
                      <a:pt x="5685" y="4292"/>
                      <a:pt x="5797" y="4320"/>
                      <a:pt x="5888" y="4348"/>
                    </a:cubicBezTo>
                    <a:cubicBezTo>
                      <a:pt x="5961" y="4362"/>
                      <a:pt x="6033" y="4362"/>
                      <a:pt x="6105" y="4362"/>
                    </a:cubicBezTo>
                    <a:cubicBezTo>
                      <a:pt x="6176" y="4362"/>
                      <a:pt x="6248" y="4362"/>
                      <a:pt x="6322" y="4376"/>
                    </a:cubicBezTo>
                    <a:cubicBezTo>
                      <a:pt x="6425" y="4390"/>
                      <a:pt x="6541" y="4402"/>
                      <a:pt x="6657" y="4402"/>
                    </a:cubicBezTo>
                    <a:cubicBezTo>
                      <a:pt x="6841" y="4402"/>
                      <a:pt x="7027" y="4371"/>
                      <a:pt x="7168" y="4264"/>
                    </a:cubicBezTo>
                    <a:cubicBezTo>
                      <a:pt x="7224" y="4264"/>
                      <a:pt x="7287" y="4292"/>
                      <a:pt x="7342" y="4292"/>
                    </a:cubicBezTo>
                    <a:cubicBezTo>
                      <a:pt x="7433" y="4292"/>
                      <a:pt x="7545" y="4236"/>
                      <a:pt x="7545" y="4117"/>
                    </a:cubicBezTo>
                    <a:cubicBezTo>
                      <a:pt x="7545" y="4117"/>
                      <a:pt x="7573" y="4089"/>
                      <a:pt x="7573" y="4061"/>
                    </a:cubicBezTo>
                    <a:cubicBezTo>
                      <a:pt x="7545" y="3970"/>
                      <a:pt x="7489" y="3887"/>
                      <a:pt x="7398" y="3852"/>
                    </a:cubicBezTo>
                    <a:cubicBezTo>
                      <a:pt x="7374" y="3844"/>
                      <a:pt x="7353" y="3840"/>
                      <a:pt x="7332" y="3840"/>
                    </a:cubicBezTo>
                    <a:cubicBezTo>
                      <a:pt x="7280" y="3840"/>
                      <a:pt x="7233" y="3862"/>
                      <a:pt x="7168" y="3887"/>
                    </a:cubicBezTo>
                    <a:cubicBezTo>
                      <a:pt x="7049" y="3824"/>
                      <a:pt x="6909" y="3824"/>
                      <a:pt x="6762" y="3824"/>
                    </a:cubicBezTo>
                    <a:cubicBezTo>
                      <a:pt x="6713" y="3833"/>
                      <a:pt x="6664" y="3836"/>
                      <a:pt x="6615" y="3836"/>
                    </a:cubicBezTo>
                    <a:cubicBezTo>
                      <a:pt x="6517" y="3836"/>
                      <a:pt x="6419" y="3824"/>
                      <a:pt x="6322" y="3824"/>
                    </a:cubicBezTo>
                    <a:cubicBezTo>
                      <a:pt x="6175" y="3824"/>
                      <a:pt x="6035" y="3887"/>
                      <a:pt x="5888" y="3915"/>
                    </a:cubicBezTo>
                    <a:cubicBezTo>
                      <a:pt x="5797" y="3915"/>
                      <a:pt x="5685" y="3942"/>
                      <a:pt x="5594" y="3998"/>
                    </a:cubicBezTo>
                    <a:cubicBezTo>
                      <a:pt x="5566" y="3942"/>
                      <a:pt x="5538" y="3915"/>
                      <a:pt x="5475" y="3887"/>
                    </a:cubicBezTo>
                    <a:cubicBezTo>
                      <a:pt x="5435" y="3880"/>
                      <a:pt x="5397" y="3876"/>
                      <a:pt x="5360" y="3876"/>
                    </a:cubicBezTo>
                    <a:cubicBezTo>
                      <a:pt x="5213" y="3876"/>
                      <a:pt x="5091" y="3926"/>
                      <a:pt x="4951" y="3970"/>
                    </a:cubicBezTo>
                    <a:cubicBezTo>
                      <a:pt x="4720" y="4089"/>
                      <a:pt x="4462" y="4089"/>
                      <a:pt x="4196" y="4173"/>
                    </a:cubicBezTo>
                    <a:cubicBezTo>
                      <a:pt x="4130" y="4199"/>
                      <a:pt x="4063" y="4208"/>
                      <a:pt x="3996" y="4208"/>
                    </a:cubicBezTo>
                    <a:cubicBezTo>
                      <a:pt x="3853" y="4208"/>
                      <a:pt x="3707" y="4169"/>
                      <a:pt x="3553" y="4169"/>
                    </a:cubicBezTo>
                    <a:cubicBezTo>
                      <a:pt x="3525" y="4169"/>
                      <a:pt x="3497" y="4170"/>
                      <a:pt x="3469" y="4173"/>
                    </a:cubicBezTo>
                    <a:cubicBezTo>
                      <a:pt x="3203" y="4236"/>
                      <a:pt x="2944" y="4376"/>
                      <a:pt x="2679" y="4411"/>
                    </a:cubicBezTo>
                    <a:cubicBezTo>
                      <a:pt x="2539" y="4411"/>
                      <a:pt x="2420" y="4320"/>
                      <a:pt x="2301" y="4292"/>
                    </a:cubicBezTo>
                    <a:cubicBezTo>
                      <a:pt x="2268" y="4284"/>
                      <a:pt x="2235" y="4281"/>
                      <a:pt x="2201" y="4281"/>
                    </a:cubicBezTo>
                    <a:cubicBezTo>
                      <a:pt x="2119" y="4281"/>
                      <a:pt x="2035" y="4300"/>
                      <a:pt x="1951" y="4320"/>
                    </a:cubicBezTo>
                    <a:cubicBezTo>
                      <a:pt x="1721" y="4376"/>
                      <a:pt x="1518" y="4523"/>
                      <a:pt x="1280" y="4642"/>
                    </a:cubicBezTo>
                    <a:cubicBezTo>
                      <a:pt x="1196" y="4670"/>
                      <a:pt x="1140" y="4698"/>
                      <a:pt x="1049" y="4761"/>
                    </a:cubicBezTo>
                    <a:cubicBezTo>
                      <a:pt x="1049" y="4726"/>
                      <a:pt x="1077" y="4726"/>
                      <a:pt x="1077" y="4698"/>
                    </a:cubicBezTo>
                    <a:cubicBezTo>
                      <a:pt x="1140" y="4614"/>
                      <a:pt x="1140" y="4495"/>
                      <a:pt x="1077" y="4411"/>
                    </a:cubicBezTo>
                    <a:cubicBezTo>
                      <a:pt x="1021" y="4320"/>
                      <a:pt x="930" y="4292"/>
                      <a:pt x="875" y="4236"/>
                    </a:cubicBezTo>
                    <a:cubicBezTo>
                      <a:pt x="791" y="4201"/>
                      <a:pt x="728" y="4145"/>
                      <a:pt x="644" y="4117"/>
                    </a:cubicBezTo>
                    <a:lnTo>
                      <a:pt x="616" y="4117"/>
                    </a:lnTo>
                    <a:cubicBezTo>
                      <a:pt x="700" y="3824"/>
                      <a:pt x="672" y="3502"/>
                      <a:pt x="847" y="3243"/>
                    </a:cubicBezTo>
                    <a:cubicBezTo>
                      <a:pt x="993" y="2978"/>
                      <a:pt x="1196" y="2747"/>
                      <a:pt x="1371" y="2516"/>
                    </a:cubicBezTo>
                    <a:cubicBezTo>
                      <a:pt x="1574" y="2222"/>
                      <a:pt x="1777" y="1929"/>
                      <a:pt x="2042" y="1670"/>
                    </a:cubicBezTo>
                    <a:cubicBezTo>
                      <a:pt x="2070" y="1670"/>
                      <a:pt x="2098" y="1670"/>
                      <a:pt x="2154" y="1642"/>
                    </a:cubicBezTo>
                    <a:cubicBezTo>
                      <a:pt x="2245" y="1614"/>
                      <a:pt x="2364" y="1551"/>
                      <a:pt x="2448" y="1523"/>
                    </a:cubicBezTo>
                    <a:cubicBezTo>
                      <a:pt x="2476" y="1579"/>
                      <a:pt x="2539" y="1614"/>
                      <a:pt x="2595" y="1614"/>
                    </a:cubicBezTo>
                    <a:cubicBezTo>
                      <a:pt x="2634" y="1634"/>
                      <a:pt x="2677" y="1654"/>
                      <a:pt x="2719" y="1654"/>
                    </a:cubicBezTo>
                    <a:cubicBezTo>
                      <a:pt x="2736" y="1654"/>
                      <a:pt x="2753" y="1650"/>
                      <a:pt x="2769" y="1642"/>
                    </a:cubicBezTo>
                    <a:cubicBezTo>
                      <a:pt x="3091" y="1614"/>
                      <a:pt x="3413" y="1614"/>
                      <a:pt x="3727" y="1551"/>
                    </a:cubicBezTo>
                    <a:cubicBezTo>
                      <a:pt x="3762" y="1579"/>
                      <a:pt x="3790" y="1614"/>
                      <a:pt x="3818" y="1614"/>
                    </a:cubicBezTo>
                    <a:cubicBezTo>
                      <a:pt x="3902" y="1670"/>
                      <a:pt x="4049" y="1726"/>
                      <a:pt x="4140" y="1754"/>
                    </a:cubicBezTo>
                    <a:cubicBezTo>
                      <a:pt x="4196" y="1771"/>
                      <a:pt x="4261" y="1787"/>
                      <a:pt x="4323" y="1787"/>
                    </a:cubicBezTo>
                    <a:cubicBezTo>
                      <a:pt x="4385" y="1787"/>
                      <a:pt x="4444" y="1771"/>
                      <a:pt x="4490" y="1726"/>
                    </a:cubicBezTo>
                    <a:cubicBezTo>
                      <a:pt x="4636" y="1642"/>
                      <a:pt x="4720" y="1404"/>
                      <a:pt x="4546" y="1264"/>
                    </a:cubicBezTo>
                    <a:cubicBezTo>
                      <a:pt x="4546" y="1229"/>
                      <a:pt x="4518" y="1229"/>
                      <a:pt x="4518" y="1229"/>
                    </a:cubicBezTo>
                    <a:cubicBezTo>
                      <a:pt x="4664" y="1174"/>
                      <a:pt x="4776" y="1090"/>
                      <a:pt x="4867" y="971"/>
                    </a:cubicBezTo>
                    <a:cubicBezTo>
                      <a:pt x="4923" y="824"/>
                      <a:pt x="4895" y="649"/>
                      <a:pt x="4776" y="593"/>
                    </a:cubicBezTo>
                    <a:cubicBezTo>
                      <a:pt x="4720" y="565"/>
                      <a:pt x="4664" y="530"/>
                      <a:pt x="4601" y="502"/>
                    </a:cubicBezTo>
                    <a:lnTo>
                      <a:pt x="4839" y="502"/>
                    </a:lnTo>
                    <a:cubicBezTo>
                      <a:pt x="5126" y="474"/>
                      <a:pt x="5336" y="418"/>
                      <a:pt x="5594" y="327"/>
                    </a:cubicBezTo>
                    <a:cubicBezTo>
                      <a:pt x="5741" y="272"/>
                      <a:pt x="5769" y="41"/>
                      <a:pt x="5594" y="6"/>
                    </a:cubicBezTo>
                    <a:cubicBezTo>
                      <a:pt x="5561" y="2"/>
                      <a:pt x="5527" y="1"/>
                      <a:pt x="5493" y="1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2582;p60">
                <a:extLst>
                  <a:ext uri="{FF2B5EF4-FFF2-40B4-BE49-F238E27FC236}">
                    <a16:creationId xmlns:a16="http://schemas.microsoft.com/office/drawing/2014/main" id="{2E77F411-0CB8-AAC4-D3E4-6E044693C975}"/>
                  </a:ext>
                </a:extLst>
              </p:cNvPr>
              <p:cNvSpPr/>
              <p:nvPr/>
            </p:nvSpPr>
            <p:spPr>
              <a:xfrm>
                <a:off x="6414509" y="4346654"/>
                <a:ext cx="50448" cy="32904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1446" extrusionOk="0">
                    <a:moveTo>
                      <a:pt x="654" y="0"/>
                    </a:moveTo>
                    <a:cubicBezTo>
                      <a:pt x="598" y="0"/>
                      <a:pt x="542" y="20"/>
                      <a:pt x="497" y="65"/>
                    </a:cubicBezTo>
                    <a:cubicBezTo>
                      <a:pt x="175" y="359"/>
                      <a:pt x="0" y="856"/>
                      <a:pt x="175" y="1233"/>
                    </a:cubicBezTo>
                    <a:cubicBezTo>
                      <a:pt x="228" y="1356"/>
                      <a:pt x="358" y="1415"/>
                      <a:pt x="481" y="1415"/>
                    </a:cubicBezTo>
                    <a:cubicBezTo>
                      <a:pt x="505" y="1415"/>
                      <a:pt x="530" y="1413"/>
                      <a:pt x="553" y="1408"/>
                    </a:cubicBezTo>
                    <a:cubicBezTo>
                      <a:pt x="588" y="1408"/>
                      <a:pt x="588" y="1408"/>
                      <a:pt x="616" y="1436"/>
                    </a:cubicBezTo>
                    <a:cubicBezTo>
                      <a:pt x="650" y="1442"/>
                      <a:pt x="684" y="1446"/>
                      <a:pt x="717" y="1446"/>
                    </a:cubicBezTo>
                    <a:cubicBezTo>
                      <a:pt x="826" y="1446"/>
                      <a:pt x="930" y="1408"/>
                      <a:pt x="1021" y="1317"/>
                    </a:cubicBezTo>
                    <a:cubicBezTo>
                      <a:pt x="1082" y="1397"/>
                      <a:pt x="1153" y="1436"/>
                      <a:pt x="1245" y="1436"/>
                    </a:cubicBezTo>
                    <a:cubicBezTo>
                      <a:pt x="1291" y="1436"/>
                      <a:pt x="1341" y="1426"/>
                      <a:pt x="1399" y="1408"/>
                    </a:cubicBezTo>
                    <a:cubicBezTo>
                      <a:pt x="1546" y="1317"/>
                      <a:pt x="1664" y="1261"/>
                      <a:pt x="1811" y="1205"/>
                    </a:cubicBezTo>
                    <a:cubicBezTo>
                      <a:pt x="1923" y="1142"/>
                      <a:pt x="2042" y="1058"/>
                      <a:pt x="2161" y="995"/>
                    </a:cubicBezTo>
                    <a:cubicBezTo>
                      <a:pt x="2217" y="967"/>
                      <a:pt x="2217" y="911"/>
                      <a:pt x="2161" y="883"/>
                    </a:cubicBezTo>
                    <a:cubicBezTo>
                      <a:pt x="2098" y="856"/>
                      <a:pt x="2042" y="793"/>
                      <a:pt x="1986" y="765"/>
                    </a:cubicBezTo>
                    <a:cubicBezTo>
                      <a:pt x="1951" y="765"/>
                      <a:pt x="1923" y="737"/>
                      <a:pt x="1895" y="737"/>
                    </a:cubicBezTo>
                    <a:cubicBezTo>
                      <a:pt x="1846" y="607"/>
                      <a:pt x="1726" y="500"/>
                      <a:pt x="1560" y="500"/>
                    </a:cubicBezTo>
                    <a:cubicBezTo>
                      <a:pt x="1537" y="500"/>
                      <a:pt x="1514" y="502"/>
                      <a:pt x="1490" y="506"/>
                    </a:cubicBezTo>
                    <a:cubicBezTo>
                      <a:pt x="1287" y="506"/>
                      <a:pt x="1077" y="618"/>
                      <a:pt x="846" y="681"/>
                    </a:cubicBezTo>
                    <a:cubicBezTo>
                      <a:pt x="874" y="534"/>
                      <a:pt x="902" y="387"/>
                      <a:pt x="902" y="240"/>
                    </a:cubicBezTo>
                    <a:cubicBezTo>
                      <a:pt x="902" y="100"/>
                      <a:pt x="779" y="0"/>
                      <a:pt x="654" y="0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2583;p60">
                <a:extLst>
                  <a:ext uri="{FF2B5EF4-FFF2-40B4-BE49-F238E27FC236}">
                    <a16:creationId xmlns:a16="http://schemas.microsoft.com/office/drawing/2014/main" id="{EBE1DF3F-3AAE-A804-03DE-AE8F79CD295E}"/>
                  </a:ext>
                </a:extLst>
              </p:cNvPr>
              <p:cNvSpPr/>
              <p:nvPr/>
            </p:nvSpPr>
            <p:spPr>
              <a:xfrm>
                <a:off x="6382675" y="4453785"/>
                <a:ext cx="108337" cy="64624"/>
              </a:xfrm>
              <a:custGeom>
                <a:avLst/>
                <a:gdLst/>
                <a:ahLst/>
                <a:cxnLst/>
                <a:rect l="l" t="t" r="r" b="b"/>
                <a:pathLst>
                  <a:path w="4761" h="2840" extrusionOk="0">
                    <a:moveTo>
                      <a:pt x="4567" y="1"/>
                    </a:moveTo>
                    <a:cubicBezTo>
                      <a:pt x="4543" y="1"/>
                      <a:pt x="4517" y="7"/>
                      <a:pt x="4490" y="21"/>
                    </a:cubicBezTo>
                    <a:cubicBezTo>
                      <a:pt x="4196" y="168"/>
                      <a:pt x="3875" y="343"/>
                      <a:pt x="3560" y="483"/>
                    </a:cubicBezTo>
                    <a:cubicBezTo>
                      <a:pt x="3294" y="630"/>
                      <a:pt x="2973" y="748"/>
                      <a:pt x="2742" y="951"/>
                    </a:cubicBezTo>
                    <a:cubicBezTo>
                      <a:pt x="2658" y="1003"/>
                      <a:pt x="2705" y="1157"/>
                      <a:pt x="2802" y="1157"/>
                    </a:cubicBezTo>
                    <a:cubicBezTo>
                      <a:pt x="2810" y="1157"/>
                      <a:pt x="2818" y="1156"/>
                      <a:pt x="2826" y="1154"/>
                    </a:cubicBezTo>
                    <a:cubicBezTo>
                      <a:pt x="2973" y="1154"/>
                      <a:pt x="3119" y="1098"/>
                      <a:pt x="3238" y="1042"/>
                    </a:cubicBezTo>
                    <a:lnTo>
                      <a:pt x="3238" y="1042"/>
                    </a:lnTo>
                    <a:cubicBezTo>
                      <a:pt x="2826" y="1357"/>
                      <a:pt x="2420" y="1706"/>
                      <a:pt x="1987" y="2000"/>
                    </a:cubicBezTo>
                    <a:cubicBezTo>
                      <a:pt x="1924" y="2028"/>
                      <a:pt x="1924" y="2119"/>
                      <a:pt x="1952" y="2147"/>
                    </a:cubicBezTo>
                    <a:cubicBezTo>
                      <a:pt x="1924" y="2175"/>
                      <a:pt x="1868" y="2203"/>
                      <a:pt x="1812" y="2231"/>
                    </a:cubicBezTo>
                    <a:cubicBezTo>
                      <a:pt x="1749" y="2266"/>
                      <a:pt x="1721" y="2266"/>
                      <a:pt x="1665" y="2294"/>
                    </a:cubicBezTo>
                    <a:cubicBezTo>
                      <a:pt x="1642" y="2288"/>
                      <a:pt x="1620" y="2286"/>
                      <a:pt x="1597" y="2286"/>
                    </a:cubicBezTo>
                    <a:cubicBezTo>
                      <a:pt x="1500" y="2286"/>
                      <a:pt x="1401" y="2327"/>
                      <a:pt x="1287" y="2350"/>
                    </a:cubicBezTo>
                    <a:cubicBezTo>
                      <a:pt x="1164" y="2370"/>
                      <a:pt x="1054" y="2389"/>
                      <a:pt x="939" y="2389"/>
                    </a:cubicBezTo>
                    <a:cubicBezTo>
                      <a:pt x="891" y="2389"/>
                      <a:pt x="842" y="2386"/>
                      <a:pt x="791" y="2378"/>
                    </a:cubicBezTo>
                    <a:cubicBezTo>
                      <a:pt x="616" y="2350"/>
                      <a:pt x="469" y="2322"/>
                      <a:pt x="294" y="2266"/>
                    </a:cubicBezTo>
                    <a:cubicBezTo>
                      <a:pt x="265" y="2257"/>
                      <a:pt x="236" y="2253"/>
                      <a:pt x="208" y="2253"/>
                    </a:cubicBezTo>
                    <a:cubicBezTo>
                      <a:pt x="123" y="2253"/>
                      <a:pt x="48" y="2293"/>
                      <a:pt x="1" y="2378"/>
                    </a:cubicBezTo>
                    <a:lnTo>
                      <a:pt x="1" y="2469"/>
                    </a:lnTo>
                    <a:cubicBezTo>
                      <a:pt x="64" y="2553"/>
                      <a:pt x="204" y="2643"/>
                      <a:pt x="294" y="2699"/>
                    </a:cubicBezTo>
                    <a:cubicBezTo>
                      <a:pt x="441" y="2755"/>
                      <a:pt x="644" y="2790"/>
                      <a:pt x="819" y="2818"/>
                    </a:cubicBezTo>
                    <a:cubicBezTo>
                      <a:pt x="878" y="2832"/>
                      <a:pt x="943" y="2839"/>
                      <a:pt x="1011" y="2839"/>
                    </a:cubicBezTo>
                    <a:cubicBezTo>
                      <a:pt x="1079" y="2839"/>
                      <a:pt x="1151" y="2832"/>
                      <a:pt x="1224" y="2818"/>
                    </a:cubicBezTo>
                    <a:cubicBezTo>
                      <a:pt x="1287" y="2818"/>
                      <a:pt x="1371" y="2818"/>
                      <a:pt x="1462" y="2790"/>
                    </a:cubicBezTo>
                    <a:cubicBezTo>
                      <a:pt x="1602" y="2755"/>
                      <a:pt x="1777" y="2727"/>
                      <a:pt x="1924" y="2699"/>
                    </a:cubicBezTo>
                    <a:cubicBezTo>
                      <a:pt x="2245" y="2615"/>
                      <a:pt x="2476" y="2406"/>
                      <a:pt x="2714" y="2231"/>
                    </a:cubicBezTo>
                    <a:cubicBezTo>
                      <a:pt x="2973" y="2028"/>
                      <a:pt x="3266" y="1853"/>
                      <a:pt x="3525" y="1650"/>
                    </a:cubicBezTo>
                    <a:cubicBezTo>
                      <a:pt x="3763" y="1476"/>
                      <a:pt x="4021" y="1301"/>
                      <a:pt x="4196" y="1070"/>
                    </a:cubicBezTo>
                    <a:cubicBezTo>
                      <a:pt x="4224" y="1007"/>
                      <a:pt x="4224" y="951"/>
                      <a:pt x="4196" y="923"/>
                    </a:cubicBezTo>
                    <a:cubicBezTo>
                      <a:pt x="4287" y="867"/>
                      <a:pt x="4371" y="804"/>
                      <a:pt x="4434" y="721"/>
                    </a:cubicBezTo>
                    <a:cubicBezTo>
                      <a:pt x="4546" y="630"/>
                      <a:pt x="4490" y="455"/>
                      <a:pt x="4371" y="399"/>
                    </a:cubicBezTo>
                    <a:cubicBezTo>
                      <a:pt x="4462" y="371"/>
                      <a:pt x="4546" y="308"/>
                      <a:pt x="4637" y="252"/>
                    </a:cubicBezTo>
                    <a:cubicBezTo>
                      <a:pt x="4761" y="181"/>
                      <a:pt x="4695" y="1"/>
                      <a:pt x="4567" y="1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2584;p60">
                <a:extLst>
                  <a:ext uri="{FF2B5EF4-FFF2-40B4-BE49-F238E27FC236}">
                    <a16:creationId xmlns:a16="http://schemas.microsoft.com/office/drawing/2014/main" id="{5F914BD1-640A-F017-321C-631195115ED5}"/>
                  </a:ext>
                </a:extLst>
              </p:cNvPr>
              <p:cNvSpPr/>
              <p:nvPr/>
            </p:nvSpPr>
            <p:spPr>
              <a:xfrm>
                <a:off x="6420789" y="4440723"/>
                <a:ext cx="62645" cy="42393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1863" extrusionOk="0">
                    <a:moveTo>
                      <a:pt x="2711" y="1"/>
                    </a:moveTo>
                    <a:cubicBezTo>
                      <a:pt x="2706" y="1"/>
                      <a:pt x="2701" y="3"/>
                      <a:pt x="2696" y="8"/>
                    </a:cubicBezTo>
                    <a:cubicBezTo>
                      <a:pt x="2437" y="155"/>
                      <a:pt x="2200" y="218"/>
                      <a:pt x="1969" y="392"/>
                    </a:cubicBezTo>
                    <a:cubicBezTo>
                      <a:pt x="1710" y="532"/>
                      <a:pt x="1500" y="770"/>
                      <a:pt x="1270" y="945"/>
                    </a:cubicBezTo>
                    <a:cubicBezTo>
                      <a:pt x="1067" y="1092"/>
                      <a:pt x="836" y="1176"/>
                      <a:pt x="598" y="1295"/>
                    </a:cubicBezTo>
                    <a:cubicBezTo>
                      <a:pt x="396" y="1378"/>
                      <a:pt x="165" y="1553"/>
                      <a:pt x="46" y="1728"/>
                    </a:cubicBezTo>
                    <a:cubicBezTo>
                      <a:pt x="1" y="1779"/>
                      <a:pt x="29" y="1862"/>
                      <a:pt x="89" y="1862"/>
                    </a:cubicBezTo>
                    <a:cubicBezTo>
                      <a:pt x="104" y="1862"/>
                      <a:pt x="120" y="1858"/>
                      <a:pt x="137" y="1847"/>
                    </a:cubicBezTo>
                    <a:cubicBezTo>
                      <a:pt x="249" y="1791"/>
                      <a:pt x="368" y="1756"/>
                      <a:pt x="451" y="1700"/>
                    </a:cubicBezTo>
                    <a:cubicBezTo>
                      <a:pt x="570" y="1644"/>
                      <a:pt x="661" y="1581"/>
                      <a:pt x="745" y="1525"/>
                    </a:cubicBezTo>
                    <a:cubicBezTo>
                      <a:pt x="976" y="1378"/>
                      <a:pt x="1186" y="1232"/>
                      <a:pt x="1388" y="1057"/>
                    </a:cubicBezTo>
                    <a:cubicBezTo>
                      <a:pt x="1619" y="882"/>
                      <a:pt x="1885" y="742"/>
                      <a:pt x="2116" y="567"/>
                    </a:cubicBezTo>
                    <a:cubicBezTo>
                      <a:pt x="2318" y="420"/>
                      <a:pt x="2521" y="218"/>
                      <a:pt x="2724" y="71"/>
                    </a:cubicBezTo>
                    <a:cubicBezTo>
                      <a:pt x="2753" y="48"/>
                      <a:pt x="2734" y="1"/>
                      <a:pt x="2711" y="1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2585;p60">
                <a:extLst>
                  <a:ext uri="{FF2B5EF4-FFF2-40B4-BE49-F238E27FC236}">
                    <a16:creationId xmlns:a16="http://schemas.microsoft.com/office/drawing/2014/main" id="{AF2D346F-AF38-CAE8-5CDC-2731A3694A67}"/>
                  </a:ext>
                </a:extLst>
              </p:cNvPr>
              <p:cNvSpPr/>
              <p:nvPr/>
            </p:nvSpPr>
            <p:spPr>
              <a:xfrm>
                <a:off x="6426432" y="4354891"/>
                <a:ext cx="46488" cy="20889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918" extrusionOk="0">
                    <a:moveTo>
                      <a:pt x="460" y="0"/>
                    </a:moveTo>
                    <a:cubicBezTo>
                      <a:pt x="434" y="0"/>
                      <a:pt x="407" y="15"/>
                      <a:pt x="378" y="53"/>
                    </a:cubicBezTo>
                    <a:cubicBezTo>
                      <a:pt x="294" y="228"/>
                      <a:pt x="1" y="605"/>
                      <a:pt x="266" y="780"/>
                    </a:cubicBezTo>
                    <a:cubicBezTo>
                      <a:pt x="294" y="808"/>
                      <a:pt x="350" y="808"/>
                      <a:pt x="378" y="808"/>
                    </a:cubicBezTo>
                    <a:cubicBezTo>
                      <a:pt x="469" y="871"/>
                      <a:pt x="525" y="871"/>
                      <a:pt x="588" y="871"/>
                    </a:cubicBezTo>
                    <a:lnTo>
                      <a:pt x="700" y="871"/>
                    </a:lnTo>
                    <a:cubicBezTo>
                      <a:pt x="737" y="904"/>
                      <a:pt x="771" y="917"/>
                      <a:pt x="810" y="917"/>
                    </a:cubicBezTo>
                    <a:cubicBezTo>
                      <a:pt x="838" y="917"/>
                      <a:pt x="868" y="911"/>
                      <a:pt x="903" y="899"/>
                    </a:cubicBezTo>
                    <a:cubicBezTo>
                      <a:pt x="1112" y="843"/>
                      <a:pt x="1315" y="752"/>
                      <a:pt x="1518" y="668"/>
                    </a:cubicBezTo>
                    <a:cubicBezTo>
                      <a:pt x="1574" y="633"/>
                      <a:pt x="1693" y="633"/>
                      <a:pt x="1749" y="605"/>
                    </a:cubicBezTo>
                    <a:cubicBezTo>
                      <a:pt x="1742" y="605"/>
                      <a:pt x="1736" y="604"/>
                      <a:pt x="1729" y="601"/>
                    </a:cubicBezTo>
                    <a:lnTo>
                      <a:pt x="1729" y="601"/>
                    </a:lnTo>
                    <a:cubicBezTo>
                      <a:pt x="1780" y="577"/>
                      <a:pt x="1813" y="576"/>
                      <a:pt x="1840" y="549"/>
                    </a:cubicBezTo>
                    <a:cubicBezTo>
                      <a:pt x="1987" y="459"/>
                      <a:pt x="2042" y="284"/>
                      <a:pt x="1896" y="172"/>
                    </a:cubicBezTo>
                    <a:cubicBezTo>
                      <a:pt x="1800" y="92"/>
                      <a:pt x="1697" y="64"/>
                      <a:pt x="1590" y="64"/>
                    </a:cubicBezTo>
                    <a:cubicBezTo>
                      <a:pt x="1500" y="64"/>
                      <a:pt x="1408" y="83"/>
                      <a:pt x="1315" y="109"/>
                    </a:cubicBezTo>
                    <a:lnTo>
                      <a:pt x="1252" y="109"/>
                    </a:lnTo>
                    <a:cubicBezTo>
                      <a:pt x="1168" y="109"/>
                      <a:pt x="1112" y="144"/>
                      <a:pt x="1022" y="172"/>
                    </a:cubicBezTo>
                    <a:cubicBezTo>
                      <a:pt x="973" y="120"/>
                      <a:pt x="914" y="88"/>
                      <a:pt x="849" y="88"/>
                    </a:cubicBezTo>
                    <a:cubicBezTo>
                      <a:pt x="801" y="88"/>
                      <a:pt x="750" y="105"/>
                      <a:pt x="700" y="144"/>
                    </a:cubicBezTo>
                    <a:cubicBezTo>
                      <a:pt x="644" y="81"/>
                      <a:pt x="616" y="53"/>
                      <a:pt x="553" y="53"/>
                    </a:cubicBezTo>
                    <a:cubicBezTo>
                      <a:pt x="522" y="22"/>
                      <a:pt x="492" y="0"/>
                      <a:pt x="460" y="0"/>
                    </a:cubicBezTo>
                    <a:close/>
                  </a:path>
                </a:pathLst>
              </a:custGeom>
              <a:solidFill>
                <a:srgbClr val="8949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2586;p60">
                <a:extLst>
                  <a:ext uri="{FF2B5EF4-FFF2-40B4-BE49-F238E27FC236}">
                    <a16:creationId xmlns:a16="http://schemas.microsoft.com/office/drawing/2014/main" id="{6E85D6F8-D7CA-E16C-5DBC-917ACEFA735B}"/>
                  </a:ext>
                </a:extLst>
              </p:cNvPr>
              <p:cNvSpPr/>
              <p:nvPr/>
            </p:nvSpPr>
            <p:spPr>
              <a:xfrm>
                <a:off x="6355050" y="4316049"/>
                <a:ext cx="59482" cy="65671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2886" extrusionOk="0">
                    <a:moveTo>
                      <a:pt x="1918" y="0"/>
                    </a:moveTo>
                    <a:cubicBezTo>
                      <a:pt x="1891" y="0"/>
                      <a:pt x="1863" y="4"/>
                      <a:pt x="1830" y="12"/>
                    </a:cubicBezTo>
                    <a:cubicBezTo>
                      <a:pt x="1655" y="40"/>
                      <a:pt x="1453" y="103"/>
                      <a:pt x="1243" y="131"/>
                    </a:cubicBezTo>
                    <a:cubicBezTo>
                      <a:pt x="1040" y="187"/>
                      <a:pt x="865" y="243"/>
                      <a:pt x="690" y="334"/>
                    </a:cubicBezTo>
                    <a:cubicBezTo>
                      <a:pt x="516" y="452"/>
                      <a:pt x="313" y="508"/>
                      <a:pt x="138" y="655"/>
                    </a:cubicBezTo>
                    <a:cubicBezTo>
                      <a:pt x="0" y="793"/>
                      <a:pt x="145" y="979"/>
                      <a:pt x="308" y="979"/>
                    </a:cubicBezTo>
                    <a:cubicBezTo>
                      <a:pt x="319" y="979"/>
                      <a:pt x="330" y="979"/>
                      <a:pt x="341" y="977"/>
                    </a:cubicBezTo>
                    <a:cubicBezTo>
                      <a:pt x="488" y="914"/>
                      <a:pt x="662" y="830"/>
                      <a:pt x="809" y="767"/>
                    </a:cubicBezTo>
                    <a:cubicBezTo>
                      <a:pt x="837" y="802"/>
                      <a:pt x="865" y="802"/>
                      <a:pt x="893" y="830"/>
                    </a:cubicBezTo>
                    <a:lnTo>
                      <a:pt x="1187" y="830"/>
                    </a:lnTo>
                    <a:cubicBezTo>
                      <a:pt x="1306" y="858"/>
                      <a:pt x="1390" y="914"/>
                      <a:pt x="1481" y="942"/>
                    </a:cubicBezTo>
                    <a:lnTo>
                      <a:pt x="1592" y="942"/>
                    </a:lnTo>
                    <a:cubicBezTo>
                      <a:pt x="1592" y="942"/>
                      <a:pt x="1627" y="977"/>
                      <a:pt x="1627" y="1005"/>
                    </a:cubicBezTo>
                    <a:cubicBezTo>
                      <a:pt x="1683" y="1061"/>
                      <a:pt x="1739" y="1152"/>
                      <a:pt x="1802" y="1236"/>
                    </a:cubicBezTo>
                    <a:cubicBezTo>
                      <a:pt x="1942" y="1529"/>
                      <a:pt x="1886" y="1879"/>
                      <a:pt x="1830" y="2228"/>
                    </a:cubicBezTo>
                    <a:cubicBezTo>
                      <a:pt x="1802" y="2284"/>
                      <a:pt x="1739" y="2340"/>
                      <a:pt x="1711" y="2403"/>
                    </a:cubicBezTo>
                    <a:cubicBezTo>
                      <a:pt x="1627" y="2487"/>
                      <a:pt x="1536" y="2606"/>
                      <a:pt x="1536" y="2725"/>
                    </a:cubicBezTo>
                    <a:cubicBezTo>
                      <a:pt x="1550" y="2847"/>
                      <a:pt x="1635" y="2885"/>
                      <a:pt x="1737" y="2885"/>
                    </a:cubicBezTo>
                    <a:cubicBezTo>
                      <a:pt x="1850" y="2885"/>
                      <a:pt x="1984" y="2838"/>
                      <a:pt x="2061" y="2809"/>
                    </a:cubicBezTo>
                    <a:cubicBezTo>
                      <a:pt x="2327" y="2662"/>
                      <a:pt x="2613" y="2375"/>
                      <a:pt x="2529" y="2054"/>
                    </a:cubicBezTo>
                    <a:cubicBezTo>
                      <a:pt x="2501" y="1879"/>
                      <a:pt x="2383" y="1704"/>
                      <a:pt x="2355" y="1529"/>
                    </a:cubicBezTo>
                    <a:cubicBezTo>
                      <a:pt x="2292" y="1354"/>
                      <a:pt x="2355" y="1152"/>
                      <a:pt x="2327" y="977"/>
                    </a:cubicBezTo>
                    <a:cubicBezTo>
                      <a:pt x="2327" y="942"/>
                      <a:pt x="2327" y="942"/>
                      <a:pt x="2355" y="914"/>
                    </a:cubicBezTo>
                    <a:cubicBezTo>
                      <a:pt x="2383" y="830"/>
                      <a:pt x="2411" y="739"/>
                      <a:pt x="2438" y="655"/>
                    </a:cubicBezTo>
                    <a:cubicBezTo>
                      <a:pt x="2529" y="480"/>
                      <a:pt x="2613" y="278"/>
                      <a:pt x="2411" y="159"/>
                    </a:cubicBezTo>
                    <a:lnTo>
                      <a:pt x="2383" y="131"/>
                    </a:lnTo>
                    <a:cubicBezTo>
                      <a:pt x="2355" y="103"/>
                      <a:pt x="2327" y="68"/>
                      <a:pt x="2292" y="68"/>
                    </a:cubicBezTo>
                    <a:cubicBezTo>
                      <a:pt x="2208" y="40"/>
                      <a:pt x="2152" y="40"/>
                      <a:pt x="2089" y="40"/>
                    </a:cubicBezTo>
                    <a:cubicBezTo>
                      <a:pt x="2030" y="20"/>
                      <a:pt x="1981" y="0"/>
                      <a:pt x="1918" y="0"/>
                    </a:cubicBezTo>
                    <a:close/>
                  </a:path>
                </a:pathLst>
              </a:custGeom>
              <a:solidFill>
                <a:srgbClr val="8949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2587;p60">
                <a:extLst>
                  <a:ext uri="{FF2B5EF4-FFF2-40B4-BE49-F238E27FC236}">
                    <a16:creationId xmlns:a16="http://schemas.microsoft.com/office/drawing/2014/main" id="{597DD2BA-1329-F74C-DC6C-79AF2EE5DF71}"/>
                  </a:ext>
                </a:extLst>
              </p:cNvPr>
              <p:cNvSpPr/>
              <p:nvPr/>
            </p:nvSpPr>
            <p:spPr>
              <a:xfrm>
                <a:off x="6540526" y="4119491"/>
                <a:ext cx="140512" cy="152914"/>
              </a:xfrm>
              <a:custGeom>
                <a:avLst/>
                <a:gdLst/>
                <a:ahLst/>
                <a:cxnLst/>
                <a:rect l="l" t="t" r="r" b="b"/>
                <a:pathLst>
                  <a:path w="6175" h="6720" extrusionOk="0">
                    <a:moveTo>
                      <a:pt x="4951" y="0"/>
                    </a:moveTo>
                    <a:cubicBezTo>
                      <a:pt x="4804" y="0"/>
                      <a:pt x="4664" y="84"/>
                      <a:pt x="4545" y="175"/>
                    </a:cubicBezTo>
                    <a:cubicBezTo>
                      <a:pt x="4342" y="378"/>
                      <a:pt x="4196" y="665"/>
                      <a:pt x="4077" y="930"/>
                    </a:cubicBezTo>
                    <a:cubicBezTo>
                      <a:pt x="4021" y="1014"/>
                      <a:pt x="3993" y="1105"/>
                      <a:pt x="3930" y="1189"/>
                    </a:cubicBezTo>
                    <a:cubicBezTo>
                      <a:pt x="3643" y="1455"/>
                      <a:pt x="3406" y="1804"/>
                      <a:pt x="3231" y="2182"/>
                    </a:cubicBezTo>
                    <a:cubicBezTo>
                      <a:pt x="3203" y="2182"/>
                      <a:pt x="3175" y="2210"/>
                      <a:pt x="3147" y="2210"/>
                    </a:cubicBezTo>
                    <a:cubicBezTo>
                      <a:pt x="3028" y="2357"/>
                      <a:pt x="2881" y="2504"/>
                      <a:pt x="2769" y="2678"/>
                    </a:cubicBezTo>
                    <a:cubicBezTo>
                      <a:pt x="2706" y="2734"/>
                      <a:pt x="2650" y="2825"/>
                      <a:pt x="2622" y="2909"/>
                    </a:cubicBezTo>
                    <a:lnTo>
                      <a:pt x="2622" y="2937"/>
                    </a:lnTo>
                    <a:lnTo>
                      <a:pt x="2566" y="2881"/>
                    </a:lnTo>
                    <a:cubicBezTo>
                      <a:pt x="2476" y="2825"/>
                      <a:pt x="2420" y="2797"/>
                      <a:pt x="2329" y="2762"/>
                    </a:cubicBezTo>
                    <a:cubicBezTo>
                      <a:pt x="2182" y="2678"/>
                      <a:pt x="2098" y="2504"/>
                      <a:pt x="1951" y="2413"/>
                    </a:cubicBezTo>
                    <a:cubicBezTo>
                      <a:pt x="1867" y="2357"/>
                      <a:pt x="1776" y="2301"/>
                      <a:pt x="1692" y="2238"/>
                    </a:cubicBezTo>
                    <a:cubicBezTo>
                      <a:pt x="1629" y="2154"/>
                      <a:pt x="1574" y="2063"/>
                      <a:pt x="1483" y="2007"/>
                    </a:cubicBezTo>
                    <a:cubicBezTo>
                      <a:pt x="1386" y="1944"/>
                      <a:pt x="1301" y="1917"/>
                      <a:pt x="1224" y="1917"/>
                    </a:cubicBezTo>
                    <a:cubicBezTo>
                      <a:pt x="1021" y="1917"/>
                      <a:pt x="874" y="2101"/>
                      <a:pt x="727" y="2273"/>
                    </a:cubicBezTo>
                    <a:cubicBezTo>
                      <a:pt x="672" y="2329"/>
                      <a:pt x="644" y="2357"/>
                      <a:pt x="644" y="2413"/>
                    </a:cubicBezTo>
                    <a:cubicBezTo>
                      <a:pt x="609" y="2448"/>
                      <a:pt x="609" y="2448"/>
                      <a:pt x="581" y="2448"/>
                    </a:cubicBezTo>
                    <a:cubicBezTo>
                      <a:pt x="469" y="2622"/>
                      <a:pt x="350" y="2762"/>
                      <a:pt x="259" y="2937"/>
                    </a:cubicBezTo>
                    <a:cubicBezTo>
                      <a:pt x="175" y="3084"/>
                      <a:pt x="28" y="3231"/>
                      <a:pt x="28" y="3378"/>
                    </a:cubicBezTo>
                    <a:cubicBezTo>
                      <a:pt x="0" y="3580"/>
                      <a:pt x="147" y="3671"/>
                      <a:pt x="294" y="3783"/>
                    </a:cubicBezTo>
                    <a:cubicBezTo>
                      <a:pt x="434" y="3902"/>
                      <a:pt x="581" y="4049"/>
                      <a:pt x="727" y="4161"/>
                    </a:cubicBezTo>
                    <a:cubicBezTo>
                      <a:pt x="1077" y="4427"/>
                      <a:pt x="1308" y="4776"/>
                      <a:pt x="1629" y="5007"/>
                    </a:cubicBezTo>
                    <a:cubicBezTo>
                      <a:pt x="1951" y="5273"/>
                      <a:pt x="2245" y="5531"/>
                      <a:pt x="2594" y="5706"/>
                    </a:cubicBezTo>
                    <a:cubicBezTo>
                      <a:pt x="2944" y="5909"/>
                      <a:pt x="3294" y="6147"/>
                      <a:pt x="3615" y="6377"/>
                    </a:cubicBezTo>
                    <a:cubicBezTo>
                      <a:pt x="3699" y="6433"/>
                      <a:pt x="3818" y="6496"/>
                      <a:pt x="3902" y="6552"/>
                    </a:cubicBezTo>
                    <a:cubicBezTo>
                      <a:pt x="3993" y="6608"/>
                      <a:pt x="4049" y="6699"/>
                      <a:pt x="4140" y="6699"/>
                    </a:cubicBezTo>
                    <a:cubicBezTo>
                      <a:pt x="4168" y="6713"/>
                      <a:pt x="4203" y="6720"/>
                      <a:pt x="4242" y="6720"/>
                    </a:cubicBezTo>
                    <a:cubicBezTo>
                      <a:pt x="4281" y="6720"/>
                      <a:pt x="4325" y="6713"/>
                      <a:pt x="4370" y="6699"/>
                    </a:cubicBezTo>
                    <a:cubicBezTo>
                      <a:pt x="4426" y="6699"/>
                      <a:pt x="4489" y="6671"/>
                      <a:pt x="4517" y="6608"/>
                    </a:cubicBezTo>
                    <a:cubicBezTo>
                      <a:pt x="4573" y="6580"/>
                      <a:pt x="4601" y="6552"/>
                      <a:pt x="4664" y="6524"/>
                    </a:cubicBezTo>
                    <a:cubicBezTo>
                      <a:pt x="4839" y="6405"/>
                      <a:pt x="4951" y="6203"/>
                      <a:pt x="5098" y="6028"/>
                    </a:cubicBezTo>
                    <a:cubicBezTo>
                      <a:pt x="5217" y="5881"/>
                      <a:pt x="5391" y="5734"/>
                      <a:pt x="5391" y="5531"/>
                    </a:cubicBezTo>
                    <a:cubicBezTo>
                      <a:pt x="5363" y="5384"/>
                      <a:pt x="5245" y="5301"/>
                      <a:pt x="5126" y="5301"/>
                    </a:cubicBezTo>
                    <a:cubicBezTo>
                      <a:pt x="5098" y="5273"/>
                      <a:pt x="5098" y="5245"/>
                      <a:pt x="5070" y="5210"/>
                    </a:cubicBezTo>
                    <a:cubicBezTo>
                      <a:pt x="4923" y="5035"/>
                      <a:pt x="4748" y="4860"/>
                      <a:pt x="4573" y="4720"/>
                    </a:cubicBezTo>
                    <a:cubicBezTo>
                      <a:pt x="4398" y="4545"/>
                      <a:pt x="4196" y="4399"/>
                      <a:pt x="4021" y="4196"/>
                    </a:cubicBezTo>
                    <a:cubicBezTo>
                      <a:pt x="3930" y="4105"/>
                      <a:pt x="3846" y="3986"/>
                      <a:pt x="3755" y="3902"/>
                    </a:cubicBezTo>
                    <a:lnTo>
                      <a:pt x="3671" y="3811"/>
                    </a:lnTo>
                    <a:cubicBezTo>
                      <a:pt x="3846" y="3783"/>
                      <a:pt x="3993" y="3525"/>
                      <a:pt x="4077" y="3406"/>
                    </a:cubicBezTo>
                    <a:cubicBezTo>
                      <a:pt x="4280" y="3147"/>
                      <a:pt x="4489" y="2853"/>
                      <a:pt x="4692" y="2588"/>
                    </a:cubicBezTo>
                    <a:cubicBezTo>
                      <a:pt x="4804" y="2476"/>
                      <a:pt x="4895" y="2357"/>
                      <a:pt x="5014" y="2238"/>
                    </a:cubicBezTo>
                    <a:cubicBezTo>
                      <a:pt x="5154" y="2126"/>
                      <a:pt x="5245" y="1979"/>
                      <a:pt x="5363" y="1860"/>
                    </a:cubicBezTo>
                    <a:cubicBezTo>
                      <a:pt x="5594" y="1630"/>
                      <a:pt x="5741" y="1399"/>
                      <a:pt x="5916" y="1133"/>
                    </a:cubicBezTo>
                    <a:cubicBezTo>
                      <a:pt x="5972" y="1049"/>
                      <a:pt x="6063" y="986"/>
                      <a:pt x="6119" y="902"/>
                    </a:cubicBezTo>
                    <a:cubicBezTo>
                      <a:pt x="6174" y="756"/>
                      <a:pt x="6119" y="581"/>
                      <a:pt x="6000" y="490"/>
                    </a:cubicBezTo>
                    <a:cubicBezTo>
                      <a:pt x="5916" y="434"/>
                      <a:pt x="5797" y="378"/>
                      <a:pt x="5678" y="350"/>
                    </a:cubicBezTo>
                    <a:cubicBezTo>
                      <a:pt x="5566" y="287"/>
                      <a:pt x="5419" y="231"/>
                      <a:pt x="5300" y="175"/>
                    </a:cubicBezTo>
                    <a:cubicBezTo>
                      <a:pt x="5189" y="112"/>
                      <a:pt x="5098" y="28"/>
                      <a:pt x="4951" y="0"/>
                    </a:cubicBezTo>
                    <a:close/>
                  </a:path>
                </a:pathLst>
              </a:custGeom>
              <a:solidFill>
                <a:srgbClr val="B619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2588;p60">
                <a:extLst>
                  <a:ext uri="{FF2B5EF4-FFF2-40B4-BE49-F238E27FC236}">
                    <a16:creationId xmlns:a16="http://schemas.microsoft.com/office/drawing/2014/main" id="{1C78E2DF-D00A-D9C7-462E-F1030EF61AFD}"/>
                  </a:ext>
                </a:extLst>
              </p:cNvPr>
              <p:cNvSpPr/>
              <p:nvPr/>
            </p:nvSpPr>
            <p:spPr>
              <a:xfrm>
                <a:off x="6614025" y="4127432"/>
                <a:ext cx="64465" cy="78163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3435" extrusionOk="0">
                    <a:moveTo>
                      <a:pt x="2308" y="1"/>
                    </a:moveTo>
                    <a:cubicBezTo>
                      <a:pt x="2042" y="1"/>
                      <a:pt x="1959" y="232"/>
                      <a:pt x="1840" y="407"/>
                    </a:cubicBezTo>
                    <a:cubicBezTo>
                      <a:pt x="1693" y="609"/>
                      <a:pt x="1518" y="784"/>
                      <a:pt x="1371" y="987"/>
                    </a:cubicBezTo>
                    <a:cubicBezTo>
                      <a:pt x="1224" y="1225"/>
                      <a:pt x="1050" y="1427"/>
                      <a:pt x="875" y="1630"/>
                    </a:cubicBezTo>
                    <a:cubicBezTo>
                      <a:pt x="735" y="1861"/>
                      <a:pt x="560" y="2064"/>
                      <a:pt x="385" y="2273"/>
                    </a:cubicBezTo>
                    <a:cubicBezTo>
                      <a:pt x="266" y="2476"/>
                      <a:pt x="64" y="2707"/>
                      <a:pt x="36" y="2910"/>
                    </a:cubicBezTo>
                    <a:cubicBezTo>
                      <a:pt x="1" y="3085"/>
                      <a:pt x="120" y="3259"/>
                      <a:pt x="294" y="3287"/>
                    </a:cubicBezTo>
                    <a:cubicBezTo>
                      <a:pt x="294" y="3350"/>
                      <a:pt x="350" y="3406"/>
                      <a:pt x="441" y="3434"/>
                    </a:cubicBezTo>
                    <a:lnTo>
                      <a:pt x="497" y="3434"/>
                    </a:lnTo>
                    <a:cubicBezTo>
                      <a:pt x="672" y="3231"/>
                      <a:pt x="847" y="3085"/>
                      <a:pt x="994" y="2910"/>
                    </a:cubicBezTo>
                    <a:cubicBezTo>
                      <a:pt x="1168" y="2651"/>
                      <a:pt x="1343" y="2413"/>
                      <a:pt x="1546" y="2183"/>
                    </a:cubicBezTo>
                    <a:cubicBezTo>
                      <a:pt x="1749" y="1980"/>
                      <a:pt x="1924" y="1749"/>
                      <a:pt x="2098" y="1483"/>
                    </a:cubicBezTo>
                    <a:cubicBezTo>
                      <a:pt x="2161" y="1399"/>
                      <a:pt x="2217" y="1309"/>
                      <a:pt x="2273" y="1225"/>
                    </a:cubicBezTo>
                    <a:cubicBezTo>
                      <a:pt x="2420" y="1078"/>
                      <a:pt x="2539" y="959"/>
                      <a:pt x="2658" y="784"/>
                    </a:cubicBezTo>
                    <a:cubicBezTo>
                      <a:pt x="2742" y="637"/>
                      <a:pt x="2833" y="490"/>
                      <a:pt x="2798" y="351"/>
                    </a:cubicBezTo>
                    <a:cubicBezTo>
                      <a:pt x="2770" y="141"/>
                      <a:pt x="2511" y="1"/>
                      <a:pt x="2308" y="1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2589;p60">
                <a:extLst>
                  <a:ext uri="{FF2B5EF4-FFF2-40B4-BE49-F238E27FC236}">
                    <a16:creationId xmlns:a16="http://schemas.microsoft.com/office/drawing/2014/main" id="{C63FFDCB-221D-1A7E-BFA2-2256506B8570}"/>
                  </a:ext>
                </a:extLst>
              </p:cNvPr>
              <p:cNvSpPr/>
              <p:nvPr/>
            </p:nvSpPr>
            <p:spPr>
              <a:xfrm>
                <a:off x="6543234" y="4188621"/>
                <a:ext cx="121261" cy="86037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3781" extrusionOk="0">
                    <a:moveTo>
                      <a:pt x="491" y="0"/>
                    </a:moveTo>
                    <a:cubicBezTo>
                      <a:pt x="372" y="0"/>
                      <a:pt x="250" y="79"/>
                      <a:pt x="203" y="193"/>
                    </a:cubicBezTo>
                    <a:cubicBezTo>
                      <a:pt x="175" y="193"/>
                      <a:pt x="175" y="193"/>
                      <a:pt x="140" y="221"/>
                    </a:cubicBezTo>
                    <a:cubicBezTo>
                      <a:pt x="56" y="249"/>
                      <a:pt x="0" y="312"/>
                      <a:pt x="0" y="396"/>
                    </a:cubicBezTo>
                    <a:lnTo>
                      <a:pt x="0" y="424"/>
                    </a:lnTo>
                    <a:cubicBezTo>
                      <a:pt x="0" y="487"/>
                      <a:pt x="28" y="514"/>
                      <a:pt x="56" y="542"/>
                    </a:cubicBezTo>
                    <a:cubicBezTo>
                      <a:pt x="140" y="661"/>
                      <a:pt x="259" y="808"/>
                      <a:pt x="350" y="920"/>
                    </a:cubicBezTo>
                    <a:cubicBezTo>
                      <a:pt x="490" y="1095"/>
                      <a:pt x="664" y="1242"/>
                      <a:pt x="839" y="1389"/>
                    </a:cubicBezTo>
                    <a:cubicBezTo>
                      <a:pt x="986" y="1535"/>
                      <a:pt x="1161" y="1682"/>
                      <a:pt x="1364" y="1822"/>
                    </a:cubicBezTo>
                    <a:cubicBezTo>
                      <a:pt x="1538" y="1969"/>
                      <a:pt x="1748" y="2060"/>
                      <a:pt x="1951" y="2172"/>
                    </a:cubicBezTo>
                    <a:cubicBezTo>
                      <a:pt x="2329" y="2409"/>
                      <a:pt x="2706" y="2640"/>
                      <a:pt x="3056" y="2906"/>
                    </a:cubicBezTo>
                    <a:cubicBezTo>
                      <a:pt x="3231" y="3018"/>
                      <a:pt x="3405" y="3109"/>
                      <a:pt x="3552" y="3255"/>
                    </a:cubicBezTo>
                    <a:cubicBezTo>
                      <a:pt x="3608" y="3311"/>
                      <a:pt x="3699" y="3395"/>
                      <a:pt x="3755" y="3458"/>
                    </a:cubicBezTo>
                    <a:cubicBezTo>
                      <a:pt x="3783" y="3514"/>
                      <a:pt x="3811" y="3605"/>
                      <a:pt x="3874" y="3633"/>
                    </a:cubicBezTo>
                    <a:cubicBezTo>
                      <a:pt x="3930" y="3689"/>
                      <a:pt x="4021" y="3717"/>
                      <a:pt x="4077" y="3717"/>
                    </a:cubicBezTo>
                    <a:cubicBezTo>
                      <a:pt x="4128" y="3755"/>
                      <a:pt x="4181" y="3780"/>
                      <a:pt x="4234" y="3780"/>
                    </a:cubicBezTo>
                    <a:cubicBezTo>
                      <a:pt x="4268" y="3780"/>
                      <a:pt x="4302" y="3770"/>
                      <a:pt x="4335" y="3745"/>
                    </a:cubicBezTo>
                    <a:cubicBezTo>
                      <a:pt x="4510" y="3633"/>
                      <a:pt x="4720" y="3486"/>
                      <a:pt x="4832" y="3311"/>
                    </a:cubicBezTo>
                    <a:cubicBezTo>
                      <a:pt x="4979" y="3137"/>
                      <a:pt x="5070" y="2934"/>
                      <a:pt x="5181" y="2731"/>
                    </a:cubicBezTo>
                    <a:cubicBezTo>
                      <a:pt x="5272" y="2584"/>
                      <a:pt x="5328" y="2381"/>
                      <a:pt x="5126" y="2263"/>
                    </a:cubicBezTo>
                    <a:cubicBezTo>
                      <a:pt x="5098" y="2249"/>
                      <a:pt x="5061" y="2242"/>
                      <a:pt x="5024" y="2242"/>
                    </a:cubicBezTo>
                    <a:cubicBezTo>
                      <a:pt x="4987" y="2242"/>
                      <a:pt x="4951" y="2249"/>
                      <a:pt x="4923" y="2263"/>
                    </a:cubicBezTo>
                    <a:cubicBezTo>
                      <a:pt x="4881" y="2263"/>
                      <a:pt x="4842" y="2250"/>
                      <a:pt x="4804" y="2250"/>
                    </a:cubicBezTo>
                    <a:cubicBezTo>
                      <a:pt x="4785" y="2250"/>
                      <a:pt x="4767" y="2253"/>
                      <a:pt x="4748" y="2263"/>
                    </a:cubicBezTo>
                    <a:cubicBezTo>
                      <a:pt x="4629" y="2291"/>
                      <a:pt x="4601" y="2346"/>
                      <a:pt x="4510" y="2381"/>
                    </a:cubicBezTo>
                    <a:cubicBezTo>
                      <a:pt x="4482" y="2437"/>
                      <a:pt x="4398" y="2437"/>
                      <a:pt x="4335" y="2465"/>
                    </a:cubicBezTo>
                    <a:cubicBezTo>
                      <a:pt x="4257" y="2490"/>
                      <a:pt x="4178" y="2504"/>
                      <a:pt x="4100" y="2504"/>
                    </a:cubicBezTo>
                    <a:cubicBezTo>
                      <a:pt x="4003" y="2504"/>
                      <a:pt x="3907" y="2484"/>
                      <a:pt x="3811" y="2437"/>
                    </a:cubicBezTo>
                    <a:cubicBezTo>
                      <a:pt x="3405" y="2207"/>
                      <a:pt x="3056" y="1913"/>
                      <a:pt x="2650" y="1682"/>
                    </a:cubicBezTo>
                    <a:cubicBezTo>
                      <a:pt x="2273" y="1444"/>
                      <a:pt x="1888" y="1214"/>
                      <a:pt x="1538" y="948"/>
                    </a:cubicBezTo>
                    <a:cubicBezTo>
                      <a:pt x="1252" y="717"/>
                      <a:pt x="874" y="487"/>
                      <a:pt x="727" y="165"/>
                    </a:cubicBezTo>
                    <a:cubicBezTo>
                      <a:pt x="675" y="48"/>
                      <a:pt x="584" y="0"/>
                      <a:pt x="491" y="0"/>
                    </a:cubicBezTo>
                    <a:close/>
                  </a:path>
                </a:pathLst>
              </a:custGeom>
              <a:solidFill>
                <a:srgbClr val="82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2590;p60">
                <a:extLst>
                  <a:ext uri="{FF2B5EF4-FFF2-40B4-BE49-F238E27FC236}">
                    <a16:creationId xmlns:a16="http://schemas.microsoft.com/office/drawing/2014/main" id="{6C62640C-7533-0908-034B-0F3EC6C0FE8D}"/>
                  </a:ext>
                </a:extLst>
              </p:cNvPr>
              <p:cNvSpPr/>
              <p:nvPr/>
            </p:nvSpPr>
            <p:spPr>
              <a:xfrm>
                <a:off x="6487279" y="4204049"/>
                <a:ext cx="146019" cy="136803"/>
              </a:xfrm>
              <a:custGeom>
                <a:avLst/>
                <a:gdLst/>
                <a:ahLst/>
                <a:cxnLst/>
                <a:rect l="l" t="t" r="r" b="b"/>
                <a:pathLst>
                  <a:path w="6417" h="6012" extrusionOk="0">
                    <a:moveTo>
                      <a:pt x="2364" y="1"/>
                    </a:moveTo>
                    <a:cubicBezTo>
                      <a:pt x="2163" y="1"/>
                      <a:pt x="2057" y="156"/>
                      <a:pt x="1935" y="333"/>
                    </a:cubicBezTo>
                    <a:cubicBezTo>
                      <a:pt x="1760" y="564"/>
                      <a:pt x="1585" y="794"/>
                      <a:pt x="1438" y="1032"/>
                    </a:cubicBezTo>
                    <a:cubicBezTo>
                      <a:pt x="1291" y="1263"/>
                      <a:pt x="1089" y="1438"/>
                      <a:pt x="886" y="1641"/>
                    </a:cubicBezTo>
                    <a:cubicBezTo>
                      <a:pt x="767" y="1731"/>
                      <a:pt x="648" y="1815"/>
                      <a:pt x="564" y="1934"/>
                    </a:cubicBezTo>
                    <a:cubicBezTo>
                      <a:pt x="473" y="1990"/>
                      <a:pt x="417" y="2109"/>
                      <a:pt x="326" y="2165"/>
                    </a:cubicBezTo>
                    <a:cubicBezTo>
                      <a:pt x="304" y="2148"/>
                      <a:pt x="278" y="2141"/>
                      <a:pt x="250" y="2141"/>
                    </a:cubicBezTo>
                    <a:cubicBezTo>
                      <a:pt x="135" y="2141"/>
                      <a:pt x="0" y="2268"/>
                      <a:pt x="96" y="2431"/>
                    </a:cubicBezTo>
                    <a:cubicBezTo>
                      <a:pt x="96" y="2459"/>
                      <a:pt x="124" y="2487"/>
                      <a:pt x="152" y="2515"/>
                    </a:cubicBezTo>
                    <a:cubicBezTo>
                      <a:pt x="187" y="2577"/>
                      <a:pt x="243" y="2661"/>
                      <a:pt x="298" y="2661"/>
                    </a:cubicBezTo>
                    <a:lnTo>
                      <a:pt x="326" y="2661"/>
                    </a:lnTo>
                    <a:cubicBezTo>
                      <a:pt x="326" y="2717"/>
                      <a:pt x="326" y="2752"/>
                      <a:pt x="361" y="2780"/>
                    </a:cubicBezTo>
                    <a:cubicBezTo>
                      <a:pt x="389" y="2836"/>
                      <a:pt x="445" y="2892"/>
                      <a:pt x="501" y="2927"/>
                    </a:cubicBezTo>
                    <a:cubicBezTo>
                      <a:pt x="607" y="3051"/>
                      <a:pt x="712" y="3252"/>
                      <a:pt x="896" y="3252"/>
                    </a:cubicBezTo>
                    <a:cubicBezTo>
                      <a:pt x="919" y="3252"/>
                      <a:pt x="944" y="3249"/>
                      <a:pt x="970" y="3242"/>
                    </a:cubicBezTo>
                    <a:cubicBezTo>
                      <a:pt x="1200" y="3186"/>
                      <a:pt x="1410" y="3039"/>
                      <a:pt x="1641" y="2983"/>
                    </a:cubicBezTo>
                    <a:cubicBezTo>
                      <a:pt x="1725" y="2955"/>
                      <a:pt x="1816" y="2892"/>
                      <a:pt x="1872" y="2864"/>
                    </a:cubicBezTo>
                    <a:lnTo>
                      <a:pt x="1872" y="2864"/>
                    </a:lnTo>
                    <a:cubicBezTo>
                      <a:pt x="1872" y="2892"/>
                      <a:pt x="1844" y="2927"/>
                      <a:pt x="1844" y="2983"/>
                    </a:cubicBezTo>
                    <a:cubicBezTo>
                      <a:pt x="1788" y="3102"/>
                      <a:pt x="1725" y="3242"/>
                      <a:pt x="1641" y="3361"/>
                    </a:cubicBezTo>
                    <a:cubicBezTo>
                      <a:pt x="1585" y="3479"/>
                      <a:pt x="1494" y="3591"/>
                      <a:pt x="1522" y="3710"/>
                    </a:cubicBezTo>
                    <a:cubicBezTo>
                      <a:pt x="1550" y="3829"/>
                      <a:pt x="1669" y="3885"/>
                      <a:pt x="1760" y="3976"/>
                    </a:cubicBezTo>
                    <a:cubicBezTo>
                      <a:pt x="1935" y="4179"/>
                      <a:pt x="2165" y="4291"/>
                      <a:pt x="2368" y="4465"/>
                    </a:cubicBezTo>
                    <a:cubicBezTo>
                      <a:pt x="2599" y="4640"/>
                      <a:pt x="2837" y="4850"/>
                      <a:pt x="3095" y="4962"/>
                    </a:cubicBezTo>
                    <a:cubicBezTo>
                      <a:pt x="3120" y="4969"/>
                      <a:pt x="3144" y="4973"/>
                      <a:pt x="3166" y="4973"/>
                    </a:cubicBezTo>
                    <a:cubicBezTo>
                      <a:pt x="3227" y="4973"/>
                      <a:pt x="3278" y="4947"/>
                      <a:pt x="3298" y="4906"/>
                    </a:cubicBezTo>
                    <a:cubicBezTo>
                      <a:pt x="3389" y="4815"/>
                      <a:pt x="3473" y="4731"/>
                      <a:pt x="3536" y="4640"/>
                    </a:cubicBezTo>
                    <a:cubicBezTo>
                      <a:pt x="3564" y="4612"/>
                      <a:pt x="3592" y="4612"/>
                      <a:pt x="3620" y="4584"/>
                    </a:cubicBezTo>
                    <a:cubicBezTo>
                      <a:pt x="3795" y="4409"/>
                      <a:pt x="3969" y="4263"/>
                      <a:pt x="4116" y="4116"/>
                    </a:cubicBezTo>
                    <a:lnTo>
                      <a:pt x="4144" y="4088"/>
                    </a:lnTo>
                    <a:cubicBezTo>
                      <a:pt x="4207" y="4060"/>
                      <a:pt x="4263" y="4032"/>
                      <a:pt x="4291" y="4004"/>
                    </a:cubicBezTo>
                    <a:cubicBezTo>
                      <a:pt x="4347" y="3976"/>
                      <a:pt x="4382" y="3941"/>
                      <a:pt x="4410" y="3941"/>
                    </a:cubicBezTo>
                    <a:cubicBezTo>
                      <a:pt x="4466" y="3913"/>
                      <a:pt x="4522" y="3857"/>
                      <a:pt x="4585" y="3829"/>
                    </a:cubicBezTo>
                    <a:lnTo>
                      <a:pt x="4585" y="3829"/>
                    </a:lnTo>
                    <a:cubicBezTo>
                      <a:pt x="4557" y="3941"/>
                      <a:pt x="4522" y="4060"/>
                      <a:pt x="4494" y="4179"/>
                    </a:cubicBezTo>
                    <a:cubicBezTo>
                      <a:pt x="4410" y="4263"/>
                      <a:pt x="4319" y="4382"/>
                      <a:pt x="4235" y="4500"/>
                    </a:cubicBezTo>
                    <a:cubicBezTo>
                      <a:pt x="4088" y="4759"/>
                      <a:pt x="3914" y="5025"/>
                      <a:pt x="3823" y="5284"/>
                    </a:cubicBezTo>
                    <a:cubicBezTo>
                      <a:pt x="3795" y="5402"/>
                      <a:pt x="3823" y="5486"/>
                      <a:pt x="3886" y="5514"/>
                    </a:cubicBezTo>
                    <a:cubicBezTo>
                      <a:pt x="3969" y="5661"/>
                      <a:pt x="4172" y="5780"/>
                      <a:pt x="4291" y="5899"/>
                    </a:cubicBezTo>
                    <a:cubicBezTo>
                      <a:pt x="4369" y="5954"/>
                      <a:pt x="4459" y="6012"/>
                      <a:pt x="4551" y="6012"/>
                    </a:cubicBezTo>
                    <a:cubicBezTo>
                      <a:pt x="4599" y="6012"/>
                      <a:pt x="4648" y="5996"/>
                      <a:pt x="4697" y="5955"/>
                    </a:cubicBezTo>
                    <a:cubicBezTo>
                      <a:pt x="4816" y="5899"/>
                      <a:pt x="4906" y="5661"/>
                      <a:pt x="4990" y="5549"/>
                    </a:cubicBezTo>
                    <a:cubicBezTo>
                      <a:pt x="5340" y="4934"/>
                      <a:pt x="5780" y="4354"/>
                      <a:pt x="6039" y="3710"/>
                    </a:cubicBezTo>
                    <a:lnTo>
                      <a:pt x="6186" y="3563"/>
                    </a:lnTo>
                    <a:cubicBezTo>
                      <a:pt x="6242" y="3479"/>
                      <a:pt x="6361" y="3389"/>
                      <a:pt x="6389" y="3277"/>
                    </a:cubicBezTo>
                    <a:cubicBezTo>
                      <a:pt x="6417" y="3158"/>
                      <a:pt x="6361" y="3039"/>
                      <a:pt x="6242" y="3011"/>
                    </a:cubicBezTo>
                    <a:cubicBezTo>
                      <a:pt x="6067" y="2955"/>
                      <a:pt x="5955" y="2808"/>
                      <a:pt x="5780" y="2717"/>
                    </a:cubicBezTo>
                    <a:cubicBezTo>
                      <a:pt x="5606" y="2633"/>
                      <a:pt x="5431" y="2515"/>
                      <a:pt x="5284" y="2431"/>
                    </a:cubicBezTo>
                    <a:cubicBezTo>
                      <a:pt x="4934" y="2193"/>
                      <a:pt x="4641" y="1843"/>
                      <a:pt x="4319" y="1641"/>
                    </a:cubicBezTo>
                    <a:cubicBezTo>
                      <a:pt x="3997" y="1466"/>
                      <a:pt x="3739" y="1235"/>
                      <a:pt x="3445" y="1032"/>
                    </a:cubicBezTo>
                    <a:cubicBezTo>
                      <a:pt x="3270" y="913"/>
                      <a:pt x="3095" y="794"/>
                      <a:pt x="2949" y="655"/>
                    </a:cubicBezTo>
                    <a:cubicBezTo>
                      <a:pt x="2893" y="564"/>
                      <a:pt x="2837" y="480"/>
                      <a:pt x="2746" y="389"/>
                    </a:cubicBezTo>
                    <a:cubicBezTo>
                      <a:pt x="2718" y="361"/>
                      <a:pt x="2690" y="333"/>
                      <a:pt x="2662" y="305"/>
                    </a:cubicBezTo>
                    <a:lnTo>
                      <a:pt x="2662" y="270"/>
                    </a:lnTo>
                    <a:cubicBezTo>
                      <a:pt x="2662" y="158"/>
                      <a:pt x="2571" y="39"/>
                      <a:pt x="2459" y="11"/>
                    </a:cubicBezTo>
                    <a:cubicBezTo>
                      <a:pt x="2425" y="4"/>
                      <a:pt x="2393" y="1"/>
                      <a:pt x="2364" y="1"/>
                    </a:cubicBezTo>
                    <a:close/>
                  </a:path>
                </a:pathLst>
              </a:custGeom>
              <a:solidFill>
                <a:srgbClr val="FEEB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2591;p60">
                <a:extLst>
                  <a:ext uri="{FF2B5EF4-FFF2-40B4-BE49-F238E27FC236}">
                    <a16:creationId xmlns:a16="http://schemas.microsoft.com/office/drawing/2014/main" id="{D2618F7B-5147-C431-630F-5B074E478831}"/>
                  </a:ext>
                </a:extLst>
              </p:cNvPr>
              <p:cNvSpPr/>
              <p:nvPr/>
            </p:nvSpPr>
            <p:spPr>
              <a:xfrm>
                <a:off x="6497337" y="4221547"/>
                <a:ext cx="59345" cy="4241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864" extrusionOk="0">
                    <a:moveTo>
                      <a:pt x="2467" y="0"/>
                    </a:moveTo>
                    <a:cubicBezTo>
                      <a:pt x="2450" y="0"/>
                      <a:pt x="2434" y="8"/>
                      <a:pt x="2423" y="25"/>
                    </a:cubicBezTo>
                    <a:cubicBezTo>
                      <a:pt x="2367" y="88"/>
                      <a:pt x="2332" y="172"/>
                      <a:pt x="2276" y="235"/>
                    </a:cubicBezTo>
                    <a:cubicBezTo>
                      <a:pt x="2276" y="134"/>
                      <a:pt x="2189" y="53"/>
                      <a:pt x="2112" y="53"/>
                    </a:cubicBezTo>
                    <a:cubicBezTo>
                      <a:pt x="2099" y="53"/>
                      <a:pt x="2085" y="55"/>
                      <a:pt x="2073" y="60"/>
                    </a:cubicBezTo>
                    <a:cubicBezTo>
                      <a:pt x="1667" y="144"/>
                      <a:pt x="1346" y="466"/>
                      <a:pt x="1052" y="697"/>
                    </a:cubicBezTo>
                    <a:cubicBezTo>
                      <a:pt x="877" y="844"/>
                      <a:pt x="731" y="990"/>
                      <a:pt x="584" y="1137"/>
                    </a:cubicBezTo>
                    <a:cubicBezTo>
                      <a:pt x="409" y="1284"/>
                      <a:pt x="297" y="1459"/>
                      <a:pt x="122" y="1571"/>
                    </a:cubicBezTo>
                    <a:cubicBezTo>
                      <a:pt x="0" y="1669"/>
                      <a:pt x="61" y="1864"/>
                      <a:pt x="185" y="1864"/>
                    </a:cubicBezTo>
                    <a:cubicBezTo>
                      <a:pt x="211" y="1864"/>
                      <a:pt x="239" y="1856"/>
                      <a:pt x="269" y="1836"/>
                    </a:cubicBezTo>
                    <a:cubicBezTo>
                      <a:pt x="619" y="1634"/>
                      <a:pt x="905" y="1312"/>
                      <a:pt x="1227" y="1074"/>
                    </a:cubicBezTo>
                    <a:cubicBezTo>
                      <a:pt x="1521" y="872"/>
                      <a:pt x="1807" y="641"/>
                      <a:pt x="2073" y="438"/>
                    </a:cubicBezTo>
                    <a:lnTo>
                      <a:pt x="2073" y="438"/>
                    </a:lnTo>
                    <a:cubicBezTo>
                      <a:pt x="1954" y="550"/>
                      <a:pt x="1807" y="641"/>
                      <a:pt x="1695" y="760"/>
                    </a:cubicBezTo>
                    <a:cubicBezTo>
                      <a:pt x="1430" y="990"/>
                      <a:pt x="1171" y="1221"/>
                      <a:pt x="1024" y="1543"/>
                    </a:cubicBezTo>
                    <a:cubicBezTo>
                      <a:pt x="980" y="1636"/>
                      <a:pt x="1039" y="1746"/>
                      <a:pt x="1124" y="1746"/>
                    </a:cubicBezTo>
                    <a:cubicBezTo>
                      <a:pt x="1148" y="1746"/>
                      <a:pt x="1173" y="1737"/>
                      <a:pt x="1199" y="1718"/>
                    </a:cubicBezTo>
                    <a:cubicBezTo>
                      <a:pt x="1493" y="1543"/>
                      <a:pt x="1695" y="1249"/>
                      <a:pt x="1926" y="990"/>
                    </a:cubicBezTo>
                    <a:cubicBezTo>
                      <a:pt x="2129" y="725"/>
                      <a:pt x="2332" y="438"/>
                      <a:pt x="2542" y="172"/>
                    </a:cubicBezTo>
                    <a:cubicBezTo>
                      <a:pt x="2608" y="106"/>
                      <a:pt x="2530" y="0"/>
                      <a:pt x="2467" y="0"/>
                    </a:cubicBezTo>
                    <a:close/>
                  </a:path>
                </a:pathLst>
              </a:custGeom>
              <a:solidFill>
                <a:srgbClr val="CEBC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2592;p60">
                <a:extLst>
                  <a:ext uri="{FF2B5EF4-FFF2-40B4-BE49-F238E27FC236}">
                    <a16:creationId xmlns:a16="http://schemas.microsoft.com/office/drawing/2014/main" id="{786E140C-5E88-296D-C3E1-A72ADBA54B89}"/>
                  </a:ext>
                </a:extLst>
              </p:cNvPr>
              <p:cNvSpPr/>
              <p:nvPr/>
            </p:nvSpPr>
            <p:spPr>
              <a:xfrm>
                <a:off x="6545532" y="4236747"/>
                <a:ext cx="34155" cy="3968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744" extrusionOk="0">
                    <a:moveTo>
                      <a:pt x="1263" y="1"/>
                    </a:moveTo>
                    <a:cubicBezTo>
                      <a:pt x="1073" y="1"/>
                      <a:pt x="932" y="178"/>
                      <a:pt x="801" y="344"/>
                    </a:cubicBezTo>
                    <a:lnTo>
                      <a:pt x="801" y="344"/>
                    </a:lnTo>
                    <a:cubicBezTo>
                      <a:pt x="819" y="317"/>
                      <a:pt x="838" y="285"/>
                      <a:pt x="857" y="266"/>
                    </a:cubicBezTo>
                    <a:cubicBezTo>
                      <a:pt x="885" y="204"/>
                      <a:pt x="913" y="148"/>
                      <a:pt x="948" y="92"/>
                    </a:cubicBezTo>
                    <a:cubicBezTo>
                      <a:pt x="948" y="67"/>
                      <a:pt x="930" y="45"/>
                      <a:pt x="910" y="45"/>
                    </a:cubicBezTo>
                    <a:cubicBezTo>
                      <a:pt x="902" y="45"/>
                      <a:pt x="893" y="49"/>
                      <a:pt x="885" y="57"/>
                    </a:cubicBezTo>
                    <a:cubicBezTo>
                      <a:pt x="710" y="57"/>
                      <a:pt x="563" y="148"/>
                      <a:pt x="424" y="266"/>
                    </a:cubicBezTo>
                    <a:cubicBezTo>
                      <a:pt x="277" y="406"/>
                      <a:pt x="102" y="553"/>
                      <a:pt x="39" y="756"/>
                    </a:cubicBezTo>
                    <a:cubicBezTo>
                      <a:pt x="17" y="848"/>
                      <a:pt x="84" y="923"/>
                      <a:pt x="170" y="923"/>
                    </a:cubicBezTo>
                    <a:cubicBezTo>
                      <a:pt x="195" y="923"/>
                      <a:pt x="222" y="917"/>
                      <a:pt x="249" y="903"/>
                    </a:cubicBezTo>
                    <a:cubicBezTo>
                      <a:pt x="389" y="819"/>
                      <a:pt x="507" y="700"/>
                      <a:pt x="626" y="553"/>
                    </a:cubicBezTo>
                    <a:lnTo>
                      <a:pt x="626" y="553"/>
                    </a:lnTo>
                    <a:cubicBezTo>
                      <a:pt x="626" y="581"/>
                      <a:pt x="598" y="581"/>
                      <a:pt x="598" y="616"/>
                    </a:cubicBezTo>
                    <a:cubicBezTo>
                      <a:pt x="361" y="903"/>
                      <a:pt x="158" y="1168"/>
                      <a:pt x="39" y="1546"/>
                    </a:cubicBezTo>
                    <a:cubicBezTo>
                      <a:pt x="0" y="1666"/>
                      <a:pt x="85" y="1744"/>
                      <a:pt x="189" y="1744"/>
                    </a:cubicBezTo>
                    <a:cubicBezTo>
                      <a:pt x="236" y="1744"/>
                      <a:pt x="287" y="1728"/>
                      <a:pt x="333" y="1693"/>
                    </a:cubicBezTo>
                    <a:cubicBezTo>
                      <a:pt x="598" y="1490"/>
                      <a:pt x="801" y="1168"/>
                      <a:pt x="1032" y="903"/>
                    </a:cubicBezTo>
                    <a:cubicBezTo>
                      <a:pt x="1123" y="791"/>
                      <a:pt x="1207" y="644"/>
                      <a:pt x="1298" y="525"/>
                    </a:cubicBezTo>
                    <a:cubicBezTo>
                      <a:pt x="1381" y="378"/>
                      <a:pt x="1500" y="294"/>
                      <a:pt x="1437" y="120"/>
                    </a:cubicBezTo>
                    <a:cubicBezTo>
                      <a:pt x="1409" y="57"/>
                      <a:pt x="1354" y="1"/>
                      <a:pt x="1263" y="1"/>
                    </a:cubicBezTo>
                    <a:close/>
                  </a:path>
                </a:pathLst>
              </a:custGeom>
              <a:solidFill>
                <a:srgbClr val="CEBC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2593;p60">
                <a:extLst>
                  <a:ext uri="{FF2B5EF4-FFF2-40B4-BE49-F238E27FC236}">
                    <a16:creationId xmlns:a16="http://schemas.microsoft.com/office/drawing/2014/main" id="{DE46A5B8-6F4F-D2E1-0DFD-2A4E38D2F773}"/>
                  </a:ext>
                </a:extLst>
              </p:cNvPr>
              <p:cNvSpPr/>
              <p:nvPr/>
            </p:nvSpPr>
            <p:spPr>
              <a:xfrm>
                <a:off x="6540253" y="4251402"/>
                <a:ext cx="86537" cy="79051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474" extrusionOk="0">
                    <a:moveTo>
                      <a:pt x="2702" y="54"/>
                    </a:moveTo>
                    <a:cubicBezTo>
                      <a:pt x="2717" y="54"/>
                      <a:pt x="2739" y="67"/>
                      <a:pt x="2753" y="112"/>
                    </a:cubicBezTo>
                    <a:lnTo>
                      <a:pt x="2718" y="84"/>
                    </a:lnTo>
                    <a:cubicBezTo>
                      <a:pt x="2668" y="84"/>
                      <a:pt x="2678" y="54"/>
                      <a:pt x="2702" y="54"/>
                    </a:cubicBezTo>
                    <a:close/>
                    <a:moveTo>
                      <a:pt x="2606" y="0"/>
                    </a:moveTo>
                    <a:cubicBezTo>
                      <a:pt x="2516" y="0"/>
                      <a:pt x="2432" y="28"/>
                      <a:pt x="2369" y="112"/>
                    </a:cubicBezTo>
                    <a:cubicBezTo>
                      <a:pt x="2369" y="84"/>
                      <a:pt x="2341" y="84"/>
                      <a:pt x="2313" y="84"/>
                    </a:cubicBezTo>
                    <a:cubicBezTo>
                      <a:pt x="2166" y="84"/>
                      <a:pt x="2110" y="203"/>
                      <a:pt x="2110" y="322"/>
                    </a:cubicBezTo>
                    <a:cubicBezTo>
                      <a:pt x="2096" y="304"/>
                      <a:pt x="2073" y="295"/>
                      <a:pt x="2047" y="295"/>
                    </a:cubicBezTo>
                    <a:cubicBezTo>
                      <a:pt x="2021" y="295"/>
                      <a:pt x="1991" y="304"/>
                      <a:pt x="1963" y="322"/>
                    </a:cubicBezTo>
                    <a:cubicBezTo>
                      <a:pt x="1669" y="496"/>
                      <a:pt x="1411" y="699"/>
                      <a:pt x="1180" y="930"/>
                    </a:cubicBezTo>
                    <a:cubicBezTo>
                      <a:pt x="1180" y="866"/>
                      <a:pt x="1128" y="782"/>
                      <a:pt x="1050" y="782"/>
                    </a:cubicBezTo>
                    <a:cubicBezTo>
                      <a:pt x="1026" y="782"/>
                      <a:pt x="999" y="791"/>
                      <a:pt x="970" y="811"/>
                    </a:cubicBezTo>
                    <a:cubicBezTo>
                      <a:pt x="767" y="958"/>
                      <a:pt x="593" y="1105"/>
                      <a:pt x="418" y="1280"/>
                    </a:cubicBezTo>
                    <a:cubicBezTo>
                      <a:pt x="271" y="1426"/>
                      <a:pt x="68" y="1601"/>
                      <a:pt x="40" y="1804"/>
                    </a:cubicBezTo>
                    <a:cubicBezTo>
                      <a:pt x="0" y="1948"/>
                      <a:pt x="106" y="2079"/>
                      <a:pt x="223" y="2079"/>
                    </a:cubicBezTo>
                    <a:cubicBezTo>
                      <a:pt x="270" y="2079"/>
                      <a:pt x="320" y="2057"/>
                      <a:pt x="362" y="2007"/>
                    </a:cubicBezTo>
                    <a:cubicBezTo>
                      <a:pt x="446" y="1923"/>
                      <a:pt x="509" y="1832"/>
                      <a:pt x="593" y="1748"/>
                    </a:cubicBezTo>
                    <a:cubicBezTo>
                      <a:pt x="610" y="1783"/>
                      <a:pt x="662" y="1807"/>
                      <a:pt x="712" y="1807"/>
                    </a:cubicBezTo>
                    <a:cubicBezTo>
                      <a:pt x="743" y="1807"/>
                      <a:pt x="774" y="1797"/>
                      <a:pt x="795" y="1776"/>
                    </a:cubicBezTo>
                    <a:cubicBezTo>
                      <a:pt x="1145" y="1482"/>
                      <a:pt x="1495" y="1224"/>
                      <a:pt x="1816" y="930"/>
                    </a:cubicBezTo>
                    <a:lnTo>
                      <a:pt x="1816" y="930"/>
                    </a:lnTo>
                    <a:cubicBezTo>
                      <a:pt x="1669" y="1077"/>
                      <a:pt x="1558" y="1224"/>
                      <a:pt x="1411" y="1371"/>
                    </a:cubicBezTo>
                    <a:cubicBezTo>
                      <a:pt x="1236" y="1573"/>
                      <a:pt x="1089" y="1776"/>
                      <a:pt x="914" y="2007"/>
                    </a:cubicBezTo>
                    <a:cubicBezTo>
                      <a:pt x="866" y="2061"/>
                      <a:pt x="943" y="2131"/>
                      <a:pt x="1005" y="2131"/>
                    </a:cubicBezTo>
                    <a:cubicBezTo>
                      <a:pt x="1015" y="2131"/>
                      <a:pt x="1025" y="2130"/>
                      <a:pt x="1033" y="2126"/>
                    </a:cubicBezTo>
                    <a:cubicBezTo>
                      <a:pt x="1050" y="2160"/>
                      <a:pt x="1089" y="2184"/>
                      <a:pt x="1131" y="2184"/>
                    </a:cubicBezTo>
                    <a:cubicBezTo>
                      <a:pt x="1157" y="2184"/>
                      <a:pt x="1184" y="2175"/>
                      <a:pt x="1208" y="2154"/>
                    </a:cubicBezTo>
                    <a:cubicBezTo>
                      <a:pt x="1669" y="1776"/>
                      <a:pt x="2194" y="1426"/>
                      <a:pt x="2606" y="986"/>
                    </a:cubicBezTo>
                    <a:cubicBezTo>
                      <a:pt x="2739" y="880"/>
                      <a:pt x="2634" y="733"/>
                      <a:pt x="2499" y="733"/>
                    </a:cubicBezTo>
                    <a:cubicBezTo>
                      <a:pt x="2456" y="733"/>
                      <a:pt x="2411" y="748"/>
                      <a:pt x="2369" y="783"/>
                    </a:cubicBezTo>
                    <a:cubicBezTo>
                      <a:pt x="2138" y="986"/>
                      <a:pt x="1879" y="1196"/>
                      <a:pt x="1613" y="1426"/>
                    </a:cubicBezTo>
                    <a:cubicBezTo>
                      <a:pt x="1788" y="1224"/>
                      <a:pt x="1963" y="986"/>
                      <a:pt x="2138" y="755"/>
                    </a:cubicBezTo>
                    <a:cubicBezTo>
                      <a:pt x="2166" y="727"/>
                      <a:pt x="2138" y="671"/>
                      <a:pt x="2110" y="671"/>
                    </a:cubicBezTo>
                    <a:cubicBezTo>
                      <a:pt x="2138" y="636"/>
                      <a:pt x="2166" y="636"/>
                      <a:pt x="2166" y="608"/>
                    </a:cubicBezTo>
                    <a:cubicBezTo>
                      <a:pt x="2229" y="580"/>
                      <a:pt x="2229" y="524"/>
                      <a:pt x="2229" y="462"/>
                    </a:cubicBezTo>
                    <a:cubicBezTo>
                      <a:pt x="2257" y="496"/>
                      <a:pt x="2285" y="496"/>
                      <a:pt x="2313" y="496"/>
                    </a:cubicBezTo>
                    <a:cubicBezTo>
                      <a:pt x="2404" y="496"/>
                      <a:pt x="2460" y="462"/>
                      <a:pt x="2488" y="406"/>
                    </a:cubicBezTo>
                    <a:cubicBezTo>
                      <a:pt x="2578" y="462"/>
                      <a:pt x="2690" y="496"/>
                      <a:pt x="2781" y="552"/>
                    </a:cubicBezTo>
                    <a:cubicBezTo>
                      <a:pt x="2865" y="636"/>
                      <a:pt x="2928" y="727"/>
                      <a:pt x="2984" y="783"/>
                    </a:cubicBezTo>
                    <a:cubicBezTo>
                      <a:pt x="3015" y="833"/>
                      <a:pt x="3064" y="855"/>
                      <a:pt x="3107" y="855"/>
                    </a:cubicBezTo>
                    <a:cubicBezTo>
                      <a:pt x="3143" y="855"/>
                      <a:pt x="3174" y="840"/>
                      <a:pt x="3187" y="811"/>
                    </a:cubicBezTo>
                    <a:cubicBezTo>
                      <a:pt x="3243" y="846"/>
                      <a:pt x="3306" y="874"/>
                      <a:pt x="3362" y="930"/>
                    </a:cubicBezTo>
                    <a:cubicBezTo>
                      <a:pt x="3243" y="1021"/>
                      <a:pt x="3131" y="1161"/>
                      <a:pt x="3012" y="1308"/>
                    </a:cubicBezTo>
                    <a:cubicBezTo>
                      <a:pt x="2837" y="1545"/>
                      <a:pt x="2781" y="1776"/>
                      <a:pt x="2662" y="2070"/>
                    </a:cubicBezTo>
                    <a:lnTo>
                      <a:pt x="2662" y="2154"/>
                    </a:lnTo>
                    <a:cubicBezTo>
                      <a:pt x="2578" y="2301"/>
                      <a:pt x="2460" y="2503"/>
                      <a:pt x="2369" y="2678"/>
                    </a:cubicBezTo>
                    <a:cubicBezTo>
                      <a:pt x="2285" y="2825"/>
                      <a:pt x="2257" y="2972"/>
                      <a:pt x="2194" y="3119"/>
                    </a:cubicBezTo>
                    <a:lnTo>
                      <a:pt x="2166" y="3119"/>
                    </a:lnTo>
                    <a:cubicBezTo>
                      <a:pt x="2054" y="3119"/>
                      <a:pt x="2054" y="3293"/>
                      <a:pt x="2138" y="3321"/>
                    </a:cubicBezTo>
                    <a:cubicBezTo>
                      <a:pt x="2113" y="3395"/>
                      <a:pt x="2174" y="3473"/>
                      <a:pt x="2251" y="3473"/>
                    </a:cubicBezTo>
                    <a:cubicBezTo>
                      <a:pt x="2262" y="3473"/>
                      <a:pt x="2273" y="3472"/>
                      <a:pt x="2285" y="3468"/>
                    </a:cubicBezTo>
                    <a:cubicBezTo>
                      <a:pt x="2488" y="3433"/>
                      <a:pt x="2543" y="3203"/>
                      <a:pt x="2634" y="3028"/>
                    </a:cubicBezTo>
                    <a:cubicBezTo>
                      <a:pt x="2753" y="2825"/>
                      <a:pt x="2928" y="2622"/>
                      <a:pt x="3068" y="2419"/>
                    </a:cubicBezTo>
                    <a:cubicBezTo>
                      <a:pt x="3215" y="2210"/>
                      <a:pt x="3334" y="1979"/>
                      <a:pt x="3452" y="1776"/>
                    </a:cubicBezTo>
                    <a:cubicBezTo>
                      <a:pt x="3564" y="1573"/>
                      <a:pt x="3711" y="1336"/>
                      <a:pt x="3767" y="1105"/>
                    </a:cubicBezTo>
                    <a:cubicBezTo>
                      <a:pt x="3802" y="1049"/>
                      <a:pt x="3767" y="1021"/>
                      <a:pt x="3739" y="986"/>
                    </a:cubicBezTo>
                    <a:lnTo>
                      <a:pt x="3739" y="930"/>
                    </a:lnTo>
                    <a:cubicBezTo>
                      <a:pt x="3739" y="846"/>
                      <a:pt x="3655" y="783"/>
                      <a:pt x="3592" y="783"/>
                    </a:cubicBezTo>
                    <a:cubicBezTo>
                      <a:pt x="3592" y="462"/>
                      <a:pt x="3362" y="287"/>
                      <a:pt x="3103" y="203"/>
                    </a:cubicBezTo>
                    <a:cubicBezTo>
                      <a:pt x="3012" y="175"/>
                      <a:pt x="2956" y="175"/>
                      <a:pt x="2893" y="147"/>
                    </a:cubicBezTo>
                    <a:lnTo>
                      <a:pt x="2865" y="147"/>
                    </a:lnTo>
                    <a:cubicBezTo>
                      <a:pt x="2781" y="84"/>
                      <a:pt x="2690" y="28"/>
                      <a:pt x="2606" y="0"/>
                    </a:cubicBezTo>
                    <a:close/>
                  </a:path>
                </a:pathLst>
              </a:custGeom>
              <a:solidFill>
                <a:srgbClr val="CEBC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2594;p60">
                <a:extLst>
                  <a:ext uri="{FF2B5EF4-FFF2-40B4-BE49-F238E27FC236}">
                    <a16:creationId xmlns:a16="http://schemas.microsoft.com/office/drawing/2014/main" id="{7C8976E2-282E-2CA2-D287-6D6D693E4EE6}"/>
                  </a:ext>
                </a:extLst>
              </p:cNvPr>
              <p:cNvSpPr/>
              <p:nvPr/>
            </p:nvSpPr>
            <p:spPr>
              <a:xfrm>
                <a:off x="6572338" y="4325060"/>
                <a:ext cx="16566" cy="11537"/>
              </a:xfrm>
              <a:custGeom>
                <a:avLst/>
                <a:gdLst/>
                <a:ahLst/>
                <a:cxnLst/>
                <a:rect l="l" t="t" r="r" b="b"/>
                <a:pathLst>
                  <a:path w="728" h="507" extrusionOk="0">
                    <a:moveTo>
                      <a:pt x="147" y="0"/>
                    </a:moveTo>
                    <a:cubicBezTo>
                      <a:pt x="125" y="0"/>
                      <a:pt x="102" y="7"/>
                      <a:pt x="85" y="21"/>
                    </a:cubicBezTo>
                    <a:cubicBezTo>
                      <a:pt x="1" y="56"/>
                      <a:pt x="1" y="140"/>
                      <a:pt x="29" y="231"/>
                    </a:cubicBezTo>
                    <a:cubicBezTo>
                      <a:pt x="57" y="315"/>
                      <a:pt x="120" y="371"/>
                      <a:pt x="176" y="434"/>
                    </a:cubicBezTo>
                    <a:cubicBezTo>
                      <a:pt x="269" y="487"/>
                      <a:pt x="362" y="507"/>
                      <a:pt x="462" y="507"/>
                    </a:cubicBezTo>
                    <a:cubicBezTo>
                      <a:pt x="520" y="507"/>
                      <a:pt x="580" y="500"/>
                      <a:pt x="644" y="490"/>
                    </a:cubicBezTo>
                    <a:cubicBezTo>
                      <a:pt x="728" y="490"/>
                      <a:pt x="728" y="371"/>
                      <a:pt x="700" y="315"/>
                    </a:cubicBezTo>
                    <a:cubicBezTo>
                      <a:pt x="609" y="231"/>
                      <a:pt x="525" y="168"/>
                      <a:pt x="406" y="140"/>
                    </a:cubicBezTo>
                    <a:cubicBezTo>
                      <a:pt x="378" y="112"/>
                      <a:pt x="322" y="112"/>
                      <a:pt x="294" y="84"/>
                    </a:cubicBezTo>
                    <a:cubicBezTo>
                      <a:pt x="294" y="56"/>
                      <a:pt x="259" y="21"/>
                      <a:pt x="231" y="21"/>
                    </a:cubicBezTo>
                    <a:lnTo>
                      <a:pt x="203" y="21"/>
                    </a:lnTo>
                    <a:cubicBezTo>
                      <a:pt x="190" y="7"/>
                      <a:pt x="169" y="0"/>
                      <a:pt x="147" y="0"/>
                    </a:cubicBezTo>
                    <a:close/>
                  </a:path>
                </a:pathLst>
              </a:custGeom>
              <a:solidFill>
                <a:srgbClr val="CEBC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2595;p60">
                <a:extLst>
                  <a:ext uri="{FF2B5EF4-FFF2-40B4-BE49-F238E27FC236}">
                    <a16:creationId xmlns:a16="http://schemas.microsoft.com/office/drawing/2014/main" id="{C2ECED49-86B4-AD19-B553-BCC0F854A059}"/>
                  </a:ext>
                </a:extLst>
              </p:cNvPr>
              <p:cNvSpPr/>
              <p:nvPr/>
            </p:nvSpPr>
            <p:spPr>
              <a:xfrm>
                <a:off x="6421813" y="4131392"/>
                <a:ext cx="34565" cy="32562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1431" extrusionOk="0">
                    <a:moveTo>
                      <a:pt x="882" y="1"/>
                    </a:moveTo>
                    <a:cubicBezTo>
                      <a:pt x="570" y="1"/>
                      <a:pt x="266" y="301"/>
                      <a:pt x="148" y="582"/>
                    </a:cubicBezTo>
                    <a:cubicBezTo>
                      <a:pt x="1" y="904"/>
                      <a:pt x="92" y="1365"/>
                      <a:pt x="525" y="1428"/>
                    </a:cubicBezTo>
                    <a:cubicBezTo>
                      <a:pt x="543" y="1429"/>
                      <a:pt x="561" y="1430"/>
                      <a:pt x="580" y="1430"/>
                    </a:cubicBezTo>
                    <a:cubicBezTo>
                      <a:pt x="979" y="1430"/>
                      <a:pt x="1492" y="1142"/>
                      <a:pt x="1518" y="701"/>
                    </a:cubicBezTo>
                    <a:cubicBezTo>
                      <a:pt x="1518" y="554"/>
                      <a:pt x="1455" y="407"/>
                      <a:pt x="1371" y="288"/>
                    </a:cubicBezTo>
                    <a:cubicBezTo>
                      <a:pt x="1315" y="205"/>
                      <a:pt x="1225" y="114"/>
                      <a:pt x="1106" y="58"/>
                    </a:cubicBezTo>
                    <a:cubicBezTo>
                      <a:pt x="1032" y="18"/>
                      <a:pt x="957" y="1"/>
                      <a:pt x="882" y="1"/>
                    </a:cubicBezTo>
                    <a:close/>
                  </a:path>
                </a:pathLst>
              </a:custGeom>
              <a:solidFill>
                <a:srgbClr val="FEEB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2596;p60">
                <a:extLst>
                  <a:ext uri="{FF2B5EF4-FFF2-40B4-BE49-F238E27FC236}">
                    <a16:creationId xmlns:a16="http://schemas.microsoft.com/office/drawing/2014/main" id="{43488DB2-980E-CD25-14D0-78324AE33A5C}"/>
                  </a:ext>
                </a:extLst>
              </p:cNvPr>
              <p:cNvSpPr/>
              <p:nvPr/>
            </p:nvSpPr>
            <p:spPr>
              <a:xfrm>
                <a:off x="6402039" y="4129822"/>
                <a:ext cx="1790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24" extrusionOk="0">
                    <a:moveTo>
                      <a:pt x="464" y="1"/>
                    </a:moveTo>
                    <a:cubicBezTo>
                      <a:pt x="443" y="1"/>
                      <a:pt x="422" y="3"/>
                      <a:pt x="401" y="8"/>
                    </a:cubicBezTo>
                    <a:cubicBezTo>
                      <a:pt x="401" y="36"/>
                      <a:pt x="373" y="36"/>
                      <a:pt x="373" y="36"/>
                    </a:cubicBezTo>
                    <a:cubicBezTo>
                      <a:pt x="290" y="36"/>
                      <a:pt x="227" y="71"/>
                      <a:pt x="171" y="127"/>
                    </a:cubicBezTo>
                    <a:cubicBezTo>
                      <a:pt x="143" y="155"/>
                      <a:pt x="115" y="211"/>
                      <a:pt x="87" y="246"/>
                    </a:cubicBezTo>
                    <a:cubicBezTo>
                      <a:pt x="52" y="302"/>
                      <a:pt x="24" y="385"/>
                      <a:pt x="24" y="448"/>
                    </a:cubicBezTo>
                    <a:cubicBezTo>
                      <a:pt x="1" y="614"/>
                      <a:pt x="151" y="724"/>
                      <a:pt x="302" y="724"/>
                    </a:cubicBezTo>
                    <a:cubicBezTo>
                      <a:pt x="336" y="724"/>
                      <a:pt x="370" y="719"/>
                      <a:pt x="401" y="707"/>
                    </a:cubicBezTo>
                    <a:cubicBezTo>
                      <a:pt x="492" y="679"/>
                      <a:pt x="548" y="651"/>
                      <a:pt x="611" y="595"/>
                    </a:cubicBezTo>
                    <a:lnTo>
                      <a:pt x="639" y="560"/>
                    </a:lnTo>
                    <a:cubicBezTo>
                      <a:pt x="639" y="560"/>
                      <a:pt x="675" y="524"/>
                      <a:pt x="661" y="524"/>
                    </a:cubicBezTo>
                    <a:cubicBezTo>
                      <a:pt x="657" y="524"/>
                      <a:pt x="650" y="527"/>
                      <a:pt x="639" y="532"/>
                    </a:cubicBezTo>
                    <a:cubicBezTo>
                      <a:pt x="667" y="504"/>
                      <a:pt x="695" y="476"/>
                      <a:pt x="723" y="448"/>
                    </a:cubicBezTo>
                    <a:cubicBezTo>
                      <a:pt x="751" y="357"/>
                      <a:pt x="786" y="246"/>
                      <a:pt x="723" y="155"/>
                    </a:cubicBezTo>
                    <a:cubicBezTo>
                      <a:pt x="677" y="56"/>
                      <a:pt x="568" y="1"/>
                      <a:pt x="464" y="1"/>
                    </a:cubicBezTo>
                    <a:close/>
                  </a:path>
                </a:pathLst>
              </a:custGeom>
              <a:solidFill>
                <a:srgbClr val="FEEB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2597;p60">
                <a:extLst>
                  <a:ext uri="{FF2B5EF4-FFF2-40B4-BE49-F238E27FC236}">
                    <a16:creationId xmlns:a16="http://schemas.microsoft.com/office/drawing/2014/main" id="{CC02CDA5-3D35-DE9A-423F-50179C120EB9}"/>
                  </a:ext>
                </a:extLst>
              </p:cNvPr>
              <p:cNvSpPr/>
              <p:nvPr/>
            </p:nvSpPr>
            <p:spPr>
              <a:xfrm>
                <a:off x="6306468" y="4240889"/>
                <a:ext cx="33109" cy="3087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57" extrusionOk="0">
                    <a:moveTo>
                      <a:pt x="713" y="1"/>
                    </a:moveTo>
                    <a:cubicBezTo>
                      <a:pt x="657" y="1"/>
                      <a:pt x="603" y="8"/>
                      <a:pt x="553" y="22"/>
                    </a:cubicBezTo>
                    <a:cubicBezTo>
                      <a:pt x="525" y="22"/>
                      <a:pt x="469" y="49"/>
                      <a:pt x="406" y="84"/>
                    </a:cubicBezTo>
                    <a:cubicBezTo>
                      <a:pt x="378" y="112"/>
                      <a:pt x="350" y="140"/>
                      <a:pt x="322" y="168"/>
                    </a:cubicBezTo>
                    <a:cubicBezTo>
                      <a:pt x="294" y="196"/>
                      <a:pt x="266" y="224"/>
                      <a:pt x="231" y="259"/>
                    </a:cubicBezTo>
                    <a:cubicBezTo>
                      <a:pt x="203" y="315"/>
                      <a:pt x="175" y="343"/>
                      <a:pt x="175" y="343"/>
                    </a:cubicBezTo>
                    <a:cubicBezTo>
                      <a:pt x="147" y="399"/>
                      <a:pt x="119" y="462"/>
                      <a:pt x="91" y="518"/>
                    </a:cubicBezTo>
                    <a:cubicBezTo>
                      <a:pt x="91" y="574"/>
                      <a:pt x="56" y="637"/>
                      <a:pt x="56" y="693"/>
                    </a:cubicBezTo>
                    <a:cubicBezTo>
                      <a:pt x="0" y="896"/>
                      <a:pt x="28" y="1098"/>
                      <a:pt x="203" y="1217"/>
                    </a:cubicBezTo>
                    <a:cubicBezTo>
                      <a:pt x="313" y="1327"/>
                      <a:pt x="434" y="1357"/>
                      <a:pt x="568" y="1357"/>
                    </a:cubicBezTo>
                    <a:cubicBezTo>
                      <a:pt x="647" y="1357"/>
                      <a:pt x="730" y="1346"/>
                      <a:pt x="819" y="1336"/>
                    </a:cubicBezTo>
                    <a:cubicBezTo>
                      <a:pt x="993" y="1308"/>
                      <a:pt x="1168" y="1189"/>
                      <a:pt x="1252" y="1014"/>
                    </a:cubicBezTo>
                    <a:cubicBezTo>
                      <a:pt x="1280" y="986"/>
                      <a:pt x="1343" y="924"/>
                      <a:pt x="1371" y="868"/>
                    </a:cubicBezTo>
                    <a:cubicBezTo>
                      <a:pt x="1427" y="812"/>
                      <a:pt x="1455" y="721"/>
                      <a:pt x="1455" y="637"/>
                    </a:cubicBezTo>
                    <a:cubicBezTo>
                      <a:pt x="1455" y="609"/>
                      <a:pt x="1427" y="574"/>
                      <a:pt x="1427" y="546"/>
                    </a:cubicBezTo>
                    <a:cubicBezTo>
                      <a:pt x="1427" y="490"/>
                      <a:pt x="1399" y="399"/>
                      <a:pt x="1399" y="371"/>
                    </a:cubicBezTo>
                    <a:cubicBezTo>
                      <a:pt x="1376" y="249"/>
                      <a:pt x="1289" y="189"/>
                      <a:pt x="1212" y="189"/>
                    </a:cubicBezTo>
                    <a:cubicBezTo>
                      <a:pt x="1197" y="189"/>
                      <a:pt x="1182" y="192"/>
                      <a:pt x="1168" y="196"/>
                    </a:cubicBezTo>
                    <a:cubicBezTo>
                      <a:pt x="1058" y="65"/>
                      <a:pt x="880" y="1"/>
                      <a:pt x="713" y="1"/>
                    </a:cubicBezTo>
                    <a:close/>
                  </a:path>
                </a:pathLst>
              </a:custGeom>
              <a:solidFill>
                <a:srgbClr val="FEEB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2598;p60">
                <a:extLst>
                  <a:ext uri="{FF2B5EF4-FFF2-40B4-BE49-F238E27FC236}">
                    <a16:creationId xmlns:a16="http://schemas.microsoft.com/office/drawing/2014/main" id="{22A42938-D7A6-A5AA-9291-F71322E6F114}"/>
                  </a:ext>
                </a:extLst>
              </p:cNvPr>
              <p:cNvSpPr/>
              <p:nvPr/>
            </p:nvSpPr>
            <p:spPr>
              <a:xfrm>
                <a:off x="6301849" y="4280255"/>
                <a:ext cx="18636" cy="16816"/>
              </a:xfrm>
              <a:custGeom>
                <a:avLst/>
                <a:gdLst/>
                <a:ahLst/>
                <a:cxnLst/>
                <a:rect l="l" t="t" r="r" b="b"/>
                <a:pathLst>
                  <a:path w="819" h="739" extrusionOk="0">
                    <a:moveTo>
                      <a:pt x="512" y="1"/>
                    </a:moveTo>
                    <a:cubicBezTo>
                      <a:pt x="448" y="1"/>
                      <a:pt x="384" y="21"/>
                      <a:pt x="322" y="68"/>
                    </a:cubicBezTo>
                    <a:cubicBezTo>
                      <a:pt x="259" y="68"/>
                      <a:pt x="203" y="103"/>
                      <a:pt x="148" y="130"/>
                    </a:cubicBezTo>
                    <a:cubicBezTo>
                      <a:pt x="85" y="186"/>
                      <a:pt x="1" y="277"/>
                      <a:pt x="29" y="389"/>
                    </a:cubicBezTo>
                    <a:cubicBezTo>
                      <a:pt x="29" y="480"/>
                      <a:pt x="85" y="592"/>
                      <a:pt x="175" y="627"/>
                    </a:cubicBezTo>
                    <a:cubicBezTo>
                      <a:pt x="231" y="711"/>
                      <a:pt x="322" y="739"/>
                      <a:pt x="434" y="739"/>
                    </a:cubicBezTo>
                    <a:lnTo>
                      <a:pt x="497" y="739"/>
                    </a:lnTo>
                    <a:cubicBezTo>
                      <a:pt x="553" y="739"/>
                      <a:pt x="581" y="711"/>
                      <a:pt x="609" y="683"/>
                    </a:cubicBezTo>
                    <a:cubicBezTo>
                      <a:pt x="672" y="655"/>
                      <a:pt x="728" y="592"/>
                      <a:pt x="756" y="536"/>
                    </a:cubicBezTo>
                    <a:cubicBezTo>
                      <a:pt x="819" y="480"/>
                      <a:pt x="819" y="417"/>
                      <a:pt x="819" y="333"/>
                    </a:cubicBezTo>
                    <a:cubicBezTo>
                      <a:pt x="819" y="214"/>
                      <a:pt x="784" y="103"/>
                      <a:pt x="672" y="40"/>
                    </a:cubicBezTo>
                    <a:cubicBezTo>
                      <a:pt x="619" y="14"/>
                      <a:pt x="565" y="1"/>
                      <a:pt x="512" y="1"/>
                    </a:cubicBezTo>
                    <a:close/>
                  </a:path>
                </a:pathLst>
              </a:custGeom>
              <a:solidFill>
                <a:srgbClr val="FEEB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2599;p60">
                <a:extLst>
                  <a:ext uri="{FF2B5EF4-FFF2-40B4-BE49-F238E27FC236}">
                    <a16:creationId xmlns:a16="http://schemas.microsoft.com/office/drawing/2014/main" id="{7AD79427-1BCF-BAF9-5D76-86E619DC3147}"/>
                  </a:ext>
                </a:extLst>
              </p:cNvPr>
              <p:cNvSpPr/>
              <p:nvPr/>
            </p:nvSpPr>
            <p:spPr>
              <a:xfrm>
                <a:off x="6476243" y="4192739"/>
                <a:ext cx="30264" cy="25645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127" extrusionOk="0">
                    <a:moveTo>
                      <a:pt x="902" y="0"/>
                    </a:moveTo>
                    <a:cubicBezTo>
                      <a:pt x="882" y="0"/>
                      <a:pt x="863" y="4"/>
                      <a:pt x="846" y="12"/>
                    </a:cubicBezTo>
                    <a:lnTo>
                      <a:pt x="755" y="12"/>
                    </a:lnTo>
                    <a:cubicBezTo>
                      <a:pt x="322" y="40"/>
                      <a:pt x="0" y="655"/>
                      <a:pt x="350" y="1005"/>
                    </a:cubicBezTo>
                    <a:cubicBezTo>
                      <a:pt x="436" y="1091"/>
                      <a:pt x="534" y="1127"/>
                      <a:pt x="633" y="1127"/>
                    </a:cubicBezTo>
                    <a:cubicBezTo>
                      <a:pt x="971" y="1127"/>
                      <a:pt x="1330" y="708"/>
                      <a:pt x="1308" y="389"/>
                    </a:cubicBezTo>
                    <a:cubicBezTo>
                      <a:pt x="1308" y="215"/>
                      <a:pt x="1196" y="103"/>
                      <a:pt x="1049" y="40"/>
                    </a:cubicBezTo>
                    <a:cubicBezTo>
                      <a:pt x="1005" y="20"/>
                      <a:pt x="950" y="0"/>
                      <a:pt x="902" y="0"/>
                    </a:cubicBezTo>
                    <a:close/>
                  </a:path>
                </a:pathLst>
              </a:custGeom>
              <a:solidFill>
                <a:srgbClr val="FEEB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2600;p60">
                <a:extLst>
                  <a:ext uri="{FF2B5EF4-FFF2-40B4-BE49-F238E27FC236}">
                    <a16:creationId xmlns:a16="http://schemas.microsoft.com/office/drawing/2014/main" id="{03CB2385-AA56-FF90-3AC7-16202D133AB4}"/>
                  </a:ext>
                </a:extLst>
              </p:cNvPr>
              <p:cNvSpPr/>
              <p:nvPr/>
            </p:nvSpPr>
            <p:spPr>
              <a:xfrm>
                <a:off x="6289925" y="4467347"/>
                <a:ext cx="42506" cy="41209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811" extrusionOk="0">
                    <a:moveTo>
                      <a:pt x="1083" y="0"/>
                    </a:moveTo>
                    <a:cubicBezTo>
                      <a:pt x="1053" y="0"/>
                      <a:pt x="1022" y="2"/>
                      <a:pt x="993" y="6"/>
                    </a:cubicBezTo>
                    <a:cubicBezTo>
                      <a:pt x="846" y="34"/>
                      <a:pt x="699" y="125"/>
                      <a:pt x="609" y="236"/>
                    </a:cubicBezTo>
                    <a:cubicBezTo>
                      <a:pt x="434" y="327"/>
                      <a:pt x="294" y="502"/>
                      <a:pt x="203" y="649"/>
                    </a:cubicBezTo>
                    <a:cubicBezTo>
                      <a:pt x="147" y="761"/>
                      <a:pt x="84" y="852"/>
                      <a:pt x="84" y="971"/>
                    </a:cubicBezTo>
                    <a:cubicBezTo>
                      <a:pt x="0" y="1145"/>
                      <a:pt x="0" y="1320"/>
                      <a:pt x="119" y="1495"/>
                    </a:cubicBezTo>
                    <a:cubicBezTo>
                      <a:pt x="271" y="1710"/>
                      <a:pt x="522" y="1811"/>
                      <a:pt x="777" y="1811"/>
                    </a:cubicBezTo>
                    <a:cubicBezTo>
                      <a:pt x="1004" y="1811"/>
                      <a:pt x="1234" y="1730"/>
                      <a:pt x="1399" y="1579"/>
                    </a:cubicBezTo>
                    <a:cubicBezTo>
                      <a:pt x="1411" y="1581"/>
                      <a:pt x="1424" y="1582"/>
                      <a:pt x="1436" y="1582"/>
                    </a:cubicBezTo>
                    <a:cubicBezTo>
                      <a:pt x="1590" y="1582"/>
                      <a:pt x="1696" y="1422"/>
                      <a:pt x="1748" y="1285"/>
                    </a:cubicBezTo>
                    <a:cubicBezTo>
                      <a:pt x="1804" y="1201"/>
                      <a:pt x="1832" y="1110"/>
                      <a:pt x="1832" y="1027"/>
                    </a:cubicBezTo>
                    <a:cubicBezTo>
                      <a:pt x="1867" y="880"/>
                      <a:pt x="1804" y="761"/>
                      <a:pt x="1776" y="621"/>
                    </a:cubicBezTo>
                    <a:cubicBezTo>
                      <a:pt x="1776" y="621"/>
                      <a:pt x="1776" y="586"/>
                      <a:pt x="1748" y="586"/>
                    </a:cubicBezTo>
                    <a:cubicBezTo>
                      <a:pt x="1748" y="474"/>
                      <a:pt x="1720" y="355"/>
                      <a:pt x="1657" y="236"/>
                    </a:cubicBezTo>
                    <a:cubicBezTo>
                      <a:pt x="1535" y="84"/>
                      <a:pt x="1296" y="0"/>
                      <a:pt x="1083" y="0"/>
                    </a:cubicBezTo>
                    <a:close/>
                  </a:path>
                </a:pathLst>
              </a:custGeom>
              <a:solidFill>
                <a:srgbClr val="FEEB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2601;p60">
                <a:extLst>
                  <a:ext uri="{FF2B5EF4-FFF2-40B4-BE49-F238E27FC236}">
                    <a16:creationId xmlns:a16="http://schemas.microsoft.com/office/drawing/2014/main" id="{D0C5C38B-0AA2-979E-7B73-3E7753A1328C}"/>
                  </a:ext>
                </a:extLst>
              </p:cNvPr>
              <p:cNvSpPr/>
              <p:nvPr/>
            </p:nvSpPr>
            <p:spPr>
              <a:xfrm>
                <a:off x="6338280" y="4461112"/>
                <a:ext cx="18022" cy="17043"/>
              </a:xfrm>
              <a:custGeom>
                <a:avLst/>
                <a:gdLst/>
                <a:ahLst/>
                <a:cxnLst/>
                <a:rect l="l" t="t" r="r" b="b"/>
                <a:pathLst>
                  <a:path w="792" h="749" extrusionOk="0">
                    <a:moveTo>
                      <a:pt x="370" y="1"/>
                    </a:moveTo>
                    <a:cubicBezTo>
                      <a:pt x="280" y="1"/>
                      <a:pt x="191" y="34"/>
                      <a:pt x="120" y="105"/>
                    </a:cubicBezTo>
                    <a:cubicBezTo>
                      <a:pt x="1" y="224"/>
                      <a:pt x="29" y="371"/>
                      <a:pt x="92" y="510"/>
                    </a:cubicBezTo>
                    <a:cubicBezTo>
                      <a:pt x="120" y="573"/>
                      <a:pt x="148" y="601"/>
                      <a:pt x="176" y="629"/>
                    </a:cubicBezTo>
                    <a:lnTo>
                      <a:pt x="176" y="657"/>
                    </a:lnTo>
                    <a:cubicBezTo>
                      <a:pt x="232" y="720"/>
                      <a:pt x="323" y="748"/>
                      <a:pt x="379" y="748"/>
                    </a:cubicBezTo>
                    <a:cubicBezTo>
                      <a:pt x="469" y="748"/>
                      <a:pt x="581" y="720"/>
                      <a:pt x="644" y="657"/>
                    </a:cubicBezTo>
                    <a:cubicBezTo>
                      <a:pt x="756" y="545"/>
                      <a:pt x="791" y="308"/>
                      <a:pt x="700" y="196"/>
                    </a:cubicBezTo>
                    <a:cubicBezTo>
                      <a:pt x="630" y="71"/>
                      <a:pt x="500" y="1"/>
                      <a:pt x="370" y="1"/>
                    </a:cubicBezTo>
                    <a:close/>
                  </a:path>
                </a:pathLst>
              </a:custGeom>
              <a:solidFill>
                <a:srgbClr val="FEEB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2602;p60">
                <a:extLst>
                  <a:ext uri="{FF2B5EF4-FFF2-40B4-BE49-F238E27FC236}">
                    <a16:creationId xmlns:a16="http://schemas.microsoft.com/office/drawing/2014/main" id="{5E3CBD2F-064D-630F-F147-8509865110F8}"/>
                  </a:ext>
                </a:extLst>
              </p:cNvPr>
              <p:cNvSpPr/>
              <p:nvPr/>
            </p:nvSpPr>
            <p:spPr>
              <a:xfrm>
                <a:off x="6631364" y="4320463"/>
                <a:ext cx="29149" cy="28193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239" extrusionOk="0">
                    <a:moveTo>
                      <a:pt x="705" y="0"/>
                    </a:moveTo>
                    <a:cubicBezTo>
                      <a:pt x="618" y="0"/>
                      <a:pt x="535" y="39"/>
                      <a:pt x="462" y="112"/>
                    </a:cubicBezTo>
                    <a:cubicBezTo>
                      <a:pt x="434" y="112"/>
                      <a:pt x="406" y="140"/>
                      <a:pt x="378" y="140"/>
                    </a:cubicBezTo>
                    <a:cubicBezTo>
                      <a:pt x="260" y="195"/>
                      <a:pt x="176" y="286"/>
                      <a:pt x="113" y="398"/>
                    </a:cubicBezTo>
                    <a:cubicBezTo>
                      <a:pt x="29" y="489"/>
                      <a:pt x="1" y="573"/>
                      <a:pt x="1" y="692"/>
                    </a:cubicBezTo>
                    <a:cubicBezTo>
                      <a:pt x="1" y="839"/>
                      <a:pt x="1" y="986"/>
                      <a:pt x="148" y="1098"/>
                    </a:cubicBezTo>
                    <a:cubicBezTo>
                      <a:pt x="232" y="1160"/>
                      <a:pt x="323" y="1160"/>
                      <a:pt x="406" y="1160"/>
                    </a:cubicBezTo>
                    <a:cubicBezTo>
                      <a:pt x="378" y="1160"/>
                      <a:pt x="434" y="1188"/>
                      <a:pt x="434" y="1188"/>
                    </a:cubicBezTo>
                    <a:cubicBezTo>
                      <a:pt x="497" y="1188"/>
                      <a:pt x="525" y="1216"/>
                      <a:pt x="553" y="1216"/>
                    </a:cubicBezTo>
                    <a:cubicBezTo>
                      <a:pt x="600" y="1231"/>
                      <a:pt x="646" y="1238"/>
                      <a:pt x="692" y="1238"/>
                    </a:cubicBezTo>
                    <a:cubicBezTo>
                      <a:pt x="819" y="1238"/>
                      <a:pt x="942" y="1185"/>
                      <a:pt x="1050" y="1098"/>
                    </a:cubicBezTo>
                    <a:cubicBezTo>
                      <a:pt x="1280" y="923"/>
                      <a:pt x="1280" y="489"/>
                      <a:pt x="1106" y="286"/>
                    </a:cubicBezTo>
                    <a:cubicBezTo>
                      <a:pt x="1022" y="195"/>
                      <a:pt x="959" y="112"/>
                      <a:pt x="875" y="49"/>
                    </a:cubicBezTo>
                    <a:cubicBezTo>
                      <a:pt x="818" y="16"/>
                      <a:pt x="761" y="0"/>
                      <a:pt x="705" y="0"/>
                    </a:cubicBezTo>
                    <a:close/>
                  </a:path>
                </a:pathLst>
              </a:custGeom>
              <a:solidFill>
                <a:srgbClr val="FEEB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2603;p60">
                <a:extLst>
                  <a:ext uri="{FF2B5EF4-FFF2-40B4-BE49-F238E27FC236}">
                    <a16:creationId xmlns:a16="http://schemas.microsoft.com/office/drawing/2014/main" id="{45280391-D0B9-AC23-3030-53FC30FEEAB1}"/>
                  </a:ext>
                </a:extLst>
              </p:cNvPr>
              <p:cNvSpPr/>
              <p:nvPr/>
            </p:nvSpPr>
            <p:spPr>
              <a:xfrm>
                <a:off x="6649204" y="4294204"/>
                <a:ext cx="15929" cy="15815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95" extrusionOk="0">
                    <a:moveTo>
                      <a:pt x="429" y="0"/>
                    </a:moveTo>
                    <a:cubicBezTo>
                      <a:pt x="401" y="0"/>
                      <a:pt x="373" y="5"/>
                      <a:pt x="350" y="14"/>
                    </a:cubicBezTo>
                    <a:cubicBezTo>
                      <a:pt x="203" y="42"/>
                      <a:pt x="91" y="189"/>
                      <a:pt x="28" y="329"/>
                    </a:cubicBezTo>
                    <a:cubicBezTo>
                      <a:pt x="0" y="420"/>
                      <a:pt x="28" y="538"/>
                      <a:pt x="119" y="622"/>
                    </a:cubicBezTo>
                    <a:cubicBezTo>
                      <a:pt x="165" y="672"/>
                      <a:pt x="229" y="694"/>
                      <a:pt x="298" y="694"/>
                    </a:cubicBezTo>
                    <a:cubicBezTo>
                      <a:pt x="355" y="694"/>
                      <a:pt x="415" y="679"/>
                      <a:pt x="469" y="650"/>
                    </a:cubicBezTo>
                    <a:cubicBezTo>
                      <a:pt x="615" y="566"/>
                      <a:pt x="699" y="392"/>
                      <a:pt x="643" y="245"/>
                    </a:cubicBezTo>
                    <a:cubicBezTo>
                      <a:pt x="643" y="189"/>
                      <a:pt x="643" y="154"/>
                      <a:pt x="615" y="98"/>
                    </a:cubicBezTo>
                    <a:cubicBezTo>
                      <a:pt x="595" y="36"/>
                      <a:pt x="509" y="0"/>
                      <a:pt x="429" y="0"/>
                    </a:cubicBezTo>
                    <a:close/>
                  </a:path>
                </a:pathLst>
              </a:custGeom>
              <a:solidFill>
                <a:srgbClr val="FEEB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2604;p60">
                <a:extLst>
                  <a:ext uri="{FF2B5EF4-FFF2-40B4-BE49-F238E27FC236}">
                    <a16:creationId xmlns:a16="http://schemas.microsoft.com/office/drawing/2014/main" id="{896554FF-B873-03EB-E40B-60A28B248E3E}"/>
                  </a:ext>
                </a:extLst>
              </p:cNvPr>
              <p:cNvSpPr/>
              <p:nvPr/>
            </p:nvSpPr>
            <p:spPr>
              <a:xfrm>
                <a:off x="6653800" y="4191237"/>
                <a:ext cx="15951" cy="1815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98" extrusionOk="0">
                    <a:moveTo>
                      <a:pt x="437" y="1"/>
                    </a:moveTo>
                    <a:cubicBezTo>
                      <a:pt x="412" y="1"/>
                      <a:pt x="382" y="8"/>
                      <a:pt x="350" y="22"/>
                    </a:cubicBezTo>
                    <a:lnTo>
                      <a:pt x="294" y="22"/>
                    </a:lnTo>
                    <a:cubicBezTo>
                      <a:pt x="211" y="50"/>
                      <a:pt x="120" y="134"/>
                      <a:pt x="64" y="225"/>
                    </a:cubicBezTo>
                    <a:cubicBezTo>
                      <a:pt x="36" y="281"/>
                      <a:pt x="1" y="372"/>
                      <a:pt x="1" y="455"/>
                    </a:cubicBezTo>
                    <a:lnTo>
                      <a:pt x="1" y="546"/>
                    </a:lnTo>
                    <a:lnTo>
                      <a:pt x="36" y="574"/>
                    </a:lnTo>
                    <a:cubicBezTo>
                      <a:pt x="64" y="658"/>
                      <a:pt x="92" y="721"/>
                      <a:pt x="176" y="749"/>
                    </a:cubicBezTo>
                    <a:cubicBezTo>
                      <a:pt x="226" y="783"/>
                      <a:pt x="279" y="798"/>
                      <a:pt x="330" y="798"/>
                    </a:cubicBezTo>
                    <a:cubicBezTo>
                      <a:pt x="460" y="798"/>
                      <a:pt x="584" y="707"/>
                      <a:pt x="644" y="602"/>
                    </a:cubicBezTo>
                    <a:cubicBezTo>
                      <a:pt x="700" y="518"/>
                      <a:pt x="700" y="399"/>
                      <a:pt x="700" y="281"/>
                    </a:cubicBezTo>
                    <a:cubicBezTo>
                      <a:pt x="700" y="225"/>
                      <a:pt x="700" y="197"/>
                      <a:pt x="672" y="134"/>
                    </a:cubicBezTo>
                    <a:lnTo>
                      <a:pt x="644" y="134"/>
                    </a:lnTo>
                    <a:lnTo>
                      <a:pt x="644" y="78"/>
                    </a:lnTo>
                    <a:lnTo>
                      <a:pt x="616" y="78"/>
                    </a:lnTo>
                    <a:cubicBezTo>
                      <a:pt x="588" y="50"/>
                      <a:pt x="560" y="22"/>
                      <a:pt x="497" y="22"/>
                    </a:cubicBezTo>
                    <a:cubicBezTo>
                      <a:pt x="483" y="8"/>
                      <a:pt x="462" y="1"/>
                      <a:pt x="437" y="1"/>
                    </a:cubicBezTo>
                    <a:close/>
                  </a:path>
                </a:pathLst>
              </a:custGeom>
              <a:solidFill>
                <a:srgbClr val="FEEB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2605;p60">
                <a:extLst>
                  <a:ext uri="{FF2B5EF4-FFF2-40B4-BE49-F238E27FC236}">
                    <a16:creationId xmlns:a16="http://schemas.microsoft.com/office/drawing/2014/main" id="{F44B8750-8CF2-8BE8-E3A6-805C12AF3F90}"/>
                  </a:ext>
                </a:extLst>
              </p:cNvPr>
              <p:cNvSpPr/>
              <p:nvPr/>
            </p:nvSpPr>
            <p:spPr>
              <a:xfrm>
                <a:off x="6625334" y="4454149"/>
                <a:ext cx="25941" cy="2380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046" extrusionOk="0">
                    <a:moveTo>
                      <a:pt x="619" y="0"/>
                    </a:moveTo>
                    <a:cubicBezTo>
                      <a:pt x="597" y="0"/>
                      <a:pt x="574" y="2"/>
                      <a:pt x="553" y="5"/>
                    </a:cubicBezTo>
                    <a:lnTo>
                      <a:pt x="497" y="5"/>
                    </a:lnTo>
                    <a:cubicBezTo>
                      <a:pt x="294" y="5"/>
                      <a:pt x="91" y="152"/>
                      <a:pt x="28" y="355"/>
                    </a:cubicBezTo>
                    <a:cubicBezTo>
                      <a:pt x="0" y="439"/>
                      <a:pt x="0" y="502"/>
                      <a:pt x="28" y="586"/>
                    </a:cubicBezTo>
                    <a:cubicBezTo>
                      <a:pt x="28" y="705"/>
                      <a:pt x="63" y="851"/>
                      <a:pt x="203" y="963"/>
                    </a:cubicBezTo>
                    <a:cubicBezTo>
                      <a:pt x="276" y="1023"/>
                      <a:pt x="350" y="1045"/>
                      <a:pt x="427" y="1045"/>
                    </a:cubicBezTo>
                    <a:cubicBezTo>
                      <a:pt x="504" y="1045"/>
                      <a:pt x="584" y="1023"/>
                      <a:pt x="671" y="991"/>
                    </a:cubicBezTo>
                    <a:cubicBezTo>
                      <a:pt x="762" y="991"/>
                      <a:pt x="902" y="963"/>
                      <a:pt x="993" y="851"/>
                    </a:cubicBezTo>
                    <a:cubicBezTo>
                      <a:pt x="1021" y="816"/>
                      <a:pt x="1049" y="788"/>
                      <a:pt x="1077" y="732"/>
                    </a:cubicBezTo>
                    <a:cubicBezTo>
                      <a:pt x="1112" y="642"/>
                      <a:pt x="1140" y="530"/>
                      <a:pt x="1112" y="439"/>
                    </a:cubicBezTo>
                    <a:cubicBezTo>
                      <a:pt x="1077" y="355"/>
                      <a:pt x="1021" y="292"/>
                      <a:pt x="993" y="264"/>
                    </a:cubicBezTo>
                    <a:cubicBezTo>
                      <a:pt x="944" y="86"/>
                      <a:pt x="777" y="0"/>
                      <a:pt x="619" y="0"/>
                    </a:cubicBezTo>
                    <a:close/>
                  </a:path>
                </a:pathLst>
              </a:custGeom>
              <a:solidFill>
                <a:srgbClr val="FEEB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2606;p60">
                <a:extLst>
                  <a:ext uri="{FF2B5EF4-FFF2-40B4-BE49-F238E27FC236}">
                    <a16:creationId xmlns:a16="http://schemas.microsoft.com/office/drawing/2014/main" id="{D21DCA2B-C18A-61FF-031C-DFB789ADCE19}"/>
                  </a:ext>
                </a:extLst>
              </p:cNvPr>
              <p:cNvSpPr/>
              <p:nvPr/>
            </p:nvSpPr>
            <p:spPr>
              <a:xfrm>
                <a:off x="6571063" y="4460133"/>
                <a:ext cx="51745" cy="49833"/>
              </a:xfrm>
              <a:custGeom>
                <a:avLst/>
                <a:gdLst/>
                <a:ahLst/>
                <a:cxnLst/>
                <a:rect l="l" t="t" r="r" b="b"/>
                <a:pathLst>
                  <a:path w="2274" h="2190" extrusionOk="0">
                    <a:moveTo>
                      <a:pt x="1399" y="1"/>
                    </a:moveTo>
                    <a:cubicBezTo>
                      <a:pt x="1336" y="1"/>
                      <a:pt x="1252" y="29"/>
                      <a:pt x="1224" y="64"/>
                    </a:cubicBezTo>
                    <a:cubicBezTo>
                      <a:pt x="1162" y="64"/>
                      <a:pt x="1134" y="29"/>
                      <a:pt x="1078" y="29"/>
                    </a:cubicBezTo>
                    <a:cubicBezTo>
                      <a:pt x="959" y="29"/>
                      <a:pt x="840" y="29"/>
                      <a:pt x="756" y="64"/>
                    </a:cubicBezTo>
                    <a:cubicBezTo>
                      <a:pt x="725" y="55"/>
                      <a:pt x="695" y="50"/>
                      <a:pt x="664" y="50"/>
                    </a:cubicBezTo>
                    <a:cubicBezTo>
                      <a:pt x="577" y="50"/>
                      <a:pt x="487" y="86"/>
                      <a:pt x="378" y="148"/>
                    </a:cubicBezTo>
                    <a:cubicBezTo>
                      <a:pt x="113" y="323"/>
                      <a:pt x="1" y="728"/>
                      <a:pt x="85" y="1022"/>
                    </a:cubicBezTo>
                    <a:cubicBezTo>
                      <a:pt x="29" y="1288"/>
                      <a:pt x="29" y="1602"/>
                      <a:pt x="204" y="1777"/>
                    </a:cubicBezTo>
                    <a:cubicBezTo>
                      <a:pt x="232" y="1812"/>
                      <a:pt x="259" y="1840"/>
                      <a:pt x="315" y="1868"/>
                    </a:cubicBezTo>
                    <a:cubicBezTo>
                      <a:pt x="350" y="1896"/>
                      <a:pt x="406" y="1952"/>
                      <a:pt x="462" y="1987"/>
                    </a:cubicBezTo>
                    <a:cubicBezTo>
                      <a:pt x="553" y="2015"/>
                      <a:pt x="609" y="2043"/>
                      <a:pt x="700" y="2071"/>
                    </a:cubicBezTo>
                    <a:cubicBezTo>
                      <a:pt x="756" y="2162"/>
                      <a:pt x="903" y="2190"/>
                      <a:pt x="1015" y="2190"/>
                    </a:cubicBezTo>
                    <a:cubicBezTo>
                      <a:pt x="1134" y="2190"/>
                      <a:pt x="1252" y="2190"/>
                      <a:pt x="1364" y="2162"/>
                    </a:cubicBezTo>
                    <a:cubicBezTo>
                      <a:pt x="1658" y="2071"/>
                      <a:pt x="1924" y="1749"/>
                      <a:pt x="2036" y="1490"/>
                    </a:cubicBezTo>
                    <a:cubicBezTo>
                      <a:pt x="2273" y="966"/>
                      <a:pt x="2008" y="92"/>
                      <a:pt x="1399" y="1"/>
                    </a:cubicBezTo>
                    <a:close/>
                  </a:path>
                </a:pathLst>
              </a:custGeom>
              <a:solidFill>
                <a:srgbClr val="FEEB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2607;p60">
                <a:extLst>
                  <a:ext uri="{FF2B5EF4-FFF2-40B4-BE49-F238E27FC236}">
                    <a16:creationId xmlns:a16="http://schemas.microsoft.com/office/drawing/2014/main" id="{8915BA8F-57E4-A6C3-3E56-A9C7F5774DD6}"/>
                  </a:ext>
                </a:extLst>
              </p:cNvPr>
              <p:cNvSpPr/>
              <p:nvPr/>
            </p:nvSpPr>
            <p:spPr>
              <a:xfrm>
                <a:off x="6554361" y="4417581"/>
                <a:ext cx="17362" cy="18158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98" extrusionOk="0">
                    <a:moveTo>
                      <a:pt x="364" y="1"/>
                    </a:moveTo>
                    <a:cubicBezTo>
                      <a:pt x="342" y="1"/>
                      <a:pt x="318" y="4"/>
                      <a:pt x="294" y="11"/>
                    </a:cubicBezTo>
                    <a:cubicBezTo>
                      <a:pt x="238" y="39"/>
                      <a:pt x="175" y="67"/>
                      <a:pt x="147" y="123"/>
                    </a:cubicBezTo>
                    <a:cubicBezTo>
                      <a:pt x="91" y="151"/>
                      <a:pt x="64" y="214"/>
                      <a:pt x="36" y="270"/>
                    </a:cubicBezTo>
                    <a:lnTo>
                      <a:pt x="36" y="326"/>
                    </a:lnTo>
                    <a:cubicBezTo>
                      <a:pt x="1" y="389"/>
                      <a:pt x="1" y="445"/>
                      <a:pt x="1" y="473"/>
                    </a:cubicBezTo>
                    <a:cubicBezTo>
                      <a:pt x="1" y="635"/>
                      <a:pt x="127" y="797"/>
                      <a:pt x="285" y="797"/>
                    </a:cubicBezTo>
                    <a:cubicBezTo>
                      <a:pt x="297" y="797"/>
                      <a:pt x="310" y="796"/>
                      <a:pt x="322" y="794"/>
                    </a:cubicBezTo>
                    <a:cubicBezTo>
                      <a:pt x="469" y="794"/>
                      <a:pt x="616" y="710"/>
                      <a:pt x="672" y="591"/>
                    </a:cubicBezTo>
                    <a:cubicBezTo>
                      <a:pt x="763" y="417"/>
                      <a:pt x="735" y="214"/>
                      <a:pt x="588" y="95"/>
                    </a:cubicBezTo>
                    <a:cubicBezTo>
                      <a:pt x="538" y="50"/>
                      <a:pt x="456" y="1"/>
                      <a:pt x="364" y="1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2608;p60">
                <a:extLst>
                  <a:ext uri="{FF2B5EF4-FFF2-40B4-BE49-F238E27FC236}">
                    <a16:creationId xmlns:a16="http://schemas.microsoft.com/office/drawing/2014/main" id="{7B04040B-E93B-C51E-2BEE-72F90F1B61E0}"/>
                  </a:ext>
                </a:extLst>
              </p:cNvPr>
              <p:cNvSpPr/>
              <p:nvPr/>
            </p:nvSpPr>
            <p:spPr>
              <a:xfrm>
                <a:off x="6573612" y="4411620"/>
                <a:ext cx="12606" cy="13221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81" extrusionOk="0">
                    <a:moveTo>
                      <a:pt x="209" y="0"/>
                    </a:moveTo>
                    <a:cubicBezTo>
                      <a:pt x="120" y="0"/>
                      <a:pt x="58" y="56"/>
                      <a:pt x="29" y="154"/>
                    </a:cubicBezTo>
                    <a:cubicBezTo>
                      <a:pt x="1" y="238"/>
                      <a:pt x="1" y="357"/>
                      <a:pt x="64" y="448"/>
                    </a:cubicBezTo>
                    <a:cubicBezTo>
                      <a:pt x="92" y="504"/>
                      <a:pt x="147" y="560"/>
                      <a:pt x="203" y="560"/>
                    </a:cubicBezTo>
                    <a:cubicBezTo>
                      <a:pt x="235" y="574"/>
                      <a:pt x="272" y="581"/>
                      <a:pt x="304" y="581"/>
                    </a:cubicBezTo>
                    <a:cubicBezTo>
                      <a:pt x="336" y="581"/>
                      <a:pt x="364" y="574"/>
                      <a:pt x="378" y="560"/>
                    </a:cubicBezTo>
                    <a:cubicBezTo>
                      <a:pt x="469" y="532"/>
                      <a:pt x="525" y="476"/>
                      <a:pt x="553" y="385"/>
                    </a:cubicBezTo>
                    <a:cubicBezTo>
                      <a:pt x="553" y="329"/>
                      <a:pt x="553" y="301"/>
                      <a:pt x="525" y="238"/>
                    </a:cubicBezTo>
                    <a:cubicBezTo>
                      <a:pt x="525" y="210"/>
                      <a:pt x="525" y="210"/>
                      <a:pt x="497" y="182"/>
                    </a:cubicBezTo>
                    <a:cubicBezTo>
                      <a:pt x="497" y="154"/>
                      <a:pt x="469" y="126"/>
                      <a:pt x="441" y="126"/>
                    </a:cubicBezTo>
                    <a:lnTo>
                      <a:pt x="413" y="126"/>
                    </a:lnTo>
                    <a:cubicBezTo>
                      <a:pt x="413" y="98"/>
                      <a:pt x="413" y="63"/>
                      <a:pt x="378" y="63"/>
                    </a:cubicBezTo>
                    <a:cubicBezTo>
                      <a:pt x="350" y="35"/>
                      <a:pt x="294" y="7"/>
                      <a:pt x="266" y="7"/>
                    </a:cubicBezTo>
                    <a:cubicBezTo>
                      <a:pt x="246" y="3"/>
                      <a:pt x="227" y="0"/>
                      <a:pt x="209" y="0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2609;p60">
                <a:extLst>
                  <a:ext uri="{FF2B5EF4-FFF2-40B4-BE49-F238E27FC236}">
                    <a16:creationId xmlns:a16="http://schemas.microsoft.com/office/drawing/2014/main" id="{91653202-DE51-70F0-C05E-9B4D5E99814D}"/>
                  </a:ext>
                </a:extLst>
              </p:cNvPr>
              <p:cNvSpPr/>
              <p:nvPr/>
            </p:nvSpPr>
            <p:spPr>
              <a:xfrm>
                <a:off x="6575045" y="4432941"/>
                <a:ext cx="13221" cy="13380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88" extrusionOk="0">
                    <a:moveTo>
                      <a:pt x="259" y="0"/>
                    </a:moveTo>
                    <a:cubicBezTo>
                      <a:pt x="231" y="0"/>
                      <a:pt x="203" y="0"/>
                      <a:pt x="175" y="35"/>
                    </a:cubicBezTo>
                    <a:cubicBezTo>
                      <a:pt x="112" y="35"/>
                      <a:pt x="84" y="63"/>
                      <a:pt x="84" y="91"/>
                    </a:cubicBezTo>
                    <a:cubicBezTo>
                      <a:pt x="57" y="119"/>
                      <a:pt x="29" y="147"/>
                      <a:pt x="29" y="175"/>
                    </a:cubicBezTo>
                    <a:cubicBezTo>
                      <a:pt x="1" y="210"/>
                      <a:pt x="1" y="266"/>
                      <a:pt x="1" y="294"/>
                    </a:cubicBezTo>
                    <a:cubicBezTo>
                      <a:pt x="1" y="350"/>
                      <a:pt x="1" y="385"/>
                      <a:pt x="29" y="441"/>
                    </a:cubicBezTo>
                    <a:cubicBezTo>
                      <a:pt x="57" y="497"/>
                      <a:pt x="84" y="525"/>
                      <a:pt x="140" y="560"/>
                    </a:cubicBezTo>
                    <a:cubicBezTo>
                      <a:pt x="175" y="588"/>
                      <a:pt x="203" y="588"/>
                      <a:pt x="231" y="588"/>
                    </a:cubicBezTo>
                    <a:lnTo>
                      <a:pt x="350" y="588"/>
                    </a:lnTo>
                    <a:cubicBezTo>
                      <a:pt x="406" y="560"/>
                      <a:pt x="434" y="560"/>
                      <a:pt x="490" y="497"/>
                    </a:cubicBezTo>
                    <a:cubicBezTo>
                      <a:pt x="525" y="469"/>
                      <a:pt x="553" y="413"/>
                      <a:pt x="553" y="385"/>
                    </a:cubicBezTo>
                    <a:cubicBezTo>
                      <a:pt x="581" y="322"/>
                      <a:pt x="581" y="266"/>
                      <a:pt x="553" y="210"/>
                    </a:cubicBezTo>
                    <a:cubicBezTo>
                      <a:pt x="553" y="175"/>
                      <a:pt x="525" y="119"/>
                      <a:pt x="490" y="91"/>
                    </a:cubicBezTo>
                    <a:cubicBezTo>
                      <a:pt x="462" y="63"/>
                      <a:pt x="434" y="63"/>
                      <a:pt x="406" y="35"/>
                    </a:cubicBezTo>
                    <a:cubicBezTo>
                      <a:pt x="378" y="35"/>
                      <a:pt x="350" y="35"/>
                      <a:pt x="315" y="0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2610;p60">
                <a:extLst>
                  <a:ext uri="{FF2B5EF4-FFF2-40B4-BE49-F238E27FC236}">
                    <a16:creationId xmlns:a16="http://schemas.microsoft.com/office/drawing/2014/main" id="{75943251-5BF8-C8A5-F4BA-06CF5063ACA3}"/>
                  </a:ext>
                </a:extLst>
              </p:cNvPr>
              <p:cNvSpPr/>
              <p:nvPr/>
            </p:nvSpPr>
            <p:spPr>
              <a:xfrm>
                <a:off x="6358167" y="4253199"/>
                <a:ext cx="20548" cy="16293"/>
              </a:xfrm>
              <a:custGeom>
                <a:avLst/>
                <a:gdLst/>
                <a:ahLst/>
                <a:cxnLst/>
                <a:rect l="l" t="t" r="r" b="b"/>
                <a:pathLst>
                  <a:path w="903" h="716" extrusionOk="0">
                    <a:moveTo>
                      <a:pt x="412" y="1"/>
                    </a:moveTo>
                    <a:cubicBezTo>
                      <a:pt x="363" y="1"/>
                      <a:pt x="314" y="9"/>
                      <a:pt x="267" y="33"/>
                    </a:cubicBezTo>
                    <a:cubicBezTo>
                      <a:pt x="92" y="96"/>
                      <a:pt x="1" y="299"/>
                      <a:pt x="29" y="473"/>
                    </a:cubicBezTo>
                    <a:cubicBezTo>
                      <a:pt x="57" y="557"/>
                      <a:pt x="148" y="648"/>
                      <a:pt x="232" y="676"/>
                    </a:cubicBezTo>
                    <a:cubicBezTo>
                      <a:pt x="295" y="704"/>
                      <a:pt x="379" y="704"/>
                      <a:pt x="442" y="704"/>
                    </a:cubicBezTo>
                    <a:lnTo>
                      <a:pt x="553" y="704"/>
                    </a:lnTo>
                    <a:cubicBezTo>
                      <a:pt x="572" y="712"/>
                      <a:pt x="590" y="716"/>
                      <a:pt x="607" y="716"/>
                    </a:cubicBezTo>
                    <a:cubicBezTo>
                      <a:pt x="649" y="716"/>
                      <a:pt x="689" y="696"/>
                      <a:pt x="728" y="676"/>
                    </a:cubicBezTo>
                    <a:cubicBezTo>
                      <a:pt x="847" y="620"/>
                      <a:pt x="903" y="445"/>
                      <a:pt x="875" y="299"/>
                    </a:cubicBezTo>
                    <a:cubicBezTo>
                      <a:pt x="847" y="180"/>
                      <a:pt x="728" y="96"/>
                      <a:pt x="616" y="33"/>
                    </a:cubicBezTo>
                    <a:cubicBezTo>
                      <a:pt x="548" y="17"/>
                      <a:pt x="479" y="1"/>
                      <a:pt x="412" y="1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2611;p60">
                <a:extLst>
                  <a:ext uri="{FF2B5EF4-FFF2-40B4-BE49-F238E27FC236}">
                    <a16:creationId xmlns:a16="http://schemas.microsoft.com/office/drawing/2014/main" id="{C70F6A53-161D-4836-DF1C-F4896DB96202}"/>
                  </a:ext>
                </a:extLst>
              </p:cNvPr>
              <p:cNvSpPr/>
              <p:nvPr/>
            </p:nvSpPr>
            <p:spPr>
              <a:xfrm>
                <a:off x="6356916" y="4238818"/>
                <a:ext cx="13858" cy="12447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47" extrusionOk="0">
                    <a:moveTo>
                      <a:pt x="259" y="1"/>
                    </a:moveTo>
                    <a:cubicBezTo>
                      <a:pt x="231" y="1"/>
                      <a:pt x="175" y="1"/>
                      <a:pt x="147" y="29"/>
                    </a:cubicBezTo>
                    <a:cubicBezTo>
                      <a:pt x="112" y="57"/>
                      <a:pt x="112" y="57"/>
                      <a:pt x="84" y="85"/>
                    </a:cubicBezTo>
                    <a:cubicBezTo>
                      <a:pt x="56" y="113"/>
                      <a:pt x="56" y="140"/>
                      <a:pt x="28" y="175"/>
                    </a:cubicBezTo>
                    <a:lnTo>
                      <a:pt x="28" y="231"/>
                    </a:lnTo>
                    <a:cubicBezTo>
                      <a:pt x="0" y="259"/>
                      <a:pt x="0" y="287"/>
                      <a:pt x="28" y="350"/>
                    </a:cubicBezTo>
                    <a:cubicBezTo>
                      <a:pt x="28" y="350"/>
                      <a:pt x="28" y="406"/>
                      <a:pt x="56" y="406"/>
                    </a:cubicBezTo>
                    <a:cubicBezTo>
                      <a:pt x="84" y="462"/>
                      <a:pt x="112" y="490"/>
                      <a:pt x="175" y="525"/>
                    </a:cubicBezTo>
                    <a:lnTo>
                      <a:pt x="231" y="525"/>
                    </a:lnTo>
                    <a:cubicBezTo>
                      <a:pt x="259" y="539"/>
                      <a:pt x="266" y="546"/>
                      <a:pt x="274" y="546"/>
                    </a:cubicBezTo>
                    <a:cubicBezTo>
                      <a:pt x="281" y="546"/>
                      <a:pt x="290" y="539"/>
                      <a:pt x="322" y="525"/>
                    </a:cubicBezTo>
                    <a:lnTo>
                      <a:pt x="378" y="525"/>
                    </a:lnTo>
                    <a:cubicBezTo>
                      <a:pt x="406" y="525"/>
                      <a:pt x="406" y="525"/>
                      <a:pt x="434" y="490"/>
                    </a:cubicBezTo>
                    <a:cubicBezTo>
                      <a:pt x="462" y="490"/>
                      <a:pt x="497" y="462"/>
                      <a:pt x="524" y="434"/>
                    </a:cubicBezTo>
                    <a:cubicBezTo>
                      <a:pt x="552" y="434"/>
                      <a:pt x="552" y="406"/>
                      <a:pt x="580" y="378"/>
                    </a:cubicBezTo>
                    <a:cubicBezTo>
                      <a:pt x="608" y="350"/>
                      <a:pt x="608" y="287"/>
                      <a:pt x="608" y="259"/>
                    </a:cubicBezTo>
                    <a:cubicBezTo>
                      <a:pt x="608" y="203"/>
                      <a:pt x="608" y="175"/>
                      <a:pt x="580" y="140"/>
                    </a:cubicBezTo>
                    <a:cubicBezTo>
                      <a:pt x="580" y="113"/>
                      <a:pt x="552" y="85"/>
                      <a:pt x="524" y="85"/>
                    </a:cubicBezTo>
                    <a:cubicBezTo>
                      <a:pt x="497" y="29"/>
                      <a:pt x="462" y="29"/>
                      <a:pt x="434" y="1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2612;p60">
                <a:extLst>
                  <a:ext uri="{FF2B5EF4-FFF2-40B4-BE49-F238E27FC236}">
                    <a16:creationId xmlns:a16="http://schemas.microsoft.com/office/drawing/2014/main" id="{103B2EDC-EE25-A3D9-E113-E4034A697C35}"/>
                  </a:ext>
                </a:extLst>
              </p:cNvPr>
              <p:cNvSpPr/>
              <p:nvPr/>
            </p:nvSpPr>
            <p:spPr>
              <a:xfrm>
                <a:off x="6377441" y="4232765"/>
                <a:ext cx="12584" cy="10058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42" extrusionOk="0">
                    <a:moveTo>
                      <a:pt x="294" y="1"/>
                    </a:moveTo>
                    <a:cubicBezTo>
                      <a:pt x="0" y="1"/>
                      <a:pt x="0" y="441"/>
                      <a:pt x="294" y="441"/>
                    </a:cubicBezTo>
                    <a:cubicBezTo>
                      <a:pt x="552" y="441"/>
                      <a:pt x="552" y="1"/>
                      <a:pt x="294" y="1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2613;p60">
                <a:extLst>
                  <a:ext uri="{FF2B5EF4-FFF2-40B4-BE49-F238E27FC236}">
                    <a16:creationId xmlns:a16="http://schemas.microsoft.com/office/drawing/2014/main" id="{96B06A2D-F239-D363-F8A2-1168B2ED8820}"/>
                  </a:ext>
                </a:extLst>
              </p:cNvPr>
              <p:cNvSpPr/>
              <p:nvPr/>
            </p:nvSpPr>
            <p:spPr>
              <a:xfrm>
                <a:off x="6283872" y="4336187"/>
                <a:ext cx="15929" cy="15951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1" extrusionOk="0">
                    <a:moveTo>
                      <a:pt x="350" y="1"/>
                    </a:moveTo>
                    <a:cubicBezTo>
                      <a:pt x="294" y="1"/>
                      <a:pt x="238" y="29"/>
                      <a:pt x="175" y="57"/>
                    </a:cubicBezTo>
                    <a:cubicBezTo>
                      <a:pt x="175" y="57"/>
                      <a:pt x="147" y="57"/>
                      <a:pt x="147" y="92"/>
                    </a:cubicBezTo>
                    <a:cubicBezTo>
                      <a:pt x="147" y="92"/>
                      <a:pt x="119" y="92"/>
                      <a:pt x="119" y="120"/>
                    </a:cubicBezTo>
                    <a:cubicBezTo>
                      <a:pt x="63" y="148"/>
                      <a:pt x="36" y="204"/>
                      <a:pt x="36" y="267"/>
                    </a:cubicBezTo>
                    <a:cubicBezTo>
                      <a:pt x="1" y="295"/>
                      <a:pt x="1" y="323"/>
                      <a:pt x="1" y="351"/>
                    </a:cubicBezTo>
                    <a:cubicBezTo>
                      <a:pt x="1" y="379"/>
                      <a:pt x="1" y="407"/>
                      <a:pt x="36" y="441"/>
                    </a:cubicBezTo>
                    <a:cubicBezTo>
                      <a:pt x="36" y="497"/>
                      <a:pt x="63" y="525"/>
                      <a:pt x="91" y="553"/>
                    </a:cubicBezTo>
                    <a:cubicBezTo>
                      <a:pt x="119" y="616"/>
                      <a:pt x="119" y="644"/>
                      <a:pt x="175" y="644"/>
                    </a:cubicBezTo>
                    <a:cubicBezTo>
                      <a:pt x="238" y="672"/>
                      <a:pt x="322" y="700"/>
                      <a:pt x="385" y="700"/>
                    </a:cubicBezTo>
                    <a:cubicBezTo>
                      <a:pt x="441" y="700"/>
                      <a:pt x="469" y="672"/>
                      <a:pt x="525" y="644"/>
                    </a:cubicBezTo>
                    <a:cubicBezTo>
                      <a:pt x="525" y="644"/>
                      <a:pt x="560" y="616"/>
                      <a:pt x="588" y="616"/>
                    </a:cubicBezTo>
                    <a:cubicBezTo>
                      <a:pt x="588" y="581"/>
                      <a:pt x="616" y="581"/>
                      <a:pt x="616" y="553"/>
                    </a:cubicBezTo>
                    <a:lnTo>
                      <a:pt x="644" y="525"/>
                    </a:lnTo>
                    <a:cubicBezTo>
                      <a:pt x="672" y="469"/>
                      <a:pt x="700" y="407"/>
                      <a:pt x="700" y="351"/>
                    </a:cubicBezTo>
                    <a:cubicBezTo>
                      <a:pt x="700" y="267"/>
                      <a:pt x="672" y="232"/>
                      <a:pt x="644" y="176"/>
                    </a:cubicBezTo>
                    <a:cubicBezTo>
                      <a:pt x="616" y="120"/>
                      <a:pt x="588" y="92"/>
                      <a:pt x="525" y="57"/>
                    </a:cubicBezTo>
                    <a:cubicBezTo>
                      <a:pt x="469" y="29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2614;p60">
                <a:extLst>
                  <a:ext uri="{FF2B5EF4-FFF2-40B4-BE49-F238E27FC236}">
                    <a16:creationId xmlns:a16="http://schemas.microsoft.com/office/drawing/2014/main" id="{E8AF64B3-D97C-DC11-19CA-F3D7135D7E88}"/>
                  </a:ext>
                </a:extLst>
              </p:cNvPr>
              <p:cNvSpPr/>
              <p:nvPr/>
            </p:nvSpPr>
            <p:spPr>
              <a:xfrm>
                <a:off x="6280687" y="4315025"/>
                <a:ext cx="11173" cy="9534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9" extrusionOk="0">
                    <a:moveTo>
                      <a:pt x="350" y="1"/>
                    </a:moveTo>
                    <a:cubicBezTo>
                      <a:pt x="259" y="1"/>
                      <a:pt x="176" y="1"/>
                      <a:pt x="113" y="57"/>
                    </a:cubicBezTo>
                    <a:cubicBezTo>
                      <a:pt x="1" y="113"/>
                      <a:pt x="1" y="288"/>
                      <a:pt x="113" y="379"/>
                    </a:cubicBezTo>
                    <a:cubicBezTo>
                      <a:pt x="157" y="398"/>
                      <a:pt x="212" y="418"/>
                      <a:pt x="273" y="418"/>
                    </a:cubicBezTo>
                    <a:cubicBezTo>
                      <a:pt x="298" y="418"/>
                      <a:pt x="324" y="415"/>
                      <a:pt x="350" y="407"/>
                    </a:cubicBezTo>
                    <a:cubicBezTo>
                      <a:pt x="406" y="379"/>
                      <a:pt x="490" y="288"/>
                      <a:pt x="490" y="204"/>
                    </a:cubicBezTo>
                    <a:cubicBezTo>
                      <a:pt x="490" y="113"/>
                      <a:pt x="434" y="29"/>
                      <a:pt x="350" y="1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2615;p60">
                <a:extLst>
                  <a:ext uri="{FF2B5EF4-FFF2-40B4-BE49-F238E27FC236}">
                    <a16:creationId xmlns:a16="http://schemas.microsoft.com/office/drawing/2014/main" id="{874EAEE7-3C6A-A8C5-438A-86415173349D}"/>
                  </a:ext>
                </a:extLst>
              </p:cNvPr>
              <p:cNvSpPr/>
              <p:nvPr/>
            </p:nvSpPr>
            <p:spPr>
              <a:xfrm>
                <a:off x="6302486" y="4313614"/>
                <a:ext cx="13243" cy="1003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41" extrusionOk="0">
                    <a:moveTo>
                      <a:pt x="294" y="0"/>
                    </a:moveTo>
                    <a:cubicBezTo>
                      <a:pt x="1" y="0"/>
                      <a:pt x="1" y="441"/>
                      <a:pt x="294" y="441"/>
                    </a:cubicBezTo>
                    <a:cubicBezTo>
                      <a:pt x="581" y="441"/>
                      <a:pt x="581" y="0"/>
                      <a:pt x="294" y="0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2616;p60">
                <a:extLst>
                  <a:ext uri="{FF2B5EF4-FFF2-40B4-BE49-F238E27FC236}">
                    <a16:creationId xmlns:a16="http://schemas.microsoft.com/office/drawing/2014/main" id="{418D2623-71CF-6CC5-DDE0-742332D15EAA}"/>
                  </a:ext>
                </a:extLst>
              </p:cNvPr>
              <p:cNvSpPr/>
              <p:nvPr/>
            </p:nvSpPr>
            <p:spPr>
              <a:xfrm>
                <a:off x="6524620" y="4331522"/>
                <a:ext cx="17203" cy="17908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7" extrusionOk="0">
                    <a:moveTo>
                      <a:pt x="337" y="0"/>
                    </a:moveTo>
                    <a:cubicBezTo>
                      <a:pt x="323" y="0"/>
                      <a:pt x="308" y="1"/>
                      <a:pt x="294" y="3"/>
                    </a:cubicBezTo>
                    <a:cubicBezTo>
                      <a:pt x="231" y="3"/>
                      <a:pt x="175" y="3"/>
                      <a:pt x="147" y="31"/>
                    </a:cubicBezTo>
                    <a:cubicBezTo>
                      <a:pt x="84" y="59"/>
                      <a:pt x="56" y="87"/>
                      <a:pt x="28" y="150"/>
                    </a:cubicBezTo>
                    <a:cubicBezTo>
                      <a:pt x="0" y="178"/>
                      <a:pt x="0" y="234"/>
                      <a:pt x="0" y="297"/>
                    </a:cubicBezTo>
                    <a:lnTo>
                      <a:pt x="0" y="409"/>
                    </a:lnTo>
                    <a:cubicBezTo>
                      <a:pt x="28" y="437"/>
                      <a:pt x="28" y="472"/>
                      <a:pt x="56" y="500"/>
                    </a:cubicBezTo>
                    <a:lnTo>
                      <a:pt x="56" y="528"/>
                    </a:lnTo>
                    <a:cubicBezTo>
                      <a:pt x="56" y="528"/>
                      <a:pt x="56" y="556"/>
                      <a:pt x="84" y="584"/>
                    </a:cubicBezTo>
                    <a:cubicBezTo>
                      <a:pt x="84" y="674"/>
                      <a:pt x="175" y="758"/>
                      <a:pt x="259" y="758"/>
                    </a:cubicBezTo>
                    <a:lnTo>
                      <a:pt x="294" y="786"/>
                    </a:lnTo>
                    <a:cubicBezTo>
                      <a:pt x="294" y="778"/>
                      <a:pt x="291" y="773"/>
                      <a:pt x="287" y="769"/>
                    </a:cubicBezTo>
                    <a:lnTo>
                      <a:pt x="287" y="769"/>
                    </a:lnTo>
                    <a:cubicBezTo>
                      <a:pt x="345" y="786"/>
                      <a:pt x="415" y="786"/>
                      <a:pt x="468" y="786"/>
                    </a:cubicBezTo>
                    <a:cubicBezTo>
                      <a:pt x="552" y="758"/>
                      <a:pt x="608" y="702"/>
                      <a:pt x="643" y="646"/>
                    </a:cubicBezTo>
                    <a:cubicBezTo>
                      <a:pt x="727" y="556"/>
                      <a:pt x="755" y="437"/>
                      <a:pt x="699" y="325"/>
                    </a:cubicBezTo>
                    <a:cubicBezTo>
                      <a:pt x="673" y="163"/>
                      <a:pt x="521" y="0"/>
                      <a:pt x="337" y="0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2617;p60">
                <a:extLst>
                  <a:ext uri="{FF2B5EF4-FFF2-40B4-BE49-F238E27FC236}">
                    <a16:creationId xmlns:a16="http://schemas.microsoft.com/office/drawing/2014/main" id="{6792B69E-9DFD-C680-A102-4CD50C845917}"/>
                  </a:ext>
                </a:extLst>
              </p:cNvPr>
              <p:cNvSpPr/>
              <p:nvPr/>
            </p:nvSpPr>
            <p:spPr>
              <a:xfrm>
                <a:off x="6519364" y="4316299"/>
                <a:ext cx="12584" cy="12606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54" extrusionOk="0">
                    <a:moveTo>
                      <a:pt x="287" y="1"/>
                    </a:moveTo>
                    <a:cubicBezTo>
                      <a:pt x="203" y="1"/>
                      <a:pt x="140" y="29"/>
                      <a:pt x="84" y="92"/>
                    </a:cubicBezTo>
                    <a:cubicBezTo>
                      <a:pt x="56" y="120"/>
                      <a:pt x="0" y="204"/>
                      <a:pt x="28" y="267"/>
                    </a:cubicBezTo>
                    <a:lnTo>
                      <a:pt x="28" y="295"/>
                    </a:lnTo>
                    <a:lnTo>
                      <a:pt x="28" y="378"/>
                    </a:lnTo>
                    <a:cubicBezTo>
                      <a:pt x="56" y="406"/>
                      <a:pt x="56" y="441"/>
                      <a:pt x="84" y="469"/>
                    </a:cubicBezTo>
                    <a:cubicBezTo>
                      <a:pt x="140" y="525"/>
                      <a:pt x="203" y="553"/>
                      <a:pt x="287" y="553"/>
                    </a:cubicBezTo>
                    <a:cubicBezTo>
                      <a:pt x="350" y="553"/>
                      <a:pt x="406" y="525"/>
                      <a:pt x="462" y="469"/>
                    </a:cubicBezTo>
                    <a:cubicBezTo>
                      <a:pt x="462" y="469"/>
                      <a:pt x="490" y="441"/>
                      <a:pt x="490" y="406"/>
                    </a:cubicBezTo>
                    <a:cubicBezTo>
                      <a:pt x="525" y="378"/>
                      <a:pt x="525" y="351"/>
                      <a:pt x="525" y="295"/>
                    </a:cubicBezTo>
                    <a:cubicBezTo>
                      <a:pt x="525" y="295"/>
                      <a:pt x="525" y="267"/>
                      <a:pt x="553" y="267"/>
                    </a:cubicBezTo>
                    <a:cubicBezTo>
                      <a:pt x="553" y="232"/>
                      <a:pt x="525" y="204"/>
                      <a:pt x="525" y="176"/>
                    </a:cubicBezTo>
                    <a:cubicBezTo>
                      <a:pt x="490" y="120"/>
                      <a:pt x="490" y="92"/>
                      <a:pt x="462" y="92"/>
                    </a:cubicBezTo>
                    <a:cubicBezTo>
                      <a:pt x="406" y="29"/>
                      <a:pt x="350" y="1"/>
                      <a:pt x="287" y="1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2618;p60">
                <a:extLst>
                  <a:ext uri="{FF2B5EF4-FFF2-40B4-BE49-F238E27FC236}">
                    <a16:creationId xmlns:a16="http://schemas.microsoft.com/office/drawing/2014/main" id="{561CC85F-8383-FE82-797F-1F872CA06FB6}"/>
                  </a:ext>
                </a:extLst>
              </p:cNvPr>
              <p:cNvSpPr/>
              <p:nvPr/>
            </p:nvSpPr>
            <p:spPr>
              <a:xfrm>
                <a:off x="6542437" y="4319644"/>
                <a:ext cx="669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23" extrusionOk="0">
                    <a:moveTo>
                      <a:pt x="147" y="1"/>
                    </a:moveTo>
                    <a:cubicBezTo>
                      <a:pt x="63" y="1"/>
                      <a:pt x="0" y="57"/>
                      <a:pt x="0" y="148"/>
                    </a:cubicBezTo>
                    <a:lnTo>
                      <a:pt x="0" y="176"/>
                    </a:lnTo>
                    <a:cubicBezTo>
                      <a:pt x="0" y="231"/>
                      <a:pt x="63" y="322"/>
                      <a:pt x="147" y="322"/>
                    </a:cubicBezTo>
                    <a:cubicBezTo>
                      <a:pt x="238" y="322"/>
                      <a:pt x="294" y="259"/>
                      <a:pt x="294" y="176"/>
                    </a:cubicBezTo>
                    <a:lnTo>
                      <a:pt x="294" y="148"/>
                    </a:lnTo>
                    <a:cubicBezTo>
                      <a:pt x="294" y="57"/>
                      <a:pt x="238" y="1"/>
                      <a:pt x="147" y="1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2619;p60">
                <a:extLst>
                  <a:ext uri="{FF2B5EF4-FFF2-40B4-BE49-F238E27FC236}">
                    <a16:creationId xmlns:a16="http://schemas.microsoft.com/office/drawing/2014/main" id="{B9747D4E-F9F8-9180-E8EC-95C7C2394398}"/>
                  </a:ext>
                </a:extLst>
              </p:cNvPr>
              <p:cNvSpPr/>
              <p:nvPr/>
            </p:nvSpPr>
            <p:spPr>
              <a:xfrm>
                <a:off x="6462226" y="4301030"/>
                <a:ext cx="16588" cy="16566"/>
              </a:xfrm>
              <a:custGeom>
                <a:avLst/>
                <a:gdLst/>
                <a:ahLst/>
                <a:cxnLst/>
                <a:rect l="l" t="t" r="r" b="b"/>
                <a:pathLst>
                  <a:path w="729" h="728" extrusionOk="0">
                    <a:moveTo>
                      <a:pt x="379" y="1"/>
                    </a:moveTo>
                    <a:cubicBezTo>
                      <a:pt x="295" y="1"/>
                      <a:pt x="176" y="29"/>
                      <a:pt x="120" y="92"/>
                    </a:cubicBezTo>
                    <a:cubicBezTo>
                      <a:pt x="64" y="175"/>
                      <a:pt x="1" y="266"/>
                      <a:pt x="29" y="350"/>
                    </a:cubicBezTo>
                    <a:lnTo>
                      <a:pt x="29" y="441"/>
                    </a:lnTo>
                    <a:lnTo>
                      <a:pt x="29" y="469"/>
                    </a:lnTo>
                    <a:lnTo>
                      <a:pt x="64" y="497"/>
                    </a:lnTo>
                    <a:lnTo>
                      <a:pt x="64" y="553"/>
                    </a:lnTo>
                    <a:cubicBezTo>
                      <a:pt x="92" y="588"/>
                      <a:pt x="148" y="644"/>
                      <a:pt x="204" y="672"/>
                    </a:cubicBezTo>
                    <a:cubicBezTo>
                      <a:pt x="267" y="700"/>
                      <a:pt x="323" y="728"/>
                      <a:pt x="379" y="728"/>
                    </a:cubicBezTo>
                    <a:cubicBezTo>
                      <a:pt x="442" y="728"/>
                      <a:pt x="497" y="700"/>
                      <a:pt x="525" y="672"/>
                    </a:cubicBezTo>
                    <a:lnTo>
                      <a:pt x="553" y="672"/>
                    </a:lnTo>
                    <a:cubicBezTo>
                      <a:pt x="588" y="644"/>
                      <a:pt x="616" y="644"/>
                      <a:pt x="644" y="616"/>
                    </a:cubicBezTo>
                    <a:cubicBezTo>
                      <a:pt x="672" y="553"/>
                      <a:pt x="700" y="497"/>
                      <a:pt x="728" y="441"/>
                    </a:cubicBezTo>
                    <a:lnTo>
                      <a:pt x="728" y="350"/>
                    </a:lnTo>
                    <a:lnTo>
                      <a:pt x="728" y="266"/>
                    </a:lnTo>
                    <a:cubicBezTo>
                      <a:pt x="700" y="238"/>
                      <a:pt x="700" y="203"/>
                      <a:pt x="672" y="175"/>
                    </a:cubicBezTo>
                    <a:cubicBezTo>
                      <a:pt x="672" y="147"/>
                      <a:pt x="644" y="120"/>
                      <a:pt x="644" y="120"/>
                    </a:cubicBezTo>
                    <a:lnTo>
                      <a:pt x="616" y="92"/>
                    </a:lnTo>
                    <a:cubicBezTo>
                      <a:pt x="588" y="64"/>
                      <a:pt x="553" y="29"/>
                      <a:pt x="497" y="29"/>
                    </a:cubicBezTo>
                    <a:cubicBezTo>
                      <a:pt x="469" y="1"/>
                      <a:pt x="414" y="1"/>
                      <a:pt x="379" y="1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2620;p60">
                <a:extLst>
                  <a:ext uri="{FF2B5EF4-FFF2-40B4-BE49-F238E27FC236}">
                    <a16:creationId xmlns:a16="http://schemas.microsoft.com/office/drawing/2014/main" id="{AF637412-80C3-BDAC-C06F-AA19AB9B0A2C}"/>
                  </a:ext>
                </a:extLst>
              </p:cNvPr>
              <p:cNvSpPr/>
              <p:nvPr/>
            </p:nvSpPr>
            <p:spPr>
              <a:xfrm>
                <a:off x="6457630" y="4280255"/>
                <a:ext cx="12584" cy="1142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02" extrusionOk="0">
                    <a:moveTo>
                      <a:pt x="247" y="0"/>
                    </a:moveTo>
                    <a:cubicBezTo>
                      <a:pt x="225" y="0"/>
                      <a:pt x="202" y="3"/>
                      <a:pt x="175" y="12"/>
                    </a:cubicBezTo>
                    <a:cubicBezTo>
                      <a:pt x="119" y="12"/>
                      <a:pt x="56" y="68"/>
                      <a:pt x="28" y="130"/>
                    </a:cubicBezTo>
                    <a:cubicBezTo>
                      <a:pt x="28" y="158"/>
                      <a:pt x="0" y="242"/>
                      <a:pt x="28" y="305"/>
                    </a:cubicBezTo>
                    <a:cubicBezTo>
                      <a:pt x="28" y="361"/>
                      <a:pt x="91" y="417"/>
                      <a:pt x="119" y="452"/>
                    </a:cubicBezTo>
                    <a:cubicBezTo>
                      <a:pt x="147" y="452"/>
                      <a:pt x="175" y="452"/>
                      <a:pt x="175" y="480"/>
                    </a:cubicBezTo>
                    <a:cubicBezTo>
                      <a:pt x="203" y="494"/>
                      <a:pt x="233" y="501"/>
                      <a:pt x="266" y="501"/>
                    </a:cubicBezTo>
                    <a:cubicBezTo>
                      <a:pt x="299" y="501"/>
                      <a:pt x="336" y="494"/>
                      <a:pt x="378" y="480"/>
                    </a:cubicBezTo>
                    <a:cubicBezTo>
                      <a:pt x="406" y="480"/>
                      <a:pt x="469" y="417"/>
                      <a:pt x="497" y="389"/>
                    </a:cubicBezTo>
                    <a:cubicBezTo>
                      <a:pt x="525" y="333"/>
                      <a:pt x="553" y="277"/>
                      <a:pt x="525" y="186"/>
                    </a:cubicBezTo>
                    <a:cubicBezTo>
                      <a:pt x="525" y="130"/>
                      <a:pt x="469" y="103"/>
                      <a:pt x="406" y="68"/>
                    </a:cubicBezTo>
                    <a:cubicBezTo>
                      <a:pt x="406" y="40"/>
                      <a:pt x="378" y="40"/>
                      <a:pt x="378" y="40"/>
                    </a:cubicBezTo>
                    <a:cubicBezTo>
                      <a:pt x="338" y="20"/>
                      <a:pt x="299" y="0"/>
                      <a:pt x="247" y="0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2621;p60">
                <a:extLst>
                  <a:ext uri="{FF2B5EF4-FFF2-40B4-BE49-F238E27FC236}">
                    <a16:creationId xmlns:a16="http://schemas.microsoft.com/office/drawing/2014/main" id="{1233A501-3319-0981-5507-9408536A831C}"/>
                  </a:ext>
                </a:extLst>
              </p:cNvPr>
              <p:cNvSpPr/>
              <p:nvPr/>
            </p:nvSpPr>
            <p:spPr>
              <a:xfrm>
                <a:off x="6474172" y="4283213"/>
                <a:ext cx="14654" cy="11946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25" extrusionOk="0">
                    <a:moveTo>
                      <a:pt x="322" y="0"/>
                    </a:moveTo>
                    <a:cubicBezTo>
                      <a:pt x="0" y="0"/>
                      <a:pt x="0" y="525"/>
                      <a:pt x="322" y="525"/>
                    </a:cubicBezTo>
                    <a:cubicBezTo>
                      <a:pt x="644" y="525"/>
                      <a:pt x="644" y="0"/>
                      <a:pt x="322" y="0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2622;p60">
                <a:extLst>
                  <a:ext uri="{FF2B5EF4-FFF2-40B4-BE49-F238E27FC236}">
                    <a16:creationId xmlns:a16="http://schemas.microsoft.com/office/drawing/2014/main" id="{6ACEACE3-AF7B-0510-DAB6-100968F3FDDD}"/>
                  </a:ext>
                </a:extLst>
              </p:cNvPr>
              <p:cNvSpPr/>
              <p:nvPr/>
            </p:nvSpPr>
            <p:spPr>
              <a:xfrm>
                <a:off x="6479588" y="4517908"/>
                <a:ext cx="11946" cy="12424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46" extrusionOk="0">
                    <a:moveTo>
                      <a:pt x="259" y="0"/>
                    </a:moveTo>
                    <a:cubicBezTo>
                      <a:pt x="203" y="0"/>
                      <a:pt x="175" y="0"/>
                      <a:pt x="112" y="28"/>
                    </a:cubicBezTo>
                    <a:cubicBezTo>
                      <a:pt x="84" y="28"/>
                      <a:pt x="84" y="56"/>
                      <a:pt x="56" y="84"/>
                    </a:cubicBezTo>
                    <a:cubicBezTo>
                      <a:pt x="28" y="112"/>
                      <a:pt x="28" y="147"/>
                      <a:pt x="28" y="175"/>
                    </a:cubicBezTo>
                    <a:cubicBezTo>
                      <a:pt x="0" y="231"/>
                      <a:pt x="0" y="287"/>
                      <a:pt x="0" y="350"/>
                    </a:cubicBezTo>
                    <a:cubicBezTo>
                      <a:pt x="28" y="434"/>
                      <a:pt x="84" y="497"/>
                      <a:pt x="175" y="525"/>
                    </a:cubicBezTo>
                    <a:cubicBezTo>
                      <a:pt x="203" y="539"/>
                      <a:pt x="231" y="546"/>
                      <a:pt x="255" y="546"/>
                    </a:cubicBezTo>
                    <a:cubicBezTo>
                      <a:pt x="280" y="546"/>
                      <a:pt x="301" y="539"/>
                      <a:pt x="315" y="525"/>
                    </a:cubicBezTo>
                    <a:cubicBezTo>
                      <a:pt x="350" y="525"/>
                      <a:pt x="406" y="497"/>
                      <a:pt x="434" y="462"/>
                    </a:cubicBezTo>
                    <a:cubicBezTo>
                      <a:pt x="462" y="434"/>
                      <a:pt x="490" y="406"/>
                      <a:pt x="490" y="350"/>
                    </a:cubicBezTo>
                    <a:cubicBezTo>
                      <a:pt x="525" y="287"/>
                      <a:pt x="490" y="231"/>
                      <a:pt x="490" y="175"/>
                    </a:cubicBezTo>
                    <a:lnTo>
                      <a:pt x="462" y="112"/>
                    </a:lnTo>
                    <a:cubicBezTo>
                      <a:pt x="462" y="84"/>
                      <a:pt x="434" y="56"/>
                      <a:pt x="406" y="56"/>
                    </a:cubicBezTo>
                    <a:cubicBezTo>
                      <a:pt x="350" y="0"/>
                      <a:pt x="315" y="0"/>
                      <a:pt x="259" y="0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2623;p60">
                <a:extLst>
                  <a:ext uri="{FF2B5EF4-FFF2-40B4-BE49-F238E27FC236}">
                    <a16:creationId xmlns:a16="http://schemas.microsoft.com/office/drawing/2014/main" id="{E54256EC-9E2A-7A67-AD07-67D8DCFA529E}"/>
                  </a:ext>
                </a:extLst>
              </p:cNvPr>
              <p:cNvSpPr/>
              <p:nvPr/>
            </p:nvSpPr>
            <p:spPr>
              <a:xfrm>
                <a:off x="6481500" y="4506827"/>
                <a:ext cx="8601" cy="6735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96" extrusionOk="0">
                    <a:moveTo>
                      <a:pt x="219" y="0"/>
                    </a:moveTo>
                    <a:cubicBezTo>
                      <a:pt x="184" y="0"/>
                      <a:pt x="152" y="14"/>
                      <a:pt x="119" y="47"/>
                    </a:cubicBezTo>
                    <a:cubicBezTo>
                      <a:pt x="119" y="47"/>
                      <a:pt x="107" y="59"/>
                      <a:pt x="98" y="59"/>
                    </a:cubicBezTo>
                    <a:cubicBezTo>
                      <a:pt x="94" y="59"/>
                      <a:pt x="91" y="56"/>
                      <a:pt x="91" y="47"/>
                    </a:cubicBezTo>
                    <a:lnTo>
                      <a:pt x="91" y="75"/>
                    </a:lnTo>
                    <a:cubicBezTo>
                      <a:pt x="56" y="75"/>
                      <a:pt x="56" y="110"/>
                      <a:pt x="56" y="110"/>
                    </a:cubicBezTo>
                    <a:lnTo>
                      <a:pt x="28" y="110"/>
                    </a:lnTo>
                    <a:cubicBezTo>
                      <a:pt x="0" y="166"/>
                      <a:pt x="0" y="222"/>
                      <a:pt x="28" y="249"/>
                    </a:cubicBezTo>
                    <a:cubicBezTo>
                      <a:pt x="73" y="274"/>
                      <a:pt x="114" y="296"/>
                      <a:pt x="145" y="296"/>
                    </a:cubicBezTo>
                    <a:cubicBezTo>
                      <a:pt x="157" y="296"/>
                      <a:pt x="167" y="292"/>
                      <a:pt x="175" y="284"/>
                    </a:cubicBezTo>
                    <a:cubicBezTo>
                      <a:pt x="203" y="284"/>
                      <a:pt x="231" y="284"/>
                      <a:pt x="266" y="249"/>
                    </a:cubicBezTo>
                    <a:cubicBezTo>
                      <a:pt x="322" y="249"/>
                      <a:pt x="378" y="194"/>
                      <a:pt x="350" y="138"/>
                    </a:cubicBezTo>
                    <a:cubicBezTo>
                      <a:pt x="350" y="75"/>
                      <a:pt x="350" y="47"/>
                      <a:pt x="294" y="19"/>
                    </a:cubicBezTo>
                    <a:cubicBezTo>
                      <a:pt x="268" y="7"/>
                      <a:pt x="243" y="0"/>
                      <a:pt x="219" y="0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2624;p60">
                <a:extLst>
                  <a:ext uri="{FF2B5EF4-FFF2-40B4-BE49-F238E27FC236}">
                    <a16:creationId xmlns:a16="http://schemas.microsoft.com/office/drawing/2014/main" id="{4E730623-12F9-BD8C-44CC-6B78391D6BEE}"/>
                  </a:ext>
                </a:extLst>
              </p:cNvPr>
              <p:cNvSpPr/>
              <p:nvPr/>
            </p:nvSpPr>
            <p:spPr>
              <a:xfrm>
                <a:off x="6500750" y="4513926"/>
                <a:ext cx="15291" cy="11946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25" extrusionOk="0">
                    <a:moveTo>
                      <a:pt x="350" y="0"/>
                    </a:moveTo>
                    <a:cubicBezTo>
                      <a:pt x="0" y="0"/>
                      <a:pt x="0" y="525"/>
                      <a:pt x="350" y="525"/>
                    </a:cubicBezTo>
                    <a:cubicBezTo>
                      <a:pt x="671" y="525"/>
                      <a:pt x="671" y="0"/>
                      <a:pt x="350" y="0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2625;p60">
                <a:extLst>
                  <a:ext uri="{FF2B5EF4-FFF2-40B4-BE49-F238E27FC236}">
                    <a16:creationId xmlns:a16="http://schemas.microsoft.com/office/drawing/2014/main" id="{FEACD607-78A8-8438-5446-F8675EBB0AB2}"/>
                  </a:ext>
                </a:extLst>
              </p:cNvPr>
              <p:cNvSpPr/>
              <p:nvPr/>
            </p:nvSpPr>
            <p:spPr>
              <a:xfrm>
                <a:off x="6622785" y="4382653"/>
                <a:ext cx="16566" cy="14518"/>
              </a:xfrm>
              <a:custGeom>
                <a:avLst/>
                <a:gdLst/>
                <a:ahLst/>
                <a:cxnLst/>
                <a:rect l="l" t="t" r="r" b="b"/>
                <a:pathLst>
                  <a:path w="728" h="638" extrusionOk="0">
                    <a:moveTo>
                      <a:pt x="315" y="1"/>
                    </a:moveTo>
                    <a:cubicBezTo>
                      <a:pt x="231" y="1"/>
                      <a:pt x="175" y="29"/>
                      <a:pt x="112" y="85"/>
                    </a:cubicBezTo>
                    <a:cubicBezTo>
                      <a:pt x="84" y="113"/>
                      <a:pt x="56" y="176"/>
                      <a:pt x="28" y="231"/>
                    </a:cubicBezTo>
                    <a:cubicBezTo>
                      <a:pt x="0" y="378"/>
                      <a:pt x="56" y="525"/>
                      <a:pt x="175" y="581"/>
                    </a:cubicBezTo>
                    <a:cubicBezTo>
                      <a:pt x="231" y="609"/>
                      <a:pt x="259" y="637"/>
                      <a:pt x="315" y="637"/>
                    </a:cubicBezTo>
                    <a:cubicBezTo>
                      <a:pt x="378" y="637"/>
                      <a:pt x="406" y="637"/>
                      <a:pt x="434" y="609"/>
                    </a:cubicBezTo>
                    <a:lnTo>
                      <a:pt x="553" y="609"/>
                    </a:lnTo>
                    <a:cubicBezTo>
                      <a:pt x="637" y="581"/>
                      <a:pt x="700" y="497"/>
                      <a:pt x="727" y="406"/>
                    </a:cubicBezTo>
                    <a:cubicBezTo>
                      <a:pt x="727" y="378"/>
                      <a:pt x="727" y="322"/>
                      <a:pt x="700" y="287"/>
                    </a:cubicBezTo>
                    <a:lnTo>
                      <a:pt x="727" y="287"/>
                    </a:lnTo>
                    <a:cubicBezTo>
                      <a:pt x="700" y="287"/>
                      <a:pt x="700" y="287"/>
                      <a:pt x="700" y="259"/>
                    </a:cubicBezTo>
                    <a:cubicBezTo>
                      <a:pt x="665" y="231"/>
                      <a:pt x="665" y="203"/>
                      <a:pt x="665" y="176"/>
                    </a:cubicBezTo>
                    <a:cubicBezTo>
                      <a:pt x="609" y="113"/>
                      <a:pt x="581" y="57"/>
                      <a:pt x="490" y="29"/>
                    </a:cubicBezTo>
                    <a:cubicBezTo>
                      <a:pt x="434" y="1"/>
                      <a:pt x="378" y="1"/>
                      <a:pt x="315" y="1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2626;p60">
                <a:extLst>
                  <a:ext uri="{FF2B5EF4-FFF2-40B4-BE49-F238E27FC236}">
                    <a16:creationId xmlns:a16="http://schemas.microsoft.com/office/drawing/2014/main" id="{4229C012-E28C-4C6C-141E-E640F0D0BEC9}"/>
                  </a:ext>
                </a:extLst>
              </p:cNvPr>
              <p:cNvSpPr/>
              <p:nvPr/>
            </p:nvSpPr>
            <p:spPr>
              <a:xfrm>
                <a:off x="6628042" y="4366110"/>
                <a:ext cx="11309" cy="958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421" extrusionOk="0">
                    <a:moveTo>
                      <a:pt x="259" y="1"/>
                    </a:moveTo>
                    <a:cubicBezTo>
                      <a:pt x="203" y="1"/>
                      <a:pt x="147" y="1"/>
                      <a:pt x="119" y="28"/>
                    </a:cubicBezTo>
                    <a:cubicBezTo>
                      <a:pt x="56" y="56"/>
                      <a:pt x="28" y="84"/>
                      <a:pt x="28" y="112"/>
                    </a:cubicBezTo>
                    <a:cubicBezTo>
                      <a:pt x="28" y="140"/>
                      <a:pt x="28" y="140"/>
                      <a:pt x="0" y="175"/>
                    </a:cubicBezTo>
                    <a:cubicBezTo>
                      <a:pt x="0" y="203"/>
                      <a:pt x="0" y="259"/>
                      <a:pt x="28" y="287"/>
                    </a:cubicBezTo>
                    <a:cubicBezTo>
                      <a:pt x="28" y="315"/>
                      <a:pt x="56" y="315"/>
                      <a:pt x="56" y="315"/>
                    </a:cubicBezTo>
                    <a:lnTo>
                      <a:pt x="84" y="350"/>
                    </a:lnTo>
                    <a:lnTo>
                      <a:pt x="119" y="378"/>
                    </a:lnTo>
                    <a:lnTo>
                      <a:pt x="147" y="378"/>
                    </a:lnTo>
                    <a:cubicBezTo>
                      <a:pt x="175" y="406"/>
                      <a:pt x="212" y="420"/>
                      <a:pt x="252" y="420"/>
                    </a:cubicBezTo>
                    <a:cubicBezTo>
                      <a:pt x="292" y="420"/>
                      <a:pt x="336" y="406"/>
                      <a:pt x="378" y="378"/>
                    </a:cubicBezTo>
                    <a:cubicBezTo>
                      <a:pt x="469" y="315"/>
                      <a:pt x="496" y="203"/>
                      <a:pt x="434" y="112"/>
                    </a:cubicBezTo>
                    <a:cubicBezTo>
                      <a:pt x="378" y="56"/>
                      <a:pt x="322" y="1"/>
                      <a:pt x="259" y="1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2627;p60">
                <a:extLst>
                  <a:ext uri="{FF2B5EF4-FFF2-40B4-BE49-F238E27FC236}">
                    <a16:creationId xmlns:a16="http://schemas.microsoft.com/office/drawing/2014/main" id="{C3661510-EC9B-9B55-5A1D-D63528171703}"/>
                  </a:ext>
                </a:extLst>
              </p:cNvPr>
              <p:cNvSpPr/>
              <p:nvPr/>
            </p:nvSpPr>
            <p:spPr>
              <a:xfrm>
                <a:off x="6648567" y="4373027"/>
                <a:ext cx="10672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63" extrusionOk="0">
                    <a:moveTo>
                      <a:pt x="245" y="0"/>
                    </a:moveTo>
                    <a:cubicBezTo>
                      <a:pt x="222" y="0"/>
                      <a:pt x="199" y="4"/>
                      <a:pt x="175" y="11"/>
                    </a:cubicBezTo>
                    <a:cubicBezTo>
                      <a:pt x="147" y="46"/>
                      <a:pt x="119" y="46"/>
                      <a:pt x="119" y="46"/>
                    </a:cubicBezTo>
                    <a:cubicBezTo>
                      <a:pt x="28" y="102"/>
                      <a:pt x="0" y="158"/>
                      <a:pt x="0" y="249"/>
                    </a:cubicBezTo>
                    <a:cubicBezTo>
                      <a:pt x="0" y="305"/>
                      <a:pt x="28" y="396"/>
                      <a:pt x="119" y="424"/>
                    </a:cubicBezTo>
                    <a:cubicBezTo>
                      <a:pt x="119" y="452"/>
                      <a:pt x="147" y="452"/>
                      <a:pt x="175" y="452"/>
                    </a:cubicBezTo>
                    <a:cubicBezTo>
                      <a:pt x="199" y="459"/>
                      <a:pt x="223" y="463"/>
                      <a:pt x="246" y="463"/>
                    </a:cubicBezTo>
                    <a:cubicBezTo>
                      <a:pt x="309" y="463"/>
                      <a:pt x="365" y="437"/>
                      <a:pt x="406" y="396"/>
                    </a:cubicBezTo>
                    <a:cubicBezTo>
                      <a:pt x="441" y="361"/>
                      <a:pt x="469" y="305"/>
                      <a:pt x="469" y="249"/>
                    </a:cubicBezTo>
                    <a:cubicBezTo>
                      <a:pt x="469" y="186"/>
                      <a:pt x="441" y="130"/>
                      <a:pt x="406" y="74"/>
                    </a:cubicBezTo>
                    <a:cubicBezTo>
                      <a:pt x="364" y="28"/>
                      <a:pt x="308" y="0"/>
                      <a:pt x="245" y="0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2628;p60">
                <a:extLst>
                  <a:ext uri="{FF2B5EF4-FFF2-40B4-BE49-F238E27FC236}">
                    <a16:creationId xmlns:a16="http://schemas.microsoft.com/office/drawing/2014/main" id="{C0E9C86E-F4A3-7EC2-9E10-90D3935B89BD}"/>
                  </a:ext>
                </a:extLst>
              </p:cNvPr>
              <p:cNvSpPr/>
              <p:nvPr/>
            </p:nvSpPr>
            <p:spPr>
              <a:xfrm>
                <a:off x="6593500" y="4137945"/>
                <a:ext cx="16566" cy="17999"/>
              </a:xfrm>
              <a:custGeom>
                <a:avLst/>
                <a:gdLst/>
                <a:ahLst/>
                <a:cxnLst/>
                <a:rect l="l" t="t" r="r" b="b"/>
                <a:pathLst>
                  <a:path w="728" h="791" extrusionOk="0">
                    <a:moveTo>
                      <a:pt x="350" y="0"/>
                    </a:moveTo>
                    <a:cubicBezTo>
                      <a:pt x="322" y="0"/>
                      <a:pt x="294" y="28"/>
                      <a:pt x="294" y="28"/>
                    </a:cubicBezTo>
                    <a:cubicBezTo>
                      <a:pt x="238" y="63"/>
                      <a:pt x="203" y="91"/>
                      <a:pt x="176" y="119"/>
                    </a:cubicBezTo>
                    <a:cubicBezTo>
                      <a:pt x="148" y="119"/>
                      <a:pt x="120" y="147"/>
                      <a:pt x="92" y="175"/>
                    </a:cubicBezTo>
                    <a:cubicBezTo>
                      <a:pt x="29" y="238"/>
                      <a:pt x="1" y="322"/>
                      <a:pt x="1" y="413"/>
                    </a:cubicBezTo>
                    <a:lnTo>
                      <a:pt x="1" y="525"/>
                    </a:lnTo>
                    <a:cubicBezTo>
                      <a:pt x="29" y="588"/>
                      <a:pt x="29" y="616"/>
                      <a:pt x="64" y="644"/>
                    </a:cubicBezTo>
                    <a:cubicBezTo>
                      <a:pt x="120" y="700"/>
                      <a:pt x="148" y="728"/>
                      <a:pt x="203" y="728"/>
                    </a:cubicBezTo>
                    <a:cubicBezTo>
                      <a:pt x="266" y="763"/>
                      <a:pt x="294" y="763"/>
                      <a:pt x="350" y="791"/>
                    </a:cubicBezTo>
                    <a:cubicBezTo>
                      <a:pt x="413" y="791"/>
                      <a:pt x="469" y="763"/>
                      <a:pt x="525" y="728"/>
                    </a:cubicBezTo>
                    <a:cubicBezTo>
                      <a:pt x="616" y="672"/>
                      <a:pt x="672" y="588"/>
                      <a:pt x="700" y="497"/>
                    </a:cubicBezTo>
                    <a:cubicBezTo>
                      <a:pt x="728" y="413"/>
                      <a:pt x="728" y="322"/>
                      <a:pt x="700" y="238"/>
                    </a:cubicBezTo>
                    <a:cubicBezTo>
                      <a:pt x="672" y="175"/>
                      <a:pt x="644" y="147"/>
                      <a:pt x="616" y="91"/>
                    </a:cubicBezTo>
                    <a:cubicBezTo>
                      <a:pt x="588" y="91"/>
                      <a:pt x="588" y="63"/>
                      <a:pt x="553" y="63"/>
                    </a:cubicBezTo>
                    <a:cubicBezTo>
                      <a:pt x="525" y="28"/>
                      <a:pt x="469" y="0"/>
                      <a:pt x="441" y="0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2629;p60">
                <a:extLst>
                  <a:ext uri="{FF2B5EF4-FFF2-40B4-BE49-F238E27FC236}">
                    <a16:creationId xmlns:a16="http://schemas.microsoft.com/office/drawing/2014/main" id="{70798326-4D0E-6B22-5BAB-C0EB524DB785}"/>
                  </a:ext>
                </a:extLst>
              </p:cNvPr>
              <p:cNvSpPr/>
              <p:nvPr/>
            </p:nvSpPr>
            <p:spPr>
              <a:xfrm>
                <a:off x="6604809" y="4120765"/>
                <a:ext cx="14017" cy="12584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53" extrusionOk="0">
                    <a:moveTo>
                      <a:pt x="231" y="0"/>
                    </a:moveTo>
                    <a:cubicBezTo>
                      <a:pt x="203" y="0"/>
                      <a:pt x="175" y="28"/>
                      <a:pt x="147" y="56"/>
                    </a:cubicBezTo>
                    <a:cubicBezTo>
                      <a:pt x="119" y="56"/>
                      <a:pt x="119" y="84"/>
                      <a:pt x="91" y="84"/>
                    </a:cubicBezTo>
                    <a:cubicBezTo>
                      <a:pt x="28" y="175"/>
                      <a:pt x="0" y="259"/>
                      <a:pt x="28" y="350"/>
                    </a:cubicBezTo>
                    <a:cubicBezTo>
                      <a:pt x="28" y="406"/>
                      <a:pt x="56" y="434"/>
                      <a:pt x="91" y="497"/>
                    </a:cubicBezTo>
                    <a:cubicBezTo>
                      <a:pt x="119" y="525"/>
                      <a:pt x="175" y="553"/>
                      <a:pt x="203" y="553"/>
                    </a:cubicBezTo>
                    <a:lnTo>
                      <a:pt x="378" y="553"/>
                    </a:lnTo>
                    <a:cubicBezTo>
                      <a:pt x="406" y="553"/>
                      <a:pt x="406" y="525"/>
                      <a:pt x="441" y="525"/>
                    </a:cubicBezTo>
                    <a:lnTo>
                      <a:pt x="469" y="525"/>
                    </a:lnTo>
                    <a:lnTo>
                      <a:pt x="497" y="497"/>
                    </a:lnTo>
                    <a:cubicBezTo>
                      <a:pt x="497" y="497"/>
                      <a:pt x="525" y="469"/>
                      <a:pt x="525" y="434"/>
                    </a:cubicBezTo>
                    <a:cubicBezTo>
                      <a:pt x="553" y="434"/>
                      <a:pt x="553" y="406"/>
                      <a:pt x="581" y="378"/>
                    </a:cubicBezTo>
                    <a:lnTo>
                      <a:pt x="581" y="322"/>
                    </a:lnTo>
                    <a:cubicBezTo>
                      <a:pt x="615" y="259"/>
                      <a:pt x="615" y="294"/>
                      <a:pt x="581" y="231"/>
                    </a:cubicBezTo>
                    <a:lnTo>
                      <a:pt x="581" y="203"/>
                    </a:lnTo>
                    <a:cubicBezTo>
                      <a:pt x="581" y="175"/>
                      <a:pt x="553" y="147"/>
                      <a:pt x="553" y="119"/>
                    </a:cubicBezTo>
                    <a:cubicBezTo>
                      <a:pt x="553" y="84"/>
                      <a:pt x="525" y="56"/>
                      <a:pt x="497" y="56"/>
                    </a:cubicBezTo>
                    <a:cubicBezTo>
                      <a:pt x="469" y="28"/>
                      <a:pt x="441" y="28"/>
                      <a:pt x="441" y="28"/>
                    </a:cubicBezTo>
                    <a:cubicBezTo>
                      <a:pt x="406" y="0"/>
                      <a:pt x="378" y="0"/>
                      <a:pt x="322" y="0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2630;p60">
                <a:extLst>
                  <a:ext uri="{FF2B5EF4-FFF2-40B4-BE49-F238E27FC236}">
                    <a16:creationId xmlns:a16="http://schemas.microsoft.com/office/drawing/2014/main" id="{BFC08427-6CAA-9050-DF13-58880C5F8922}"/>
                  </a:ext>
                </a:extLst>
              </p:cNvPr>
              <p:cNvSpPr/>
              <p:nvPr/>
            </p:nvSpPr>
            <p:spPr>
              <a:xfrm>
                <a:off x="6477517" y="4127432"/>
                <a:ext cx="11309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497" h="463" extrusionOk="0">
                    <a:moveTo>
                      <a:pt x="203" y="1"/>
                    </a:moveTo>
                    <a:cubicBezTo>
                      <a:pt x="147" y="1"/>
                      <a:pt x="91" y="29"/>
                      <a:pt x="56" y="57"/>
                    </a:cubicBezTo>
                    <a:cubicBezTo>
                      <a:pt x="28" y="113"/>
                      <a:pt x="0" y="141"/>
                      <a:pt x="0" y="204"/>
                    </a:cubicBezTo>
                    <a:cubicBezTo>
                      <a:pt x="0" y="260"/>
                      <a:pt x="0" y="288"/>
                      <a:pt x="28" y="316"/>
                    </a:cubicBezTo>
                    <a:cubicBezTo>
                      <a:pt x="28" y="316"/>
                      <a:pt x="28" y="351"/>
                      <a:pt x="56" y="351"/>
                    </a:cubicBezTo>
                    <a:lnTo>
                      <a:pt x="56" y="379"/>
                    </a:lnTo>
                    <a:cubicBezTo>
                      <a:pt x="91" y="407"/>
                      <a:pt x="119" y="435"/>
                      <a:pt x="147" y="435"/>
                    </a:cubicBezTo>
                    <a:cubicBezTo>
                      <a:pt x="175" y="462"/>
                      <a:pt x="203" y="462"/>
                      <a:pt x="266" y="462"/>
                    </a:cubicBezTo>
                    <a:cubicBezTo>
                      <a:pt x="322" y="462"/>
                      <a:pt x="378" y="462"/>
                      <a:pt x="406" y="407"/>
                    </a:cubicBezTo>
                    <a:cubicBezTo>
                      <a:pt x="497" y="316"/>
                      <a:pt x="497" y="141"/>
                      <a:pt x="350" y="57"/>
                    </a:cubicBezTo>
                    <a:lnTo>
                      <a:pt x="322" y="57"/>
                    </a:lnTo>
                    <a:cubicBezTo>
                      <a:pt x="294" y="29"/>
                      <a:pt x="266" y="1"/>
                      <a:pt x="203" y="1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2631;p60">
                <a:extLst>
                  <a:ext uri="{FF2B5EF4-FFF2-40B4-BE49-F238E27FC236}">
                    <a16:creationId xmlns:a16="http://schemas.microsoft.com/office/drawing/2014/main" id="{5D5BE123-BD81-67EC-4637-985DECB075EC}"/>
                  </a:ext>
                </a:extLst>
              </p:cNvPr>
              <p:cNvSpPr/>
              <p:nvPr/>
            </p:nvSpPr>
            <p:spPr>
              <a:xfrm>
                <a:off x="6483548" y="4110480"/>
                <a:ext cx="13881" cy="14131"/>
              </a:xfrm>
              <a:custGeom>
                <a:avLst/>
                <a:gdLst/>
                <a:ahLst/>
                <a:cxnLst/>
                <a:rect l="l" t="t" r="r" b="b"/>
                <a:pathLst>
                  <a:path w="610" h="621" extrusionOk="0">
                    <a:moveTo>
                      <a:pt x="277" y="0"/>
                    </a:moveTo>
                    <a:cubicBezTo>
                      <a:pt x="252" y="0"/>
                      <a:pt x="228" y="4"/>
                      <a:pt x="204" y="12"/>
                    </a:cubicBezTo>
                    <a:cubicBezTo>
                      <a:pt x="176" y="47"/>
                      <a:pt x="176" y="47"/>
                      <a:pt x="141" y="47"/>
                    </a:cubicBezTo>
                    <a:cubicBezTo>
                      <a:pt x="113" y="75"/>
                      <a:pt x="85" y="103"/>
                      <a:pt x="57" y="131"/>
                    </a:cubicBezTo>
                    <a:cubicBezTo>
                      <a:pt x="29" y="159"/>
                      <a:pt x="29" y="159"/>
                      <a:pt x="29" y="187"/>
                    </a:cubicBezTo>
                    <a:cubicBezTo>
                      <a:pt x="1" y="222"/>
                      <a:pt x="1" y="277"/>
                      <a:pt x="1" y="305"/>
                    </a:cubicBezTo>
                    <a:cubicBezTo>
                      <a:pt x="1" y="361"/>
                      <a:pt x="1" y="424"/>
                      <a:pt x="29" y="452"/>
                    </a:cubicBezTo>
                    <a:cubicBezTo>
                      <a:pt x="57" y="480"/>
                      <a:pt x="85" y="508"/>
                      <a:pt x="113" y="536"/>
                    </a:cubicBezTo>
                    <a:cubicBezTo>
                      <a:pt x="141" y="571"/>
                      <a:pt x="176" y="599"/>
                      <a:pt x="204" y="599"/>
                    </a:cubicBezTo>
                    <a:cubicBezTo>
                      <a:pt x="232" y="613"/>
                      <a:pt x="260" y="620"/>
                      <a:pt x="292" y="620"/>
                    </a:cubicBezTo>
                    <a:cubicBezTo>
                      <a:pt x="324" y="620"/>
                      <a:pt x="361" y="613"/>
                      <a:pt x="407" y="599"/>
                    </a:cubicBezTo>
                    <a:cubicBezTo>
                      <a:pt x="434" y="599"/>
                      <a:pt x="462" y="571"/>
                      <a:pt x="462" y="571"/>
                    </a:cubicBezTo>
                    <a:cubicBezTo>
                      <a:pt x="490" y="536"/>
                      <a:pt x="525" y="536"/>
                      <a:pt x="525" y="508"/>
                    </a:cubicBezTo>
                    <a:lnTo>
                      <a:pt x="553" y="508"/>
                    </a:lnTo>
                    <a:cubicBezTo>
                      <a:pt x="581" y="480"/>
                      <a:pt x="609" y="452"/>
                      <a:pt x="609" y="396"/>
                    </a:cubicBezTo>
                    <a:lnTo>
                      <a:pt x="609" y="250"/>
                    </a:lnTo>
                    <a:cubicBezTo>
                      <a:pt x="609" y="222"/>
                      <a:pt x="581" y="187"/>
                      <a:pt x="581" y="159"/>
                    </a:cubicBezTo>
                    <a:cubicBezTo>
                      <a:pt x="553" y="131"/>
                      <a:pt x="553" y="131"/>
                      <a:pt x="525" y="103"/>
                    </a:cubicBezTo>
                    <a:cubicBezTo>
                      <a:pt x="525" y="75"/>
                      <a:pt x="490" y="75"/>
                      <a:pt x="462" y="47"/>
                    </a:cubicBezTo>
                    <a:cubicBezTo>
                      <a:pt x="403" y="22"/>
                      <a:pt x="339" y="0"/>
                      <a:pt x="277" y="0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2632;p60">
                <a:extLst>
                  <a:ext uri="{FF2B5EF4-FFF2-40B4-BE49-F238E27FC236}">
                    <a16:creationId xmlns:a16="http://schemas.microsoft.com/office/drawing/2014/main" id="{C8014ED1-5603-3A41-5FDA-B261B2FEC21C}"/>
                  </a:ext>
                </a:extLst>
              </p:cNvPr>
              <p:cNvSpPr/>
              <p:nvPr/>
            </p:nvSpPr>
            <p:spPr>
              <a:xfrm>
                <a:off x="6500750" y="4120128"/>
                <a:ext cx="16566" cy="13221"/>
              </a:xfrm>
              <a:custGeom>
                <a:avLst/>
                <a:gdLst/>
                <a:ahLst/>
                <a:cxnLst/>
                <a:rect l="l" t="t" r="r" b="b"/>
                <a:pathLst>
                  <a:path w="728" h="581" extrusionOk="0">
                    <a:moveTo>
                      <a:pt x="378" y="0"/>
                    </a:moveTo>
                    <a:cubicBezTo>
                      <a:pt x="0" y="0"/>
                      <a:pt x="0" y="581"/>
                      <a:pt x="378" y="581"/>
                    </a:cubicBezTo>
                    <a:cubicBezTo>
                      <a:pt x="727" y="581"/>
                      <a:pt x="727" y="0"/>
                      <a:pt x="378" y="0"/>
                    </a:cubicBezTo>
                    <a:close/>
                  </a:path>
                </a:pathLst>
              </a:custGeom>
              <a:solidFill>
                <a:srgbClr val="726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2633;p60">
                <a:extLst>
                  <a:ext uri="{FF2B5EF4-FFF2-40B4-BE49-F238E27FC236}">
                    <a16:creationId xmlns:a16="http://schemas.microsoft.com/office/drawing/2014/main" id="{82F75934-D69C-A0B4-616F-16A218F4DE1B}"/>
                  </a:ext>
                </a:extLst>
              </p:cNvPr>
              <p:cNvSpPr/>
              <p:nvPr/>
            </p:nvSpPr>
            <p:spPr>
              <a:xfrm>
                <a:off x="6482137" y="4115827"/>
                <a:ext cx="202884" cy="230144"/>
              </a:xfrm>
              <a:custGeom>
                <a:avLst/>
                <a:gdLst/>
                <a:ahLst/>
                <a:cxnLst/>
                <a:rect l="l" t="t" r="r" b="b"/>
                <a:pathLst>
                  <a:path w="8916" h="10114" extrusionOk="0">
                    <a:moveTo>
                      <a:pt x="7543" y="241"/>
                    </a:moveTo>
                    <a:cubicBezTo>
                      <a:pt x="7780" y="241"/>
                      <a:pt x="8023" y="389"/>
                      <a:pt x="8244" y="539"/>
                    </a:cubicBezTo>
                    <a:cubicBezTo>
                      <a:pt x="8419" y="623"/>
                      <a:pt x="8685" y="742"/>
                      <a:pt x="8594" y="972"/>
                    </a:cubicBezTo>
                    <a:cubicBezTo>
                      <a:pt x="8538" y="1175"/>
                      <a:pt x="8391" y="1350"/>
                      <a:pt x="8279" y="1525"/>
                    </a:cubicBezTo>
                    <a:cubicBezTo>
                      <a:pt x="8041" y="1791"/>
                      <a:pt x="7811" y="2049"/>
                      <a:pt x="7580" y="2287"/>
                    </a:cubicBezTo>
                    <a:cubicBezTo>
                      <a:pt x="7111" y="2783"/>
                      <a:pt x="6762" y="3392"/>
                      <a:pt x="6356" y="3916"/>
                    </a:cubicBezTo>
                    <a:cubicBezTo>
                      <a:pt x="5972" y="3658"/>
                      <a:pt x="5622" y="3364"/>
                      <a:pt x="5244" y="3070"/>
                    </a:cubicBezTo>
                    <a:cubicBezTo>
                      <a:pt x="5363" y="2958"/>
                      <a:pt x="5447" y="2867"/>
                      <a:pt x="5538" y="2749"/>
                    </a:cubicBezTo>
                    <a:cubicBezTo>
                      <a:pt x="5657" y="2609"/>
                      <a:pt x="5769" y="2490"/>
                      <a:pt x="5888" y="2343"/>
                    </a:cubicBezTo>
                    <a:cubicBezTo>
                      <a:pt x="6090" y="2021"/>
                      <a:pt x="6321" y="1735"/>
                      <a:pt x="6496" y="1413"/>
                    </a:cubicBezTo>
                    <a:cubicBezTo>
                      <a:pt x="6587" y="1210"/>
                      <a:pt x="6734" y="1035"/>
                      <a:pt x="6818" y="861"/>
                    </a:cubicBezTo>
                    <a:cubicBezTo>
                      <a:pt x="6936" y="714"/>
                      <a:pt x="6992" y="539"/>
                      <a:pt x="7139" y="420"/>
                    </a:cubicBezTo>
                    <a:cubicBezTo>
                      <a:pt x="7268" y="291"/>
                      <a:pt x="7404" y="241"/>
                      <a:pt x="7543" y="241"/>
                    </a:cubicBezTo>
                    <a:close/>
                    <a:moveTo>
                      <a:pt x="3708" y="2079"/>
                    </a:moveTo>
                    <a:cubicBezTo>
                      <a:pt x="3814" y="2079"/>
                      <a:pt x="3915" y="2203"/>
                      <a:pt x="3965" y="2259"/>
                    </a:cubicBezTo>
                    <a:lnTo>
                      <a:pt x="4223" y="2518"/>
                    </a:lnTo>
                    <a:cubicBezTo>
                      <a:pt x="4370" y="2665"/>
                      <a:pt x="4517" y="2783"/>
                      <a:pt x="4692" y="2923"/>
                    </a:cubicBezTo>
                    <a:cubicBezTo>
                      <a:pt x="5132" y="3273"/>
                      <a:pt x="5566" y="3658"/>
                      <a:pt x="6006" y="3972"/>
                    </a:cubicBezTo>
                    <a:cubicBezTo>
                      <a:pt x="6440" y="4294"/>
                      <a:pt x="6908" y="4588"/>
                      <a:pt x="7286" y="4965"/>
                    </a:cubicBezTo>
                    <a:cubicBezTo>
                      <a:pt x="7461" y="5140"/>
                      <a:pt x="7608" y="5343"/>
                      <a:pt x="7755" y="5545"/>
                    </a:cubicBezTo>
                    <a:cubicBezTo>
                      <a:pt x="7866" y="5755"/>
                      <a:pt x="7838" y="5811"/>
                      <a:pt x="7720" y="5986"/>
                    </a:cubicBezTo>
                    <a:cubicBezTo>
                      <a:pt x="7608" y="6133"/>
                      <a:pt x="7517" y="6280"/>
                      <a:pt x="7405" y="6392"/>
                    </a:cubicBezTo>
                    <a:cubicBezTo>
                      <a:pt x="7276" y="6545"/>
                      <a:pt x="7056" y="6881"/>
                      <a:pt x="6829" y="6881"/>
                    </a:cubicBezTo>
                    <a:cubicBezTo>
                      <a:pt x="6797" y="6881"/>
                      <a:pt x="6765" y="6875"/>
                      <a:pt x="6734" y="6860"/>
                    </a:cubicBezTo>
                    <a:cubicBezTo>
                      <a:pt x="6615" y="6832"/>
                      <a:pt x="6559" y="6713"/>
                      <a:pt x="6468" y="6657"/>
                    </a:cubicBezTo>
                    <a:cubicBezTo>
                      <a:pt x="6384" y="6594"/>
                      <a:pt x="6293" y="6510"/>
                      <a:pt x="6209" y="6454"/>
                    </a:cubicBezTo>
                    <a:cubicBezTo>
                      <a:pt x="5363" y="5895"/>
                      <a:pt x="4608" y="5231"/>
                      <a:pt x="3762" y="4671"/>
                    </a:cubicBezTo>
                    <a:cubicBezTo>
                      <a:pt x="3496" y="4532"/>
                      <a:pt x="3265" y="4266"/>
                      <a:pt x="3063" y="4063"/>
                    </a:cubicBezTo>
                    <a:cubicBezTo>
                      <a:pt x="2944" y="3944"/>
                      <a:pt x="2860" y="3832"/>
                      <a:pt x="2769" y="3741"/>
                    </a:cubicBezTo>
                    <a:cubicBezTo>
                      <a:pt x="2622" y="3595"/>
                      <a:pt x="2566" y="3511"/>
                      <a:pt x="2713" y="3336"/>
                    </a:cubicBezTo>
                    <a:cubicBezTo>
                      <a:pt x="3000" y="2986"/>
                      <a:pt x="3293" y="2609"/>
                      <a:pt x="3559" y="2196"/>
                    </a:cubicBezTo>
                    <a:cubicBezTo>
                      <a:pt x="3587" y="2140"/>
                      <a:pt x="3643" y="2112"/>
                      <a:pt x="3671" y="2084"/>
                    </a:cubicBezTo>
                    <a:cubicBezTo>
                      <a:pt x="3683" y="2081"/>
                      <a:pt x="3696" y="2079"/>
                      <a:pt x="3708" y="2079"/>
                    </a:cubicBezTo>
                    <a:close/>
                    <a:moveTo>
                      <a:pt x="2566" y="3832"/>
                    </a:moveTo>
                    <a:cubicBezTo>
                      <a:pt x="2685" y="3944"/>
                      <a:pt x="2769" y="4063"/>
                      <a:pt x="2888" y="4147"/>
                    </a:cubicBezTo>
                    <a:lnTo>
                      <a:pt x="2860" y="4182"/>
                    </a:lnTo>
                    <a:cubicBezTo>
                      <a:pt x="2769" y="4322"/>
                      <a:pt x="2622" y="4413"/>
                      <a:pt x="2538" y="4532"/>
                    </a:cubicBezTo>
                    <a:cubicBezTo>
                      <a:pt x="2391" y="4671"/>
                      <a:pt x="2245" y="4846"/>
                      <a:pt x="2098" y="4993"/>
                    </a:cubicBezTo>
                    <a:cubicBezTo>
                      <a:pt x="1839" y="5259"/>
                      <a:pt x="1517" y="5518"/>
                      <a:pt x="1315" y="5839"/>
                    </a:cubicBezTo>
                    <a:cubicBezTo>
                      <a:pt x="1315" y="5867"/>
                      <a:pt x="1315" y="5867"/>
                      <a:pt x="1343" y="5867"/>
                    </a:cubicBezTo>
                    <a:cubicBezTo>
                      <a:pt x="1692" y="5608"/>
                      <a:pt x="2014" y="5259"/>
                      <a:pt x="2335" y="4937"/>
                    </a:cubicBezTo>
                    <a:cubicBezTo>
                      <a:pt x="2475" y="4818"/>
                      <a:pt x="2622" y="4671"/>
                      <a:pt x="2769" y="4532"/>
                    </a:cubicBezTo>
                    <a:cubicBezTo>
                      <a:pt x="2825" y="4441"/>
                      <a:pt x="2972" y="4385"/>
                      <a:pt x="2972" y="4266"/>
                    </a:cubicBezTo>
                    <a:lnTo>
                      <a:pt x="3210" y="4497"/>
                    </a:lnTo>
                    <a:cubicBezTo>
                      <a:pt x="3384" y="4643"/>
                      <a:pt x="3524" y="4790"/>
                      <a:pt x="3699" y="4909"/>
                    </a:cubicBezTo>
                    <a:cubicBezTo>
                      <a:pt x="3671" y="4937"/>
                      <a:pt x="3615" y="4993"/>
                      <a:pt x="3587" y="4993"/>
                    </a:cubicBezTo>
                    <a:cubicBezTo>
                      <a:pt x="3468" y="5112"/>
                      <a:pt x="3349" y="5231"/>
                      <a:pt x="3238" y="5343"/>
                    </a:cubicBezTo>
                    <a:cubicBezTo>
                      <a:pt x="3000" y="5580"/>
                      <a:pt x="2741" y="5811"/>
                      <a:pt x="2538" y="6042"/>
                    </a:cubicBezTo>
                    <a:cubicBezTo>
                      <a:pt x="2515" y="6065"/>
                      <a:pt x="2530" y="6112"/>
                      <a:pt x="2552" y="6112"/>
                    </a:cubicBezTo>
                    <a:cubicBezTo>
                      <a:pt x="2556" y="6112"/>
                      <a:pt x="2561" y="6110"/>
                      <a:pt x="2566" y="6105"/>
                    </a:cubicBezTo>
                    <a:cubicBezTo>
                      <a:pt x="2860" y="5867"/>
                      <a:pt x="3147" y="5636"/>
                      <a:pt x="3412" y="5371"/>
                    </a:cubicBezTo>
                    <a:cubicBezTo>
                      <a:pt x="3559" y="5259"/>
                      <a:pt x="3671" y="5168"/>
                      <a:pt x="3790" y="5056"/>
                    </a:cubicBezTo>
                    <a:cubicBezTo>
                      <a:pt x="3818" y="5021"/>
                      <a:pt x="3818" y="5021"/>
                      <a:pt x="3818" y="4993"/>
                    </a:cubicBezTo>
                    <a:cubicBezTo>
                      <a:pt x="3909" y="5056"/>
                      <a:pt x="3993" y="5112"/>
                      <a:pt x="4049" y="5168"/>
                    </a:cubicBezTo>
                    <a:cubicBezTo>
                      <a:pt x="4021" y="5196"/>
                      <a:pt x="3965" y="5287"/>
                      <a:pt x="3937" y="5287"/>
                    </a:cubicBezTo>
                    <a:cubicBezTo>
                      <a:pt x="3846" y="5406"/>
                      <a:pt x="3734" y="5490"/>
                      <a:pt x="3643" y="5608"/>
                    </a:cubicBezTo>
                    <a:cubicBezTo>
                      <a:pt x="3496" y="5755"/>
                      <a:pt x="3412" y="5958"/>
                      <a:pt x="3293" y="6133"/>
                    </a:cubicBezTo>
                    <a:cubicBezTo>
                      <a:pt x="3293" y="6161"/>
                      <a:pt x="3293" y="6161"/>
                      <a:pt x="3321" y="6161"/>
                    </a:cubicBezTo>
                    <a:cubicBezTo>
                      <a:pt x="3496" y="6014"/>
                      <a:pt x="3587" y="5867"/>
                      <a:pt x="3762" y="5692"/>
                    </a:cubicBezTo>
                    <a:cubicBezTo>
                      <a:pt x="3818" y="5636"/>
                      <a:pt x="3909" y="5545"/>
                      <a:pt x="3993" y="5462"/>
                    </a:cubicBezTo>
                    <a:cubicBezTo>
                      <a:pt x="4049" y="5406"/>
                      <a:pt x="4112" y="5315"/>
                      <a:pt x="4167" y="5259"/>
                    </a:cubicBezTo>
                    <a:cubicBezTo>
                      <a:pt x="4342" y="5371"/>
                      <a:pt x="4517" y="5518"/>
                      <a:pt x="4692" y="5664"/>
                    </a:cubicBezTo>
                    <a:cubicBezTo>
                      <a:pt x="4748" y="5692"/>
                      <a:pt x="4839" y="5755"/>
                      <a:pt x="4895" y="5811"/>
                    </a:cubicBezTo>
                    <a:cubicBezTo>
                      <a:pt x="4811" y="5867"/>
                      <a:pt x="4748" y="5958"/>
                      <a:pt x="4720" y="6014"/>
                    </a:cubicBezTo>
                    <a:cubicBezTo>
                      <a:pt x="4545" y="6189"/>
                      <a:pt x="4433" y="6392"/>
                      <a:pt x="4286" y="6566"/>
                    </a:cubicBezTo>
                    <a:cubicBezTo>
                      <a:pt x="4167" y="6741"/>
                      <a:pt x="4021" y="6916"/>
                      <a:pt x="3909" y="7091"/>
                    </a:cubicBezTo>
                    <a:cubicBezTo>
                      <a:pt x="3734" y="7294"/>
                      <a:pt x="3615" y="7559"/>
                      <a:pt x="3440" y="7790"/>
                    </a:cubicBezTo>
                    <a:cubicBezTo>
                      <a:pt x="3440" y="7790"/>
                      <a:pt x="3453" y="7802"/>
                      <a:pt x="3461" y="7802"/>
                    </a:cubicBezTo>
                    <a:cubicBezTo>
                      <a:pt x="3465" y="7802"/>
                      <a:pt x="3468" y="7799"/>
                      <a:pt x="3468" y="7790"/>
                    </a:cubicBezTo>
                    <a:cubicBezTo>
                      <a:pt x="3762" y="7412"/>
                      <a:pt x="4084" y="7063"/>
                      <a:pt x="4398" y="6685"/>
                    </a:cubicBezTo>
                    <a:cubicBezTo>
                      <a:pt x="4545" y="6510"/>
                      <a:pt x="4664" y="6336"/>
                      <a:pt x="4811" y="6189"/>
                    </a:cubicBezTo>
                    <a:cubicBezTo>
                      <a:pt x="4867" y="6105"/>
                      <a:pt x="4986" y="6014"/>
                      <a:pt x="5042" y="5895"/>
                    </a:cubicBezTo>
                    <a:cubicBezTo>
                      <a:pt x="5042" y="5930"/>
                      <a:pt x="5272" y="6042"/>
                      <a:pt x="5272" y="6070"/>
                    </a:cubicBezTo>
                    <a:cubicBezTo>
                      <a:pt x="5307" y="6133"/>
                      <a:pt x="5216" y="6217"/>
                      <a:pt x="5188" y="6280"/>
                    </a:cubicBezTo>
                    <a:cubicBezTo>
                      <a:pt x="5097" y="6364"/>
                      <a:pt x="4986" y="6482"/>
                      <a:pt x="4895" y="6566"/>
                    </a:cubicBezTo>
                    <a:cubicBezTo>
                      <a:pt x="4720" y="6741"/>
                      <a:pt x="4608" y="6944"/>
                      <a:pt x="4461" y="7154"/>
                    </a:cubicBezTo>
                    <a:cubicBezTo>
                      <a:pt x="4442" y="7173"/>
                      <a:pt x="4463" y="7206"/>
                      <a:pt x="4486" y="7206"/>
                    </a:cubicBezTo>
                    <a:cubicBezTo>
                      <a:pt x="4497" y="7206"/>
                      <a:pt x="4508" y="7199"/>
                      <a:pt x="4517" y="7182"/>
                    </a:cubicBezTo>
                    <a:cubicBezTo>
                      <a:pt x="4692" y="6979"/>
                      <a:pt x="4895" y="6804"/>
                      <a:pt x="5070" y="6594"/>
                    </a:cubicBezTo>
                    <a:cubicBezTo>
                      <a:pt x="5160" y="6510"/>
                      <a:pt x="5216" y="6420"/>
                      <a:pt x="5307" y="6336"/>
                    </a:cubicBezTo>
                    <a:cubicBezTo>
                      <a:pt x="5363" y="6280"/>
                      <a:pt x="5391" y="6245"/>
                      <a:pt x="5419" y="6189"/>
                    </a:cubicBezTo>
                    <a:cubicBezTo>
                      <a:pt x="5657" y="6364"/>
                      <a:pt x="5888" y="6510"/>
                      <a:pt x="6118" y="6685"/>
                    </a:cubicBezTo>
                    <a:cubicBezTo>
                      <a:pt x="6062" y="6713"/>
                      <a:pt x="6034" y="6769"/>
                      <a:pt x="6006" y="6804"/>
                    </a:cubicBezTo>
                    <a:cubicBezTo>
                      <a:pt x="5888" y="6944"/>
                      <a:pt x="5797" y="7091"/>
                      <a:pt x="5685" y="7238"/>
                    </a:cubicBezTo>
                    <a:cubicBezTo>
                      <a:pt x="5419" y="7587"/>
                      <a:pt x="5160" y="7965"/>
                      <a:pt x="4923" y="8342"/>
                    </a:cubicBezTo>
                    <a:cubicBezTo>
                      <a:pt x="4923" y="8380"/>
                      <a:pt x="4935" y="8395"/>
                      <a:pt x="4951" y="8395"/>
                    </a:cubicBezTo>
                    <a:cubicBezTo>
                      <a:pt x="4962" y="8395"/>
                      <a:pt x="4974" y="8389"/>
                      <a:pt x="4986" y="8377"/>
                    </a:cubicBezTo>
                    <a:cubicBezTo>
                      <a:pt x="5216" y="8056"/>
                      <a:pt x="5510" y="7734"/>
                      <a:pt x="5769" y="7384"/>
                    </a:cubicBezTo>
                    <a:cubicBezTo>
                      <a:pt x="5860" y="7266"/>
                      <a:pt x="5972" y="7119"/>
                      <a:pt x="6090" y="7007"/>
                    </a:cubicBezTo>
                    <a:cubicBezTo>
                      <a:pt x="6118" y="6916"/>
                      <a:pt x="6209" y="6860"/>
                      <a:pt x="6237" y="6804"/>
                    </a:cubicBezTo>
                    <a:cubicBezTo>
                      <a:pt x="6356" y="6888"/>
                      <a:pt x="6468" y="7007"/>
                      <a:pt x="6615" y="7091"/>
                    </a:cubicBezTo>
                    <a:cubicBezTo>
                      <a:pt x="6559" y="7182"/>
                      <a:pt x="6496" y="7266"/>
                      <a:pt x="6440" y="7356"/>
                    </a:cubicBezTo>
                    <a:cubicBezTo>
                      <a:pt x="6384" y="7440"/>
                      <a:pt x="6293" y="7559"/>
                      <a:pt x="6237" y="7678"/>
                    </a:cubicBezTo>
                    <a:cubicBezTo>
                      <a:pt x="6090" y="7881"/>
                      <a:pt x="5944" y="8084"/>
                      <a:pt x="5797" y="8286"/>
                    </a:cubicBezTo>
                    <a:cubicBezTo>
                      <a:pt x="5657" y="8517"/>
                      <a:pt x="5482" y="8727"/>
                      <a:pt x="5363" y="8986"/>
                    </a:cubicBezTo>
                    <a:cubicBezTo>
                      <a:pt x="5244" y="9216"/>
                      <a:pt x="5132" y="9454"/>
                      <a:pt x="5014" y="9657"/>
                    </a:cubicBezTo>
                    <a:cubicBezTo>
                      <a:pt x="4986" y="9713"/>
                      <a:pt x="4923" y="9804"/>
                      <a:pt x="4867" y="9832"/>
                    </a:cubicBezTo>
                    <a:cubicBezTo>
                      <a:pt x="4841" y="9849"/>
                      <a:pt x="4814" y="9856"/>
                      <a:pt x="4788" y="9856"/>
                    </a:cubicBezTo>
                    <a:cubicBezTo>
                      <a:pt x="4730" y="9856"/>
                      <a:pt x="4675" y="9823"/>
                      <a:pt x="4636" y="9804"/>
                    </a:cubicBezTo>
                    <a:cubicBezTo>
                      <a:pt x="4573" y="9776"/>
                      <a:pt x="4545" y="9741"/>
                      <a:pt x="4517" y="9713"/>
                    </a:cubicBezTo>
                    <a:cubicBezTo>
                      <a:pt x="4573" y="9685"/>
                      <a:pt x="4608" y="9629"/>
                      <a:pt x="4636" y="9538"/>
                    </a:cubicBezTo>
                    <a:cubicBezTo>
                      <a:pt x="4720" y="9391"/>
                      <a:pt x="4839" y="9279"/>
                      <a:pt x="4958" y="9133"/>
                    </a:cubicBezTo>
                    <a:cubicBezTo>
                      <a:pt x="5160" y="8902"/>
                      <a:pt x="5307" y="8664"/>
                      <a:pt x="5482" y="8405"/>
                    </a:cubicBezTo>
                    <a:cubicBezTo>
                      <a:pt x="5502" y="8361"/>
                      <a:pt x="5462" y="8319"/>
                      <a:pt x="5427" y="8319"/>
                    </a:cubicBezTo>
                    <a:cubicBezTo>
                      <a:pt x="5413" y="8319"/>
                      <a:pt x="5399" y="8326"/>
                      <a:pt x="5391" y="8342"/>
                    </a:cubicBezTo>
                    <a:cubicBezTo>
                      <a:pt x="5132" y="8552"/>
                      <a:pt x="4986" y="8839"/>
                      <a:pt x="4783" y="9105"/>
                    </a:cubicBezTo>
                    <a:cubicBezTo>
                      <a:pt x="4636" y="9251"/>
                      <a:pt x="4461" y="9454"/>
                      <a:pt x="4433" y="9657"/>
                    </a:cubicBezTo>
                    <a:cubicBezTo>
                      <a:pt x="4370" y="9629"/>
                      <a:pt x="4314" y="9566"/>
                      <a:pt x="4258" y="9538"/>
                    </a:cubicBezTo>
                    <a:cubicBezTo>
                      <a:pt x="4223" y="9482"/>
                      <a:pt x="4021" y="9391"/>
                      <a:pt x="4021" y="9335"/>
                    </a:cubicBezTo>
                    <a:cubicBezTo>
                      <a:pt x="3993" y="9307"/>
                      <a:pt x="4140" y="9105"/>
                      <a:pt x="4167" y="9042"/>
                    </a:cubicBezTo>
                    <a:cubicBezTo>
                      <a:pt x="4286" y="8839"/>
                      <a:pt x="4433" y="8608"/>
                      <a:pt x="4545" y="8405"/>
                    </a:cubicBezTo>
                    <a:lnTo>
                      <a:pt x="4811" y="7881"/>
                    </a:lnTo>
                    <a:cubicBezTo>
                      <a:pt x="4895" y="7706"/>
                      <a:pt x="5014" y="7559"/>
                      <a:pt x="5097" y="7384"/>
                    </a:cubicBezTo>
                    <a:cubicBezTo>
                      <a:pt x="5132" y="7329"/>
                      <a:pt x="5216" y="7266"/>
                      <a:pt x="5244" y="7210"/>
                    </a:cubicBezTo>
                    <a:cubicBezTo>
                      <a:pt x="5244" y="7186"/>
                      <a:pt x="5264" y="7078"/>
                      <a:pt x="5220" y="7078"/>
                    </a:cubicBezTo>
                    <a:cubicBezTo>
                      <a:pt x="5212" y="7078"/>
                      <a:pt x="5202" y="7082"/>
                      <a:pt x="5188" y="7091"/>
                    </a:cubicBezTo>
                    <a:cubicBezTo>
                      <a:pt x="5014" y="7210"/>
                      <a:pt x="4867" y="7412"/>
                      <a:pt x="4720" y="7587"/>
                    </a:cubicBezTo>
                    <a:cubicBezTo>
                      <a:pt x="4692" y="7643"/>
                      <a:pt x="4636" y="7678"/>
                      <a:pt x="4608" y="7734"/>
                    </a:cubicBezTo>
                    <a:cubicBezTo>
                      <a:pt x="4342" y="7909"/>
                      <a:pt x="4112" y="8140"/>
                      <a:pt x="3874" y="8377"/>
                    </a:cubicBezTo>
                    <a:cubicBezTo>
                      <a:pt x="3734" y="8489"/>
                      <a:pt x="3615" y="8608"/>
                      <a:pt x="3496" y="8755"/>
                    </a:cubicBezTo>
                    <a:cubicBezTo>
                      <a:pt x="3454" y="8797"/>
                      <a:pt x="3433" y="8811"/>
                      <a:pt x="3411" y="8811"/>
                    </a:cubicBezTo>
                    <a:cubicBezTo>
                      <a:pt x="3390" y="8811"/>
                      <a:pt x="3367" y="8797"/>
                      <a:pt x="3321" y="8783"/>
                    </a:cubicBezTo>
                    <a:cubicBezTo>
                      <a:pt x="3321" y="8755"/>
                      <a:pt x="3293" y="8755"/>
                      <a:pt x="3265" y="8727"/>
                    </a:cubicBezTo>
                    <a:cubicBezTo>
                      <a:pt x="3321" y="8664"/>
                      <a:pt x="3412" y="8608"/>
                      <a:pt x="3468" y="8517"/>
                    </a:cubicBezTo>
                    <a:cubicBezTo>
                      <a:pt x="3643" y="8342"/>
                      <a:pt x="3818" y="8168"/>
                      <a:pt x="3965" y="7993"/>
                    </a:cubicBezTo>
                    <a:cubicBezTo>
                      <a:pt x="4008" y="7950"/>
                      <a:pt x="3968" y="7890"/>
                      <a:pt x="3919" y="7890"/>
                    </a:cubicBezTo>
                    <a:cubicBezTo>
                      <a:pt x="3904" y="7890"/>
                      <a:pt x="3888" y="7896"/>
                      <a:pt x="3874" y="7909"/>
                    </a:cubicBezTo>
                    <a:cubicBezTo>
                      <a:pt x="3734" y="8056"/>
                      <a:pt x="3559" y="8203"/>
                      <a:pt x="3412" y="8377"/>
                    </a:cubicBezTo>
                    <a:cubicBezTo>
                      <a:pt x="3321" y="8461"/>
                      <a:pt x="3238" y="8552"/>
                      <a:pt x="3147" y="8664"/>
                    </a:cubicBezTo>
                    <a:cubicBezTo>
                      <a:pt x="3147" y="8664"/>
                      <a:pt x="3119" y="8664"/>
                      <a:pt x="3119" y="8636"/>
                    </a:cubicBezTo>
                    <a:cubicBezTo>
                      <a:pt x="2797" y="8461"/>
                      <a:pt x="2475" y="8203"/>
                      <a:pt x="2217" y="7965"/>
                    </a:cubicBezTo>
                    <a:cubicBezTo>
                      <a:pt x="2161" y="7937"/>
                      <a:pt x="2098" y="7881"/>
                      <a:pt x="2070" y="7853"/>
                    </a:cubicBezTo>
                    <a:cubicBezTo>
                      <a:pt x="2245" y="7706"/>
                      <a:pt x="2419" y="7503"/>
                      <a:pt x="2594" y="7329"/>
                    </a:cubicBezTo>
                    <a:cubicBezTo>
                      <a:pt x="2825" y="7063"/>
                      <a:pt x="3063" y="6832"/>
                      <a:pt x="3265" y="6538"/>
                    </a:cubicBezTo>
                    <a:cubicBezTo>
                      <a:pt x="3285" y="6519"/>
                      <a:pt x="3263" y="6499"/>
                      <a:pt x="3238" y="6499"/>
                    </a:cubicBezTo>
                    <a:cubicBezTo>
                      <a:pt x="3228" y="6499"/>
                      <a:pt x="3218" y="6502"/>
                      <a:pt x="3210" y="6510"/>
                    </a:cubicBezTo>
                    <a:cubicBezTo>
                      <a:pt x="2944" y="6741"/>
                      <a:pt x="2685" y="7007"/>
                      <a:pt x="2419" y="7294"/>
                    </a:cubicBezTo>
                    <a:cubicBezTo>
                      <a:pt x="2273" y="7440"/>
                      <a:pt x="2098" y="7587"/>
                      <a:pt x="1986" y="7790"/>
                    </a:cubicBezTo>
                    <a:cubicBezTo>
                      <a:pt x="1951" y="7762"/>
                      <a:pt x="1923" y="7734"/>
                      <a:pt x="1895" y="7706"/>
                    </a:cubicBezTo>
                    <a:cubicBezTo>
                      <a:pt x="1895" y="7706"/>
                      <a:pt x="1744" y="7576"/>
                      <a:pt x="1721" y="7576"/>
                    </a:cubicBezTo>
                    <a:cubicBezTo>
                      <a:pt x="1717" y="7576"/>
                      <a:pt x="1716" y="7580"/>
                      <a:pt x="1720" y="7587"/>
                    </a:cubicBezTo>
                    <a:cubicBezTo>
                      <a:pt x="1692" y="7559"/>
                      <a:pt x="1867" y="7356"/>
                      <a:pt x="1867" y="7329"/>
                    </a:cubicBezTo>
                    <a:cubicBezTo>
                      <a:pt x="1923" y="7210"/>
                      <a:pt x="2042" y="7063"/>
                      <a:pt x="2070" y="6944"/>
                    </a:cubicBezTo>
                    <a:cubicBezTo>
                      <a:pt x="2126" y="6860"/>
                      <a:pt x="2098" y="6769"/>
                      <a:pt x="2014" y="6713"/>
                    </a:cubicBezTo>
                    <a:cubicBezTo>
                      <a:pt x="1997" y="6708"/>
                      <a:pt x="1981" y="6706"/>
                      <a:pt x="1965" y="6706"/>
                    </a:cubicBezTo>
                    <a:cubicBezTo>
                      <a:pt x="1892" y="6706"/>
                      <a:pt x="1823" y="6753"/>
                      <a:pt x="1748" y="6804"/>
                    </a:cubicBezTo>
                    <a:cubicBezTo>
                      <a:pt x="1601" y="6888"/>
                      <a:pt x="1461" y="7007"/>
                      <a:pt x="1315" y="7091"/>
                    </a:cubicBezTo>
                    <a:cubicBezTo>
                      <a:pt x="1255" y="7136"/>
                      <a:pt x="1218" y="7159"/>
                      <a:pt x="1185" y="7159"/>
                    </a:cubicBezTo>
                    <a:cubicBezTo>
                      <a:pt x="1152" y="7159"/>
                      <a:pt x="1122" y="7136"/>
                      <a:pt x="1077" y="7091"/>
                    </a:cubicBezTo>
                    <a:cubicBezTo>
                      <a:pt x="1021" y="7035"/>
                      <a:pt x="965" y="6979"/>
                      <a:pt x="902" y="6916"/>
                    </a:cubicBezTo>
                    <a:cubicBezTo>
                      <a:pt x="1168" y="6685"/>
                      <a:pt x="1461" y="6420"/>
                      <a:pt x="1748" y="6189"/>
                    </a:cubicBezTo>
                    <a:cubicBezTo>
                      <a:pt x="1895" y="6042"/>
                      <a:pt x="2042" y="5895"/>
                      <a:pt x="2189" y="5783"/>
                    </a:cubicBezTo>
                    <a:cubicBezTo>
                      <a:pt x="2335" y="5636"/>
                      <a:pt x="2475" y="5518"/>
                      <a:pt x="2594" y="5371"/>
                    </a:cubicBezTo>
                    <a:cubicBezTo>
                      <a:pt x="2615" y="5349"/>
                      <a:pt x="2604" y="5296"/>
                      <a:pt x="2573" y="5296"/>
                    </a:cubicBezTo>
                    <a:cubicBezTo>
                      <a:pt x="2564" y="5296"/>
                      <a:pt x="2552" y="5301"/>
                      <a:pt x="2538" y="5315"/>
                    </a:cubicBezTo>
                    <a:cubicBezTo>
                      <a:pt x="2217" y="5580"/>
                      <a:pt x="1895" y="5839"/>
                      <a:pt x="1545" y="6105"/>
                    </a:cubicBezTo>
                    <a:cubicBezTo>
                      <a:pt x="1371" y="6280"/>
                      <a:pt x="1196" y="6420"/>
                      <a:pt x="1049" y="6594"/>
                    </a:cubicBezTo>
                    <a:cubicBezTo>
                      <a:pt x="965" y="6657"/>
                      <a:pt x="874" y="6741"/>
                      <a:pt x="818" y="6832"/>
                    </a:cubicBezTo>
                    <a:cubicBezTo>
                      <a:pt x="699" y="6713"/>
                      <a:pt x="587" y="6594"/>
                      <a:pt x="441" y="6482"/>
                    </a:cubicBezTo>
                    <a:cubicBezTo>
                      <a:pt x="378" y="6420"/>
                      <a:pt x="266" y="6336"/>
                      <a:pt x="350" y="6217"/>
                    </a:cubicBezTo>
                    <a:cubicBezTo>
                      <a:pt x="378" y="6161"/>
                      <a:pt x="469" y="6105"/>
                      <a:pt x="524" y="6042"/>
                    </a:cubicBezTo>
                    <a:cubicBezTo>
                      <a:pt x="671" y="5895"/>
                      <a:pt x="846" y="5783"/>
                      <a:pt x="993" y="5636"/>
                    </a:cubicBezTo>
                    <a:cubicBezTo>
                      <a:pt x="1343" y="5287"/>
                      <a:pt x="1664" y="4965"/>
                      <a:pt x="1986" y="4588"/>
                    </a:cubicBezTo>
                    <a:cubicBezTo>
                      <a:pt x="2126" y="4413"/>
                      <a:pt x="2245" y="4238"/>
                      <a:pt x="2391" y="4091"/>
                    </a:cubicBezTo>
                    <a:cubicBezTo>
                      <a:pt x="2447" y="4007"/>
                      <a:pt x="2510" y="3916"/>
                      <a:pt x="2566" y="3832"/>
                    </a:cubicBezTo>
                    <a:close/>
                    <a:moveTo>
                      <a:pt x="7556" y="0"/>
                    </a:moveTo>
                    <a:cubicBezTo>
                      <a:pt x="6978" y="0"/>
                      <a:pt x="6738" y="577"/>
                      <a:pt x="6468" y="1000"/>
                    </a:cubicBezTo>
                    <a:cubicBezTo>
                      <a:pt x="6237" y="1350"/>
                      <a:pt x="6062" y="1700"/>
                      <a:pt x="5832" y="2049"/>
                    </a:cubicBezTo>
                    <a:cubicBezTo>
                      <a:pt x="5713" y="2224"/>
                      <a:pt x="5594" y="2371"/>
                      <a:pt x="5482" y="2518"/>
                    </a:cubicBezTo>
                    <a:cubicBezTo>
                      <a:pt x="5363" y="2693"/>
                      <a:pt x="5272" y="2867"/>
                      <a:pt x="5160" y="2986"/>
                    </a:cubicBezTo>
                    <a:cubicBezTo>
                      <a:pt x="5132" y="2986"/>
                      <a:pt x="5097" y="2958"/>
                      <a:pt x="5070" y="2923"/>
                    </a:cubicBezTo>
                    <a:cubicBezTo>
                      <a:pt x="4811" y="2721"/>
                      <a:pt x="4573" y="2490"/>
                      <a:pt x="4314" y="2287"/>
                    </a:cubicBezTo>
                    <a:cubicBezTo>
                      <a:pt x="4195" y="2168"/>
                      <a:pt x="4084" y="2049"/>
                      <a:pt x="3965" y="1937"/>
                    </a:cubicBezTo>
                    <a:cubicBezTo>
                      <a:pt x="3890" y="1886"/>
                      <a:pt x="3839" y="1839"/>
                      <a:pt x="3758" y="1839"/>
                    </a:cubicBezTo>
                    <a:cubicBezTo>
                      <a:pt x="3740" y="1839"/>
                      <a:pt x="3721" y="1841"/>
                      <a:pt x="3699" y="1847"/>
                    </a:cubicBezTo>
                    <a:cubicBezTo>
                      <a:pt x="3468" y="1874"/>
                      <a:pt x="3293" y="2168"/>
                      <a:pt x="3175" y="2343"/>
                    </a:cubicBezTo>
                    <a:cubicBezTo>
                      <a:pt x="3091" y="2462"/>
                      <a:pt x="3035" y="2609"/>
                      <a:pt x="2944" y="2721"/>
                    </a:cubicBezTo>
                    <a:cubicBezTo>
                      <a:pt x="2888" y="2783"/>
                      <a:pt x="2860" y="2867"/>
                      <a:pt x="2825" y="2923"/>
                    </a:cubicBezTo>
                    <a:cubicBezTo>
                      <a:pt x="2797" y="2986"/>
                      <a:pt x="2769" y="3014"/>
                      <a:pt x="2713" y="3070"/>
                    </a:cubicBezTo>
                    <a:lnTo>
                      <a:pt x="2447" y="3336"/>
                    </a:lnTo>
                    <a:cubicBezTo>
                      <a:pt x="2391" y="3483"/>
                      <a:pt x="2391" y="3595"/>
                      <a:pt x="2447" y="3686"/>
                    </a:cubicBezTo>
                    <a:cubicBezTo>
                      <a:pt x="2391" y="3797"/>
                      <a:pt x="2301" y="3888"/>
                      <a:pt x="2217" y="3972"/>
                    </a:cubicBezTo>
                    <a:cubicBezTo>
                      <a:pt x="2126" y="4091"/>
                      <a:pt x="2014" y="4210"/>
                      <a:pt x="1923" y="4322"/>
                    </a:cubicBezTo>
                    <a:cubicBezTo>
                      <a:pt x="1720" y="4560"/>
                      <a:pt x="1517" y="4790"/>
                      <a:pt x="1315" y="4993"/>
                    </a:cubicBezTo>
                    <a:cubicBezTo>
                      <a:pt x="1112" y="5196"/>
                      <a:pt x="874" y="5406"/>
                      <a:pt x="643" y="5636"/>
                    </a:cubicBezTo>
                    <a:cubicBezTo>
                      <a:pt x="524" y="5720"/>
                      <a:pt x="413" y="5839"/>
                      <a:pt x="294" y="5930"/>
                    </a:cubicBezTo>
                    <a:cubicBezTo>
                      <a:pt x="238" y="6014"/>
                      <a:pt x="91" y="6070"/>
                      <a:pt x="63" y="6189"/>
                    </a:cubicBezTo>
                    <a:cubicBezTo>
                      <a:pt x="0" y="6336"/>
                      <a:pt x="147" y="6510"/>
                      <a:pt x="266" y="6629"/>
                    </a:cubicBezTo>
                    <a:cubicBezTo>
                      <a:pt x="469" y="6832"/>
                      <a:pt x="671" y="7007"/>
                      <a:pt x="874" y="7210"/>
                    </a:cubicBezTo>
                    <a:cubicBezTo>
                      <a:pt x="964" y="7300"/>
                      <a:pt x="1054" y="7386"/>
                      <a:pt x="1168" y="7386"/>
                    </a:cubicBezTo>
                    <a:cubicBezTo>
                      <a:pt x="1205" y="7386"/>
                      <a:pt x="1244" y="7377"/>
                      <a:pt x="1287" y="7356"/>
                    </a:cubicBezTo>
                    <a:cubicBezTo>
                      <a:pt x="1426" y="7294"/>
                      <a:pt x="1545" y="7210"/>
                      <a:pt x="1664" y="7119"/>
                    </a:cubicBezTo>
                    <a:cubicBezTo>
                      <a:pt x="1692" y="7119"/>
                      <a:pt x="1720" y="7091"/>
                      <a:pt x="1748" y="7035"/>
                    </a:cubicBezTo>
                    <a:lnTo>
                      <a:pt x="1748" y="7063"/>
                    </a:lnTo>
                    <a:cubicBezTo>
                      <a:pt x="1692" y="7182"/>
                      <a:pt x="1601" y="7294"/>
                      <a:pt x="1545" y="7412"/>
                    </a:cubicBezTo>
                    <a:cubicBezTo>
                      <a:pt x="1461" y="7587"/>
                      <a:pt x="1517" y="7678"/>
                      <a:pt x="1636" y="7790"/>
                    </a:cubicBezTo>
                    <a:cubicBezTo>
                      <a:pt x="1986" y="8084"/>
                      <a:pt x="2335" y="8377"/>
                      <a:pt x="2713" y="8636"/>
                    </a:cubicBezTo>
                    <a:cubicBezTo>
                      <a:pt x="2916" y="8755"/>
                      <a:pt x="3091" y="8902"/>
                      <a:pt x="3265" y="9014"/>
                    </a:cubicBezTo>
                    <a:cubicBezTo>
                      <a:pt x="3314" y="9044"/>
                      <a:pt x="3359" y="9057"/>
                      <a:pt x="3401" y="9057"/>
                    </a:cubicBezTo>
                    <a:cubicBezTo>
                      <a:pt x="3485" y="9057"/>
                      <a:pt x="3554" y="9004"/>
                      <a:pt x="3615" y="8930"/>
                    </a:cubicBezTo>
                    <a:cubicBezTo>
                      <a:pt x="3937" y="8636"/>
                      <a:pt x="4223" y="8259"/>
                      <a:pt x="4545" y="7993"/>
                    </a:cubicBezTo>
                    <a:lnTo>
                      <a:pt x="4545" y="7993"/>
                    </a:lnTo>
                    <a:cubicBezTo>
                      <a:pt x="4517" y="8056"/>
                      <a:pt x="4489" y="8140"/>
                      <a:pt x="4461" y="8168"/>
                    </a:cubicBezTo>
                    <a:cubicBezTo>
                      <a:pt x="4370" y="8314"/>
                      <a:pt x="4314" y="8433"/>
                      <a:pt x="4223" y="8580"/>
                    </a:cubicBezTo>
                    <a:cubicBezTo>
                      <a:pt x="4084" y="8811"/>
                      <a:pt x="3818" y="9077"/>
                      <a:pt x="3790" y="9335"/>
                    </a:cubicBezTo>
                    <a:cubicBezTo>
                      <a:pt x="3762" y="9391"/>
                      <a:pt x="3790" y="9454"/>
                      <a:pt x="3846" y="9510"/>
                    </a:cubicBezTo>
                    <a:cubicBezTo>
                      <a:pt x="3909" y="9566"/>
                      <a:pt x="3993" y="9601"/>
                      <a:pt x="4049" y="9657"/>
                    </a:cubicBezTo>
                    <a:cubicBezTo>
                      <a:pt x="4140" y="9713"/>
                      <a:pt x="4195" y="9776"/>
                      <a:pt x="4286" y="9832"/>
                    </a:cubicBezTo>
                    <a:cubicBezTo>
                      <a:pt x="4408" y="9953"/>
                      <a:pt x="4606" y="10113"/>
                      <a:pt x="4786" y="10113"/>
                    </a:cubicBezTo>
                    <a:cubicBezTo>
                      <a:pt x="4823" y="10113"/>
                      <a:pt x="4860" y="10106"/>
                      <a:pt x="4895" y="10091"/>
                    </a:cubicBezTo>
                    <a:cubicBezTo>
                      <a:pt x="5132" y="10007"/>
                      <a:pt x="5244" y="9685"/>
                      <a:pt x="5363" y="9482"/>
                    </a:cubicBezTo>
                    <a:cubicBezTo>
                      <a:pt x="5510" y="9188"/>
                      <a:pt x="5657" y="8902"/>
                      <a:pt x="5832" y="8636"/>
                    </a:cubicBezTo>
                    <a:cubicBezTo>
                      <a:pt x="6006" y="8377"/>
                      <a:pt x="6209" y="8112"/>
                      <a:pt x="6384" y="7853"/>
                    </a:cubicBezTo>
                    <a:cubicBezTo>
                      <a:pt x="6468" y="7706"/>
                      <a:pt x="6587" y="7587"/>
                      <a:pt x="6643" y="7440"/>
                    </a:cubicBezTo>
                    <a:cubicBezTo>
                      <a:pt x="6706" y="7329"/>
                      <a:pt x="6790" y="7238"/>
                      <a:pt x="6846" y="7119"/>
                    </a:cubicBezTo>
                    <a:cubicBezTo>
                      <a:pt x="7020" y="7119"/>
                      <a:pt x="7230" y="6944"/>
                      <a:pt x="7342" y="6832"/>
                    </a:cubicBezTo>
                    <a:cubicBezTo>
                      <a:pt x="7580" y="6594"/>
                      <a:pt x="7783" y="6336"/>
                      <a:pt x="7957" y="6070"/>
                    </a:cubicBezTo>
                    <a:cubicBezTo>
                      <a:pt x="8104" y="5867"/>
                      <a:pt x="8188" y="5692"/>
                      <a:pt x="8013" y="5462"/>
                    </a:cubicBezTo>
                    <a:cubicBezTo>
                      <a:pt x="7608" y="4965"/>
                      <a:pt x="7167" y="4532"/>
                      <a:pt x="6671" y="4147"/>
                    </a:cubicBezTo>
                    <a:cubicBezTo>
                      <a:pt x="6615" y="4119"/>
                      <a:pt x="6587" y="4091"/>
                      <a:pt x="6531" y="4063"/>
                    </a:cubicBezTo>
                    <a:cubicBezTo>
                      <a:pt x="6706" y="3832"/>
                      <a:pt x="6881" y="3595"/>
                      <a:pt x="7020" y="3364"/>
                    </a:cubicBezTo>
                    <a:cubicBezTo>
                      <a:pt x="7230" y="3098"/>
                      <a:pt x="7433" y="2839"/>
                      <a:pt x="7636" y="2574"/>
                    </a:cubicBezTo>
                    <a:cubicBezTo>
                      <a:pt x="7838" y="2315"/>
                      <a:pt x="8069" y="2112"/>
                      <a:pt x="8279" y="1874"/>
                    </a:cubicBezTo>
                    <a:cubicBezTo>
                      <a:pt x="8482" y="1644"/>
                      <a:pt x="8740" y="1350"/>
                      <a:pt x="8831" y="1063"/>
                    </a:cubicBezTo>
                    <a:cubicBezTo>
                      <a:pt x="8915" y="798"/>
                      <a:pt x="8803" y="623"/>
                      <a:pt x="8594" y="476"/>
                    </a:cubicBezTo>
                    <a:cubicBezTo>
                      <a:pt x="8335" y="273"/>
                      <a:pt x="8041" y="70"/>
                      <a:pt x="7720" y="15"/>
                    </a:cubicBezTo>
                    <a:cubicBezTo>
                      <a:pt x="7662" y="5"/>
                      <a:pt x="7608" y="0"/>
                      <a:pt x="7556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2634;p60">
                <a:extLst>
                  <a:ext uri="{FF2B5EF4-FFF2-40B4-BE49-F238E27FC236}">
                    <a16:creationId xmlns:a16="http://schemas.microsoft.com/office/drawing/2014/main" id="{894137EF-57BC-8823-7A70-138613EC1EB0}"/>
                  </a:ext>
                </a:extLst>
              </p:cNvPr>
              <p:cNvSpPr/>
              <p:nvPr/>
            </p:nvSpPr>
            <p:spPr>
              <a:xfrm>
                <a:off x="6542688" y="4262370"/>
                <a:ext cx="30128" cy="34997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538" extrusionOk="0">
                    <a:moveTo>
                      <a:pt x="1275" y="0"/>
                    </a:moveTo>
                    <a:cubicBezTo>
                      <a:pt x="1265" y="0"/>
                      <a:pt x="1256" y="5"/>
                      <a:pt x="1248" y="14"/>
                    </a:cubicBezTo>
                    <a:cubicBezTo>
                      <a:pt x="779" y="448"/>
                      <a:pt x="339" y="972"/>
                      <a:pt x="24" y="1525"/>
                    </a:cubicBezTo>
                    <a:cubicBezTo>
                      <a:pt x="136" y="1378"/>
                      <a:pt x="311" y="1266"/>
                      <a:pt x="430" y="1119"/>
                    </a:cubicBezTo>
                    <a:cubicBezTo>
                      <a:pt x="549" y="1000"/>
                      <a:pt x="660" y="854"/>
                      <a:pt x="751" y="742"/>
                    </a:cubicBezTo>
                    <a:cubicBezTo>
                      <a:pt x="954" y="504"/>
                      <a:pt x="1129" y="301"/>
                      <a:pt x="1304" y="70"/>
                    </a:cubicBezTo>
                    <a:cubicBezTo>
                      <a:pt x="1324" y="30"/>
                      <a:pt x="1300" y="0"/>
                      <a:pt x="1275" y="0"/>
                    </a:cubicBezTo>
                    <a:close/>
                    <a:moveTo>
                      <a:pt x="24" y="1525"/>
                    </a:moveTo>
                    <a:cubicBezTo>
                      <a:pt x="1" y="1525"/>
                      <a:pt x="9" y="1537"/>
                      <a:pt x="16" y="1537"/>
                    </a:cubicBezTo>
                    <a:cubicBezTo>
                      <a:pt x="20" y="1537"/>
                      <a:pt x="24" y="1534"/>
                      <a:pt x="24" y="1525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2635;p60">
                <a:extLst>
                  <a:ext uri="{FF2B5EF4-FFF2-40B4-BE49-F238E27FC236}">
                    <a16:creationId xmlns:a16="http://schemas.microsoft.com/office/drawing/2014/main" id="{58B5E6C4-4D47-904D-9B31-CB9BF7702BE1}"/>
                  </a:ext>
                </a:extLst>
              </p:cNvPr>
              <p:cNvSpPr/>
              <p:nvPr/>
            </p:nvSpPr>
            <p:spPr>
              <a:xfrm>
                <a:off x="6292633" y="4231286"/>
                <a:ext cx="371635" cy="292766"/>
              </a:xfrm>
              <a:custGeom>
                <a:avLst/>
                <a:gdLst/>
                <a:ahLst/>
                <a:cxnLst/>
                <a:rect l="l" t="t" r="r" b="b"/>
                <a:pathLst>
                  <a:path w="16332" h="12866" extrusionOk="0">
                    <a:moveTo>
                      <a:pt x="6202" y="5457"/>
                    </a:moveTo>
                    <a:cubicBezTo>
                      <a:pt x="6421" y="5675"/>
                      <a:pt x="6732" y="5731"/>
                      <a:pt x="7047" y="5731"/>
                    </a:cubicBezTo>
                    <a:cubicBezTo>
                      <a:pt x="7155" y="5731"/>
                      <a:pt x="7264" y="5725"/>
                      <a:pt x="7370" y="5716"/>
                    </a:cubicBezTo>
                    <a:cubicBezTo>
                      <a:pt x="7411" y="5716"/>
                      <a:pt x="7446" y="5714"/>
                      <a:pt x="7479" y="5714"/>
                    </a:cubicBezTo>
                    <a:cubicBezTo>
                      <a:pt x="7564" y="5714"/>
                      <a:pt x="7626" y="5728"/>
                      <a:pt x="7692" y="5835"/>
                    </a:cubicBezTo>
                    <a:cubicBezTo>
                      <a:pt x="7342" y="5891"/>
                      <a:pt x="7020" y="6156"/>
                      <a:pt x="6671" y="6240"/>
                    </a:cubicBezTo>
                    <a:cubicBezTo>
                      <a:pt x="6592" y="6240"/>
                      <a:pt x="6500" y="6256"/>
                      <a:pt x="6414" y="6256"/>
                    </a:cubicBezTo>
                    <a:cubicBezTo>
                      <a:pt x="6372" y="6256"/>
                      <a:pt x="6331" y="6252"/>
                      <a:pt x="6293" y="6240"/>
                    </a:cubicBezTo>
                    <a:cubicBezTo>
                      <a:pt x="6146" y="6184"/>
                      <a:pt x="6118" y="6065"/>
                      <a:pt x="6118" y="5926"/>
                    </a:cubicBezTo>
                    <a:cubicBezTo>
                      <a:pt x="6118" y="5751"/>
                      <a:pt x="6174" y="5604"/>
                      <a:pt x="6202" y="5457"/>
                    </a:cubicBezTo>
                    <a:close/>
                    <a:moveTo>
                      <a:pt x="7095" y="7282"/>
                    </a:moveTo>
                    <a:cubicBezTo>
                      <a:pt x="7207" y="7282"/>
                      <a:pt x="7300" y="7329"/>
                      <a:pt x="7398" y="7352"/>
                    </a:cubicBezTo>
                    <a:cubicBezTo>
                      <a:pt x="7342" y="7436"/>
                      <a:pt x="7307" y="7527"/>
                      <a:pt x="7251" y="7611"/>
                    </a:cubicBezTo>
                    <a:cubicBezTo>
                      <a:pt x="7223" y="7702"/>
                      <a:pt x="7195" y="7785"/>
                      <a:pt x="7167" y="7876"/>
                    </a:cubicBezTo>
                    <a:cubicBezTo>
                      <a:pt x="7132" y="7813"/>
                      <a:pt x="7104" y="7758"/>
                      <a:pt x="7076" y="7674"/>
                    </a:cubicBezTo>
                    <a:cubicBezTo>
                      <a:pt x="7020" y="7555"/>
                      <a:pt x="6958" y="7436"/>
                      <a:pt x="6902" y="7324"/>
                    </a:cubicBezTo>
                    <a:cubicBezTo>
                      <a:pt x="6930" y="7324"/>
                      <a:pt x="6992" y="7324"/>
                      <a:pt x="7020" y="7289"/>
                    </a:cubicBezTo>
                    <a:cubicBezTo>
                      <a:pt x="7046" y="7284"/>
                      <a:pt x="7071" y="7282"/>
                      <a:pt x="7095" y="7282"/>
                    </a:cubicBezTo>
                    <a:close/>
                    <a:moveTo>
                      <a:pt x="5622" y="7464"/>
                    </a:moveTo>
                    <a:cubicBezTo>
                      <a:pt x="5769" y="7464"/>
                      <a:pt x="5909" y="7527"/>
                      <a:pt x="6056" y="7527"/>
                    </a:cubicBezTo>
                    <a:lnTo>
                      <a:pt x="6321" y="7527"/>
                    </a:lnTo>
                    <a:cubicBezTo>
                      <a:pt x="6293" y="7639"/>
                      <a:pt x="6230" y="7758"/>
                      <a:pt x="6230" y="7876"/>
                    </a:cubicBezTo>
                    <a:cubicBezTo>
                      <a:pt x="6202" y="7988"/>
                      <a:pt x="6202" y="8107"/>
                      <a:pt x="6174" y="8226"/>
                    </a:cubicBezTo>
                    <a:cubicBezTo>
                      <a:pt x="6146" y="8254"/>
                      <a:pt x="6146" y="8401"/>
                      <a:pt x="6118" y="8457"/>
                    </a:cubicBezTo>
                    <a:cubicBezTo>
                      <a:pt x="6056" y="8401"/>
                      <a:pt x="5972" y="8282"/>
                      <a:pt x="5944" y="8226"/>
                    </a:cubicBezTo>
                    <a:cubicBezTo>
                      <a:pt x="5853" y="8079"/>
                      <a:pt x="5797" y="7932"/>
                      <a:pt x="5734" y="7785"/>
                    </a:cubicBezTo>
                    <a:cubicBezTo>
                      <a:pt x="5706" y="7702"/>
                      <a:pt x="5678" y="7555"/>
                      <a:pt x="5622" y="7464"/>
                    </a:cubicBezTo>
                    <a:close/>
                    <a:moveTo>
                      <a:pt x="5300" y="7436"/>
                    </a:moveTo>
                    <a:lnTo>
                      <a:pt x="5300" y="7436"/>
                    </a:lnTo>
                    <a:cubicBezTo>
                      <a:pt x="5244" y="7555"/>
                      <a:pt x="5244" y="7639"/>
                      <a:pt x="5244" y="7730"/>
                    </a:cubicBezTo>
                    <a:cubicBezTo>
                      <a:pt x="5181" y="7960"/>
                      <a:pt x="5244" y="8282"/>
                      <a:pt x="5154" y="8513"/>
                    </a:cubicBezTo>
                    <a:cubicBezTo>
                      <a:pt x="5098" y="8429"/>
                      <a:pt x="5007" y="8226"/>
                      <a:pt x="4979" y="8198"/>
                    </a:cubicBezTo>
                    <a:cubicBezTo>
                      <a:pt x="4923" y="8051"/>
                      <a:pt x="4860" y="7876"/>
                      <a:pt x="4776" y="7730"/>
                    </a:cubicBezTo>
                    <a:cubicBezTo>
                      <a:pt x="4776" y="7730"/>
                      <a:pt x="4748" y="7674"/>
                      <a:pt x="4720" y="7611"/>
                    </a:cubicBezTo>
                    <a:cubicBezTo>
                      <a:pt x="4832" y="7583"/>
                      <a:pt x="4923" y="7527"/>
                      <a:pt x="5035" y="7499"/>
                    </a:cubicBezTo>
                    <a:cubicBezTo>
                      <a:pt x="5126" y="7499"/>
                      <a:pt x="5209" y="7464"/>
                      <a:pt x="5300" y="7436"/>
                    </a:cubicBezTo>
                    <a:close/>
                    <a:moveTo>
                      <a:pt x="5769" y="1960"/>
                    </a:moveTo>
                    <a:cubicBezTo>
                      <a:pt x="5887" y="1960"/>
                      <a:pt x="6005" y="1969"/>
                      <a:pt x="6118" y="1989"/>
                    </a:cubicBezTo>
                    <a:cubicBezTo>
                      <a:pt x="6230" y="2017"/>
                      <a:pt x="6433" y="2080"/>
                      <a:pt x="6552" y="2164"/>
                    </a:cubicBezTo>
                    <a:cubicBezTo>
                      <a:pt x="6671" y="2255"/>
                      <a:pt x="6552" y="2338"/>
                      <a:pt x="6524" y="2457"/>
                    </a:cubicBezTo>
                    <a:cubicBezTo>
                      <a:pt x="6468" y="2632"/>
                      <a:pt x="6496" y="2807"/>
                      <a:pt x="6643" y="2919"/>
                    </a:cubicBezTo>
                    <a:cubicBezTo>
                      <a:pt x="6699" y="2982"/>
                      <a:pt x="6783" y="3010"/>
                      <a:pt x="6874" y="3066"/>
                    </a:cubicBezTo>
                    <a:lnTo>
                      <a:pt x="6930" y="3066"/>
                    </a:lnTo>
                    <a:cubicBezTo>
                      <a:pt x="6902" y="3094"/>
                      <a:pt x="6902" y="3094"/>
                      <a:pt x="6874" y="3094"/>
                    </a:cubicBezTo>
                    <a:cubicBezTo>
                      <a:pt x="6755" y="3157"/>
                      <a:pt x="6643" y="3212"/>
                      <a:pt x="6552" y="3303"/>
                    </a:cubicBezTo>
                    <a:cubicBezTo>
                      <a:pt x="6377" y="3443"/>
                      <a:pt x="6258" y="3681"/>
                      <a:pt x="6258" y="3912"/>
                    </a:cubicBezTo>
                    <a:cubicBezTo>
                      <a:pt x="6293" y="4031"/>
                      <a:pt x="6349" y="4114"/>
                      <a:pt x="6377" y="4205"/>
                    </a:cubicBezTo>
                    <a:cubicBezTo>
                      <a:pt x="6433" y="4380"/>
                      <a:pt x="6321" y="4408"/>
                      <a:pt x="6202" y="4527"/>
                    </a:cubicBezTo>
                    <a:cubicBezTo>
                      <a:pt x="6056" y="4730"/>
                      <a:pt x="6000" y="4961"/>
                      <a:pt x="6083" y="5191"/>
                    </a:cubicBezTo>
                    <a:cubicBezTo>
                      <a:pt x="6083" y="5254"/>
                      <a:pt x="6118" y="5310"/>
                      <a:pt x="6146" y="5366"/>
                    </a:cubicBezTo>
                    <a:cubicBezTo>
                      <a:pt x="5944" y="5688"/>
                      <a:pt x="5769" y="6303"/>
                      <a:pt x="6230" y="6415"/>
                    </a:cubicBezTo>
                    <a:cubicBezTo>
                      <a:pt x="6303" y="6443"/>
                      <a:pt x="6383" y="6454"/>
                      <a:pt x="6465" y="6454"/>
                    </a:cubicBezTo>
                    <a:cubicBezTo>
                      <a:pt x="6651" y="6454"/>
                      <a:pt x="6847" y="6398"/>
                      <a:pt x="6992" y="6359"/>
                    </a:cubicBezTo>
                    <a:cubicBezTo>
                      <a:pt x="7251" y="6275"/>
                      <a:pt x="7517" y="6128"/>
                      <a:pt x="7748" y="5981"/>
                    </a:cubicBezTo>
                    <a:cubicBezTo>
                      <a:pt x="7748" y="6065"/>
                      <a:pt x="7776" y="6156"/>
                      <a:pt x="7832" y="6212"/>
                    </a:cubicBezTo>
                    <a:cubicBezTo>
                      <a:pt x="7950" y="6387"/>
                      <a:pt x="8097" y="6506"/>
                      <a:pt x="8272" y="6562"/>
                    </a:cubicBezTo>
                    <a:cubicBezTo>
                      <a:pt x="8097" y="6737"/>
                      <a:pt x="8006" y="6974"/>
                      <a:pt x="8041" y="7205"/>
                    </a:cubicBezTo>
                    <a:cubicBezTo>
                      <a:pt x="7895" y="7205"/>
                      <a:pt x="7720" y="7177"/>
                      <a:pt x="7573" y="7149"/>
                    </a:cubicBezTo>
                    <a:cubicBezTo>
                      <a:pt x="7454" y="7114"/>
                      <a:pt x="7370" y="7058"/>
                      <a:pt x="7251" y="7058"/>
                    </a:cubicBezTo>
                    <a:cubicBezTo>
                      <a:pt x="7212" y="7051"/>
                      <a:pt x="7173" y="7047"/>
                      <a:pt x="7134" y="7047"/>
                    </a:cubicBezTo>
                    <a:cubicBezTo>
                      <a:pt x="6888" y="7047"/>
                      <a:pt x="6663" y="7185"/>
                      <a:pt x="6433" y="7233"/>
                    </a:cubicBezTo>
                    <a:cubicBezTo>
                      <a:pt x="6349" y="7249"/>
                      <a:pt x="6265" y="7256"/>
                      <a:pt x="6180" y="7256"/>
                    </a:cubicBezTo>
                    <a:cubicBezTo>
                      <a:pt x="5974" y="7256"/>
                      <a:pt x="5767" y="7217"/>
                      <a:pt x="5559" y="7177"/>
                    </a:cubicBezTo>
                    <a:cubicBezTo>
                      <a:pt x="5328" y="7177"/>
                      <a:pt x="5070" y="7233"/>
                      <a:pt x="4860" y="7289"/>
                    </a:cubicBezTo>
                    <a:cubicBezTo>
                      <a:pt x="4601" y="7380"/>
                      <a:pt x="4370" y="7527"/>
                      <a:pt x="4105" y="7611"/>
                    </a:cubicBezTo>
                    <a:cubicBezTo>
                      <a:pt x="4016" y="7649"/>
                      <a:pt x="3927" y="7674"/>
                      <a:pt x="3839" y="7674"/>
                    </a:cubicBezTo>
                    <a:cubicBezTo>
                      <a:pt x="3782" y="7674"/>
                      <a:pt x="3726" y="7663"/>
                      <a:pt x="3671" y="7639"/>
                    </a:cubicBezTo>
                    <a:cubicBezTo>
                      <a:pt x="3524" y="7611"/>
                      <a:pt x="3405" y="7527"/>
                      <a:pt x="3287" y="7499"/>
                    </a:cubicBezTo>
                    <a:cubicBezTo>
                      <a:pt x="3217" y="7468"/>
                      <a:pt x="3141" y="7454"/>
                      <a:pt x="3064" y="7454"/>
                    </a:cubicBezTo>
                    <a:cubicBezTo>
                      <a:pt x="2916" y="7454"/>
                      <a:pt x="2765" y="7505"/>
                      <a:pt x="2650" y="7583"/>
                    </a:cubicBezTo>
                    <a:cubicBezTo>
                      <a:pt x="2385" y="7702"/>
                      <a:pt x="2126" y="7813"/>
                      <a:pt x="1888" y="7960"/>
                    </a:cubicBezTo>
                    <a:cubicBezTo>
                      <a:pt x="1629" y="8107"/>
                      <a:pt x="1399" y="8254"/>
                      <a:pt x="1133" y="8401"/>
                    </a:cubicBezTo>
                    <a:cubicBezTo>
                      <a:pt x="1014" y="8457"/>
                      <a:pt x="874" y="8548"/>
                      <a:pt x="727" y="8576"/>
                    </a:cubicBezTo>
                    <a:cubicBezTo>
                      <a:pt x="707" y="8579"/>
                      <a:pt x="685" y="8581"/>
                      <a:pt x="663" y="8581"/>
                    </a:cubicBezTo>
                    <a:cubicBezTo>
                      <a:pt x="499" y="8581"/>
                      <a:pt x="308" y="8489"/>
                      <a:pt x="259" y="8310"/>
                    </a:cubicBezTo>
                    <a:cubicBezTo>
                      <a:pt x="175" y="8107"/>
                      <a:pt x="259" y="7813"/>
                      <a:pt x="259" y="7611"/>
                    </a:cubicBezTo>
                    <a:cubicBezTo>
                      <a:pt x="315" y="7289"/>
                      <a:pt x="315" y="6939"/>
                      <a:pt x="406" y="6625"/>
                    </a:cubicBezTo>
                    <a:cubicBezTo>
                      <a:pt x="490" y="6331"/>
                      <a:pt x="636" y="6037"/>
                      <a:pt x="783" y="5779"/>
                    </a:cubicBezTo>
                    <a:cubicBezTo>
                      <a:pt x="958" y="5513"/>
                      <a:pt x="1105" y="5226"/>
                      <a:pt x="1308" y="4961"/>
                    </a:cubicBezTo>
                    <a:cubicBezTo>
                      <a:pt x="1657" y="4464"/>
                      <a:pt x="2035" y="3968"/>
                      <a:pt x="2475" y="3562"/>
                    </a:cubicBezTo>
                    <a:cubicBezTo>
                      <a:pt x="2937" y="3094"/>
                      <a:pt x="3461" y="2688"/>
                      <a:pt x="4077" y="2394"/>
                    </a:cubicBezTo>
                    <a:cubicBezTo>
                      <a:pt x="4398" y="2255"/>
                      <a:pt x="4776" y="2136"/>
                      <a:pt x="5126" y="2045"/>
                    </a:cubicBezTo>
                    <a:cubicBezTo>
                      <a:pt x="5333" y="1991"/>
                      <a:pt x="5553" y="1960"/>
                      <a:pt x="5769" y="1960"/>
                    </a:cubicBezTo>
                    <a:close/>
                    <a:moveTo>
                      <a:pt x="3000" y="7702"/>
                    </a:moveTo>
                    <a:cubicBezTo>
                      <a:pt x="3000" y="7758"/>
                      <a:pt x="2972" y="7813"/>
                      <a:pt x="2972" y="7876"/>
                    </a:cubicBezTo>
                    <a:cubicBezTo>
                      <a:pt x="2937" y="8226"/>
                      <a:pt x="3056" y="8548"/>
                      <a:pt x="3112" y="8862"/>
                    </a:cubicBezTo>
                    <a:cubicBezTo>
                      <a:pt x="3000" y="8778"/>
                      <a:pt x="2881" y="8660"/>
                      <a:pt x="2797" y="8576"/>
                    </a:cubicBezTo>
                    <a:cubicBezTo>
                      <a:pt x="2650" y="8429"/>
                      <a:pt x="2447" y="8310"/>
                      <a:pt x="2301" y="8163"/>
                    </a:cubicBezTo>
                    <a:cubicBezTo>
                      <a:pt x="2273" y="8135"/>
                      <a:pt x="2210" y="8107"/>
                      <a:pt x="2182" y="8051"/>
                    </a:cubicBezTo>
                    <a:cubicBezTo>
                      <a:pt x="2238" y="8023"/>
                      <a:pt x="2329" y="7988"/>
                      <a:pt x="2385" y="7960"/>
                    </a:cubicBezTo>
                    <a:cubicBezTo>
                      <a:pt x="2531" y="7904"/>
                      <a:pt x="2678" y="7813"/>
                      <a:pt x="2825" y="7758"/>
                    </a:cubicBezTo>
                    <a:cubicBezTo>
                      <a:pt x="2881" y="7730"/>
                      <a:pt x="2937" y="7730"/>
                      <a:pt x="3000" y="7702"/>
                    </a:cubicBezTo>
                    <a:close/>
                    <a:moveTo>
                      <a:pt x="3433" y="7813"/>
                    </a:moveTo>
                    <a:cubicBezTo>
                      <a:pt x="3580" y="7879"/>
                      <a:pt x="3731" y="7927"/>
                      <a:pt x="3890" y="7927"/>
                    </a:cubicBezTo>
                    <a:cubicBezTo>
                      <a:pt x="3951" y="7927"/>
                      <a:pt x="4013" y="7920"/>
                      <a:pt x="4077" y="7904"/>
                    </a:cubicBezTo>
                    <a:cubicBezTo>
                      <a:pt x="4105" y="7904"/>
                      <a:pt x="4133" y="7876"/>
                      <a:pt x="4161" y="7876"/>
                    </a:cubicBezTo>
                    <a:cubicBezTo>
                      <a:pt x="4133" y="8079"/>
                      <a:pt x="4077" y="8282"/>
                      <a:pt x="4077" y="8485"/>
                    </a:cubicBezTo>
                    <a:cubicBezTo>
                      <a:pt x="4049" y="8604"/>
                      <a:pt x="4049" y="8722"/>
                      <a:pt x="4049" y="8834"/>
                    </a:cubicBezTo>
                    <a:lnTo>
                      <a:pt x="4049" y="8897"/>
                    </a:lnTo>
                    <a:cubicBezTo>
                      <a:pt x="4049" y="8862"/>
                      <a:pt x="4021" y="8862"/>
                      <a:pt x="4021" y="8834"/>
                    </a:cubicBezTo>
                    <a:cubicBezTo>
                      <a:pt x="3874" y="8660"/>
                      <a:pt x="3727" y="8513"/>
                      <a:pt x="3608" y="8310"/>
                    </a:cubicBezTo>
                    <a:cubicBezTo>
                      <a:pt x="3552" y="8135"/>
                      <a:pt x="3524" y="7960"/>
                      <a:pt x="3433" y="7813"/>
                    </a:cubicBezTo>
                    <a:close/>
                    <a:moveTo>
                      <a:pt x="8216" y="8457"/>
                    </a:moveTo>
                    <a:cubicBezTo>
                      <a:pt x="8300" y="8513"/>
                      <a:pt x="8475" y="8604"/>
                      <a:pt x="8503" y="8632"/>
                    </a:cubicBezTo>
                    <a:cubicBezTo>
                      <a:pt x="8594" y="8687"/>
                      <a:pt x="8650" y="8750"/>
                      <a:pt x="8741" y="8806"/>
                    </a:cubicBezTo>
                    <a:cubicBezTo>
                      <a:pt x="8594" y="8862"/>
                      <a:pt x="8447" y="8981"/>
                      <a:pt x="8328" y="9100"/>
                    </a:cubicBezTo>
                    <a:cubicBezTo>
                      <a:pt x="8272" y="8897"/>
                      <a:pt x="8216" y="8660"/>
                      <a:pt x="8216" y="8457"/>
                    </a:cubicBezTo>
                    <a:close/>
                    <a:moveTo>
                      <a:pt x="1888" y="8226"/>
                    </a:moveTo>
                    <a:lnTo>
                      <a:pt x="1888" y="8401"/>
                    </a:lnTo>
                    <a:cubicBezTo>
                      <a:pt x="1923" y="8632"/>
                      <a:pt x="1951" y="8862"/>
                      <a:pt x="1979" y="9100"/>
                    </a:cubicBezTo>
                    <a:cubicBezTo>
                      <a:pt x="2007" y="9212"/>
                      <a:pt x="2035" y="9303"/>
                      <a:pt x="2063" y="9422"/>
                    </a:cubicBezTo>
                    <a:cubicBezTo>
                      <a:pt x="2098" y="9478"/>
                      <a:pt x="2126" y="9506"/>
                      <a:pt x="2126" y="9562"/>
                    </a:cubicBezTo>
                    <a:cubicBezTo>
                      <a:pt x="2063" y="9478"/>
                      <a:pt x="1860" y="9422"/>
                      <a:pt x="1804" y="9359"/>
                    </a:cubicBezTo>
                    <a:lnTo>
                      <a:pt x="1538" y="9100"/>
                    </a:lnTo>
                    <a:cubicBezTo>
                      <a:pt x="1455" y="9009"/>
                      <a:pt x="1427" y="8897"/>
                      <a:pt x="1364" y="8806"/>
                    </a:cubicBezTo>
                    <a:cubicBezTo>
                      <a:pt x="1336" y="8750"/>
                      <a:pt x="1280" y="8660"/>
                      <a:pt x="1252" y="8604"/>
                    </a:cubicBezTo>
                    <a:cubicBezTo>
                      <a:pt x="1336" y="8548"/>
                      <a:pt x="1455" y="8485"/>
                      <a:pt x="1538" y="8429"/>
                    </a:cubicBezTo>
                    <a:cubicBezTo>
                      <a:pt x="1657" y="8373"/>
                      <a:pt x="1776" y="8282"/>
                      <a:pt x="1888" y="8226"/>
                    </a:cubicBezTo>
                    <a:close/>
                    <a:moveTo>
                      <a:pt x="7424" y="8907"/>
                    </a:moveTo>
                    <a:cubicBezTo>
                      <a:pt x="7438" y="8907"/>
                      <a:pt x="7457" y="8912"/>
                      <a:pt x="7482" y="8925"/>
                    </a:cubicBezTo>
                    <a:cubicBezTo>
                      <a:pt x="7692" y="9009"/>
                      <a:pt x="7832" y="9212"/>
                      <a:pt x="8041" y="9331"/>
                    </a:cubicBezTo>
                    <a:lnTo>
                      <a:pt x="7895" y="9478"/>
                    </a:lnTo>
                    <a:cubicBezTo>
                      <a:pt x="7804" y="9534"/>
                      <a:pt x="7692" y="9624"/>
                      <a:pt x="7601" y="9708"/>
                    </a:cubicBezTo>
                    <a:cubicBezTo>
                      <a:pt x="7573" y="9596"/>
                      <a:pt x="7545" y="9506"/>
                      <a:pt x="7517" y="9422"/>
                    </a:cubicBezTo>
                    <a:cubicBezTo>
                      <a:pt x="7482" y="9331"/>
                      <a:pt x="7454" y="9275"/>
                      <a:pt x="7454" y="9184"/>
                    </a:cubicBezTo>
                    <a:cubicBezTo>
                      <a:pt x="7430" y="9112"/>
                      <a:pt x="7339" y="8907"/>
                      <a:pt x="7424" y="8907"/>
                    </a:cubicBezTo>
                    <a:close/>
                    <a:moveTo>
                      <a:pt x="6625" y="9482"/>
                    </a:moveTo>
                    <a:cubicBezTo>
                      <a:pt x="6631" y="9482"/>
                      <a:pt x="6627" y="9514"/>
                      <a:pt x="6671" y="9534"/>
                    </a:cubicBezTo>
                    <a:cubicBezTo>
                      <a:pt x="6818" y="9652"/>
                      <a:pt x="6992" y="9799"/>
                      <a:pt x="7167" y="9855"/>
                    </a:cubicBezTo>
                    <a:cubicBezTo>
                      <a:pt x="7195" y="9883"/>
                      <a:pt x="7223" y="9883"/>
                      <a:pt x="7251" y="9911"/>
                    </a:cubicBezTo>
                    <a:cubicBezTo>
                      <a:pt x="7076" y="10030"/>
                      <a:pt x="6902" y="10149"/>
                      <a:pt x="6727" y="10233"/>
                    </a:cubicBezTo>
                    <a:cubicBezTo>
                      <a:pt x="6727" y="10149"/>
                      <a:pt x="6699" y="10058"/>
                      <a:pt x="6699" y="9974"/>
                    </a:cubicBezTo>
                    <a:cubicBezTo>
                      <a:pt x="6671" y="9883"/>
                      <a:pt x="6671" y="9799"/>
                      <a:pt x="6643" y="9708"/>
                    </a:cubicBezTo>
                    <a:cubicBezTo>
                      <a:pt x="6643" y="9652"/>
                      <a:pt x="6608" y="9562"/>
                      <a:pt x="6608" y="9506"/>
                    </a:cubicBezTo>
                    <a:cubicBezTo>
                      <a:pt x="6619" y="9488"/>
                      <a:pt x="6623" y="9482"/>
                      <a:pt x="6625" y="9482"/>
                    </a:cubicBezTo>
                    <a:close/>
                    <a:moveTo>
                      <a:pt x="5706" y="9827"/>
                    </a:moveTo>
                    <a:lnTo>
                      <a:pt x="5734" y="9855"/>
                    </a:lnTo>
                    <a:cubicBezTo>
                      <a:pt x="5769" y="9883"/>
                      <a:pt x="5769" y="9911"/>
                      <a:pt x="5797" y="9911"/>
                    </a:cubicBezTo>
                    <a:cubicBezTo>
                      <a:pt x="5944" y="10058"/>
                      <a:pt x="6056" y="10233"/>
                      <a:pt x="6258" y="10352"/>
                    </a:cubicBezTo>
                    <a:lnTo>
                      <a:pt x="6405" y="10499"/>
                    </a:lnTo>
                    <a:cubicBezTo>
                      <a:pt x="6349" y="10526"/>
                      <a:pt x="6321" y="10582"/>
                      <a:pt x="6258" y="10610"/>
                    </a:cubicBezTo>
                    <a:cubicBezTo>
                      <a:pt x="6118" y="10757"/>
                      <a:pt x="5972" y="10848"/>
                      <a:pt x="5797" y="10932"/>
                    </a:cubicBezTo>
                    <a:cubicBezTo>
                      <a:pt x="5797" y="10904"/>
                      <a:pt x="5769" y="10848"/>
                      <a:pt x="5769" y="10820"/>
                    </a:cubicBezTo>
                    <a:cubicBezTo>
                      <a:pt x="5769" y="10582"/>
                      <a:pt x="5706" y="10352"/>
                      <a:pt x="5706" y="10121"/>
                    </a:cubicBezTo>
                    <a:lnTo>
                      <a:pt x="5706" y="9974"/>
                    </a:lnTo>
                    <a:lnTo>
                      <a:pt x="5706" y="9827"/>
                    </a:lnTo>
                    <a:close/>
                    <a:moveTo>
                      <a:pt x="4685" y="10177"/>
                    </a:moveTo>
                    <a:lnTo>
                      <a:pt x="4685" y="10177"/>
                    </a:lnTo>
                    <a:cubicBezTo>
                      <a:pt x="4776" y="10261"/>
                      <a:pt x="4951" y="10554"/>
                      <a:pt x="4979" y="10610"/>
                    </a:cubicBezTo>
                    <a:cubicBezTo>
                      <a:pt x="5126" y="10785"/>
                      <a:pt x="5300" y="10904"/>
                      <a:pt x="5475" y="11051"/>
                    </a:cubicBezTo>
                    <a:cubicBezTo>
                      <a:pt x="5503" y="11051"/>
                      <a:pt x="5503" y="11079"/>
                      <a:pt x="5531" y="11079"/>
                    </a:cubicBezTo>
                    <a:cubicBezTo>
                      <a:pt x="5300" y="11198"/>
                      <a:pt x="5098" y="11282"/>
                      <a:pt x="4860" y="11345"/>
                    </a:cubicBezTo>
                    <a:cubicBezTo>
                      <a:pt x="4804" y="11198"/>
                      <a:pt x="4748" y="11051"/>
                      <a:pt x="4720" y="10876"/>
                    </a:cubicBezTo>
                    <a:cubicBezTo>
                      <a:pt x="4685" y="10673"/>
                      <a:pt x="4629" y="10380"/>
                      <a:pt x="4685" y="10177"/>
                    </a:cubicBezTo>
                    <a:close/>
                    <a:moveTo>
                      <a:pt x="3603" y="10880"/>
                    </a:moveTo>
                    <a:cubicBezTo>
                      <a:pt x="3571" y="10914"/>
                      <a:pt x="3784" y="11024"/>
                      <a:pt x="3811" y="11051"/>
                    </a:cubicBezTo>
                    <a:cubicBezTo>
                      <a:pt x="4021" y="11198"/>
                      <a:pt x="4224" y="11373"/>
                      <a:pt x="4454" y="11484"/>
                    </a:cubicBezTo>
                    <a:cubicBezTo>
                      <a:pt x="4335" y="11519"/>
                      <a:pt x="4251" y="11547"/>
                      <a:pt x="4133" y="11603"/>
                    </a:cubicBezTo>
                    <a:cubicBezTo>
                      <a:pt x="4077" y="11631"/>
                      <a:pt x="3986" y="11659"/>
                      <a:pt x="3902" y="11694"/>
                    </a:cubicBezTo>
                    <a:cubicBezTo>
                      <a:pt x="3902" y="11722"/>
                      <a:pt x="3874" y="11722"/>
                      <a:pt x="3846" y="11722"/>
                    </a:cubicBezTo>
                    <a:cubicBezTo>
                      <a:pt x="3783" y="11659"/>
                      <a:pt x="3727" y="11547"/>
                      <a:pt x="3727" y="11484"/>
                    </a:cubicBezTo>
                    <a:cubicBezTo>
                      <a:pt x="3699" y="11401"/>
                      <a:pt x="3671" y="11310"/>
                      <a:pt x="3636" y="11226"/>
                    </a:cubicBezTo>
                    <a:cubicBezTo>
                      <a:pt x="3636" y="11172"/>
                      <a:pt x="3558" y="10923"/>
                      <a:pt x="3603" y="10880"/>
                    </a:cubicBezTo>
                    <a:close/>
                    <a:moveTo>
                      <a:pt x="8826" y="8930"/>
                    </a:moveTo>
                    <a:cubicBezTo>
                      <a:pt x="8882" y="9159"/>
                      <a:pt x="9028" y="9360"/>
                      <a:pt x="9174" y="9534"/>
                    </a:cubicBezTo>
                    <a:cubicBezTo>
                      <a:pt x="9174" y="9562"/>
                      <a:pt x="9293" y="9624"/>
                      <a:pt x="9293" y="9652"/>
                    </a:cubicBezTo>
                    <a:cubicBezTo>
                      <a:pt x="9293" y="9680"/>
                      <a:pt x="9202" y="9736"/>
                      <a:pt x="9202" y="9771"/>
                    </a:cubicBezTo>
                    <a:cubicBezTo>
                      <a:pt x="9090" y="9883"/>
                      <a:pt x="8999" y="10002"/>
                      <a:pt x="8943" y="10149"/>
                    </a:cubicBezTo>
                    <a:cubicBezTo>
                      <a:pt x="8880" y="10233"/>
                      <a:pt x="8852" y="10352"/>
                      <a:pt x="8852" y="10436"/>
                    </a:cubicBezTo>
                    <a:cubicBezTo>
                      <a:pt x="8824" y="10471"/>
                      <a:pt x="8824" y="10499"/>
                      <a:pt x="8797" y="10526"/>
                    </a:cubicBezTo>
                    <a:cubicBezTo>
                      <a:pt x="8706" y="10610"/>
                      <a:pt x="8566" y="10673"/>
                      <a:pt x="8475" y="10729"/>
                    </a:cubicBezTo>
                    <a:cubicBezTo>
                      <a:pt x="8272" y="10848"/>
                      <a:pt x="8097" y="10960"/>
                      <a:pt x="7922" y="11107"/>
                    </a:cubicBezTo>
                    <a:cubicBezTo>
                      <a:pt x="7573" y="11345"/>
                      <a:pt x="7195" y="11575"/>
                      <a:pt x="6846" y="11834"/>
                    </a:cubicBezTo>
                    <a:cubicBezTo>
                      <a:pt x="6496" y="12072"/>
                      <a:pt x="6146" y="12275"/>
                      <a:pt x="5797" y="12449"/>
                    </a:cubicBezTo>
                    <a:cubicBezTo>
                      <a:pt x="5622" y="12533"/>
                      <a:pt x="5419" y="12652"/>
                      <a:pt x="5209" y="12652"/>
                    </a:cubicBezTo>
                    <a:cubicBezTo>
                      <a:pt x="5182" y="12656"/>
                      <a:pt x="5156" y="12658"/>
                      <a:pt x="5130" y="12658"/>
                    </a:cubicBezTo>
                    <a:cubicBezTo>
                      <a:pt x="4960" y="12658"/>
                      <a:pt x="4805" y="12584"/>
                      <a:pt x="4629" y="12505"/>
                    </a:cubicBezTo>
                    <a:cubicBezTo>
                      <a:pt x="4370" y="12393"/>
                      <a:pt x="3930" y="12421"/>
                      <a:pt x="3783" y="12072"/>
                    </a:cubicBezTo>
                    <a:cubicBezTo>
                      <a:pt x="3727" y="11981"/>
                      <a:pt x="3783" y="11981"/>
                      <a:pt x="3874" y="11953"/>
                    </a:cubicBezTo>
                    <a:cubicBezTo>
                      <a:pt x="3958" y="11925"/>
                      <a:pt x="4049" y="11897"/>
                      <a:pt x="4133" y="11869"/>
                    </a:cubicBezTo>
                    <a:cubicBezTo>
                      <a:pt x="4335" y="11778"/>
                      <a:pt x="4510" y="11722"/>
                      <a:pt x="4720" y="11659"/>
                    </a:cubicBezTo>
                    <a:cubicBezTo>
                      <a:pt x="5126" y="11519"/>
                      <a:pt x="5503" y="11401"/>
                      <a:pt x="5881" y="11170"/>
                    </a:cubicBezTo>
                    <a:cubicBezTo>
                      <a:pt x="6174" y="11023"/>
                      <a:pt x="6377" y="10729"/>
                      <a:pt x="6671" y="10554"/>
                    </a:cubicBezTo>
                    <a:cubicBezTo>
                      <a:pt x="6958" y="10352"/>
                      <a:pt x="7251" y="10177"/>
                      <a:pt x="7545" y="10002"/>
                    </a:cubicBezTo>
                    <a:cubicBezTo>
                      <a:pt x="7573" y="9974"/>
                      <a:pt x="7573" y="9974"/>
                      <a:pt x="7601" y="9974"/>
                    </a:cubicBezTo>
                    <a:cubicBezTo>
                      <a:pt x="7692" y="9883"/>
                      <a:pt x="7804" y="9827"/>
                      <a:pt x="7895" y="9736"/>
                    </a:cubicBezTo>
                    <a:cubicBezTo>
                      <a:pt x="8069" y="9624"/>
                      <a:pt x="8216" y="9478"/>
                      <a:pt x="8356" y="9331"/>
                    </a:cubicBezTo>
                    <a:cubicBezTo>
                      <a:pt x="8416" y="9277"/>
                      <a:pt x="8818" y="8979"/>
                      <a:pt x="8826" y="8930"/>
                    </a:cubicBezTo>
                    <a:close/>
                    <a:moveTo>
                      <a:pt x="7078" y="1"/>
                    </a:moveTo>
                    <a:cubicBezTo>
                      <a:pt x="6813" y="1"/>
                      <a:pt x="6536" y="143"/>
                      <a:pt x="6321" y="297"/>
                    </a:cubicBezTo>
                    <a:cubicBezTo>
                      <a:pt x="6146" y="444"/>
                      <a:pt x="6000" y="646"/>
                      <a:pt x="5944" y="884"/>
                    </a:cubicBezTo>
                    <a:cubicBezTo>
                      <a:pt x="5881" y="1115"/>
                      <a:pt x="5944" y="1346"/>
                      <a:pt x="6028" y="1555"/>
                    </a:cubicBezTo>
                    <a:cubicBezTo>
                      <a:pt x="6056" y="1667"/>
                      <a:pt x="6083" y="1758"/>
                      <a:pt x="6146" y="1842"/>
                    </a:cubicBezTo>
                    <a:cubicBezTo>
                      <a:pt x="6024" y="1825"/>
                      <a:pt x="5901" y="1818"/>
                      <a:pt x="5780" y="1818"/>
                    </a:cubicBezTo>
                    <a:cubicBezTo>
                      <a:pt x="5291" y="1818"/>
                      <a:pt x="4813" y="1940"/>
                      <a:pt x="4370" y="2080"/>
                    </a:cubicBezTo>
                    <a:cubicBezTo>
                      <a:pt x="3755" y="2310"/>
                      <a:pt x="3259" y="2632"/>
                      <a:pt x="2734" y="3010"/>
                    </a:cubicBezTo>
                    <a:cubicBezTo>
                      <a:pt x="1748" y="3793"/>
                      <a:pt x="874" y="4933"/>
                      <a:pt x="350" y="6100"/>
                    </a:cubicBezTo>
                    <a:cubicBezTo>
                      <a:pt x="84" y="6653"/>
                      <a:pt x="28" y="7324"/>
                      <a:pt x="28" y="7932"/>
                    </a:cubicBezTo>
                    <a:cubicBezTo>
                      <a:pt x="28" y="8135"/>
                      <a:pt x="0" y="8401"/>
                      <a:pt x="140" y="8576"/>
                    </a:cubicBezTo>
                    <a:cubicBezTo>
                      <a:pt x="268" y="8704"/>
                      <a:pt x="486" y="8784"/>
                      <a:pt x="674" y="8784"/>
                    </a:cubicBezTo>
                    <a:cubicBezTo>
                      <a:pt x="702" y="8784"/>
                      <a:pt x="729" y="8782"/>
                      <a:pt x="755" y="8778"/>
                    </a:cubicBezTo>
                    <a:cubicBezTo>
                      <a:pt x="874" y="8778"/>
                      <a:pt x="1014" y="8722"/>
                      <a:pt x="1133" y="8660"/>
                    </a:cubicBezTo>
                    <a:cubicBezTo>
                      <a:pt x="1161" y="8778"/>
                      <a:pt x="1224" y="8897"/>
                      <a:pt x="1252" y="8981"/>
                    </a:cubicBezTo>
                    <a:cubicBezTo>
                      <a:pt x="1364" y="9184"/>
                      <a:pt x="1538" y="9387"/>
                      <a:pt x="1713" y="9534"/>
                    </a:cubicBezTo>
                    <a:cubicBezTo>
                      <a:pt x="1792" y="9594"/>
                      <a:pt x="2090" y="9805"/>
                      <a:pt x="2255" y="9805"/>
                    </a:cubicBezTo>
                    <a:cubicBezTo>
                      <a:pt x="2338" y="9805"/>
                      <a:pt x="2387" y="9751"/>
                      <a:pt x="2357" y="9596"/>
                    </a:cubicBezTo>
                    <a:cubicBezTo>
                      <a:pt x="2329" y="9478"/>
                      <a:pt x="2273" y="9387"/>
                      <a:pt x="2238" y="9275"/>
                    </a:cubicBezTo>
                    <a:cubicBezTo>
                      <a:pt x="2210" y="9128"/>
                      <a:pt x="2182" y="9009"/>
                      <a:pt x="2182" y="8862"/>
                    </a:cubicBezTo>
                    <a:cubicBezTo>
                      <a:pt x="2154" y="8722"/>
                      <a:pt x="2126" y="8548"/>
                      <a:pt x="2098" y="8373"/>
                    </a:cubicBezTo>
                    <a:cubicBezTo>
                      <a:pt x="2080" y="8284"/>
                      <a:pt x="2071" y="8248"/>
                      <a:pt x="2083" y="8248"/>
                    </a:cubicBezTo>
                    <a:cubicBezTo>
                      <a:pt x="2093" y="8248"/>
                      <a:pt x="2123" y="8283"/>
                      <a:pt x="2182" y="8338"/>
                    </a:cubicBezTo>
                    <a:cubicBezTo>
                      <a:pt x="2301" y="8429"/>
                      <a:pt x="2412" y="8485"/>
                      <a:pt x="2503" y="8548"/>
                    </a:cubicBezTo>
                    <a:cubicBezTo>
                      <a:pt x="2587" y="8632"/>
                      <a:pt x="2678" y="8750"/>
                      <a:pt x="2762" y="8834"/>
                    </a:cubicBezTo>
                    <a:cubicBezTo>
                      <a:pt x="2909" y="8953"/>
                      <a:pt x="3056" y="9100"/>
                      <a:pt x="3231" y="9156"/>
                    </a:cubicBezTo>
                    <a:cubicBezTo>
                      <a:pt x="3322" y="9156"/>
                      <a:pt x="3377" y="9100"/>
                      <a:pt x="3349" y="9009"/>
                    </a:cubicBezTo>
                    <a:cubicBezTo>
                      <a:pt x="3322" y="8862"/>
                      <a:pt x="3259" y="8687"/>
                      <a:pt x="3231" y="8513"/>
                    </a:cubicBezTo>
                    <a:cubicBezTo>
                      <a:pt x="3203" y="8373"/>
                      <a:pt x="3175" y="8254"/>
                      <a:pt x="3175" y="8107"/>
                    </a:cubicBezTo>
                    <a:cubicBezTo>
                      <a:pt x="3175" y="8051"/>
                      <a:pt x="3147" y="7876"/>
                      <a:pt x="3175" y="7813"/>
                    </a:cubicBezTo>
                    <a:cubicBezTo>
                      <a:pt x="3180" y="7803"/>
                      <a:pt x="3185" y="7799"/>
                      <a:pt x="3190" y="7799"/>
                    </a:cubicBezTo>
                    <a:cubicBezTo>
                      <a:pt x="3213" y="7799"/>
                      <a:pt x="3236" y="7882"/>
                      <a:pt x="3259" y="7904"/>
                    </a:cubicBezTo>
                    <a:cubicBezTo>
                      <a:pt x="3287" y="7988"/>
                      <a:pt x="3322" y="8051"/>
                      <a:pt x="3349" y="8107"/>
                    </a:cubicBezTo>
                    <a:cubicBezTo>
                      <a:pt x="3377" y="8198"/>
                      <a:pt x="3377" y="8254"/>
                      <a:pt x="3433" y="8338"/>
                    </a:cubicBezTo>
                    <a:cubicBezTo>
                      <a:pt x="3496" y="8513"/>
                      <a:pt x="3608" y="8687"/>
                      <a:pt x="3727" y="8834"/>
                    </a:cubicBezTo>
                    <a:cubicBezTo>
                      <a:pt x="3788" y="8921"/>
                      <a:pt x="3977" y="9146"/>
                      <a:pt x="4120" y="9146"/>
                    </a:cubicBezTo>
                    <a:cubicBezTo>
                      <a:pt x="4173" y="9146"/>
                      <a:pt x="4220" y="9116"/>
                      <a:pt x="4251" y="9037"/>
                    </a:cubicBezTo>
                    <a:cubicBezTo>
                      <a:pt x="4279" y="8981"/>
                      <a:pt x="4251" y="8925"/>
                      <a:pt x="4251" y="8834"/>
                    </a:cubicBezTo>
                    <a:cubicBezTo>
                      <a:pt x="4251" y="8722"/>
                      <a:pt x="4251" y="8604"/>
                      <a:pt x="4279" y="8485"/>
                    </a:cubicBezTo>
                    <a:cubicBezTo>
                      <a:pt x="4279" y="8254"/>
                      <a:pt x="4335" y="8023"/>
                      <a:pt x="4370" y="7785"/>
                    </a:cubicBezTo>
                    <a:cubicBezTo>
                      <a:pt x="4454" y="7758"/>
                      <a:pt x="4545" y="7730"/>
                      <a:pt x="4601" y="7674"/>
                    </a:cubicBezTo>
                    <a:cubicBezTo>
                      <a:pt x="4657" y="7785"/>
                      <a:pt x="4832" y="8282"/>
                      <a:pt x="4860" y="8338"/>
                    </a:cubicBezTo>
                    <a:cubicBezTo>
                      <a:pt x="4923" y="8485"/>
                      <a:pt x="5035" y="8750"/>
                      <a:pt x="5209" y="8750"/>
                    </a:cubicBezTo>
                    <a:cubicBezTo>
                      <a:pt x="5220" y="8759"/>
                      <a:pt x="5232" y="8762"/>
                      <a:pt x="5244" y="8762"/>
                    </a:cubicBezTo>
                    <a:cubicBezTo>
                      <a:pt x="5272" y="8762"/>
                      <a:pt x="5300" y="8742"/>
                      <a:pt x="5300" y="8722"/>
                    </a:cubicBezTo>
                    <a:cubicBezTo>
                      <a:pt x="5475" y="8401"/>
                      <a:pt x="5356" y="7988"/>
                      <a:pt x="5447" y="7639"/>
                    </a:cubicBezTo>
                    <a:lnTo>
                      <a:pt x="5447" y="7639"/>
                    </a:lnTo>
                    <a:cubicBezTo>
                      <a:pt x="5475" y="7730"/>
                      <a:pt x="5531" y="7785"/>
                      <a:pt x="5559" y="7876"/>
                    </a:cubicBezTo>
                    <a:cubicBezTo>
                      <a:pt x="5622" y="8051"/>
                      <a:pt x="5678" y="8226"/>
                      <a:pt x="5797" y="8373"/>
                    </a:cubicBezTo>
                    <a:cubicBezTo>
                      <a:pt x="5859" y="8477"/>
                      <a:pt x="6006" y="8696"/>
                      <a:pt x="6135" y="8696"/>
                    </a:cubicBezTo>
                    <a:cubicBezTo>
                      <a:pt x="6180" y="8696"/>
                      <a:pt x="6222" y="8670"/>
                      <a:pt x="6258" y="8604"/>
                    </a:cubicBezTo>
                    <a:cubicBezTo>
                      <a:pt x="6349" y="8457"/>
                      <a:pt x="6377" y="8226"/>
                      <a:pt x="6405" y="8051"/>
                    </a:cubicBezTo>
                    <a:cubicBezTo>
                      <a:pt x="6433" y="7932"/>
                      <a:pt x="6433" y="7813"/>
                      <a:pt x="6468" y="7702"/>
                    </a:cubicBezTo>
                    <a:cubicBezTo>
                      <a:pt x="6468" y="7611"/>
                      <a:pt x="6496" y="7527"/>
                      <a:pt x="6524" y="7464"/>
                    </a:cubicBezTo>
                    <a:cubicBezTo>
                      <a:pt x="6643" y="7436"/>
                      <a:pt x="6727" y="7380"/>
                      <a:pt x="6818" y="7352"/>
                    </a:cubicBezTo>
                    <a:cubicBezTo>
                      <a:pt x="6818" y="7380"/>
                      <a:pt x="6846" y="7408"/>
                      <a:pt x="6846" y="7436"/>
                    </a:cubicBezTo>
                    <a:cubicBezTo>
                      <a:pt x="6874" y="7555"/>
                      <a:pt x="6902" y="7639"/>
                      <a:pt x="6930" y="7758"/>
                    </a:cubicBezTo>
                    <a:cubicBezTo>
                      <a:pt x="6958" y="7848"/>
                      <a:pt x="6992" y="7932"/>
                      <a:pt x="7048" y="8051"/>
                    </a:cubicBezTo>
                    <a:cubicBezTo>
                      <a:pt x="7076" y="8107"/>
                      <a:pt x="7076" y="8198"/>
                      <a:pt x="7132" y="8226"/>
                    </a:cubicBezTo>
                    <a:cubicBezTo>
                      <a:pt x="7147" y="8229"/>
                      <a:pt x="7161" y="8230"/>
                      <a:pt x="7174" y="8230"/>
                    </a:cubicBezTo>
                    <a:cubicBezTo>
                      <a:pt x="7291" y="8230"/>
                      <a:pt x="7342" y="8124"/>
                      <a:pt x="7342" y="8023"/>
                    </a:cubicBezTo>
                    <a:cubicBezTo>
                      <a:pt x="7398" y="7813"/>
                      <a:pt x="7454" y="7583"/>
                      <a:pt x="7601" y="7408"/>
                    </a:cubicBezTo>
                    <a:cubicBezTo>
                      <a:pt x="7601" y="7408"/>
                      <a:pt x="7629" y="7408"/>
                      <a:pt x="7629" y="7380"/>
                    </a:cubicBezTo>
                    <a:cubicBezTo>
                      <a:pt x="7702" y="7394"/>
                      <a:pt x="7783" y="7401"/>
                      <a:pt x="7867" y="7401"/>
                    </a:cubicBezTo>
                    <a:cubicBezTo>
                      <a:pt x="7950" y="7401"/>
                      <a:pt x="8038" y="7394"/>
                      <a:pt x="8125" y="7380"/>
                    </a:cubicBezTo>
                    <a:cubicBezTo>
                      <a:pt x="8153" y="7436"/>
                      <a:pt x="8216" y="7499"/>
                      <a:pt x="8300" y="7555"/>
                    </a:cubicBezTo>
                    <a:cubicBezTo>
                      <a:pt x="8419" y="7639"/>
                      <a:pt x="8531" y="7674"/>
                      <a:pt x="8650" y="7674"/>
                    </a:cubicBezTo>
                    <a:cubicBezTo>
                      <a:pt x="8678" y="7688"/>
                      <a:pt x="8707" y="7695"/>
                      <a:pt x="8737" y="7695"/>
                    </a:cubicBezTo>
                    <a:cubicBezTo>
                      <a:pt x="8767" y="7695"/>
                      <a:pt x="8797" y="7688"/>
                      <a:pt x="8824" y="7674"/>
                    </a:cubicBezTo>
                    <a:cubicBezTo>
                      <a:pt x="8824" y="7674"/>
                      <a:pt x="8971" y="7639"/>
                      <a:pt x="8999" y="7639"/>
                    </a:cubicBezTo>
                    <a:lnTo>
                      <a:pt x="8999" y="7813"/>
                    </a:lnTo>
                    <a:cubicBezTo>
                      <a:pt x="9027" y="7876"/>
                      <a:pt x="9055" y="7904"/>
                      <a:pt x="9090" y="7932"/>
                    </a:cubicBezTo>
                    <a:cubicBezTo>
                      <a:pt x="9118" y="7988"/>
                      <a:pt x="9174" y="8023"/>
                      <a:pt x="9202" y="8051"/>
                    </a:cubicBezTo>
                    <a:cubicBezTo>
                      <a:pt x="9202" y="8051"/>
                      <a:pt x="9174" y="8079"/>
                      <a:pt x="9146" y="8079"/>
                    </a:cubicBezTo>
                    <a:cubicBezTo>
                      <a:pt x="8999" y="8254"/>
                      <a:pt x="8852" y="8401"/>
                      <a:pt x="8824" y="8632"/>
                    </a:cubicBezTo>
                    <a:cubicBezTo>
                      <a:pt x="8769" y="8576"/>
                      <a:pt x="8741" y="8548"/>
                      <a:pt x="8678" y="8513"/>
                    </a:cubicBezTo>
                    <a:cubicBezTo>
                      <a:pt x="8594" y="8457"/>
                      <a:pt x="8503" y="8429"/>
                      <a:pt x="8419" y="8373"/>
                    </a:cubicBezTo>
                    <a:cubicBezTo>
                      <a:pt x="8323" y="8322"/>
                      <a:pt x="8249" y="8239"/>
                      <a:pt x="8147" y="8239"/>
                    </a:cubicBezTo>
                    <a:cubicBezTo>
                      <a:pt x="8123" y="8239"/>
                      <a:pt x="8097" y="8243"/>
                      <a:pt x="8069" y="8254"/>
                    </a:cubicBezTo>
                    <a:cubicBezTo>
                      <a:pt x="8041" y="8282"/>
                      <a:pt x="8006" y="8310"/>
                      <a:pt x="8006" y="8338"/>
                    </a:cubicBezTo>
                    <a:cubicBezTo>
                      <a:pt x="7978" y="8604"/>
                      <a:pt x="8041" y="8862"/>
                      <a:pt x="8097" y="9128"/>
                    </a:cubicBezTo>
                    <a:cubicBezTo>
                      <a:pt x="7872" y="8956"/>
                      <a:pt x="7631" y="8657"/>
                      <a:pt x="7400" y="8657"/>
                    </a:cubicBezTo>
                    <a:cubicBezTo>
                      <a:pt x="7359" y="8657"/>
                      <a:pt x="7319" y="8666"/>
                      <a:pt x="7279" y="8687"/>
                    </a:cubicBezTo>
                    <a:cubicBezTo>
                      <a:pt x="7132" y="8778"/>
                      <a:pt x="7195" y="8953"/>
                      <a:pt x="7223" y="9072"/>
                    </a:cubicBezTo>
                    <a:cubicBezTo>
                      <a:pt x="7251" y="9303"/>
                      <a:pt x="7342" y="9506"/>
                      <a:pt x="7398" y="9736"/>
                    </a:cubicBezTo>
                    <a:cubicBezTo>
                      <a:pt x="7307" y="9708"/>
                      <a:pt x="7251" y="9680"/>
                      <a:pt x="7223" y="9652"/>
                    </a:cubicBezTo>
                    <a:cubicBezTo>
                      <a:pt x="7104" y="9624"/>
                      <a:pt x="7020" y="9534"/>
                      <a:pt x="6902" y="9450"/>
                    </a:cubicBezTo>
                    <a:cubicBezTo>
                      <a:pt x="6811" y="9380"/>
                      <a:pt x="6688" y="9263"/>
                      <a:pt x="6573" y="9263"/>
                    </a:cubicBezTo>
                    <a:cubicBezTo>
                      <a:pt x="6537" y="9263"/>
                      <a:pt x="6502" y="9274"/>
                      <a:pt x="6468" y="9303"/>
                    </a:cubicBezTo>
                    <a:cubicBezTo>
                      <a:pt x="6349" y="9422"/>
                      <a:pt x="6405" y="9652"/>
                      <a:pt x="6433" y="9799"/>
                    </a:cubicBezTo>
                    <a:cubicBezTo>
                      <a:pt x="6468" y="9911"/>
                      <a:pt x="6496" y="10058"/>
                      <a:pt x="6524" y="10177"/>
                    </a:cubicBezTo>
                    <a:lnTo>
                      <a:pt x="6524" y="10324"/>
                    </a:lnTo>
                    <a:cubicBezTo>
                      <a:pt x="6433" y="10233"/>
                      <a:pt x="6349" y="10177"/>
                      <a:pt x="6321" y="10149"/>
                    </a:cubicBezTo>
                    <a:cubicBezTo>
                      <a:pt x="6202" y="10058"/>
                      <a:pt x="6118" y="9946"/>
                      <a:pt x="6000" y="9827"/>
                    </a:cubicBezTo>
                    <a:cubicBezTo>
                      <a:pt x="5925" y="9729"/>
                      <a:pt x="5816" y="9574"/>
                      <a:pt x="5682" y="9574"/>
                    </a:cubicBezTo>
                    <a:cubicBezTo>
                      <a:pt x="5654" y="9574"/>
                      <a:pt x="5624" y="9581"/>
                      <a:pt x="5594" y="9596"/>
                    </a:cubicBezTo>
                    <a:cubicBezTo>
                      <a:pt x="5419" y="9652"/>
                      <a:pt x="5475" y="10058"/>
                      <a:pt x="5503" y="10205"/>
                    </a:cubicBezTo>
                    <a:cubicBezTo>
                      <a:pt x="5503" y="10352"/>
                      <a:pt x="5531" y="10499"/>
                      <a:pt x="5531" y="10645"/>
                    </a:cubicBezTo>
                    <a:cubicBezTo>
                      <a:pt x="5531" y="10673"/>
                      <a:pt x="5559" y="10757"/>
                      <a:pt x="5594" y="10848"/>
                    </a:cubicBezTo>
                    <a:cubicBezTo>
                      <a:pt x="5531" y="10820"/>
                      <a:pt x="5447" y="10785"/>
                      <a:pt x="5384" y="10729"/>
                    </a:cubicBezTo>
                    <a:cubicBezTo>
                      <a:pt x="5244" y="10610"/>
                      <a:pt x="5126" y="10471"/>
                      <a:pt x="5007" y="10324"/>
                    </a:cubicBezTo>
                    <a:cubicBezTo>
                      <a:pt x="4927" y="10211"/>
                      <a:pt x="4817" y="9943"/>
                      <a:pt x="4634" y="9943"/>
                    </a:cubicBezTo>
                    <a:cubicBezTo>
                      <a:pt x="4623" y="9943"/>
                      <a:pt x="4612" y="9944"/>
                      <a:pt x="4601" y="9946"/>
                    </a:cubicBezTo>
                    <a:cubicBezTo>
                      <a:pt x="4573" y="9946"/>
                      <a:pt x="4545" y="9974"/>
                      <a:pt x="4510" y="10030"/>
                    </a:cubicBezTo>
                    <a:cubicBezTo>
                      <a:pt x="4426" y="10233"/>
                      <a:pt x="4454" y="10526"/>
                      <a:pt x="4482" y="10757"/>
                    </a:cubicBezTo>
                    <a:cubicBezTo>
                      <a:pt x="4482" y="10904"/>
                      <a:pt x="4510" y="11023"/>
                      <a:pt x="4545" y="11170"/>
                    </a:cubicBezTo>
                    <a:cubicBezTo>
                      <a:pt x="4573" y="11226"/>
                      <a:pt x="4601" y="11254"/>
                      <a:pt x="4601" y="11310"/>
                    </a:cubicBezTo>
                    <a:cubicBezTo>
                      <a:pt x="4370" y="11198"/>
                      <a:pt x="4161" y="11023"/>
                      <a:pt x="3958" y="10876"/>
                    </a:cubicBezTo>
                    <a:cubicBezTo>
                      <a:pt x="3876" y="10810"/>
                      <a:pt x="3697" y="10654"/>
                      <a:pt x="3549" y="10654"/>
                    </a:cubicBezTo>
                    <a:cubicBezTo>
                      <a:pt x="3495" y="10654"/>
                      <a:pt x="3445" y="10675"/>
                      <a:pt x="3405" y="10729"/>
                    </a:cubicBezTo>
                    <a:cubicBezTo>
                      <a:pt x="3287" y="10904"/>
                      <a:pt x="3433" y="11282"/>
                      <a:pt x="3461" y="11456"/>
                    </a:cubicBezTo>
                    <a:cubicBezTo>
                      <a:pt x="3524" y="11547"/>
                      <a:pt x="3552" y="11694"/>
                      <a:pt x="3636" y="11806"/>
                    </a:cubicBezTo>
                    <a:lnTo>
                      <a:pt x="3608" y="11806"/>
                    </a:lnTo>
                    <a:cubicBezTo>
                      <a:pt x="3552" y="11869"/>
                      <a:pt x="3524" y="11953"/>
                      <a:pt x="3552" y="12072"/>
                    </a:cubicBezTo>
                    <a:cubicBezTo>
                      <a:pt x="3608" y="12303"/>
                      <a:pt x="3930" y="12533"/>
                      <a:pt x="4161" y="12596"/>
                    </a:cubicBezTo>
                    <a:cubicBezTo>
                      <a:pt x="4370" y="12652"/>
                      <a:pt x="4545" y="12708"/>
                      <a:pt x="4748" y="12799"/>
                    </a:cubicBezTo>
                    <a:cubicBezTo>
                      <a:pt x="4855" y="12840"/>
                      <a:pt x="4993" y="12866"/>
                      <a:pt x="5127" y="12866"/>
                    </a:cubicBezTo>
                    <a:cubicBezTo>
                      <a:pt x="5177" y="12866"/>
                      <a:pt x="5226" y="12862"/>
                      <a:pt x="5272" y="12855"/>
                    </a:cubicBezTo>
                    <a:cubicBezTo>
                      <a:pt x="5678" y="12827"/>
                      <a:pt x="6118" y="12568"/>
                      <a:pt x="6468" y="12358"/>
                    </a:cubicBezTo>
                    <a:cubicBezTo>
                      <a:pt x="6930" y="12072"/>
                      <a:pt x="7370" y="11750"/>
                      <a:pt x="7832" y="11456"/>
                    </a:cubicBezTo>
                    <a:cubicBezTo>
                      <a:pt x="8069" y="11310"/>
                      <a:pt x="8272" y="11135"/>
                      <a:pt x="8503" y="10995"/>
                    </a:cubicBezTo>
                    <a:cubicBezTo>
                      <a:pt x="8622" y="10932"/>
                      <a:pt x="8797" y="10848"/>
                      <a:pt x="8943" y="10729"/>
                    </a:cubicBezTo>
                    <a:cubicBezTo>
                      <a:pt x="8943" y="10785"/>
                      <a:pt x="8971" y="10820"/>
                      <a:pt x="8999" y="10848"/>
                    </a:cubicBezTo>
                    <a:cubicBezTo>
                      <a:pt x="9090" y="10960"/>
                      <a:pt x="9202" y="11023"/>
                      <a:pt x="9321" y="11107"/>
                    </a:cubicBezTo>
                    <a:cubicBezTo>
                      <a:pt x="9496" y="11226"/>
                      <a:pt x="9405" y="11401"/>
                      <a:pt x="9440" y="11575"/>
                    </a:cubicBezTo>
                    <a:cubicBezTo>
                      <a:pt x="9497" y="11973"/>
                      <a:pt x="9856" y="12167"/>
                      <a:pt x="10218" y="12167"/>
                    </a:cubicBezTo>
                    <a:cubicBezTo>
                      <a:pt x="10385" y="12167"/>
                      <a:pt x="10552" y="12125"/>
                      <a:pt x="10691" y="12044"/>
                    </a:cubicBezTo>
                    <a:cubicBezTo>
                      <a:pt x="10691" y="12044"/>
                      <a:pt x="10747" y="12009"/>
                      <a:pt x="10747" y="11981"/>
                    </a:cubicBezTo>
                    <a:cubicBezTo>
                      <a:pt x="10775" y="12044"/>
                      <a:pt x="10838" y="12128"/>
                      <a:pt x="10838" y="12128"/>
                    </a:cubicBezTo>
                    <a:cubicBezTo>
                      <a:pt x="10922" y="12247"/>
                      <a:pt x="11013" y="12303"/>
                      <a:pt x="11125" y="12331"/>
                    </a:cubicBezTo>
                    <a:cubicBezTo>
                      <a:pt x="11192" y="12349"/>
                      <a:pt x="11257" y="12358"/>
                      <a:pt x="11322" y="12358"/>
                    </a:cubicBezTo>
                    <a:cubicBezTo>
                      <a:pt x="11567" y="12358"/>
                      <a:pt x="11794" y="12232"/>
                      <a:pt x="11999" y="12072"/>
                    </a:cubicBezTo>
                    <a:cubicBezTo>
                      <a:pt x="12080" y="12016"/>
                      <a:pt x="11994" y="11921"/>
                      <a:pt x="11915" y="11921"/>
                    </a:cubicBezTo>
                    <a:cubicBezTo>
                      <a:pt x="11906" y="11921"/>
                      <a:pt x="11896" y="11922"/>
                      <a:pt x="11887" y="11925"/>
                    </a:cubicBezTo>
                    <a:cubicBezTo>
                      <a:pt x="11712" y="12013"/>
                      <a:pt x="11496" y="12130"/>
                      <a:pt x="11301" y="12130"/>
                    </a:cubicBezTo>
                    <a:cubicBezTo>
                      <a:pt x="11169" y="12130"/>
                      <a:pt x="11046" y="12077"/>
                      <a:pt x="10950" y="11925"/>
                    </a:cubicBezTo>
                    <a:cubicBezTo>
                      <a:pt x="10893" y="11825"/>
                      <a:pt x="10846" y="11754"/>
                      <a:pt x="10777" y="11754"/>
                    </a:cubicBezTo>
                    <a:cubicBezTo>
                      <a:pt x="10745" y="11754"/>
                      <a:pt x="10708" y="11770"/>
                      <a:pt x="10663" y="11806"/>
                    </a:cubicBezTo>
                    <a:cubicBezTo>
                      <a:pt x="10516" y="11894"/>
                      <a:pt x="10323" y="11954"/>
                      <a:pt x="10143" y="11954"/>
                    </a:cubicBezTo>
                    <a:cubicBezTo>
                      <a:pt x="9965" y="11954"/>
                      <a:pt x="9799" y="11896"/>
                      <a:pt x="9699" y="11750"/>
                    </a:cubicBezTo>
                    <a:cubicBezTo>
                      <a:pt x="9524" y="11484"/>
                      <a:pt x="9754" y="11198"/>
                      <a:pt x="9524" y="10995"/>
                    </a:cubicBezTo>
                    <a:cubicBezTo>
                      <a:pt x="9377" y="10876"/>
                      <a:pt x="9230" y="10820"/>
                      <a:pt x="9146" y="10673"/>
                    </a:cubicBezTo>
                    <a:cubicBezTo>
                      <a:pt x="9055" y="10499"/>
                      <a:pt x="9118" y="10296"/>
                      <a:pt x="9202" y="10149"/>
                    </a:cubicBezTo>
                    <a:cubicBezTo>
                      <a:pt x="9321" y="9974"/>
                      <a:pt x="9615" y="9799"/>
                      <a:pt x="9524" y="9596"/>
                    </a:cubicBezTo>
                    <a:cubicBezTo>
                      <a:pt x="9496" y="9478"/>
                      <a:pt x="9405" y="9450"/>
                      <a:pt x="9321" y="9359"/>
                    </a:cubicBezTo>
                    <a:cubicBezTo>
                      <a:pt x="9202" y="9247"/>
                      <a:pt x="9118" y="9072"/>
                      <a:pt x="9055" y="8925"/>
                    </a:cubicBezTo>
                    <a:cubicBezTo>
                      <a:pt x="9027" y="8862"/>
                      <a:pt x="9027" y="8834"/>
                      <a:pt x="9027" y="8778"/>
                    </a:cubicBezTo>
                    <a:lnTo>
                      <a:pt x="9027" y="8722"/>
                    </a:lnTo>
                    <a:cubicBezTo>
                      <a:pt x="8999" y="8604"/>
                      <a:pt x="9027" y="8485"/>
                      <a:pt x="9118" y="8401"/>
                    </a:cubicBezTo>
                    <a:cubicBezTo>
                      <a:pt x="9174" y="8310"/>
                      <a:pt x="9265" y="8198"/>
                      <a:pt x="9377" y="8107"/>
                    </a:cubicBezTo>
                    <a:cubicBezTo>
                      <a:pt x="9419" y="8117"/>
                      <a:pt x="9462" y="8122"/>
                      <a:pt x="9506" y="8122"/>
                    </a:cubicBezTo>
                    <a:cubicBezTo>
                      <a:pt x="9712" y="8122"/>
                      <a:pt x="9932" y="8020"/>
                      <a:pt x="10076" y="7876"/>
                    </a:cubicBezTo>
                    <a:cubicBezTo>
                      <a:pt x="10159" y="7819"/>
                      <a:pt x="10259" y="7669"/>
                      <a:pt x="10366" y="7669"/>
                    </a:cubicBezTo>
                    <a:cubicBezTo>
                      <a:pt x="10377" y="7669"/>
                      <a:pt x="10387" y="7670"/>
                      <a:pt x="10398" y="7674"/>
                    </a:cubicBezTo>
                    <a:cubicBezTo>
                      <a:pt x="10398" y="7702"/>
                      <a:pt x="10489" y="7785"/>
                      <a:pt x="10489" y="7813"/>
                    </a:cubicBezTo>
                    <a:cubicBezTo>
                      <a:pt x="10545" y="7848"/>
                      <a:pt x="10573" y="7876"/>
                      <a:pt x="10629" y="7904"/>
                    </a:cubicBezTo>
                    <a:cubicBezTo>
                      <a:pt x="10728" y="7939"/>
                      <a:pt x="10831" y="7955"/>
                      <a:pt x="10935" y="7955"/>
                    </a:cubicBezTo>
                    <a:cubicBezTo>
                      <a:pt x="11079" y="7955"/>
                      <a:pt x="11225" y="7925"/>
                      <a:pt x="11363" y="7876"/>
                    </a:cubicBezTo>
                    <a:cubicBezTo>
                      <a:pt x="11593" y="7758"/>
                      <a:pt x="11712" y="7583"/>
                      <a:pt x="11887" y="7408"/>
                    </a:cubicBezTo>
                    <a:cubicBezTo>
                      <a:pt x="11915" y="7464"/>
                      <a:pt x="11915" y="7555"/>
                      <a:pt x="11971" y="7611"/>
                    </a:cubicBezTo>
                    <a:cubicBezTo>
                      <a:pt x="12041" y="7702"/>
                      <a:pt x="12106" y="7740"/>
                      <a:pt x="12199" y="7740"/>
                    </a:cubicBezTo>
                    <a:cubicBezTo>
                      <a:pt x="12228" y="7740"/>
                      <a:pt x="12258" y="7736"/>
                      <a:pt x="12293" y="7730"/>
                    </a:cubicBezTo>
                    <a:cubicBezTo>
                      <a:pt x="12614" y="7674"/>
                      <a:pt x="12845" y="7436"/>
                      <a:pt x="13020" y="7177"/>
                    </a:cubicBezTo>
                    <a:lnTo>
                      <a:pt x="13048" y="7205"/>
                    </a:lnTo>
                    <a:cubicBezTo>
                      <a:pt x="13139" y="7261"/>
                      <a:pt x="13251" y="7233"/>
                      <a:pt x="13223" y="7380"/>
                    </a:cubicBezTo>
                    <a:cubicBezTo>
                      <a:pt x="13223" y="7527"/>
                      <a:pt x="13223" y="7639"/>
                      <a:pt x="13286" y="7785"/>
                    </a:cubicBezTo>
                    <a:cubicBezTo>
                      <a:pt x="13370" y="7932"/>
                      <a:pt x="13516" y="8023"/>
                      <a:pt x="13600" y="8163"/>
                    </a:cubicBezTo>
                    <a:cubicBezTo>
                      <a:pt x="13775" y="8401"/>
                      <a:pt x="13838" y="8750"/>
                      <a:pt x="14188" y="8806"/>
                    </a:cubicBezTo>
                    <a:cubicBezTo>
                      <a:pt x="14227" y="8814"/>
                      <a:pt x="14268" y="8817"/>
                      <a:pt x="14310" y="8817"/>
                    </a:cubicBezTo>
                    <a:cubicBezTo>
                      <a:pt x="14426" y="8817"/>
                      <a:pt x="14547" y="8791"/>
                      <a:pt x="14649" y="8750"/>
                    </a:cubicBezTo>
                    <a:cubicBezTo>
                      <a:pt x="14712" y="8750"/>
                      <a:pt x="14859" y="8660"/>
                      <a:pt x="14915" y="8660"/>
                    </a:cubicBezTo>
                    <a:cubicBezTo>
                      <a:pt x="14999" y="8687"/>
                      <a:pt x="14999" y="8778"/>
                      <a:pt x="15062" y="8834"/>
                    </a:cubicBezTo>
                    <a:cubicBezTo>
                      <a:pt x="15138" y="8972"/>
                      <a:pt x="15259" y="9022"/>
                      <a:pt x="15392" y="9022"/>
                    </a:cubicBezTo>
                    <a:cubicBezTo>
                      <a:pt x="15514" y="9022"/>
                      <a:pt x="15647" y="8979"/>
                      <a:pt x="15761" y="8925"/>
                    </a:cubicBezTo>
                    <a:cubicBezTo>
                      <a:pt x="16083" y="8722"/>
                      <a:pt x="16194" y="8457"/>
                      <a:pt x="16313" y="8135"/>
                    </a:cubicBezTo>
                    <a:cubicBezTo>
                      <a:pt x="16332" y="8080"/>
                      <a:pt x="16275" y="8035"/>
                      <a:pt x="16226" y="8035"/>
                    </a:cubicBezTo>
                    <a:cubicBezTo>
                      <a:pt x="16200" y="8035"/>
                      <a:pt x="16176" y="8048"/>
                      <a:pt x="16166" y="8079"/>
                    </a:cubicBezTo>
                    <a:cubicBezTo>
                      <a:pt x="15992" y="8310"/>
                      <a:pt x="15873" y="8576"/>
                      <a:pt x="15614" y="8722"/>
                    </a:cubicBezTo>
                    <a:cubicBezTo>
                      <a:pt x="15534" y="8767"/>
                      <a:pt x="15467" y="8789"/>
                      <a:pt x="15410" y="8789"/>
                    </a:cubicBezTo>
                    <a:cubicBezTo>
                      <a:pt x="15323" y="8789"/>
                      <a:pt x="15259" y="8737"/>
                      <a:pt x="15209" y="8632"/>
                    </a:cubicBezTo>
                    <a:cubicBezTo>
                      <a:pt x="15146" y="8548"/>
                      <a:pt x="15118" y="8485"/>
                      <a:pt x="15034" y="8457"/>
                    </a:cubicBezTo>
                    <a:cubicBezTo>
                      <a:pt x="15013" y="8447"/>
                      <a:pt x="14989" y="8444"/>
                      <a:pt x="14964" y="8444"/>
                    </a:cubicBezTo>
                    <a:cubicBezTo>
                      <a:pt x="14914" y="8444"/>
                      <a:pt x="14857" y="8457"/>
                      <a:pt x="14796" y="8457"/>
                    </a:cubicBezTo>
                    <a:cubicBezTo>
                      <a:pt x="14649" y="8513"/>
                      <a:pt x="14509" y="8576"/>
                      <a:pt x="14362" y="8576"/>
                    </a:cubicBezTo>
                    <a:cubicBezTo>
                      <a:pt x="14349" y="8577"/>
                      <a:pt x="14336" y="8577"/>
                      <a:pt x="14324" y="8577"/>
                    </a:cubicBezTo>
                    <a:cubicBezTo>
                      <a:pt x="13982" y="8577"/>
                      <a:pt x="13944" y="8218"/>
                      <a:pt x="13775" y="7988"/>
                    </a:cubicBezTo>
                    <a:cubicBezTo>
                      <a:pt x="13691" y="7904"/>
                      <a:pt x="13600" y="7848"/>
                      <a:pt x="13544" y="7758"/>
                    </a:cubicBezTo>
                    <a:cubicBezTo>
                      <a:pt x="13425" y="7611"/>
                      <a:pt x="13460" y="7499"/>
                      <a:pt x="13460" y="7352"/>
                    </a:cubicBezTo>
                    <a:cubicBezTo>
                      <a:pt x="13460" y="7086"/>
                      <a:pt x="13286" y="7086"/>
                      <a:pt x="13111" y="6974"/>
                    </a:cubicBezTo>
                    <a:cubicBezTo>
                      <a:pt x="12523" y="6590"/>
                      <a:pt x="13195" y="5660"/>
                      <a:pt x="13719" y="5576"/>
                    </a:cubicBezTo>
                    <a:cubicBezTo>
                      <a:pt x="13775" y="5541"/>
                      <a:pt x="13747" y="5485"/>
                      <a:pt x="13719" y="5485"/>
                    </a:cubicBezTo>
                    <a:cubicBezTo>
                      <a:pt x="13701" y="5483"/>
                      <a:pt x="13682" y="5482"/>
                      <a:pt x="13664" y="5482"/>
                    </a:cubicBezTo>
                    <a:cubicBezTo>
                      <a:pt x="13390" y="5482"/>
                      <a:pt x="13130" y="5672"/>
                      <a:pt x="12992" y="5863"/>
                    </a:cubicBezTo>
                    <a:cubicBezTo>
                      <a:pt x="12817" y="6100"/>
                      <a:pt x="12642" y="6450"/>
                      <a:pt x="12670" y="6709"/>
                    </a:cubicBezTo>
                    <a:cubicBezTo>
                      <a:pt x="12698" y="6855"/>
                      <a:pt x="12761" y="6974"/>
                      <a:pt x="12845" y="7058"/>
                    </a:cubicBezTo>
                    <a:cubicBezTo>
                      <a:pt x="12726" y="7233"/>
                      <a:pt x="12586" y="7408"/>
                      <a:pt x="12349" y="7464"/>
                    </a:cubicBezTo>
                    <a:cubicBezTo>
                      <a:pt x="12294" y="7486"/>
                      <a:pt x="12252" y="7496"/>
                      <a:pt x="12219" y="7496"/>
                    </a:cubicBezTo>
                    <a:cubicBezTo>
                      <a:pt x="12078" y="7496"/>
                      <a:pt x="12101" y="7314"/>
                      <a:pt x="12027" y="7149"/>
                    </a:cubicBezTo>
                    <a:cubicBezTo>
                      <a:pt x="12013" y="7118"/>
                      <a:pt x="11985" y="7102"/>
                      <a:pt x="11953" y="7102"/>
                    </a:cubicBezTo>
                    <a:cubicBezTo>
                      <a:pt x="11920" y="7102"/>
                      <a:pt x="11884" y="7118"/>
                      <a:pt x="11852" y="7149"/>
                    </a:cubicBezTo>
                    <a:cubicBezTo>
                      <a:pt x="11677" y="7289"/>
                      <a:pt x="11593" y="7499"/>
                      <a:pt x="11391" y="7611"/>
                    </a:cubicBezTo>
                    <a:cubicBezTo>
                      <a:pt x="11255" y="7690"/>
                      <a:pt x="11091" y="7754"/>
                      <a:pt x="10928" y="7754"/>
                    </a:cubicBezTo>
                    <a:cubicBezTo>
                      <a:pt x="10848" y="7754"/>
                      <a:pt x="10768" y="7739"/>
                      <a:pt x="10691" y="7702"/>
                    </a:cubicBezTo>
                    <a:cubicBezTo>
                      <a:pt x="10579" y="7642"/>
                      <a:pt x="10497" y="7406"/>
                      <a:pt x="10364" y="7406"/>
                    </a:cubicBezTo>
                    <a:cubicBezTo>
                      <a:pt x="10357" y="7406"/>
                      <a:pt x="10349" y="7406"/>
                      <a:pt x="10342" y="7408"/>
                    </a:cubicBezTo>
                    <a:cubicBezTo>
                      <a:pt x="10139" y="7464"/>
                      <a:pt x="9992" y="7702"/>
                      <a:pt x="9845" y="7785"/>
                    </a:cubicBezTo>
                    <a:cubicBezTo>
                      <a:pt x="9727" y="7848"/>
                      <a:pt x="9615" y="7904"/>
                      <a:pt x="9496" y="7904"/>
                    </a:cubicBezTo>
                    <a:cubicBezTo>
                      <a:pt x="9440" y="7904"/>
                      <a:pt x="9349" y="7876"/>
                      <a:pt x="9293" y="7813"/>
                    </a:cubicBezTo>
                    <a:cubicBezTo>
                      <a:pt x="9202" y="7758"/>
                      <a:pt x="9230" y="7702"/>
                      <a:pt x="9202" y="7611"/>
                    </a:cubicBezTo>
                    <a:cubicBezTo>
                      <a:pt x="9202" y="7483"/>
                      <a:pt x="9160" y="7403"/>
                      <a:pt x="9052" y="7403"/>
                    </a:cubicBezTo>
                    <a:cubicBezTo>
                      <a:pt x="9036" y="7403"/>
                      <a:pt x="9018" y="7404"/>
                      <a:pt x="8999" y="7408"/>
                    </a:cubicBezTo>
                    <a:cubicBezTo>
                      <a:pt x="8880" y="7408"/>
                      <a:pt x="8797" y="7464"/>
                      <a:pt x="8678" y="7464"/>
                    </a:cubicBezTo>
                    <a:cubicBezTo>
                      <a:pt x="8566" y="7436"/>
                      <a:pt x="8447" y="7408"/>
                      <a:pt x="8356" y="7289"/>
                    </a:cubicBezTo>
                    <a:cubicBezTo>
                      <a:pt x="8125" y="7058"/>
                      <a:pt x="8328" y="6765"/>
                      <a:pt x="8566" y="6653"/>
                    </a:cubicBezTo>
                    <a:cubicBezTo>
                      <a:pt x="8678" y="6590"/>
                      <a:pt x="8622" y="6478"/>
                      <a:pt x="8531" y="6450"/>
                    </a:cubicBezTo>
                    <a:cubicBezTo>
                      <a:pt x="8244" y="6331"/>
                      <a:pt x="8041" y="6184"/>
                      <a:pt x="7922" y="5891"/>
                    </a:cubicBezTo>
                    <a:cubicBezTo>
                      <a:pt x="7895" y="5751"/>
                      <a:pt x="7867" y="5576"/>
                      <a:pt x="7720" y="5513"/>
                    </a:cubicBezTo>
                    <a:cubicBezTo>
                      <a:pt x="7652" y="5494"/>
                      <a:pt x="7581" y="5488"/>
                      <a:pt x="7509" y="5488"/>
                    </a:cubicBezTo>
                    <a:cubicBezTo>
                      <a:pt x="7365" y="5488"/>
                      <a:pt x="7221" y="5513"/>
                      <a:pt x="7104" y="5513"/>
                    </a:cubicBezTo>
                    <a:cubicBezTo>
                      <a:pt x="7064" y="5517"/>
                      <a:pt x="7023" y="5520"/>
                      <a:pt x="6982" y="5520"/>
                    </a:cubicBezTo>
                    <a:cubicBezTo>
                      <a:pt x="6764" y="5520"/>
                      <a:pt x="6548" y="5453"/>
                      <a:pt x="6377" y="5282"/>
                    </a:cubicBezTo>
                    <a:cubicBezTo>
                      <a:pt x="6146" y="5017"/>
                      <a:pt x="6293" y="4730"/>
                      <a:pt x="6524" y="4527"/>
                    </a:cubicBezTo>
                    <a:cubicBezTo>
                      <a:pt x="6643" y="4436"/>
                      <a:pt x="6699" y="4352"/>
                      <a:pt x="6643" y="4205"/>
                    </a:cubicBezTo>
                    <a:cubicBezTo>
                      <a:pt x="6580" y="4059"/>
                      <a:pt x="6468" y="4003"/>
                      <a:pt x="6468" y="3856"/>
                    </a:cubicBezTo>
                    <a:cubicBezTo>
                      <a:pt x="6468" y="3709"/>
                      <a:pt x="6552" y="3562"/>
                      <a:pt x="6671" y="3478"/>
                    </a:cubicBezTo>
                    <a:cubicBezTo>
                      <a:pt x="6783" y="3331"/>
                      <a:pt x="6930" y="3240"/>
                      <a:pt x="7104" y="3240"/>
                    </a:cubicBezTo>
                    <a:cubicBezTo>
                      <a:pt x="7136" y="3240"/>
                      <a:pt x="7159" y="3247"/>
                      <a:pt x="7180" y="3247"/>
                    </a:cubicBezTo>
                    <a:cubicBezTo>
                      <a:pt x="7202" y="3247"/>
                      <a:pt x="7223" y="3240"/>
                      <a:pt x="7251" y="3212"/>
                    </a:cubicBezTo>
                    <a:cubicBezTo>
                      <a:pt x="7307" y="3185"/>
                      <a:pt x="7307" y="3157"/>
                      <a:pt x="7307" y="3094"/>
                    </a:cubicBezTo>
                    <a:cubicBezTo>
                      <a:pt x="7132" y="2835"/>
                      <a:pt x="6496" y="2891"/>
                      <a:pt x="6783" y="2394"/>
                    </a:cubicBezTo>
                    <a:cubicBezTo>
                      <a:pt x="6846" y="2310"/>
                      <a:pt x="6930" y="2220"/>
                      <a:pt x="6874" y="2136"/>
                    </a:cubicBezTo>
                    <a:cubicBezTo>
                      <a:pt x="6846" y="1989"/>
                      <a:pt x="6608" y="1961"/>
                      <a:pt x="6496" y="1905"/>
                    </a:cubicBezTo>
                    <a:cubicBezTo>
                      <a:pt x="6293" y="1758"/>
                      <a:pt x="6230" y="1520"/>
                      <a:pt x="6174" y="1318"/>
                    </a:cubicBezTo>
                    <a:cubicBezTo>
                      <a:pt x="6083" y="1087"/>
                      <a:pt x="6118" y="884"/>
                      <a:pt x="6230" y="681"/>
                    </a:cubicBezTo>
                    <a:cubicBezTo>
                      <a:pt x="6422" y="348"/>
                      <a:pt x="6801" y="115"/>
                      <a:pt x="7183" y="115"/>
                    </a:cubicBezTo>
                    <a:cubicBezTo>
                      <a:pt x="7274" y="115"/>
                      <a:pt x="7365" y="129"/>
                      <a:pt x="7454" y="157"/>
                    </a:cubicBezTo>
                    <a:lnTo>
                      <a:pt x="7454" y="122"/>
                    </a:lnTo>
                    <a:cubicBezTo>
                      <a:pt x="7338" y="36"/>
                      <a:pt x="7209" y="1"/>
                      <a:pt x="7078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2636;p60">
                <a:extLst>
                  <a:ext uri="{FF2B5EF4-FFF2-40B4-BE49-F238E27FC236}">
                    <a16:creationId xmlns:a16="http://schemas.microsoft.com/office/drawing/2014/main" id="{79B5E1C0-CBCF-EC49-626A-CEFE482B346F}"/>
                  </a:ext>
                </a:extLst>
              </p:cNvPr>
              <p:cNvSpPr/>
              <p:nvPr/>
            </p:nvSpPr>
            <p:spPr>
              <a:xfrm>
                <a:off x="6378078" y="4153942"/>
                <a:ext cx="132298" cy="111522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4901" extrusionOk="0">
                    <a:moveTo>
                      <a:pt x="4604" y="1"/>
                    </a:moveTo>
                    <a:cubicBezTo>
                      <a:pt x="4516" y="1"/>
                      <a:pt x="4429" y="9"/>
                      <a:pt x="4342" y="25"/>
                    </a:cubicBezTo>
                    <a:cubicBezTo>
                      <a:pt x="3699" y="172"/>
                      <a:pt x="3671" y="759"/>
                      <a:pt x="3762" y="1283"/>
                    </a:cubicBezTo>
                    <a:lnTo>
                      <a:pt x="3671" y="1283"/>
                    </a:lnTo>
                    <a:cubicBezTo>
                      <a:pt x="3552" y="1311"/>
                      <a:pt x="3468" y="1395"/>
                      <a:pt x="3412" y="1514"/>
                    </a:cubicBezTo>
                    <a:cubicBezTo>
                      <a:pt x="3293" y="1689"/>
                      <a:pt x="3203" y="1920"/>
                      <a:pt x="3147" y="2122"/>
                    </a:cubicBezTo>
                    <a:cubicBezTo>
                      <a:pt x="3129" y="2230"/>
                      <a:pt x="3112" y="2295"/>
                      <a:pt x="3074" y="2295"/>
                    </a:cubicBezTo>
                    <a:cubicBezTo>
                      <a:pt x="3050" y="2295"/>
                      <a:pt x="3017" y="2270"/>
                      <a:pt x="2972" y="2213"/>
                    </a:cubicBezTo>
                    <a:cubicBezTo>
                      <a:pt x="2888" y="2094"/>
                      <a:pt x="2797" y="2038"/>
                      <a:pt x="2678" y="1983"/>
                    </a:cubicBezTo>
                    <a:cubicBezTo>
                      <a:pt x="2523" y="1902"/>
                      <a:pt x="2355" y="1876"/>
                      <a:pt x="2180" y="1876"/>
                    </a:cubicBezTo>
                    <a:cubicBezTo>
                      <a:pt x="2096" y="1876"/>
                      <a:pt x="2010" y="1883"/>
                      <a:pt x="1923" y="1892"/>
                    </a:cubicBezTo>
                    <a:cubicBezTo>
                      <a:pt x="1454" y="1948"/>
                      <a:pt x="1105" y="2360"/>
                      <a:pt x="1224" y="2857"/>
                    </a:cubicBezTo>
                    <a:cubicBezTo>
                      <a:pt x="1252" y="2913"/>
                      <a:pt x="1343" y="3087"/>
                      <a:pt x="1371" y="3087"/>
                    </a:cubicBezTo>
                    <a:cubicBezTo>
                      <a:pt x="1371" y="3115"/>
                      <a:pt x="1315" y="3143"/>
                      <a:pt x="1315" y="3143"/>
                    </a:cubicBezTo>
                    <a:cubicBezTo>
                      <a:pt x="1252" y="3171"/>
                      <a:pt x="1224" y="3262"/>
                      <a:pt x="1224" y="3290"/>
                    </a:cubicBezTo>
                    <a:cubicBezTo>
                      <a:pt x="1168" y="3409"/>
                      <a:pt x="1168" y="3521"/>
                      <a:pt x="1140" y="3640"/>
                    </a:cubicBezTo>
                    <a:lnTo>
                      <a:pt x="1140" y="3843"/>
                    </a:lnTo>
                    <a:cubicBezTo>
                      <a:pt x="1140" y="3870"/>
                      <a:pt x="1140" y="3933"/>
                      <a:pt x="1168" y="3961"/>
                    </a:cubicBezTo>
                    <a:lnTo>
                      <a:pt x="993" y="3961"/>
                    </a:lnTo>
                    <a:cubicBezTo>
                      <a:pt x="972" y="3952"/>
                      <a:pt x="949" y="3949"/>
                      <a:pt x="925" y="3949"/>
                    </a:cubicBezTo>
                    <a:cubicBezTo>
                      <a:pt x="877" y="3949"/>
                      <a:pt x="827" y="3961"/>
                      <a:pt x="790" y="3961"/>
                    </a:cubicBezTo>
                    <a:cubicBezTo>
                      <a:pt x="643" y="4017"/>
                      <a:pt x="496" y="4080"/>
                      <a:pt x="378" y="4192"/>
                    </a:cubicBezTo>
                    <a:cubicBezTo>
                      <a:pt x="203" y="4311"/>
                      <a:pt x="0" y="4633"/>
                      <a:pt x="147" y="4863"/>
                    </a:cubicBezTo>
                    <a:cubicBezTo>
                      <a:pt x="163" y="4889"/>
                      <a:pt x="186" y="4900"/>
                      <a:pt x="210" y="4900"/>
                    </a:cubicBezTo>
                    <a:cubicBezTo>
                      <a:pt x="270" y="4900"/>
                      <a:pt x="334" y="4830"/>
                      <a:pt x="294" y="4745"/>
                    </a:cubicBezTo>
                    <a:cubicBezTo>
                      <a:pt x="231" y="4605"/>
                      <a:pt x="469" y="4367"/>
                      <a:pt x="552" y="4311"/>
                    </a:cubicBezTo>
                    <a:cubicBezTo>
                      <a:pt x="699" y="4192"/>
                      <a:pt x="874" y="4164"/>
                      <a:pt x="1049" y="4164"/>
                    </a:cubicBezTo>
                    <a:cubicBezTo>
                      <a:pt x="1101" y="4171"/>
                      <a:pt x="1150" y="4177"/>
                      <a:pt x="1193" y="4177"/>
                    </a:cubicBezTo>
                    <a:cubicBezTo>
                      <a:pt x="1316" y="4177"/>
                      <a:pt x="1391" y="4133"/>
                      <a:pt x="1371" y="3961"/>
                    </a:cubicBezTo>
                    <a:cubicBezTo>
                      <a:pt x="1343" y="3787"/>
                      <a:pt x="1343" y="3612"/>
                      <a:pt x="1399" y="3437"/>
                    </a:cubicBezTo>
                    <a:cubicBezTo>
                      <a:pt x="1426" y="3346"/>
                      <a:pt x="1426" y="3318"/>
                      <a:pt x="1517" y="3262"/>
                    </a:cubicBezTo>
                    <a:cubicBezTo>
                      <a:pt x="1545" y="3234"/>
                      <a:pt x="1573" y="3234"/>
                      <a:pt x="1573" y="3206"/>
                    </a:cubicBezTo>
                    <a:cubicBezTo>
                      <a:pt x="1629" y="3115"/>
                      <a:pt x="1573" y="3059"/>
                      <a:pt x="1545" y="2996"/>
                    </a:cubicBezTo>
                    <a:cubicBezTo>
                      <a:pt x="1426" y="2822"/>
                      <a:pt x="1343" y="2647"/>
                      <a:pt x="1426" y="2444"/>
                    </a:cubicBezTo>
                    <a:cubicBezTo>
                      <a:pt x="1523" y="2159"/>
                      <a:pt x="1890" y="2051"/>
                      <a:pt x="2196" y="2051"/>
                    </a:cubicBezTo>
                    <a:cubicBezTo>
                      <a:pt x="2266" y="2051"/>
                      <a:pt x="2332" y="2056"/>
                      <a:pt x="2391" y="2066"/>
                    </a:cubicBezTo>
                    <a:cubicBezTo>
                      <a:pt x="2594" y="2122"/>
                      <a:pt x="2741" y="2213"/>
                      <a:pt x="2853" y="2360"/>
                    </a:cubicBezTo>
                    <a:cubicBezTo>
                      <a:pt x="2916" y="2444"/>
                      <a:pt x="3028" y="2563"/>
                      <a:pt x="3119" y="2563"/>
                    </a:cubicBezTo>
                    <a:cubicBezTo>
                      <a:pt x="3128" y="2564"/>
                      <a:pt x="3137" y="2565"/>
                      <a:pt x="3146" y="2565"/>
                    </a:cubicBezTo>
                    <a:cubicBezTo>
                      <a:pt x="3347" y="2565"/>
                      <a:pt x="3323" y="2263"/>
                      <a:pt x="3349" y="2122"/>
                    </a:cubicBezTo>
                    <a:cubicBezTo>
                      <a:pt x="3412" y="1983"/>
                      <a:pt x="3496" y="1808"/>
                      <a:pt x="3587" y="1661"/>
                    </a:cubicBezTo>
                    <a:cubicBezTo>
                      <a:pt x="3615" y="1598"/>
                      <a:pt x="3671" y="1514"/>
                      <a:pt x="3762" y="1514"/>
                    </a:cubicBezTo>
                    <a:cubicBezTo>
                      <a:pt x="3790" y="1514"/>
                      <a:pt x="3846" y="1542"/>
                      <a:pt x="3902" y="1542"/>
                    </a:cubicBezTo>
                    <a:cubicBezTo>
                      <a:pt x="3993" y="1542"/>
                      <a:pt x="4021" y="1486"/>
                      <a:pt x="4021" y="1395"/>
                    </a:cubicBezTo>
                    <a:cubicBezTo>
                      <a:pt x="3937" y="962"/>
                      <a:pt x="3818" y="346"/>
                      <a:pt x="4398" y="234"/>
                    </a:cubicBezTo>
                    <a:cubicBezTo>
                      <a:pt x="4492" y="207"/>
                      <a:pt x="4590" y="194"/>
                      <a:pt x="4690" y="194"/>
                    </a:cubicBezTo>
                    <a:cubicBezTo>
                      <a:pt x="5120" y="194"/>
                      <a:pt x="5571" y="440"/>
                      <a:pt x="5713" y="843"/>
                    </a:cubicBezTo>
                    <a:cubicBezTo>
                      <a:pt x="5723" y="864"/>
                      <a:pt x="5742" y="873"/>
                      <a:pt x="5760" y="873"/>
                    </a:cubicBezTo>
                    <a:cubicBezTo>
                      <a:pt x="5789" y="873"/>
                      <a:pt x="5814" y="849"/>
                      <a:pt x="5797" y="815"/>
                    </a:cubicBezTo>
                    <a:cubicBezTo>
                      <a:pt x="5647" y="287"/>
                      <a:pt x="5131" y="1"/>
                      <a:pt x="4604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2637;p60">
                <a:extLst>
                  <a:ext uri="{FF2B5EF4-FFF2-40B4-BE49-F238E27FC236}">
                    <a16:creationId xmlns:a16="http://schemas.microsoft.com/office/drawing/2014/main" id="{9C706A94-DB54-0EEC-7163-B1A9B1D82E96}"/>
                  </a:ext>
                </a:extLst>
              </p:cNvPr>
              <p:cNvSpPr/>
              <p:nvPr/>
            </p:nvSpPr>
            <p:spPr>
              <a:xfrm>
                <a:off x="6260799" y="4092276"/>
                <a:ext cx="446180" cy="458172"/>
              </a:xfrm>
              <a:custGeom>
                <a:avLst/>
                <a:gdLst/>
                <a:ahLst/>
                <a:cxnLst/>
                <a:rect l="l" t="t" r="r" b="b"/>
                <a:pathLst>
                  <a:path w="19608" h="20135" extrusionOk="0">
                    <a:moveTo>
                      <a:pt x="14013" y="259"/>
                    </a:moveTo>
                    <a:cubicBezTo>
                      <a:pt x="14069" y="259"/>
                      <a:pt x="14125" y="287"/>
                      <a:pt x="14216" y="287"/>
                    </a:cubicBezTo>
                    <a:cubicBezTo>
                      <a:pt x="14391" y="350"/>
                      <a:pt x="14594" y="434"/>
                      <a:pt x="14797" y="497"/>
                    </a:cubicBezTo>
                    <a:cubicBezTo>
                      <a:pt x="14904" y="538"/>
                      <a:pt x="15011" y="564"/>
                      <a:pt x="15130" y="564"/>
                    </a:cubicBezTo>
                    <a:cubicBezTo>
                      <a:pt x="15173" y="564"/>
                      <a:pt x="15218" y="561"/>
                      <a:pt x="15265" y="553"/>
                    </a:cubicBezTo>
                    <a:cubicBezTo>
                      <a:pt x="15440" y="553"/>
                      <a:pt x="15615" y="434"/>
                      <a:pt x="15817" y="406"/>
                    </a:cubicBezTo>
                    <a:cubicBezTo>
                      <a:pt x="16020" y="406"/>
                      <a:pt x="16195" y="525"/>
                      <a:pt x="16398" y="525"/>
                    </a:cubicBezTo>
                    <a:cubicBezTo>
                      <a:pt x="16608" y="525"/>
                      <a:pt x="16782" y="406"/>
                      <a:pt x="16985" y="378"/>
                    </a:cubicBezTo>
                    <a:cubicBezTo>
                      <a:pt x="17122" y="324"/>
                      <a:pt x="17259" y="283"/>
                      <a:pt x="17398" y="283"/>
                    </a:cubicBezTo>
                    <a:cubicBezTo>
                      <a:pt x="17493" y="283"/>
                      <a:pt x="17588" y="302"/>
                      <a:pt x="17684" y="350"/>
                    </a:cubicBezTo>
                    <a:cubicBezTo>
                      <a:pt x="17859" y="406"/>
                      <a:pt x="18034" y="525"/>
                      <a:pt x="18209" y="553"/>
                    </a:cubicBezTo>
                    <a:cubicBezTo>
                      <a:pt x="18229" y="557"/>
                      <a:pt x="18248" y="559"/>
                      <a:pt x="18267" y="559"/>
                    </a:cubicBezTo>
                    <a:cubicBezTo>
                      <a:pt x="18387" y="559"/>
                      <a:pt x="18487" y="489"/>
                      <a:pt x="18614" y="434"/>
                    </a:cubicBezTo>
                    <a:cubicBezTo>
                      <a:pt x="18681" y="410"/>
                      <a:pt x="18746" y="397"/>
                      <a:pt x="18808" y="397"/>
                    </a:cubicBezTo>
                    <a:cubicBezTo>
                      <a:pt x="18958" y="397"/>
                      <a:pt x="19087" y="473"/>
                      <a:pt x="19167" y="637"/>
                    </a:cubicBezTo>
                    <a:cubicBezTo>
                      <a:pt x="19342" y="987"/>
                      <a:pt x="19195" y="1427"/>
                      <a:pt x="19167" y="1805"/>
                    </a:cubicBezTo>
                    <a:cubicBezTo>
                      <a:pt x="19139" y="2245"/>
                      <a:pt x="19139" y="2679"/>
                      <a:pt x="19111" y="3119"/>
                    </a:cubicBezTo>
                    <a:cubicBezTo>
                      <a:pt x="19111" y="3322"/>
                      <a:pt x="19083" y="3525"/>
                      <a:pt x="19111" y="3756"/>
                    </a:cubicBezTo>
                    <a:cubicBezTo>
                      <a:pt x="19167" y="4021"/>
                      <a:pt x="19111" y="4224"/>
                      <a:pt x="19055" y="4483"/>
                    </a:cubicBezTo>
                    <a:cubicBezTo>
                      <a:pt x="18845" y="5182"/>
                      <a:pt x="19258" y="5825"/>
                      <a:pt x="19195" y="6525"/>
                    </a:cubicBezTo>
                    <a:cubicBezTo>
                      <a:pt x="19167" y="6727"/>
                      <a:pt x="19111" y="6930"/>
                      <a:pt x="19111" y="7140"/>
                    </a:cubicBezTo>
                    <a:cubicBezTo>
                      <a:pt x="19111" y="7315"/>
                      <a:pt x="19195" y="7427"/>
                      <a:pt x="19230" y="7601"/>
                    </a:cubicBezTo>
                    <a:cubicBezTo>
                      <a:pt x="19314" y="7839"/>
                      <a:pt x="19230" y="8042"/>
                      <a:pt x="19139" y="8273"/>
                    </a:cubicBezTo>
                    <a:cubicBezTo>
                      <a:pt x="19083" y="8475"/>
                      <a:pt x="19020" y="8713"/>
                      <a:pt x="19020" y="8916"/>
                    </a:cubicBezTo>
                    <a:cubicBezTo>
                      <a:pt x="19020" y="9147"/>
                      <a:pt x="19083" y="9321"/>
                      <a:pt x="19139" y="9524"/>
                    </a:cubicBezTo>
                    <a:cubicBezTo>
                      <a:pt x="19230" y="9762"/>
                      <a:pt x="19195" y="9965"/>
                      <a:pt x="19139" y="10196"/>
                    </a:cubicBezTo>
                    <a:cubicBezTo>
                      <a:pt x="19083" y="10370"/>
                      <a:pt x="19055" y="10573"/>
                      <a:pt x="19020" y="10748"/>
                    </a:cubicBezTo>
                    <a:cubicBezTo>
                      <a:pt x="19020" y="10923"/>
                      <a:pt x="19111" y="11098"/>
                      <a:pt x="19167" y="11272"/>
                    </a:cubicBezTo>
                    <a:cubicBezTo>
                      <a:pt x="19286" y="11650"/>
                      <a:pt x="18936" y="11944"/>
                      <a:pt x="18936" y="12321"/>
                    </a:cubicBezTo>
                    <a:cubicBezTo>
                      <a:pt x="18936" y="12496"/>
                      <a:pt x="18992" y="12671"/>
                      <a:pt x="19020" y="12846"/>
                    </a:cubicBezTo>
                    <a:cubicBezTo>
                      <a:pt x="19111" y="13111"/>
                      <a:pt x="18992" y="13370"/>
                      <a:pt x="18964" y="13636"/>
                    </a:cubicBezTo>
                    <a:cubicBezTo>
                      <a:pt x="18936" y="13783"/>
                      <a:pt x="18936" y="13957"/>
                      <a:pt x="18992" y="14097"/>
                    </a:cubicBezTo>
                    <a:cubicBezTo>
                      <a:pt x="19083" y="14335"/>
                      <a:pt x="19195" y="14510"/>
                      <a:pt x="19230" y="14741"/>
                    </a:cubicBezTo>
                    <a:cubicBezTo>
                      <a:pt x="19258" y="14971"/>
                      <a:pt x="19286" y="15209"/>
                      <a:pt x="19258" y="15440"/>
                    </a:cubicBezTo>
                    <a:cubicBezTo>
                      <a:pt x="19230" y="15643"/>
                      <a:pt x="19195" y="15845"/>
                      <a:pt x="19230" y="16083"/>
                    </a:cubicBezTo>
                    <a:cubicBezTo>
                      <a:pt x="19258" y="16286"/>
                      <a:pt x="19314" y="16489"/>
                      <a:pt x="19370" y="16691"/>
                    </a:cubicBezTo>
                    <a:cubicBezTo>
                      <a:pt x="19370" y="16810"/>
                      <a:pt x="19342" y="16894"/>
                      <a:pt x="19314" y="16985"/>
                    </a:cubicBezTo>
                    <a:cubicBezTo>
                      <a:pt x="19286" y="17013"/>
                      <a:pt x="19258" y="17013"/>
                      <a:pt x="19258" y="17041"/>
                    </a:cubicBezTo>
                    <a:cubicBezTo>
                      <a:pt x="19111" y="17307"/>
                      <a:pt x="19020" y="17593"/>
                      <a:pt x="19083" y="17887"/>
                    </a:cubicBezTo>
                    <a:cubicBezTo>
                      <a:pt x="19111" y="18090"/>
                      <a:pt x="19167" y="18237"/>
                      <a:pt x="19055" y="18440"/>
                    </a:cubicBezTo>
                    <a:cubicBezTo>
                      <a:pt x="18964" y="18614"/>
                      <a:pt x="18880" y="18733"/>
                      <a:pt x="18845" y="18936"/>
                    </a:cubicBezTo>
                    <a:cubicBezTo>
                      <a:pt x="18845" y="19111"/>
                      <a:pt x="18880" y="19314"/>
                      <a:pt x="18733" y="19460"/>
                    </a:cubicBezTo>
                    <a:cubicBezTo>
                      <a:pt x="18586" y="19607"/>
                      <a:pt x="18412" y="19754"/>
                      <a:pt x="18209" y="19810"/>
                    </a:cubicBezTo>
                    <a:cubicBezTo>
                      <a:pt x="18122" y="19847"/>
                      <a:pt x="18036" y="19860"/>
                      <a:pt x="17952" y="19860"/>
                    </a:cubicBezTo>
                    <a:cubicBezTo>
                      <a:pt x="17735" y="19860"/>
                      <a:pt x="17524" y="19773"/>
                      <a:pt x="17305" y="19773"/>
                    </a:cubicBezTo>
                    <a:cubicBezTo>
                      <a:pt x="17266" y="19773"/>
                      <a:pt x="17227" y="19776"/>
                      <a:pt x="17188" y="19782"/>
                    </a:cubicBezTo>
                    <a:cubicBezTo>
                      <a:pt x="16985" y="19810"/>
                      <a:pt x="16810" y="19838"/>
                      <a:pt x="16608" y="19866"/>
                    </a:cubicBezTo>
                    <a:cubicBezTo>
                      <a:pt x="16398" y="19866"/>
                      <a:pt x="16195" y="19838"/>
                      <a:pt x="16020" y="19810"/>
                    </a:cubicBezTo>
                    <a:cubicBezTo>
                      <a:pt x="15928" y="19788"/>
                      <a:pt x="15837" y="19779"/>
                      <a:pt x="15749" y="19779"/>
                    </a:cubicBezTo>
                    <a:cubicBezTo>
                      <a:pt x="15501" y="19779"/>
                      <a:pt x="15266" y="19845"/>
                      <a:pt x="15034" y="19866"/>
                    </a:cubicBezTo>
                    <a:cubicBezTo>
                      <a:pt x="14986" y="19876"/>
                      <a:pt x="14937" y="19880"/>
                      <a:pt x="14890" y="19880"/>
                    </a:cubicBezTo>
                    <a:cubicBezTo>
                      <a:pt x="14765" y="19880"/>
                      <a:pt x="14644" y="19850"/>
                      <a:pt x="14538" y="19810"/>
                    </a:cubicBezTo>
                    <a:cubicBezTo>
                      <a:pt x="14391" y="19726"/>
                      <a:pt x="14272" y="19726"/>
                      <a:pt x="14125" y="19726"/>
                    </a:cubicBezTo>
                    <a:cubicBezTo>
                      <a:pt x="13985" y="19754"/>
                      <a:pt x="13839" y="19782"/>
                      <a:pt x="13720" y="19838"/>
                    </a:cubicBezTo>
                    <a:cubicBezTo>
                      <a:pt x="13603" y="19874"/>
                      <a:pt x="13487" y="19889"/>
                      <a:pt x="13365" y="19889"/>
                    </a:cubicBezTo>
                    <a:cubicBezTo>
                      <a:pt x="13273" y="19889"/>
                      <a:pt x="13178" y="19881"/>
                      <a:pt x="13076" y="19866"/>
                    </a:cubicBezTo>
                    <a:cubicBezTo>
                      <a:pt x="12937" y="19838"/>
                      <a:pt x="12762" y="19782"/>
                      <a:pt x="12615" y="19782"/>
                    </a:cubicBezTo>
                    <a:cubicBezTo>
                      <a:pt x="12574" y="19776"/>
                      <a:pt x="12533" y="19774"/>
                      <a:pt x="12492" y="19774"/>
                    </a:cubicBezTo>
                    <a:cubicBezTo>
                      <a:pt x="12328" y="19774"/>
                      <a:pt x="12162" y="19810"/>
                      <a:pt x="12000" y="19810"/>
                    </a:cubicBezTo>
                    <a:cubicBezTo>
                      <a:pt x="11916" y="19822"/>
                      <a:pt x="11836" y="19828"/>
                      <a:pt x="11758" y="19828"/>
                    </a:cubicBezTo>
                    <a:cubicBezTo>
                      <a:pt x="11647" y="19828"/>
                      <a:pt x="11538" y="19815"/>
                      <a:pt x="11419" y="19782"/>
                    </a:cubicBezTo>
                    <a:cubicBezTo>
                      <a:pt x="11281" y="19760"/>
                      <a:pt x="11160" y="19716"/>
                      <a:pt x="11029" y="19716"/>
                    </a:cubicBezTo>
                    <a:cubicBezTo>
                      <a:pt x="10994" y="19716"/>
                      <a:pt x="10959" y="19719"/>
                      <a:pt x="10923" y="19726"/>
                    </a:cubicBezTo>
                    <a:cubicBezTo>
                      <a:pt x="10767" y="19726"/>
                      <a:pt x="10612" y="19814"/>
                      <a:pt x="10457" y="19814"/>
                    </a:cubicBezTo>
                    <a:cubicBezTo>
                      <a:pt x="10437" y="19814"/>
                      <a:pt x="10418" y="19813"/>
                      <a:pt x="10398" y="19810"/>
                    </a:cubicBezTo>
                    <a:cubicBezTo>
                      <a:pt x="10223" y="19754"/>
                      <a:pt x="10105" y="19635"/>
                      <a:pt x="9965" y="19579"/>
                    </a:cubicBezTo>
                    <a:cubicBezTo>
                      <a:pt x="9908" y="19548"/>
                      <a:pt x="9849" y="19535"/>
                      <a:pt x="9790" y="19535"/>
                    </a:cubicBezTo>
                    <a:cubicBezTo>
                      <a:pt x="9574" y="19535"/>
                      <a:pt x="9350" y="19705"/>
                      <a:pt x="9147" y="19754"/>
                    </a:cubicBezTo>
                    <a:cubicBezTo>
                      <a:pt x="9110" y="19759"/>
                      <a:pt x="9074" y="19761"/>
                      <a:pt x="9039" y="19761"/>
                    </a:cubicBezTo>
                    <a:cubicBezTo>
                      <a:pt x="8879" y="19761"/>
                      <a:pt x="8732" y="19715"/>
                      <a:pt x="8566" y="19663"/>
                    </a:cubicBezTo>
                    <a:cubicBezTo>
                      <a:pt x="8500" y="19642"/>
                      <a:pt x="8445" y="19633"/>
                      <a:pt x="8393" y="19633"/>
                    </a:cubicBezTo>
                    <a:cubicBezTo>
                      <a:pt x="8310" y="19633"/>
                      <a:pt x="8234" y="19657"/>
                      <a:pt x="8126" y="19691"/>
                    </a:cubicBezTo>
                    <a:cubicBezTo>
                      <a:pt x="8024" y="19709"/>
                      <a:pt x="7923" y="19717"/>
                      <a:pt x="7825" y="19717"/>
                    </a:cubicBezTo>
                    <a:cubicBezTo>
                      <a:pt x="7727" y="19717"/>
                      <a:pt x="7633" y="19709"/>
                      <a:pt x="7545" y="19691"/>
                    </a:cubicBezTo>
                    <a:cubicBezTo>
                      <a:pt x="7406" y="19691"/>
                      <a:pt x="7266" y="19655"/>
                      <a:pt x="7112" y="19655"/>
                    </a:cubicBezTo>
                    <a:cubicBezTo>
                      <a:pt x="7073" y="19655"/>
                      <a:pt x="7034" y="19658"/>
                      <a:pt x="6993" y="19663"/>
                    </a:cubicBezTo>
                    <a:cubicBezTo>
                      <a:pt x="6706" y="19710"/>
                      <a:pt x="6439" y="19784"/>
                      <a:pt x="6154" y="19784"/>
                    </a:cubicBezTo>
                    <a:cubicBezTo>
                      <a:pt x="6056" y="19784"/>
                      <a:pt x="5957" y="19775"/>
                      <a:pt x="5853" y="19754"/>
                    </a:cubicBezTo>
                    <a:cubicBezTo>
                      <a:pt x="5504" y="19663"/>
                      <a:pt x="5154" y="19635"/>
                      <a:pt x="4804" y="19579"/>
                    </a:cubicBezTo>
                    <a:cubicBezTo>
                      <a:pt x="4758" y="19576"/>
                      <a:pt x="4713" y="19575"/>
                      <a:pt x="4669" y="19575"/>
                    </a:cubicBezTo>
                    <a:cubicBezTo>
                      <a:pt x="4296" y="19575"/>
                      <a:pt x="3980" y="19673"/>
                      <a:pt x="3637" y="19754"/>
                    </a:cubicBezTo>
                    <a:cubicBezTo>
                      <a:pt x="3521" y="19782"/>
                      <a:pt x="3420" y="19796"/>
                      <a:pt x="3319" y="19796"/>
                    </a:cubicBezTo>
                    <a:cubicBezTo>
                      <a:pt x="3217" y="19796"/>
                      <a:pt x="3116" y="19782"/>
                      <a:pt x="3000" y="19754"/>
                    </a:cubicBezTo>
                    <a:cubicBezTo>
                      <a:pt x="2826" y="19691"/>
                      <a:pt x="2679" y="19551"/>
                      <a:pt x="2476" y="19516"/>
                    </a:cubicBezTo>
                    <a:cubicBezTo>
                      <a:pt x="2426" y="19508"/>
                      <a:pt x="2374" y="19505"/>
                      <a:pt x="2321" y="19505"/>
                    </a:cubicBezTo>
                    <a:cubicBezTo>
                      <a:pt x="2188" y="19505"/>
                      <a:pt x="2048" y="19526"/>
                      <a:pt x="1924" y="19551"/>
                    </a:cubicBezTo>
                    <a:cubicBezTo>
                      <a:pt x="1784" y="19551"/>
                      <a:pt x="1647" y="19536"/>
                      <a:pt x="1511" y="19536"/>
                    </a:cubicBezTo>
                    <a:cubicBezTo>
                      <a:pt x="1443" y="19536"/>
                      <a:pt x="1376" y="19540"/>
                      <a:pt x="1308" y="19551"/>
                    </a:cubicBezTo>
                    <a:cubicBezTo>
                      <a:pt x="1279" y="19555"/>
                      <a:pt x="1250" y="19556"/>
                      <a:pt x="1223" y="19556"/>
                    </a:cubicBezTo>
                    <a:cubicBezTo>
                      <a:pt x="802" y="19556"/>
                      <a:pt x="525" y="19172"/>
                      <a:pt x="525" y="18733"/>
                    </a:cubicBezTo>
                    <a:cubicBezTo>
                      <a:pt x="525" y="18558"/>
                      <a:pt x="637" y="18440"/>
                      <a:pt x="665" y="18265"/>
                    </a:cubicBezTo>
                    <a:cubicBezTo>
                      <a:pt x="665" y="18118"/>
                      <a:pt x="637" y="17978"/>
                      <a:pt x="581" y="17859"/>
                    </a:cubicBezTo>
                    <a:cubicBezTo>
                      <a:pt x="490" y="17684"/>
                      <a:pt x="434" y="17482"/>
                      <a:pt x="406" y="17279"/>
                    </a:cubicBezTo>
                    <a:cubicBezTo>
                      <a:pt x="378" y="16894"/>
                      <a:pt x="581" y="16580"/>
                      <a:pt x="581" y="16195"/>
                    </a:cubicBezTo>
                    <a:cubicBezTo>
                      <a:pt x="581" y="16055"/>
                      <a:pt x="553" y="15908"/>
                      <a:pt x="490" y="15761"/>
                    </a:cubicBezTo>
                    <a:cubicBezTo>
                      <a:pt x="434" y="15587"/>
                      <a:pt x="406" y="15384"/>
                      <a:pt x="350" y="15209"/>
                    </a:cubicBezTo>
                    <a:cubicBezTo>
                      <a:pt x="231" y="14859"/>
                      <a:pt x="259" y="14510"/>
                      <a:pt x="378" y="14188"/>
                    </a:cubicBezTo>
                    <a:cubicBezTo>
                      <a:pt x="434" y="14013"/>
                      <a:pt x="490" y="13867"/>
                      <a:pt x="525" y="13720"/>
                    </a:cubicBezTo>
                    <a:cubicBezTo>
                      <a:pt x="525" y="13573"/>
                      <a:pt x="462" y="13398"/>
                      <a:pt x="406" y="13258"/>
                    </a:cubicBezTo>
                    <a:cubicBezTo>
                      <a:pt x="350" y="13083"/>
                      <a:pt x="287" y="12937"/>
                      <a:pt x="287" y="12734"/>
                    </a:cubicBezTo>
                    <a:cubicBezTo>
                      <a:pt x="287" y="12524"/>
                      <a:pt x="406" y="12349"/>
                      <a:pt x="462" y="12174"/>
                    </a:cubicBezTo>
                    <a:cubicBezTo>
                      <a:pt x="609" y="11860"/>
                      <a:pt x="490" y="11594"/>
                      <a:pt x="462" y="11272"/>
                    </a:cubicBezTo>
                    <a:cubicBezTo>
                      <a:pt x="406" y="11042"/>
                      <a:pt x="462" y="10811"/>
                      <a:pt x="490" y="10573"/>
                    </a:cubicBezTo>
                    <a:cubicBezTo>
                      <a:pt x="525" y="10398"/>
                      <a:pt x="553" y="10223"/>
                      <a:pt x="581" y="10049"/>
                    </a:cubicBezTo>
                    <a:cubicBezTo>
                      <a:pt x="609" y="9818"/>
                      <a:pt x="665" y="9671"/>
                      <a:pt x="665" y="9468"/>
                    </a:cubicBezTo>
                    <a:cubicBezTo>
                      <a:pt x="637" y="9203"/>
                      <a:pt x="609" y="8972"/>
                      <a:pt x="553" y="8713"/>
                    </a:cubicBezTo>
                    <a:cubicBezTo>
                      <a:pt x="490" y="8538"/>
                      <a:pt x="462" y="8329"/>
                      <a:pt x="490" y="8126"/>
                    </a:cubicBezTo>
                    <a:cubicBezTo>
                      <a:pt x="525" y="7951"/>
                      <a:pt x="581" y="7776"/>
                      <a:pt x="609" y="7601"/>
                    </a:cubicBezTo>
                    <a:cubicBezTo>
                      <a:pt x="609" y="7427"/>
                      <a:pt x="553" y="7252"/>
                      <a:pt x="525" y="7105"/>
                    </a:cubicBezTo>
                    <a:cubicBezTo>
                      <a:pt x="462" y="6874"/>
                      <a:pt x="462" y="6671"/>
                      <a:pt x="462" y="6441"/>
                    </a:cubicBezTo>
                    <a:cubicBezTo>
                      <a:pt x="490" y="6203"/>
                      <a:pt x="553" y="6028"/>
                      <a:pt x="609" y="5797"/>
                    </a:cubicBezTo>
                    <a:cubicBezTo>
                      <a:pt x="665" y="5623"/>
                      <a:pt x="665" y="5476"/>
                      <a:pt x="637" y="5301"/>
                    </a:cubicBezTo>
                    <a:cubicBezTo>
                      <a:pt x="581" y="4923"/>
                      <a:pt x="406" y="4574"/>
                      <a:pt x="525" y="4168"/>
                    </a:cubicBezTo>
                    <a:cubicBezTo>
                      <a:pt x="637" y="3874"/>
                      <a:pt x="875" y="3553"/>
                      <a:pt x="728" y="3231"/>
                    </a:cubicBezTo>
                    <a:cubicBezTo>
                      <a:pt x="665" y="3084"/>
                      <a:pt x="581" y="2944"/>
                      <a:pt x="525" y="2770"/>
                    </a:cubicBezTo>
                    <a:cubicBezTo>
                      <a:pt x="462" y="2560"/>
                      <a:pt x="553" y="2357"/>
                      <a:pt x="637" y="2182"/>
                    </a:cubicBezTo>
                    <a:cubicBezTo>
                      <a:pt x="700" y="2070"/>
                      <a:pt x="756" y="1952"/>
                      <a:pt x="756" y="1805"/>
                    </a:cubicBezTo>
                    <a:cubicBezTo>
                      <a:pt x="756" y="1630"/>
                      <a:pt x="609" y="1455"/>
                      <a:pt x="665" y="1252"/>
                    </a:cubicBezTo>
                    <a:cubicBezTo>
                      <a:pt x="665" y="1077"/>
                      <a:pt x="812" y="847"/>
                      <a:pt x="959" y="756"/>
                    </a:cubicBezTo>
                    <a:cubicBezTo>
                      <a:pt x="1045" y="711"/>
                      <a:pt x="1136" y="696"/>
                      <a:pt x="1229" y="696"/>
                    </a:cubicBezTo>
                    <a:cubicBezTo>
                      <a:pt x="1383" y="696"/>
                      <a:pt x="1541" y="738"/>
                      <a:pt x="1686" y="756"/>
                    </a:cubicBezTo>
                    <a:cubicBezTo>
                      <a:pt x="1833" y="812"/>
                      <a:pt x="2007" y="812"/>
                      <a:pt x="2154" y="812"/>
                    </a:cubicBezTo>
                    <a:cubicBezTo>
                      <a:pt x="2317" y="812"/>
                      <a:pt x="2479" y="776"/>
                      <a:pt x="2641" y="776"/>
                    </a:cubicBezTo>
                    <a:cubicBezTo>
                      <a:pt x="2682" y="776"/>
                      <a:pt x="2722" y="778"/>
                      <a:pt x="2763" y="784"/>
                    </a:cubicBezTo>
                    <a:cubicBezTo>
                      <a:pt x="3040" y="804"/>
                      <a:pt x="3251" y="900"/>
                      <a:pt x="3479" y="900"/>
                    </a:cubicBezTo>
                    <a:cubicBezTo>
                      <a:pt x="3567" y="900"/>
                      <a:pt x="3658" y="886"/>
                      <a:pt x="3756" y="847"/>
                    </a:cubicBezTo>
                    <a:cubicBezTo>
                      <a:pt x="3958" y="756"/>
                      <a:pt x="4133" y="609"/>
                      <a:pt x="4371" y="609"/>
                    </a:cubicBezTo>
                    <a:cubicBezTo>
                      <a:pt x="4397" y="605"/>
                      <a:pt x="4423" y="604"/>
                      <a:pt x="4449" y="604"/>
                    </a:cubicBezTo>
                    <a:cubicBezTo>
                      <a:pt x="4626" y="604"/>
                      <a:pt x="4802" y="679"/>
                      <a:pt x="4979" y="728"/>
                    </a:cubicBezTo>
                    <a:cubicBezTo>
                      <a:pt x="5082" y="744"/>
                      <a:pt x="5186" y="751"/>
                      <a:pt x="5292" y="751"/>
                    </a:cubicBezTo>
                    <a:cubicBezTo>
                      <a:pt x="5548" y="751"/>
                      <a:pt x="5809" y="711"/>
                      <a:pt x="6056" y="672"/>
                    </a:cubicBezTo>
                    <a:cubicBezTo>
                      <a:pt x="6322" y="631"/>
                      <a:pt x="6561" y="582"/>
                      <a:pt x="6814" y="582"/>
                    </a:cubicBezTo>
                    <a:cubicBezTo>
                      <a:pt x="6954" y="582"/>
                      <a:pt x="7097" y="597"/>
                      <a:pt x="7252" y="637"/>
                    </a:cubicBezTo>
                    <a:cubicBezTo>
                      <a:pt x="7399" y="672"/>
                      <a:pt x="7573" y="728"/>
                      <a:pt x="7720" y="728"/>
                    </a:cubicBezTo>
                    <a:cubicBezTo>
                      <a:pt x="7923" y="728"/>
                      <a:pt x="8098" y="700"/>
                      <a:pt x="8273" y="637"/>
                    </a:cubicBezTo>
                    <a:cubicBezTo>
                      <a:pt x="8575" y="583"/>
                      <a:pt x="8840" y="552"/>
                      <a:pt x="9114" y="552"/>
                    </a:cubicBezTo>
                    <a:cubicBezTo>
                      <a:pt x="9264" y="552"/>
                      <a:pt x="9417" y="561"/>
                      <a:pt x="9580" y="581"/>
                    </a:cubicBezTo>
                    <a:cubicBezTo>
                      <a:pt x="9755" y="609"/>
                      <a:pt x="9965" y="637"/>
                      <a:pt x="10168" y="637"/>
                    </a:cubicBezTo>
                    <a:cubicBezTo>
                      <a:pt x="10370" y="637"/>
                      <a:pt x="10601" y="581"/>
                      <a:pt x="10804" y="553"/>
                    </a:cubicBezTo>
                    <a:cubicBezTo>
                      <a:pt x="11001" y="507"/>
                      <a:pt x="11213" y="455"/>
                      <a:pt x="11416" y="455"/>
                    </a:cubicBezTo>
                    <a:cubicBezTo>
                      <a:pt x="11457" y="455"/>
                      <a:pt x="11498" y="457"/>
                      <a:pt x="11538" y="462"/>
                    </a:cubicBezTo>
                    <a:cubicBezTo>
                      <a:pt x="11741" y="497"/>
                      <a:pt x="11944" y="553"/>
                      <a:pt x="12146" y="581"/>
                    </a:cubicBezTo>
                    <a:cubicBezTo>
                      <a:pt x="12587" y="581"/>
                      <a:pt x="13020" y="434"/>
                      <a:pt x="13398" y="322"/>
                    </a:cubicBezTo>
                    <a:cubicBezTo>
                      <a:pt x="13601" y="287"/>
                      <a:pt x="13811" y="259"/>
                      <a:pt x="14013" y="259"/>
                    </a:cubicBezTo>
                    <a:close/>
                    <a:moveTo>
                      <a:pt x="13545" y="1"/>
                    </a:moveTo>
                    <a:cubicBezTo>
                      <a:pt x="13342" y="1"/>
                      <a:pt x="13139" y="29"/>
                      <a:pt x="12937" y="113"/>
                    </a:cubicBezTo>
                    <a:cubicBezTo>
                      <a:pt x="12790" y="175"/>
                      <a:pt x="12587" y="203"/>
                      <a:pt x="12440" y="287"/>
                    </a:cubicBezTo>
                    <a:cubicBezTo>
                      <a:pt x="12440" y="322"/>
                      <a:pt x="12440" y="322"/>
                      <a:pt x="12412" y="322"/>
                    </a:cubicBezTo>
                    <a:cubicBezTo>
                      <a:pt x="12265" y="322"/>
                      <a:pt x="12118" y="322"/>
                      <a:pt x="11972" y="287"/>
                    </a:cubicBezTo>
                    <a:cubicBezTo>
                      <a:pt x="11769" y="259"/>
                      <a:pt x="11594" y="203"/>
                      <a:pt x="11391" y="203"/>
                    </a:cubicBezTo>
                    <a:cubicBezTo>
                      <a:pt x="10951" y="231"/>
                      <a:pt x="10545" y="378"/>
                      <a:pt x="10140" y="378"/>
                    </a:cubicBezTo>
                    <a:cubicBezTo>
                      <a:pt x="9770" y="378"/>
                      <a:pt x="9444" y="275"/>
                      <a:pt x="9088" y="275"/>
                    </a:cubicBezTo>
                    <a:cubicBezTo>
                      <a:pt x="9020" y="275"/>
                      <a:pt x="8951" y="278"/>
                      <a:pt x="8881" y="287"/>
                    </a:cubicBezTo>
                    <a:cubicBezTo>
                      <a:pt x="8706" y="287"/>
                      <a:pt x="8503" y="350"/>
                      <a:pt x="8329" y="378"/>
                    </a:cubicBezTo>
                    <a:cubicBezTo>
                      <a:pt x="8144" y="423"/>
                      <a:pt x="7937" y="472"/>
                      <a:pt x="7743" y="472"/>
                    </a:cubicBezTo>
                    <a:cubicBezTo>
                      <a:pt x="7695" y="472"/>
                      <a:pt x="7648" y="469"/>
                      <a:pt x="7601" y="462"/>
                    </a:cubicBezTo>
                    <a:cubicBezTo>
                      <a:pt x="7427" y="434"/>
                      <a:pt x="7252" y="378"/>
                      <a:pt x="7077" y="322"/>
                    </a:cubicBezTo>
                    <a:cubicBezTo>
                      <a:pt x="7009" y="311"/>
                      <a:pt x="6945" y="307"/>
                      <a:pt x="6881" y="307"/>
                    </a:cubicBezTo>
                    <a:cubicBezTo>
                      <a:pt x="6755" y="307"/>
                      <a:pt x="6632" y="322"/>
                      <a:pt x="6497" y="322"/>
                    </a:cubicBezTo>
                    <a:cubicBezTo>
                      <a:pt x="6119" y="373"/>
                      <a:pt x="5748" y="501"/>
                      <a:pt x="5377" y="501"/>
                    </a:cubicBezTo>
                    <a:cubicBezTo>
                      <a:pt x="5342" y="501"/>
                      <a:pt x="5308" y="500"/>
                      <a:pt x="5273" y="497"/>
                    </a:cubicBezTo>
                    <a:cubicBezTo>
                      <a:pt x="4971" y="497"/>
                      <a:pt x="4687" y="345"/>
                      <a:pt x="4374" y="345"/>
                    </a:cubicBezTo>
                    <a:cubicBezTo>
                      <a:pt x="4296" y="345"/>
                      <a:pt x="4216" y="354"/>
                      <a:pt x="4133" y="378"/>
                    </a:cubicBezTo>
                    <a:cubicBezTo>
                      <a:pt x="3958" y="434"/>
                      <a:pt x="3784" y="553"/>
                      <a:pt x="3609" y="609"/>
                    </a:cubicBezTo>
                    <a:cubicBezTo>
                      <a:pt x="3554" y="633"/>
                      <a:pt x="3498" y="643"/>
                      <a:pt x="3441" y="643"/>
                    </a:cubicBezTo>
                    <a:cubicBezTo>
                      <a:pt x="3284" y="643"/>
                      <a:pt x="3121" y="574"/>
                      <a:pt x="2972" y="553"/>
                    </a:cubicBezTo>
                    <a:cubicBezTo>
                      <a:pt x="2882" y="541"/>
                      <a:pt x="2794" y="537"/>
                      <a:pt x="2707" y="537"/>
                    </a:cubicBezTo>
                    <a:cubicBezTo>
                      <a:pt x="2513" y="537"/>
                      <a:pt x="2325" y="558"/>
                      <a:pt x="2140" y="558"/>
                    </a:cubicBezTo>
                    <a:cubicBezTo>
                      <a:pt x="2028" y="558"/>
                      <a:pt x="1916" y="550"/>
                      <a:pt x="1805" y="525"/>
                    </a:cubicBezTo>
                    <a:cubicBezTo>
                      <a:pt x="1614" y="491"/>
                      <a:pt x="1415" y="442"/>
                      <a:pt x="1226" y="442"/>
                    </a:cubicBezTo>
                    <a:cubicBezTo>
                      <a:pt x="1068" y="442"/>
                      <a:pt x="917" y="476"/>
                      <a:pt x="784" y="581"/>
                    </a:cubicBezTo>
                    <a:cubicBezTo>
                      <a:pt x="553" y="756"/>
                      <a:pt x="378" y="1077"/>
                      <a:pt x="406" y="1371"/>
                    </a:cubicBezTo>
                    <a:cubicBezTo>
                      <a:pt x="406" y="1574"/>
                      <a:pt x="525" y="1749"/>
                      <a:pt x="462" y="1952"/>
                    </a:cubicBezTo>
                    <a:cubicBezTo>
                      <a:pt x="434" y="2126"/>
                      <a:pt x="315" y="2245"/>
                      <a:pt x="259" y="2448"/>
                    </a:cubicBezTo>
                    <a:cubicBezTo>
                      <a:pt x="231" y="2595"/>
                      <a:pt x="259" y="2707"/>
                      <a:pt x="315" y="2854"/>
                    </a:cubicBezTo>
                    <a:cubicBezTo>
                      <a:pt x="315" y="2944"/>
                      <a:pt x="350" y="3000"/>
                      <a:pt x="378" y="3084"/>
                    </a:cubicBezTo>
                    <a:cubicBezTo>
                      <a:pt x="406" y="3175"/>
                      <a:pt x="490" y="3259"/>
                      <a:pt x="525" y="3350"/>
                    </a:cubicBezTo>
                    <a:cubicBezTo>
                      <a:pt x="553" y="3553"/>
                      <a:pt x="406" y="3784"/>
                      <a:pt x="350" y="3958"/>
                    </a:cubicBezTo>
                    <a:cubicBezTo>
                      <a:pt x="287" y="4168"/>
                      <a:pt x="231" y="4343"/>
                      <a:pt x="231" y="4518"/>
                    </a:cubicBezTo>
                    <a:cubicBezTo>
                      <a:pt x="231" y="4979"/>
                      <a:pt x="490" y="5357"/>
                      <a:pt x="350" y="5825"/>
                    </a:cubicBezTo>
                    <a:cubicBezTo>
                      <a:pt x="231" y="6266"/>
                      <a:pt x="175" y="6671"/>
                      <a:pt x="259" y="7140"/>
                    </a:cubicBezTo>
                    <a:cubicBezTo>
                      <a:pt x="315" y="7371"/>
                      <a:pt x="378" y="7601"/>
                      <a:pt x="287" y="7867"/>
                    </a:cubicBezTo>
                    <a:cubicBezTo>
                      <a:pt x="259" y="8070"/>
                      <a:pt x="231" y="8245"/>
                      <a:pt x="231" y="8475"/>
                    </a:cubicBezTo>
                    <a:cubicBezTo>
                      <a:pt x="259" y="8678"/>
                      <a:pt x="350" y="8916"/>
                      <a:pt x="350" y="9119"/>
                    </a:cubicBezTo>
                    <a:cubicBezTo>
                      <a:pt x="350" y="9496"/>
                      <a:pt x="315" y="9846"/>
                      <a:pt x="287" y="10223"/>
                    </a:cubicBezTo>
                    <a:cubicBezTo>
                      <a:pt x="259" y="10517"/>
                      <a:pt x="175" y="10839"/>
                      <a:pt x="175" y="11160"/>
                    </a:cubicBezTo>
                    <a:cubicBezTo>
                      <a:pt x="203" y="11335"/>
                      <a:pt x="231" y="11510"/>
                      <a:pt x="287" y="11685"/>
                    </a:cubicBezTo>
                    <a:cubicBezTo>
                      <a:pt x="315" y="11916"/>
                      <a:pt x="259" y="12090"/>
                      <a:pt x="141" y="12293"/>
                    </a:cubicBezTo>
                    <a:cubicBezTo>
                      <a:pt x="29" y="12587"/>
                      <a:pt x="1" y="12874"/>
                      <a:pt x="113" y="13167"/>
                    </a:cubicBezTo>
                    <a:cubicBezTo>
                      <a:pt x="203" y="13370"/>
                      <a:pt x="287" y="13573"/>
                      <a:pt x="259" y="13783"/>
                    </a:cubicBezTo>
                    <a:cubicBezTo>
                      <a:pt x="231" y="13957"/>
                      <a:pt x="141" y="14097"/>
                      <a:pt x="85" y="14272"/>
                    </a:cubicBezTo>
                    <a:cubicBezTo>
                      <a:pt x="29" y="14566"/>
                      <a:pt x="1" y="14915"/>
                      <a:pt x="85" y="15209"/>
                    </a:cubicBezTo>
                    <a:cubicBezTo>
                      <a:pt x="141" y="15384"/>
                      <a:pt x="175" y="15559"/>
                      <a:pt x="231" y="15733"/>
                    </a:cubicBezTo>
                    <a:cubicBezTo>
                      <a:pt x="287" y="15936"/>
                      <a:pt x="350" y="16139"/>
                      <a:pt x="315" y="16342"/>
                    </a:cubicBezTo>
                    <a:cubicBezTo>
                      <a:pt x="231" y="16719"/>
                      <a:pt x="113" y="17013"/>
                      <a:pt x="175" y="17391"/>
                    </a:cubicBezTo>
                    <a:cubicBezTo>
                      <a:pt x="203" y="17628"/>
                      <a:pt x="287" y="17803"/>
                      <a:pt x="350" y="18006"/>
                    </a:cubicBezTo>
                    <a:cubicBezTo>
                      <a:pt x="406" y="18118"/>
                      <a:pt x="434" y="18237"/>
                      <a:pt x="378" y="18356"/>
                    </a:cubicBezTo>
                    <a:cubicBezTo>
                      <a:pt x="350" y="18412"/>
                      <a:pt x="287" y="18502"/>
                      <a:pt x="287" y="18558"/>
                    </a:cubicBezTo>
                    <a:cubicBezTo>
                      <a:pt x="231" y="18852"/>
                      <a:pt x="315" y="19230"/>
                      <a:pt x="553" y="19432"/>
                    </a:cubicBezTo>
                    <a:cubicBezTo>
                      <a:pt x="553" y="19460"/>
                      <a:pt x="581" y="19460"/>
                      <a:pt x="581" y="19488"/>
                    </a:cubicBezTo>
                    <a:cubicBezTo>
                      <a:pt x="665" y="19579"/>
                      <a:pt x="756" y="19691"/>
                      <a:pt x="903" y="19754"/>
                    </a:cubicBezTo>
                    <a:cubicBezTo>
                      <a:pt x="976" y="19782"/>
                      <a:pt x="1057" y="19789"/>
                      <a:pt x="1140" y="19789"/>
                    </a:cubicBezTo>
                    <a:cubicBezTo>
                      <a:pt x="1224" y="19789"/>
                      <a:pt x="1312" y="19782"/>
                      <a:pt x="1399" y="19782"/>
                    </a:cubicBezTo>
                    <a:cubicBezTo>
                      <a:pt x="1457" y="19773"/>
                      <a:pt x="1519" y="19770"/>
                      <a:pt x="1581" y="19770"/>
                    </a:cubicBezTo>
                    <a:cubicBezTo>
                      <a:pt x="1706" y="19770"/>
                      <a:pt x="1835" y="19782"/>
                      <a:pt x="1952" y="19782"/>
                    </a:cubicBezTo>
                    <a:cubicBezTo>
                      <a:pt x="2083" y="19782"/>
                      <a:pt x="2206" y="19764"/>
                      <a:pt x="2320" y="19764"/>
                    </a:cubicBezTo>
                    <a:cubicBezTo>
                      <a:pt x="2405" y="19764"/>
                      <a:pt x="2485" y="19774"/>
                      <a:pt x="2560" y="19810"/>
                    </a:cubicBezTo>
                    <a:cubicBezTo>
                      <a:pt x="2735" y="19901"/>
                      <a:pt x="2882" y="19985"/>
                      <a:pt x="3028" y="20013"/>
                    </a:cubicBezTo>
                    <a:cubicBezTo>
                      <a:pt x="3131" y="20048"/>
                      <a:pt x="3232" y="20062"/>
                      <a:pt x="3332" y="20062"/>
                    </a:cubicBezTo>
                    <a:cubicBezTo>
                      <a:pt x="3570" y="20062"/>
                      <a:pt x="3803" y="19980"/>
                      <a:pt x="4049" y="19901"/>
                    </a:cubicBezTo>
                    <a:cubicBezTo>
                      <a:pt x="4234" y="19859"/>
                      <a:pt x="4407" y="19843"/>
                      <a:pt x="4579" y="19843"/>
                    </a:cubicBezTo>
                    <a:cubicBezTo>
                      <a:pt x="4785" y="19843"/>
                      <a:pt x="4989" y="19867"/>
                      <a:pt x="5210" y="19901"/>
                    </a:cubicBezTo>
                    <a:cubicBezTo>
                      <a:pt x="5529" y="19947"/>
                      <a:pt x="5843" y="20056"/>
                      <a:pt x="6156" y="20056"/>
                    </a:cubicBezTo>
                    <a:cubicBezTo>
                      <a:pt x="6221" y="20056"/>
                      <a:pt x="6285" y="20052"/>
                      <a:pt x="6350" y="20041"/>
                    </a:cubicBezTo>
                    <a:cubicBezTo>
                      <a:pt x="6525" y="20013"/>
                      <a:pt x="6699" y="19985"/>
                      <a:pt x="6874" y="19957"/>
                    </a:cubicBezTo>
                    <a:cubicBezTo>
                      <a:pt x="6958" y="19937"/>
                      <a:pt x="7025" y="19917"/>
                      <a:pt x="7108" y="19917"/>
                    </a:cubicBezTo>
                    <a:cubicBezTo>
                      <a:pt x="7143" y="19917"/>
                      <a:pt x="7181" y="19921"/>
                      <a:pt x="7224" y="19929"/>
                    </a:cubicBezTo>
                    <a:cubicBezTo>
                      <a:pt x="7280" y="19957"/>
                      <a:pt x="7371" y="19957"/>
                      <a:pt x="7455" y="19957"/>
                    </a:cubicBezTo>
                    <a:cubicBezTo>
                      <a:pt x="7590" y="19957"/>
                      <a:pt x="7728" y="19969"/>
                      <a:pt x="7857" y="19969"/>
                    </a:cubicBezTo>
                    <a:cubicBezTo>
                      <a:pt x="7921" y="19969"/>
                      <a:pt x="7984" y="19966"/>
                      <a:pt x="8042" y="19957"/>
                    </a:cubicBezTo>
                    <a:cubicBezTo>
                      <a:pt x="8126" y="19957"/>
                      <a:pt x="8217" y="19901"/>
                      <a:pt x="8301" y="19901"/>
                    </a:cubicBezTo>
                    <a:cubicBezTo>
                      <a:pt x="8325" y="19894"/>
                      <a:pt x="8350" y="19891"/>
                      <a:pt x="8374" y="19891"/>
                    </a:cubicBezTo>
                    <a:cubicBezTo>
                      <a:pt x="8466" y="19891"/>
                      <a:pt x="8556" y="19935"/>
                      <a:pt x="8650" y="19957"/>
                    </a:cubicBezTo>
                    <a:cubicBezTo>
                      <a:pt x="8756" y="19985"/>
                      <a:pt x="8859" y="19997"/>
                      <a:pt x="8961" y="19997"/>
                    </a:cubicBezTo>
                    <a:cubicBezTo>
                      <a:pt x="9168" y="19997"/>
                      <a:pt x="9369" y="19946"/>
                      <a:pt x="9580" y="19866"/>
                    </a:cubicBezTo>
                    <a:cubicBezTo>
                      <a:pt x="9664" y="19826"/>
                      <a:pt x="9734" y="19787"/>
                      <a:pt x="9808" y="19787"/>
                    </a:cubicBezTo>
                    <a:cubicBezTo>
                      <a:pt x="9838" y="19787"/>
                      <a:pt x="9869" y="19794"/>
                      <a:pt x="9902" y="19810"/>
                    </a:cubicBezTo>
                    <a:cubicBezTo>
                      <a:pt x="9965" y="19866"/>
                      <a:pt x="10021" y="19901"/>
                      <a:pt x="10077" y="19929"/>
                    </a:cubicBezTo>
                    <a:cubicBezTo>
                      <a:pt x="10223" y="20013"/>
                      <a:pt x="10370" y="20076"/>
                      <a:pt x="10517" y="20076"/>
                    </a:cubicBezTo>
                    <a:cubicBezTo>
                      <a:pt x="10692" y="20046"/>
                      <a:pt x="10846" y="19979"/>
                      <a:pt x="10997" y="19979"/>
                    </a:cubicBezTo>
                    <a:cubicBezTo>
                      <a:pt x="11021" y="19979"/>
                      <a:pt x="11045" y="19981"/>
                      <a:pt x="11070" y="19985"/>
                    </a:cubicBezTo>
                    <a:cubicBezTo>
                      <a:pt x="11272" y="19985"/>
                      <a:pt x="11447" y="20076"/>
                      <a:pt x="11622" y="20076"/>
                    </a:cubicBezTo>
                    <a:cubicBezTo>
                      <a:pt x="11659" y="20078"/>
                      <a:pt x="11695" y="20079"/>
                      <a:pt x="11731" y="20079"/>
                    </a:cubicBezTo>
                    <a:cubicBezTo>
                      <a:pt x="11978" y="20079"/>
                      <a:pt x="12218" y="20029"/>
                      <a:pt x="12461" y="20029"/>
                    </a:cubicBezTo>
                    <a:cubicBezTo>
                      <a:pt x="12579" y="20029"/>
                      <a:pt x="12697" y="20040"/>
                      <a:pt x="12818" y="20076"/>
                    </a:cubicBezTo>
                    <a:cubicBezTo>
                      <a:pt x="12977" y="20114"/>
                      <a:pt x="13137" y="20135"/>
                      <a:pt x="13294" y="20135"/>
                    </a:cubicBezTo>
                    <a:cubicBezTo>
                      <a:pt x="13481" y="20135"/>
                      <a:pt x="13664" y="20105"/>
                      <a:pt x="13839" y="20041"/>
                    </a:cubicBezTo>
                    <a:cubicBezTo>
                      <a:pt x="13950" y="20010"/>
                      <a:pt x="14061" y="19988"/>
                      <a:pt x="14168" y="19988"/>
                    </a:cubicBezTo>
                    <a:cubicBezTo>
                      <a:pt x="14255" y="19988"/>
                      <a:pt x="14340" y="20003"/>
                      <a:pt x="14419" y="20041"/>
                    </a:cubicBezTo>
                    <a:cubicBezTo>
                      <a:pt x="14566" y="20104"/>
                      <a:pt x="14685" y="20132"/>
                      <a:pt x="14824" y="20132"/>
                    </a:cubicBezTo>
                    <a:cubicBezTo>
                      <a:pt x="14847" y="20133"/>
                      <a:pt x="14870" y="20134"/>
                      <a:pt x="14894" y="20134"/>
                    </a:cubicBezTo>
                    <a:cubicBezTo>
                      <a:pt x="15163" y="20134"/>
                      <a:pt x="15450" y="20020"/>
                      <a:pt x="15724" y="20020"/>
                    </a:cubicBezTo>
                    <a:cubicBezTo>
                      <a:pt x="15786" y="20020"/>
                      <a:pt x="15848" y="20026"/>
                      <a:pt x="15908" y="20041"/>
                    </a:cubicBezTo>
                    <a:cubicBezTo>
                      <a:pt x="16083" y="20076"/>
                      <a:pt x="16223" y="20132"/>
                      <a:pt x="16398" y="20132"/>
                    </a:cubicBezTo>
                    <a:cubicBezTo>
                      <a:pt x="16573" y="20132"/>
                      <a:pt x="16782" y="20104"/>
                      <a:pt x="16957" y="20076"/>
                    </a:cubicBezTo>
                    <a:cubicBezTo>
                      <a:pt x="17097" y="20041"/>
                      <a:pt x="17244" y="20013"/>
                      <a:pt x="17391" y="20013"/>
                    </a:cubicBezTo>
                    <a:cubicBezTo>
                      <a:pt x="17510" y="20013"/>
                      <a:pt x="17593" y="20041"/>
                      <a:pt x="17712" y="20076"/>
                    </a:cubicBezTo>
                    <a:cubicBezTo>
                      <a:pt x="17800" y="20104"/>
                      <a:pt x="17887" y="20118"/>
                      <a:pt x="17971" y="20118"/>
                    </a:cubicBezTo>
                    <a:cubicBezTo>
                      <a:pt x="18055" y="20118"/>
                      <a:pt x="18135" y="20104"/>
                      <a:pt x="18209" y="20076"/>
                    </a:cubicBezTo>
                    <a:cubicBezTo>
                      <a:pt x="18530" y="20013"/>
                      <a:pt x="18908" y="19726"/>
                      <a:pt x="19055" y="19432"/>
                    </a:cubicBezTo>
                    <a:cubicBezTo>
                      <a:pt x="19139" y="19258"/>
                      <a:pt x="19083" y="19055"/>
                      <a:pt x="19111" y="18880"/>
                    </a:cubicBezTo>
                    <a:cubicBezTo>
                      <a:pt x="19167" y="18677"/>
                      <a:pt x="19342" y="18530"/>
                      <a:pt x="19370" y="18328"/>
                    </a:cubicBezTo>
                    <a:cubicBezTo>
                      <a:pt x="19404" y="18118"/>
                      <a:pt x="19314" y="17943"/>
                      <a:pt x="19314" y="17740"/>
                    </a:cubicBezTo>
                    <a:cubicBezTo>
                      <a:pt x="19314" y="17593"/>
                      <a:pt x="19342" y="17454"/>
                      <a:pt x="19370" y="17335"/>
                    </a:cubicBezTo>
                    <a:cubicBezTo>
                      <a:pt x="19432" y="17244"/>
                      <a:pt x="19460" y="17160"/>
                      <a:pt x="19488" y="17069"/>
                    </a:cubicBezTo>
                    <a:cubicBezTo>
                      <a:pt x="19579" y="16894"/>
                      <a:pt x="19607" y="16754"/>
                      <a:pt x="19544" y="16580"/>
                    </a:cubicBezTo>
                    <a:cubicBezTo>
                      <a:pt x="19516" y="16370"/>
                      <a:pt x="19460" y="16167"/>
                      <a:pt x="19432" y="15964"/>
                    </a:cubicBezTo>
                    <a:cubicBezTo>
                      <a:pt x="19432" y="15733"/>
                      <a:pt x="19488" y="15531"/>
                      <a:pt x="19488" y="15293"/>
                    </a:cubicBezTo>
                    <a:cubicBezTo>
                      <a:pt x="19516" y="14915"/>
                      <a:pt x="19460" y="14510"/>
                      <a:pt x="19286" y="14160"/>
                    </a:cubicBezTo>
                    <a:cubicBezTo>
                      <a:pt x="19167" y="13922"/>
                      <a:pt x="19167" y="13720"/>
                      <a:pt x="19230" y="13461"/>
                    </a:cubicBezTo>
                    <a:cubicBezTo>
                      <a:pt x="19286" y="13258"/>
                      <a:pt x="19314" y="13048"/>
                      <a:pt x="19286" y="12846"/>
                    </a:cubicBezTo>
                    <a:cubicBezTo>
                      <a:pt x="19230" y="12615"/>
                      <a:pt x="19111" y="12412"/>
                      <a:pt x="19195" y="12146"/>
                    </a:cubicBezTo>
                    <a:cubicBezTo>
                      <a:pt x="19258" y="11944"/>
                      <a:pt x="19370" y="11797"/>
                      <a:pt x="19404" y="11566"/>
                    </a:cubicBezTo>
                    <a:cubicBezTo>
                      <a:pt x="19432" y="11419"/>
                      <a:pt x="19432" y="11300"/>
                      <a:pt x="19370" y="11160"/>
                    </a:cubicBezTo>
                    <a:cubicBezTo>
                      <a:pt x="19342" y="11070"/>
                      <a:pt x="19314" y="10986"/>
                      <a:pt x="19286" y="10867"/>
                    </a:cubicBezTo>
                    <a:cubicBezTo>
                      <a:pt x="19258" y="10748"/>
                      <a:pt x="19286" y="10636"/>
                      <a:pt x="19314" y="10489"/>
                    </a:cubicBezTo>
                    <a:cubicBezTo>
                      <a:pt x="19370" y="10286"/>
                      <a:pt x="19432" y="10077"/>
                      <a:pt x="19432" y="9874"/>
                    </a:cubicBezTo>
                    <a:cubicBezTo>
                      <a:pt x="19432" y="9643"/>
                      <a:pt x="19370" y="9468"/>
                      <a:pt x="19314" y="9266"/>
                    </a:cubicBezTo>
                    <a:cubicBezTo>
                      <a:pt x="19167" y="8769"/>
                      <a:pt x="19460" y="8391"/>
                      <a:pt x="19516" y="7895"/>
                    </a:cubicBezTo>
                    <a:cubicBezTo>
                      <a:pt x="19516" y="7664"/>
                      <a:pt x="19432" y="7489"/>
                      <a:pt x="19370" y="7280"/>
                    </a:cubicBezTo>
                    <a:cubicBezTo>
                      <a:pt x="19286" y="7049"/>
                      <a:pt x="19404" y="6755"/>
                      <a:pt x="19432" y="6525"/>
                    </a:cubicBezTo>
                    <a:cubicBezTo>
                      <a:pt x="19460" y="6294"/>
                      <a:pt x="19460" y="6056"/>
                      <a:pt x="19404" y="5825"/>
                    </a:cubicBezTo>
                    <a:cubicBezTo>
                      <a:pt x="19370" y="5595"/>
                      <a:pt x="19286" y="5420"/>
                      <a:pt x="19230" y="5182"/>
                    </a:cubicBezTo>
                    <a:cubicBezTo>
                      <a:pt x="19111" y="4804"/>
                      <a:pt x="19342" y="4427"/>
                      <a:pt x="19404" y="4049"/>
                    </a:cubicBezTo>
                    <a:cubicBezTo>
                      <a:pt x="19404" y="3874"/>
                      <a:pt x="19342" y="3700"/>
                      <a:pt x="19342" y="3497"/>
                    </a:cubicBezTo>
                    <a:cubicBezTo>
                      <a:pt x="19314" y="3294"/>
                      <a:pt x="19342" y="3028"/>
                      <a:pt x="19370" y="2826"/>
                    </a:cubicBezTo>
                    <a:cubicBezTo>
                      <a:pt x="19404" y="2329"/>
                      <a:pt x="19404" y="1861"/>
                      <a:pt x="19460" y="1399"/>
                    </a:cubicBezTo>
                    <a:cubicBezTo>
                      <a:pt x="19488" y="1050"/>
                      <a:pt x="19516" y="728"/>
                      <a:pt x="19314" y="434"/>
                    </a:cubicBezTo>
                    <a:cubicBezTo>
                      <a:pt x="19194" y="238"/>
                      <a:pt x="19019" y="147"/>
                      <a:pt x="18819" y="147"/>
                    </a:cubicBezTo>
                    <a:cubicBezTo>
                      <a:pt x="18727" y="147"/>
                      <a:pt x="18630" y="166"/>
                      <a:pt x="18530" y="203"/>
                    </a:cubicBezTo>
                    <a:cubicBezTo>
                      <a:pt x="18435" y="248"/>
                      <a:pt x="18381" y="297"/>
                      <a:pt x="18287" y="297"/>
                    </a:cubicBezTo>
                    <a:cubicBezTo>
                      <a:pt x="18264" y="297"/>
                      <a:pt x="18238" y="294"/>
                      <a:pt x="18209" y="287"/>
                    </a:cubicBezTo>
                    <a:cubicBezTo>
                      <a:pt x="18090" y="287"/>
                      <a:pt x="17971" y="203"/>
                      <a:pt x="17859" y="175"/>
                    </a:cubicBezTo>
                    <a:cubicBezTo>
                      <a:pt x="17715" y="101"/>
                      <a:pt x="17590" y="49"/>
                      <a:pt x="17453" y="49"/>
                    </a:cubicBezTo>
                    <a:cubicBezTo>
                      <a:pt x="17423" y="49"/>
                      <a:pt x="17393" y="52"/>
                      <a:pt x="17363" y="57"/>
                    </a:cubicBezTo>
                    <a:cubicBezTo>
                      <a:pt x="17160" y="57"/>
                      <a:pt x="16985" y="113"/>
                      <a:pt x="16782" y="175"/>
                    </a:cubicBezTo>
                    <a:cubicBezTo>
                      <a:pt x="16691" y="203"/>
                      <a:pt x="16573" y="259"/>
                      <a:pt x="16461" y="259"/>
                    </a:cubicBezTo>
                    <a:cubicBezTo>
                      <a:pt x="16427" y="265"/>
                      <a:pt x="16397" y="267"/>
                      <a:pt x="16369" y="267"/>
                    </a:cubicBezTo>
                    <a:cubicBezTo>
                      <a:pt x="16249" y="267"/>
                      <a:pt x="16167" y="226"/>
                      <a:pt x="16048" y="203"/>
                    </a:cubicBezTo>
                    <a:cubicBezTo>
                      <a:pt x="15987" y="186"/>
                      <a:pt x="15928" y="178"/>
                      <a:pt x="15869" y="178"/>
                    </a:cubicBezTo>
                    <a:cubicBezTo>
                      <a:pt x="15606" y="178"/>
                      <a:pt x="15362" y="324"/>
                      <a:pt x="15101" y="324"/>
                    </a:cubicBezTo>
                    <a:cubicBezTo>
                      <a:pt x="15031" y="324"/>
                      <a:pt x="14960" y="314"/>
                      <a:pt x="14887" y="287"/>
                    </a:cubicBezTo>
                    <a:cubicBezTo>
                      <a:pt x="14650" y="203"/>
                      <a:pt x="14419" y="113"/>
                      <a:pt x="14188" y="57"/>
                    </a:cubicBezTo>
                    <a:cubicBezTo>
                      <a:pt x="13950" y="1"/>
                      <a:pt x="13748" y="1"/>
                      <a:pt x="13545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2638;p60">
                <a:extLst>
                  <a:ext uri="{FF2B5EF4-FFF2-40B4-BE49-F238E27FC236}">
                    <a16:creationId xmlns:a16="http://schemas.microsoft.com/office/drawing/2014/main" id="{D29757C8-F2CD-E0DC-8C27-E0B3EE033B17}"/>
                  </a:ext>
                </a:extLst>
              </p:cNvPr>
              <p:cNvSpPr/>
              <p:nvPr/>
            </p:nvSpPr>
            <p:spPr>
              <a:xfrm>
                <a:off x="6295796" y="4157082"/>
                <a:ext cx="114116" cy="71109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3125" extrusionOk="0">
                    <a:moveTo>
                      <a:pt x="726" y="1"/>
                    </a:moveTo>
                    <a:cubicBezTo>
                      <a:pt x="448" y="1"/>
                      <a:pt x="182" y="194"/>
                      <a:pt x="36" y="446"/>
                    </a:cubicBezTo>
                    <a:cubicBezTo>
                      <a:pt x="1" y="474"/>
                      <a:pt x="36" y="474"/>
                      <a:pt x="64" y="474"/>
                    </a:cubicBezTo>
                    <a:cubicBezTo>
                      <a:pt x="267" y="327"/>
                      <a:pt x="386" y="152"/>
                      <a:pt x="672" y="152"/>
                    </a:cubicBezTo>
                    <a:cubicBezTo>
                      <a:pt x="966" y="152"/>
                      <a:pt x="1169" y="355"/>
                      <a:pt x="1260" y="649"/>
                    </a:cubicBezTo>
                    <a:cubicBezTo>
                      <a:pt x="1316" y="936"/>
                      <a:pt x="1260" y="1257"/>
                      <a:pt x="1169" y="1523"/>
                    </a:cubicBezTo>
                    <a:cubicBezTo>
                      <a:pt x="1141" y="1670"/>
                      <a:pt x="966" y="1900"/>
                      <a:pt x="1085" y="2047"/>
                    </a:cubicBezTo>
                    <a:cubicBezTo>
                      <a:pt x="1141" y="2103"/>
                      <a:pt x="1197" y="2103"/>
                      <a:pt x="1288" y="2103"/>
                    </a:cubicBezTo>
                    <a:cubicBezTo>
                      <a:pt x="1434" y="2103"/>
                      <a:pt x="1574" y="2103"/>
                      <a:pt x="1693" y="2159"/>
                    </a:cubicBezTo>
                    <a:cubicBezTo>
                      <a:pt x="1924" y="2306"/>
                      <a:pt x="1896" y="2572"/>
                      <a:pt x="1896" y="2802"/>
                    </a:cubicBezTo>
                    <a:cubicBezTo>
                      <a:pt x="1896" y="2921"/>
                      <a:pt x="1924" y="3068"/>
                      <a:pt x="2071" y="3068"/>
                    </a:cubicBezTo>
                    <a:cubicBezTo>
                      <a:pt x="2090" y="3072"/>
                      <a:pt x="2109" y="3074"/>
                      <a:pt x="2128" y="3074"/>
                    </a:cubicBezTo>
                    <a:cubicBezTo>
                      <a:pt x="2250" y="3074"/>
                      <a:pt x="2356" y="3005"/>
                      <a:pt x="2483" y="3005"/>
                    </a:cubicBezTo>
                    <a:cubicBezTo>
                      <a:pt x="2623" y="3005"/>
                      <a:pt x="2770" y="3068"/>
                      <a:pt x="2917" y="3124"/>
                    </a:cubicBezTo>
                    <a:cubicBezTo>
                      <a:pt x="3008" y="3124"/>
                      <a:pt x="3064" y="3068"/>
                      <a:pt x="3092" y="3005"/>
                    </a:cubicBezTo>
                    <a:cubicBezTo>
                      <a:pt x="3092" y="2858"/>
                      <a:pt x="3064" y="2747"/>
                      <a:pt x="3120" y="2600"/>
                    </a:cubicBezTo>
                    <a:cubicBezTo>
                      <a:pt x="3148" y="2453"/>
                      <a:pt x="3210" y="2306"/>
                      <a:pt x="3294" y="2222"/>
                    </a:cubicBezTo>
                    <a:cubicBezTo>
                      <a:pt x="3469" y="2075"/>
                      <a:pt x="3763" y="2194"/>
                      <a:pt x="3910" y="2047"/>
                    </a:cubicBezTo>
                    <a:cubicBezTo>
                      <a:pt x="4085" y="1900"/>
                      <a:pt x="4057" y="1607"/>
                      <a:pt x="4196" y="1432"/>
                    </a:cubicBezTo>
                    <a:cubicBezTo>
                      <a:pt x="4371" y="1257"/>
                      <a:pt x="4721" y="1285"/>
                      <a:pt x="4959" y="1229"/>
                    </a:cubicBezTo>
                    <a:cubicBezTo>
                      <a:pt x="5015" y="1201"/>
                      <a:pt x="5015" y="1054"/>
                      <a:pt x="4931" y="1054"/>
                    </a:cubicBezTo>
                    <a:cubicBezTo>
                      <a:pt x="4665" y="1082"/>
                      <a:pt x="4343" y="1054"/>
                      <a:pt x="4140" y="1201"/>
                    </a:cubicBezTo>
                    <a:cubicBezTo>
                      <a:pt x="4057" y="1285"/>
                      <a:pt x="3966" y="1376"/>
                      <a:pt x="3910" y="1495"/>
                    </a:cubicBezTo>
                    <a:cubicBezTo>
                      <a:pt x="3847" y="1607"/>
                      <a:pt x="3819" y="1845"/>
                      <a:pt x="3707" y="1873"/>
                    </a:cubicBezTo>
                    <a:cubicBezTo>
                      <a:pt x="3588" y="1928"/>
                      <a:pt x="3441" y="1900"/>
                      <a:pt x="3322" y="1928"/>
                    </a:cubicBezTo>
                    <a:cubicBezTo>
                      <a:pt x="3210" y="1984"/>
                      <a:pt x="3120" y="2047"/>
                      <a:pt x="3064" y="2159"/>
                    </a:cubicBezTo>
                    <a:cubicBezTo>
                      <a:pt x="2973" y="2278"/>
                      <a:pt x="2917" y="2397"/>
                      <a:pt x="2889" y="2509"/>
                    </a:cubicBezTo>
                    <a:cubicBezTo>
                      <a:pt x="2861" y="2628"/>
                      <a:pt x="2861" y="2747"/>
                      <a:pt x="2861" y="2830"/>
                    </a:cubicBezTo>
                    <a:cubicBezTo>
                      <a:pt x="2714" y="2796"/>
                      <a:pt x="2570" y="2772"/>
                      <a:pt x="2426" y="2772"/>
                    </a:cubicBezTo>
                    <a:cubicBezTo>
                      <a:pt x="2338" y="2772"/>
                      <a:pt x="2250" y="2781"/>
                      <a:pt x="2162" y="2802"/>
                    </a:cubicBezTo>
                    <a:lnTo>
                      <a:pt x="2162" y="2747"/>
                    </a:lnTo>
                    <a:lnTo>
                      <a:pt x="2162" y="2572"/>
                    </a:lnTo>
                    <a:cubicBezTo>
                      <a:pt x="2134" y="2481"/>
                      <a:pt x="2134" y="2369"/>
                      <a:pt x="2071" y="2278"/>
                    </a:cubicBezTo>
                    <a:cubicBezTo>
                      <a:pt x="1987" y="2075"/>
                      <a:pt x="1840" y="1928"/>
                      <a:pt x="1637" y="1873"/>
                    </a:cubicBezTo>
                    <a:lnTo>
                      <a:pt x="1288" y="1873"/>
                    </a:lnTo>
                    <a:cubicBezTo>
                      <a:pt x="1316" y="1845"/>
                      <a:pt x="1344" y="1782"/>
                      <a:pt x="1344" y="1754"/>
                    </a:cubicBezTo>
                    <a:cubicBezTo>
                      <a:pt x="1371" y="1635"/>
                      <a:pt x="1399" y="1551"/>
                      <a:pt x="1434" y="1460"/>
                    </a:cubicBezTo>
                    <a:cubicBezTo>
                      <a:pt x="1518" y="1026"/>
                      <a:pt x="1518" y="355"/>
                      <a:pt x="1050" y="96"/>
                    </a:cubicBezTo>
                    <a:cubicBezTo>
                      <a:pt x="944" y="30"/>
                      <a:pt x="834" y="1"/>
                      <a:pt x="72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2639;p60">
                <a:extLst>
                  <a:ext uri="{FF2B5EF4-FFF2-40B4-BE49-F238E27FC236}">
                    <a16:creationId xmlns:a16="http://schemas.microsoft.com/office/drawing/2014/main" id="{A39C65DF-A4C0-DE3A-8095-A2CF334F86DF}"/>
                  </a:ext>
                </a:extLst>
              </p:cNvPr>
              <p:cNvSpPr/>
              <p:nvPr/>
            </p:nvSpPr>
            <p:spPr>
              <a:xfrm>
                <a:off x="6302486" y="4236520"/>
                <a:ext cx="43781" cy="39616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741" extrusionOk="0">
                    <a:moveTo>
                      <a:pt x="971" y="212"/>
                    </a:moveTo>
                    <a:cubicBezTo>
                      <a:pt x="1467" y="212"/>
                      <a:pt x="1688" y="720"/>
                      <a:pt x="1518" y="1116"/>
                    </a:cubicBezTo>
                    <a:cubicBezTo>
                      <a:pt x="1400" y="1394"/>
                      <a:pt x="1123" y="1551"/>
                      <a:pt x="848" y="1551"/>
                    </a:cubicBezTo>
                    <a:cubicBezTo>
                      <a:pt x="715" y="1551"/>
                      <a:pt x="583" y="1515"/>
                      <a:pt x="469" y="1437"/>
                    </a:cubicBezTo>
                    <a:cubicBezTo>
                      <a:pt x="57" y="1178"/>
                      <a:pt x="231" y="710"/>
                      <a:pt x="497" y="388"/>
                    </a:cubicBezTo>
                    <a:lnTo>
                      <a:pt x="581" y="304"/>
                    </a:lnTo>
                    <a:cubicBezTo>
                      <a:pt x="616" y="304"/>
                      <a:pt x="616" y="276"/>
                      <a:pt x="616" y="276"/>
                    </a:cubicBezTo>
                    <a:cubicBezTo>
                      <a:pt x="700" y="214"/>
                      <a:pt x="819" y="214"/>
                      <a:pt x="931" y="214"/>
                    </a:cubicBezTo>
                    <a:cubicBezTo>
                      <a:pt x="944" y="213"/>
                      <a:pt x="957" y="212"/>
                      <a:pt x="971" y="212"/>
                    </a:cubicBezTo>
                    <a:close/>
                    <a:moveTo>
                      <a:pt x="939" y="0"/>
                    </a:moveTo>
                    <a:cubicBezTo>
                      <a:pt x="600" y="0"/>
                      <a:pt x="324" y="258"/>
                      <a:pt x="203" y="591"/>
                    </a:cubicBezTo>
                    <a:cubicBezTo>
                      <a:pt x="29" y="885"/>
                      <a:pt x="1" y="1262"/>
                      <a:pt x="294" y="1528"/>
                    </a:cubicBezTo>
                    <a:cubicBezTo>
                      <a:pt x="461" y="1671"/>
                      <a:pt x="667" y="1741"/>
                      <a:pt x="872" y="1741"/>
                    </a:cubicBezTo>
                    <a:cubicBezTo>
                      <a:pt x="1168" y="1741"/>
                      <a:pt x="1461" y="1597"/>
                      <a:pt x="1630" y="1325"/>
                    </a:cubicBezTo>
                    <a:cubicBezTo>
                      <a:pt x="1924" y="801"/>
                      <a:pt x="1721" y="241"/>
                      <a:pt x="1168" y="39"/>
                    </a:cubicBezTo>
                    <a:cubicBezTo>
                      <a:pt x="1090" y="12"/>
                      <a:pt x="1013" y="0"/>
                      <a:pt x="939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2640;p60">
                <a:extLst>
                  <a:ext uri="{FF2B5EF4-FFF2-40B4-BE49-F238E27FC236}">
                    <a16:creationId xmlns:a16="http://schemas.microsoft.com/office/drawing/2014/main" id="{1757F571-CD1A-EF4A-B33D-478E14FD54F2}"/>
                  </a:ext>
                </a:extLst>
              </p:cNvPr>
              <p:cNvSpPr/>
              <p:nvPr/>
            </p:nvSpPr>
            <p:spPr>
              <a:xfrm>
                <a:off x="6298504" y="4277297"/>
                <a:ext cx="27238" cy="23779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045" extrusionOk="0">
                    <a:moveTo>
                      <a:pt x="655" y="171"/>
                    </a:moveTo>
                    <a:cubicBezTo>
                      <a:pt x="742" y="171"/>
                      <a:pt x="823" y="206"/>
                      <a:pt x="875" y="288"/>
                    </a:cubicBezTo>
                    <a:cubicBezTo>
                      <a:pt x="1022" y="463"/>
                      <a:pt x="966" y="694"/>
                      <a:pt x="791" y="813"/>
                    </a:cubicBezTo>
                    <a:cubicBezTo>
                      <a:pt x="728" y="856"/>
                      <a:pt x="660" y="875"/>
                      <a:pt x="594" y="875"/>
                    </a:cubicBezTo>
                    <a:cubicBezTo>
                      <a:pt x="477" y="875"/>
                      <a:pt x="366" y="816"/>
                      <a:pt x="295" y="722"/>
                    </a:cubicBezTo>
                    <a:cubicBezTo>
                      <a:pt x="97" y="462"/>
                      <a:pt x="402" y="171"/>
                      <a:pt x="655" y="171"/>
                    </a:cubicBezTo>
                    <a:close/>
                    <a:moveTo>
                      <a:pt x="669" y="1"/>
                    </a:moveTo>
                    <a:cubicBezTo>
                      <a:pt x="562" y="1"/>
                      <a:pt x="454" y="38"/>
                      <a:pt x="378" y="114"/>
                    </a:cubicBezTo>
                    <a:cubicBezTo>
                      <a:pt x="176" y="170"/>
                      <a:pt x="1" y="463"/>
                      <a:pt x="92" y="666"/>
                    </a:cubicBezTo>
                    <a:cubicBezTo>
                      <a:pt x="174" y="903"/>
                      <a:pt x="385" y="1045"/>
                      <a:pt x="608" y="1045"/>
                    </a:cubicBezTo>
                    <a:cubicBezTo>
                      <a:pt x="688" y="1045"/>
                      <a:pt x="769" y="1026"/>
                      <a:pt x="847" y="988"/>
                    </a:cubicBezTo>
                    <a:cubicBezTo>
                      <a:pt x="1141" y="813"/>
                      <a:pt x="1197" y="491"/>
                      <a:pt x="1022" y="198"/>
                    </a:cubicBezTo>
                    <a:cubicBezTo>
                      <a:pt x="954" y="66"/>
                      <a:pt x="812" y="1"/>
                      <a:pt x="669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2641;p60">
                <a:extLst>
                  <a:ext uri="{FF2B5EF4-FFF2-40B4-BE49-F238E27FC236}">
                    <a16:creationId xmlns:a16="http://schemas.microsoft.com/office/drawing/2014/main" id="{C80B5D60-D5DB-19A7-445C-AE45BBA8FCA6}"/>
                  </a:ext>
                </a:extLst>
              </p:cNvPr>
              <p:cNvSpPr/>
              <p:nvPr/>
            </p:nvSpPr>
            <p:spPr>
              <a:xfrm>
                <a:off x="6421813" y="4128707"/>
                <a:ext cx="41073" cy="35543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562" extrusionOk="0">
                    <a:moveTo>
                      <a:pt x="866" y="193"/>
                    </a:moveTo>
                    <a:cubicBezTo>
                      <a:pt x="1004" y="193"/>
                      <a:pt x="1163" y="219"/>
                      <a:pt x="1225" y="260"/>
                    </a:cubicBezTo>
                    <a:cubicBezTo>
                      <a:pt x="1602" y="525"/>
                      <a:pt x="1546" y="1078"/>
                      <a:pt x="1197" y="1308"/>
                    </a:cubicBezTo>
                    <a:cubicBezTo>
                      <a:pt x="1072" y="1376"/>
                      <a:pt x="926" y="1413"/>
                      <a:pt x="785" y="1413"/>
                    </a:cubicBezTo>
                    <a:cubicBezTo>
                      <a:pt x="562" y="1413"/>
                      <a:pt x="352" y="1320"/>
                      <a:pt x="267" y="1106"/>
                    </a:cubicBezTo>
                    <a:cubicBezTo>
                      <a:pt x="148" y="875"/>
                      <a:pt x="267" y="581"/>
                      <a:pt x="441" y="379"/>
                    </a:cubicBezTo>
                    <a:cubicBezTo>
                      <a:pt x="525" y="295"/>
                      <a:pt x="644" y="204"/>
                      <a:pt x="728" y="204"/>
                    </a:cubicBezTo>
                    <a:cubicBezTo>
                      <a:pt x="767" y="196"/>
                      <a:pt x="815" y="193"/>
                      <a:pt x="866" y="193"/>
                    </a:cubicBezTo>
                    <a:close/>
                    <a:moveTo>
                      <a:pt x="847" y="1"/>
                    </a:moveTo>
                    <a:cubicBezTo>
                      <a:pt x="616" y="29"/>
                      <a:pt x="441" y="204"/>
                      <a:pt x="295" y="379"/>
                    </a:cubicBezTo>
                    <a:lnTo>
                      <a:pt x="295" y="406"/>
                    </a:lnTo>
                    <a:cubicBezTo>
                      <a:pt x="92" y="609"/>
                      <a:pt x="1" y="903"/>
                      <a:pt x="120" y="1169"/>
                    </a:cubicBezTo>
                    <a:cubicBezTo>
                      <a:pt x="234" y="1434"/>
                      <a:pt x="522" y="1561"/>
                      <a:pt x="813" y="1561"/>
                    </a:cubicBezTo>
                    <a:cubicBezTo>
                      <a:pt x="967" y="1561"/>
                      <a:pt x="1122" y="1526"/>
                      <a:pt x="1253" y="1455"/>
                    </a:cubicBezTo>
                    <a:cubicBezTo>
                      <a:pt x="1693" y="1225"/>
                      <a:pt x="1805" y="644"/>
                      <a:pt x="1490" y="260"/>
                    </a:cubicBezTo>
                    <a:cubicBezTo>
                      <a:pt x="1315" y="57"/>
                      <a:pt x="1106" y="1"/>
                      <a:pt x="847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2642;p60">
                <a:extLst>
                  <a:ext uri="{FF2B5EF4-FFF2-40B4-BE49-F238E27FC236}">
                    <a16:creationId xmlns:a16="http://schemas.microsoft.com/office/drawing/2014/main" id="{B208A092-D289-C321-FB74-027DDFAB59C0}"/>
                  </a:ext>
                </a:extLst>
              </p:cNvPr>
              <p:cNvSpPr/>
              <p:nvPr/>
            </p:nvSpPr>
            <p:spPr>
              <a:xfrm>
                <a:off x="6399240" y="4127205"/>
                <a:ext cx="22596" cy="21412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41" extrusionOk="0">
                    <a:moveTo>
                      <a:pt x="559" y="151"/>
                    </a:moveTo>
                    <a:cubicBezTo>
                      <a:pt x="671" y="151"/>
                      <a:pt x="734" y="270"/>
                      <a:pt x="762" y="326"/>
                    </a:cubicBezTo>
                    <a:cubicBezTo>
                      <a:pt x="790" y="500"/>
                      <a:pt x="699" y="675"/>
                      <a:pt x="559" y="766"/>
                    </a:cubicBezTo>
                    <a:cubicBezTo>
                      <a:pt x="512" y="793"/>
                      <a:pt x="467" y="805"/>
                      <a:pt x="425" y="805"/>
                    </a:cubicBezTo>
                    <a:cubicBezTo>
                      <a:pt x="282" y="805"/>
                      <a:pt x="183" y="663"/>
                      <a:pt x="210" y="500"/>
                    </a:cubicBezTo>
                    <a:cubicBezTo>
                      <a:pt x="238" y="389"/>
                      <a:pt x="322" y="270"/>
                      <a:pt x="413" y="186"/>
                    </a:cubicBezTo>
                    <a:cubicBezTo>
                      <a:pt x="469" y="186"/>
                      <a:pt x="524" y="151"/>
                      <a:pt x="559" y="151"/>
                    </a:cubicBezTo>
                    <a:close/>
                    <a:moveTo>
                      <a:pt x="590" y="1"/>
                    </a:moveTo>
                    <a:cubicBezTo>
                      <a:pt x="515" y="1"/>
                      <a:pt x="435" y="50"/>
                      <a:pt x="413" y="95"/>
                    </a:cubicBezTo>
                    <a:cubicBezTo>
                      <a:pt x="210" y="242"/>
                      <a:pt x="0" y="472"/>
                      <a:pt x="91" y="738"/>
                    </a:cubicBezTo>
                    <a:cubicBezTo>
                      <a:pt x="161" y="875"/>
                      <a:pt x="291" y="941"/>
                      <a:pt x="427" y="941"/>
                    </a:cubicBezTo>
                    <a:cubicBezTo>
                      <a:pt x="520" y="941"/>
                      <a:pt x="617" y="910"/>
                      <a:pt x="699" y="850"/>
                    </a:cubicBezTo>
                    <a:cubicBezTo>
                      <a:pt x="874" y="710"/>
                      <a:pt x="993" y="417"/>
                      <a:pt x="874" y="186"/>
                    </a:cubicBezTo>
                    <a:cubicBezTo>
                      <a:pt x="818" y="123"/>
                      <a:pt x="734" y="11"/>
                      <a:pt x="643" y="11"/>
                    </a:cubicBezTo>
                    <a:cubicBezTo>
                      <a:pt x="627" y="4"/>
                      <a:pt x="608" y="1"/>
                      <a:pt x="590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2643;p60">
                <a:extLst>
                  <a:ext uri="{FF2B5EF4-FFF2-40B4-BE49-F238E27FC236}">
                    <a16:creationId xmlns:a16="http://schemas.microsoft.com/office/drawing/2014/main" id="{E93CEBBF-9C41-CB19-4DB9-76C2B0581594}"/>
                  </a:ext>
                </a:extLst>
              </p:cNvPr>
              <p:cNvSpPr/>
              <p:nvPr/>
            </p:nvSpPr>
            <p:spPr>
              <a:xfrm>
                <a:off x="6473217" y="4188757"/>
                <a:ext cx="38206" cy="31356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378" extrusionOk="0">
                    <a:moveTo>
                      <a:pt x="979" y="174"/>
                    </a:moveTo>
                    <a:cubicBezTo>
                      <a:pt x="1096" y="174"/>
                      <a:pt x="1212" y="219"/>
                      <a:pt x="1294" y="306"/>
                    </a:cubicBezTo>
                    <a:cubicBezTo>
                      <a:pt x="1532" y="536"/>
                      <a:pt x="1413" y="914"/>
                      <a:pt x="1182" y="1089"/>
                    </a:cubicBezTo>
                    <a:cubicBezTo>
                      <a:pt x="1081" y="1176"/>
                      <a:pt x="957" y="1220"/>
                      <a:pt x="833" y="1220"/>
                    </a:cubicBezTo>
                    <a:cubicBezTo>
                      <a:pt x="708" y="1220"/>
                      <a:pt x="584" y="1176"/>
                      <a:pt x="483" y="1089"/>
                    </a:cubicBezTo>
                    <a:cubicBezTo>
                      <a:pt x="217" y="858"/>
                      <a:pt x="483" y="418"/>
                      <a:pt x="714" y="278"/>
                    </a:cubicBezTo>
                    <a:lnTo>
                      <a:pt x="742" y="243"/>
                    </a:lnTo>
                    <a:cubicBezTo>
                      <a:pt x="814" y="197"/>
                      <a:pt x="897" y="174"/>
                      <a:pt x="979" y="174"/>
                    </a:cubicBezTo>
                    <a:close/>
                    <a:moveTo>
                      <a:pt x="1035" y="1"/>
                    </a:moveTo>
                    <a:cubicBezTo>
                      <a:pt x="541" y="1"/>
                      <a:pt x="0" y="718"/>
                      <a:pt x="336" y="1152"/>
                    </a:cubicBezTo>
                    <a:cubicBezTo>
                      <a:pt x="462" y="1305"/>
                      <a:pt x="646" y="1377"/>
                      <a:pt x="831" y="1377"/>
                    </a:cubicBezTo>
                    <a:cubicBezTo>
                      <a:pt x="1025" y="1377"/>
                      <a:pt x="1221" y="1298"/>
                      <a:pt x="1357" y="1152"/>
                    </a:cubicBezTo>
                    <a:cubicBezTo>
                      <a:pt x="1616" y="886"/>
                      <a:pt x="1679" y="334"/>
                      <a:pt x="1329" y="103"/>
                    </a:cubicBezTo>
                    <a:cubicBezTo>
                      <a:pt x="1239" y="32"/>
                      <a:pt x="1138" y="1"/>
                      <a:pt x="1035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2644;p60">
                <a:extLst>
                  <a:ext uri="{FF2B5EF4-FFF2-40B4-BE49-F238E27FC236}">
                    <a16:creationId xmlns:a16="http://schemas.microsoft.com/office/drawing/2014/main" id="{9910868A-BF23-CC0C-CC9B-B229456A8684}"/>
                  </a:ext>
                </a:extLst>
              </p:cNvPr>
              <p:cNvSpPr/>
              <p:nvPr/>
            </p:nvSpPr>
            <p:spPr>
              <a:xfrm>
                <a:off x="6649204" y="4187528"/>
                <a:ext cx="25304" cy="23756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44" extrusionOk="0">
                    <a:moveTo>
                      <a:pt x="640" y="147"/>
                    </a:moveTo>
                    <a:cubicBezTo>
                      <a:pt x="662" y="147"/>
                      <a:pt x="682" y="150"/>
                      <a:pt x="699" y="157"/>
                    </a:cubicBezTo>
                    <a:cubicBezTo>
                      <a:pt x="937" y="241"/>
                      <a:pt x="902" y="535"/>
                      <a:pt x="818" y="709"/>
                    </a:cubicBezTo>
                    <a:cubicBezTo>
                      <a:pt x="752" y="838"/>
                      <a:pt x="622" y="913"/>
                      <a:pt x="495" y="913"/>
                    </a:cubicBezTo>
                    <a:cubicBezTo>
                      <a:pt x="396" y="913"/>
                      <a:pt x="299" y="867"/>
                      <a:pt x="238" y="765"/>
                    </a:cubicBezTo>
                    <a:cubicBezTo>
                      <a:pt x="119" y="562"/>
                      <a:pt x="238" y="388"/>
                      <a:pt x="378" y="213"/>
                    </a:cubicBezTo>
                    <a:cubicBezTo>
                      <a:pt x="450" y="191"/>
                      <a:pt x="557" y="147"/>
                      <a:pt x="640" y="147"/>
                    </a:cubicBezTo>
                    <a:close/>
                    <a:moveTo>
                      <a:pt x="674" y="1"/>
                    </a:moveTo>
                    <a:cubicBezTo>
                      <a:pt x="506" y="1"/>
                      <a:pt x="315" y="101"/>
                      <a:pt x="238" y="241"/>
                    </a:cubicBezTo>
                    <a:cubicBezTo>
                      <a:pt x="91" y="416"/>
                      <a:pt x="0" y="646"/>
                      <a:pt x="175" y="884"/>
                    </a:cubicBezTo>
                    <a:cubicBezTo>
                      <a:pt x="257" y="993"/>
                      <a:pt x="378" y="1044"/>
                      <a:pt x="501" y="1044"/>
                    </a:cubicBezTo>
                    <a:cubicBezTo>
                      <a:pt x="640" y="1044"/>
                      <a:pt x="781" y="978"/>
                      <a:pt x="874" y="856"/>
                    </a:cubicBezTo>
                    <a:cubicBezTo>
                      <a:pt x="1049" y="646"/>
                      <a:pt x="1112" y="241"/>
                      <a:pt x="874" y="66"/>
                    </a:cubicBezTo>
                    <a:cubicBezTo>
                      <a:pt x="820" y="21"/>
                      <a:pt x="749" y="1"/>
                      <a:pt x="674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2645;p60">
                <a:extLst>
                  <a:ext uri="{FF2B5EF4-FFF2-40B4-BE49-F238E27FC236}">
                    <a16:creationId xmlns:a16="http://schemas.microsoft.com/office/drawing/2014/main" id="{6F342F47-BA4C-0650-B50F-537F82E4E146}"/>
                  </a:ext>
                </a:extLst>
              </p:cNvPr>
              <p:cNvSpPr/>
              <p:nvPr/>
            </p:nvSpPr>
            <p:spPr>
              <a:xfrm>
                <a:off x="6482137" y="4311065"/>
                <a:ext cx="82305" cy="72361"/>
              </a:xfrm>
              <a:custGeom>
                <a:avLst/>
                <a:gdLst/>
                <a:ahLst/>
                <a:cxnLst/>
                <a:rect l="l" t="t" r="r" b="b"/>
                <a:pathLst>
                  <a:path w="3617" h="3180" extrusionOk="0">
                    <a:moveTo>
                      <a:pt x="1371" y="0"/>
                    </a:moveTo>
                    <a:cubicBezTo>
                      <a:pt x="1077" y="0"/>
                      <a:pt x="902" y="28"/>
                      <a:pt x="671" y="175"/>
                    </a:cubicBezTo>
                    <a:cubicBezTo>
                      <a:pt x="496" y="287"/>
                      <a:pt x="322" y="406"/>
                      <a:pt x="238" y="581"/>
                    </a:cubicBezTo>
                    <a:cubicBezTo>
                      <a:pt x="0" y="986"/>
                      <a:pt x="413" y="1161"/>
                      <a:pt x="727" y="1308"/>
                    </a:cubicBezTo>
                    <a:cubicBezTo>
                      <a:pt x="587" y="1483"/>
                      <a:pt x="469" y="1748"/>
                      <a:pt x="552" y="1951"/>
                    </a:cubicBezTo>
                    <a:cubicBezTo>
                      <a:pt x="699" y="2273"/>
                      <a:pt x="993" y="2273"/>
                      <a:pt x="1287" y="2301"/>
                    </a:cubicBezTo>
                    <a:cubicBezTo>
                      <a:pt x="1287" y="2420"/>
                      <a:pt x="1252" y="2531"/>
                      <a:pt x="1315" y="2650"/>
                    </a:cubicBezTo>
                    <a:cubicBezTo>
                      <a:pt x="1371" y="2797"/>
                      <a:pt x="1461" y="2909"/>
                      <a:pt x="1573" y="2972"/>
                    </a:cubicBezTo>
                    <a:cubicBezTo>
                      <a:pt x="1660" y="3013"/>
                      <a:pt x="1762" y="3039"/>
                      <a:pt x="1855" y="3039"/>
                    </a:cubicBezTo>
                    <a:cubicBezTo>
                      <a:pt x="1888" y="3039"/>
                      <a:pt x="1921" y="3035"/>
                      <a:pt x="1951" y="3028"/>
                    </a:cubicBezTo>
                    <a:cubicBezTo>
                      <a:pt x="2042" y="3000"/>
                      <a:pt x="2098" y="2972"/>
                      <a:pt x="2189" y="2944"/>
                    </a:cubicBezTo>
                    <a:cubicBezTo>
                      <a:pt x="2219" y="2921"/>
                      <a:pt x="2235" y="2910"/>
                      <a:pt x="2247" y="2910"/>
                    </a:cubicBezTo>
                    <a:cubicBezTo>
                      <a:pt x="2268" y="2910"/>
                      <a:pt x="2278" y="2942"/>
                      <a:pt x="2335" y="3000"/>
                    </a:cubicBezTo>
                    <a:cubicBezTo>
                      <a:pt x="2452" y="3126"/>
                      <a:pt x="2602" y="3180"/>
                      <a:pt x="2756" y="3180"/>
                    </a:cubicBezTo>
                    <a:cubicBezTo>
                      <a:pt x="3174" y="3180"/>
                      <a:pt x="3617" y="2779"/>
                      <a:pt x="3468" y="2329"/>
                    </a:cubicBezTo>
                    <a:cubicBezTo>
                      <a:pt x="3454" y="2301"/>
                      <a:pt x="3425" y="2287"/>
                      <a:pt x="3398" y="2287"/>
                    </a:cubicBezTo>
                    <a:cubicBezTo>
                      <a:pt x="3372" y="2287"/>
                      <a:pt x="3349" y="2301"/>
                      <a:pt x="3349" y="2329"/>
                    </a:cubicBezTo>
                    <a:cubicBezTo>
                      <a:pt x="3293" y="2420"/>
                      <a:pt x="3293" y="2559"/>
                      <a:pt x="3265" y="2650"/>
                    </a:cubicBezTo>
                    <a:cubicBezTo>
                      <a:pt x="3175" y="2797"/>
                      <a:pt x="3063" y="2881"/>
                      <a:pt x="2916" y="2944"/>
                    </a:cubicBezTo>
                    <a:cubicBezTo>
                      <a:pt x="2859" y="2953"/>
                      <a:pt x="2805" y="2959"/>
                      <a:pt x="2754" y="2959"/>
                    </a:cubicBezTo>
                    <a:cubicBezTo>
                      <a:pt x="2648" y="2959"/>
                      <a:pt x="2555" y="2933"/>
                      <a:pt x="2475" y="2853"/>
                    </a:cubicBezTo>
                    <a:cubicBezTo>
                      <a:pt x="2419" y="2797"/>
                      <a:pt x="2391" y="2706"/>
                      <a:pt x="2301" y="2678"/>
                    </a:cubicBezTo>
                    <a:cubicBezTo>
                      <a:pt x="2281" y="2671"/>
                      <a:pt x="2262" y="2667"/>
                      <a:pt x="2242" y="2667"/>
                    </a:cubicBezTo>
                    <a:cubicBezTo>
                      <a:pt x="2121" y="2667"/>
                      <a:pt x="1997" y="2797"/>
                      <a:pt x="1895" y="2797"/>
                    </a:cubicBezTo>
                    <a:cubicBezTo>
                      <a:pt x="1873" y="2801"/>
                      <a:pt x="1853" y="2802"/>
                      <a:pt x="1834" y="2802"/>
                    </a:cubicBezTo>
                    <a:cubicBezTo>
                      <a:pt x="1699" y="2802"/>
                      <a:pt x="1625" y="2720"/>
                      <a:pt x="1545" y="2622"/>
                    </a:cubicBezTo>
                    <a:cubicBezTo>
                      <a:pt x="1489" y="2475"/>
                      <a:pt x="1517" y="2329"/>
                      <a:pt x="1517" y="2210"/>
                    </a:cubicBezTo>
                    <a:cubicBezTo>
                      <a:pt x="1517" y="2126"/>
                      <a:pt x="1461" y="2098"/>
                      <a:pt x="1399" y="2070"/>
                    </a:cubicBezTo>
                    <a:cubicBezTo>
                      <a:pt x="1355" y="2070"/>
                      <a:pt x="1308" y="2071"/>
                      <a:pt x="1261" y="2071"/>
                    </a:cubicBezTo>
                    <a:cubicBezTo>
                      <a:pt x="1089" y="2071"/>
                      <a:pt x="905" y="2054"/>
                      <a:pt x="790" y="1895"/>
                    </a:cubicBezTo>
                    <a:cubicBezTo>
                      <a:pt x="671" y="1720"/>
                      <a:pt x="818" y="1483"/>
                      <a:pt x="965" y="1336"/>
                    </a:cubicBezTo>
                    <a:cubicBezTo>
                      <a:pt x="1021" y="1308"/>
                      <a:pt x="993" y="1224"/>
                      <a:pt x="937" y="1196"/>
                    </a:cubicBezTo>
                    <a:cubicBezTo>
                      <a:pt x="671" y="1049"/>
                      <a:pt x="119" y="930"/>
                      <a:pt x="469" y="553"/>
                    </a:cubicBezTo>
                    <a:cubicBezTo>
                      <a:pt x="727" y="259"/>
                      <a:pt x="993" y="112"/>
                      <a:pt x="1371" y="112"/>
                    </a:cubicBezTo>
                    <a:cubicBezTo>
                      <a:pt x="1426" y="112"/>
                      <a:pt x="1426" y="0"/>
                      <a:pt x="1371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2646;p60">
                <a:extLst>
                  <a:ext uri="{FF2B5EF4-FFF2-40B4-BE49-F238E27FC236}">
                    <a16:creationId xmlns:a16="http://schemas.microsoft.com/office/drawing/2014/main" id="{78765EBD-5507-919B-655F-26B7258C11C0}"/>
                  </a:ext>
                </a:extLst>
              </p:cNvPr>
              <p:cNvSpPr/>
              <p:nvPr/>
            </p:nvSpPr>
            <p:spPr>
              <a:xfrm>
                <a:off x="6628042" y="4318301"/>
                <a:ext cx="36454" cy="34246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05" extrusionOk="0">
                    <a:moveTo>
                      <a:pt x="783" y="144"/>
                    </a:moveTo>
                    <a:cubicBezTo>
                      <a:pt x="993" y="144"/>
                      <a:pt x="1168" y="207"/>
                      <a:pt x="1280" y="381"/>
                    </a:cubicBezTo>
                    <a:cubicBezTo>
                      <a:pt x="1399" y="612"/>
                      <a:pt x="1308" y="1109"/>
                      <a:pt x="1077" y="1255"/>
                    </a:cubicBezTo>
                    <a:cubicBezTo>
                      <a:pt x="1025" y="1293"/>
                      <a:pt x="951" y="1310"/>
                      <a:pt x="868" y="1310"/>
                    </a:cubicBezTo>
                    <a:cubicBezTo>
                      <a:pt x="631" y="1310"/>
                      <a:pt x="319" y="1173"/>
                      <a:pt x="231" y="1018"/>
                    </a:cubicBezTo>
                    <a:cubicBezTo>
                      <a:pt x="84" y="759"/>
                      <a:pt x="294" y="465"/>
                      <a:pt x="496" y="290"/>
                    </a:cubicBezTo>
                    <a:cubicBezTo>
                      <a:pt x="580" y="235"/>
                      <a:pt x="671" y="179"/>
                      <a:pt x="783" y="144"/>
                    </a:cubicBezTo>
                    <a:close/>
                    <a:moveTo>
                      <a:pt x="844" y="1"/>
                    </a:moveTo>
                    <a:cubicBezTo>
                      <a:pt x="539" y="1"/>
                      <a:pt x="222" y="254"/>
                      <a:pt x="84" y="556"/>
                    </a:cubicBezTo>
                    <a:cubicBezTo>
                      <a:pt x="0" y="731"/>
                      <a:pt x="0" y="934"/>
                      <a:pt x="84" y="1081"/>
                    </a:cubicBezTo>
                    <a:cubicBezTo>
                      <a:pt x="175" y="1283"/>
                      <a:pt x="378" y="1367"/>
                      <a:pt x="552" y="1430"/>
                    </a:cubicBezTo>
                    <a:cubicBezTo>
                      <a:pt x="682" y="1462"/>
                      <a:pt x="806" y="1504"/>
                      <a:pt x="925" y="1504"/>
                    </a:cubicBezTo>
                    <a:cubicBezTo>
                      <a:pt x="1017" y="1504"/>
                      <a:pt x="1107" y="1479"/>
                      <a:pt x="1196" y="1402"/>
                    </a:cubicBezTo>
                    <a:cubicBezTo>
                      <a:pt x="1545" y="1165"/>
                      <a:pt x="1601" y="556"/>
                      <a:pt x="1399" y="235"/>
                    </a:cubicBezTo>
                    <a:cubicBezTo>
                      <a:pt x="1280" y="60"/>
                      <a:pt x="1105" y="4"/>
                      <a:pt x="902" y="4"/>
                    </a:cubicBezTo>
                    <a:cubicBezTo>
                      <a:pt x="883" y="2"/>
                      <a:pt x="864" y="1"/>
                      <a:pt x="844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2647;p60">
                <a:extLst>
                  <a:ext uri="{FF2B5EF4-FFF2-40B4-BE49-F238E27FC236}">
                    <a16:creationId xmlns:a16="http://schemas.microsoft.com/office/drawing/2014/main" id="{F4DD6F15-DBA4-905C-C3F1-70718075245D}"/>
                  </a:ext>
                </a:extLst>
              </p:cNvPr>
              <p:cNvSpPr/>
              <p:nvPr/>
            </p:nvSpPr>
            <p:spPr>
              <a:xfrm>
                <a:off x="6644585" y="4290586"/>
                <a:ext cx="25167" cy="21777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957" extrusionOk="0">
                    <a:moveTo>
                      <a:pt x="594" y="172"/>
                    </a:moveTo>
                    <a:cubicBezTo>
                      <a:pt x="634" y="172"/>
                      <a:pt x="677" y="188"/>
                      <a:pt x="727" y="229"/>
                    </a:cubicBezTo>
                    <a:cubicBezTo>
                      <a:pt x="846" y="313"/>
                      <a:pt x="902" y="460"/>
                      <a:pt x="846" y="606"/>
                    </a:cubicBezTo>
                    <a:cubicBezTo>
                      <a:pt x="798" y="734"/>
                      <a:pt x="659" y="815"/>
                      <a:pt x="526" y="815"/>
                    </a:cubicBezTo>
                    <a:cubicBezTo>
                      <a:pt x="507" y="815"/>
                      <a:pt x="488" y="813"/>
                      <a:pt x="469" y="809"/>
                    </a:cubicBezTo>
                    <a:cubicBezTo>
                      <a:pt x="231" y="725"/>
                      <a:pt x="294" y="432"/>
                      <a:pt x="378" y="285"/>
                    </a:cubicBezTo>
                    <a:cubicBezTo>
                      <a:pt x="456" y="230"/>
                      <a:pt x="519" y="172"/>
                      <a:pt x="594" y="172"/>
                    </a:cubicBezTo>
                    <a:close/>
                    <a:moveTo>
                      <a:pt x="636" y="1"/>
                    </a:moveTo>
                    <a:cubicBezTo>
                      <a:pt x="603" y="1"/>
                      <a:pt x="566" y="8"/>
                      <a:pt x="525" y="26"/>
                    </a:cubicBezTo>
                    <a:cubicBezTo>
                      <a:pt x="203" y="138"/>
                      <a:pt x="0" y="697"/>
                      <a:pt x="350" y="900"/>
                    </a:cubicBezTo>
                    <a:cubicBezTo>
                      <a:pt x="419" y="938"/>
                      <a:pt x="495" y="957"/>
                      <a:pt x="572" y="957"/>
                    </a:cubicBezTo>
                    <a:cubicBezTo>
                      <a:pt x="720" y="957"/>
                      <a:pt x="868" y="887"/>
                      <a:pt x="965" y="753"/>
                    </a:cubicBezTo>
                    <a:cubicBezTo>
                      <a:pt x="1105" y="551"/>
                      <a:pt x="1021" y="257"/>
                      <a:pt x="846" y="110"/>
                    </a:cubicBezTo>
                    <a:cubicBezTo>
                      <a:pt x="781" y="50"/>
                      <a:pt x="720" y="1"/>
                      <a:pt x="6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2648;p60">
                <a:extLst>
                  <a:ext uri="{FF2B5EF4-FFF2-40B4-BE49-F238E27FC236}">
                    <a16:creationId xmlns:a16="http://schemas.microsoft.com/office/drawing/2014/main" id="{ACE5600B-AD40-DDA2-0A0A-F74B7BDC473F}"/>
                  </a:ext>
                </a:extLst>
              </p:cNvPr>
              <p:cNvSpPr/>
              <p:nvPr/>
            </p:nvSpPr>
            <p:spPr>
              <a:xfrm>
                <a:off x="6566307" y="4456857"/>
                <a:ext cx="59049" cy="56046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2463" extrusionOk="0">
                    <a:moveTo>
                      <a:pt x="1182" y="220"/>
                    </a:moveTo>
                    <a:cubicBezTo>
                      <a:pt x="1387" y="220"/>
                      <a:pt x="1594" y="266"/>
                      <a:pt x="1783" y="348"/>
                    </a:cubicBezTo>
                    <a:cubicBezTo>
                      <a:pt x="2070" y="467"/>
                      <a:pt x="2217" y="844"/>
                      <a:pt x="2273" y="1110"/>
                    </a:cubicBezTo>
                    <a:cubicBezTo>
                      <a:pt x="2335" y="1341"/>
                      <a:pt x="2217" y="1690"/>
                      <a:pt x="2098" y="1865"/>
                    </a:cubicBezTo>
                    <a:cubicBezTo>
                      <a:pt x="1935" y="2080"/>
                      <a:pt x="1598" y="2246"/>
                      <a:pt x="1321" y="2246"/>
                    </a:cubicBezTo>
                    <a:cubicBezTo>
                      <a:pt x="1300" y="2246"/>
                      <a:pt x="1279" y="2245"/>
                      <a:pt x="1259" y="2243"/>
                    </a:cubicBezTo>
                    <a:cubicBezTo>
                      <a:pt x="965" y="2243"/>
                      <a:pt x="699" y="2096"/>
                      <a:pt x="468" y="1956"/>
                    </a:cubicBezTo>
                    <a:cubicBezTo>
                      <a:pt x="294" y="1865"/>
                      <a:pt x="210" y="1690"/>
                      <a:pt x="238" y="1515"/>
                    </a:cubicBezTo>
                    <a:cubicBezTo>
                      <a:pt x="266" y="1397"/>
                      <a:pt x="322" y="1285"/>
                      <a:pt x="322" y="1194"/>
                    </a:cubicBezTo>
                    <a:cubicBezTo>
                      <a:pt x="385" y="844"/>
                      <a:pt x="385" y="411"/>
                      <a:pt x="762" y="292"/>
                    </a:cubicBezTo>
                    <a:cubicBezTo>
                      <a:pt x="895" y="243"/>
                      <a:pt x="1038" y="220"/>
                      <a:pt x="1182" y="220"/>
                    </a:cubicBezTo>
                    <a:close/>
                    <a:moveTo>
                      <a:pt x="1447" y="0"/>
                    </a:moveTo>
                    <a:cubicBezTo>
                      <a:pt x="1371" y="0"/>
                      <a:pt x="1296" y="11"/>
                      <a:pt x="1224" y="33"/>
                    </a:cubicBezTo>
                    <a:cubicBezTo>
                      <a:pt x="1188" y="30"/>
                      <a:pt x="1152" y="28"/>
                      <a:pt x="1116" y="28"/>
                    </a:cubicBezTo>
                    <a:cubicBezTo>
                      <a:pt x="771" y="28"/>
                      <a:pt x="424" y="181"/>
                      <a:pt x="266" y="523"/>
                    </a:cubicBezTo>
                    <a:cubicBezTo>
                      <a:pt x="210" y="641"/>
                      <a:pt x="175" y="788"/>
                      <a:pt x="175" y="907"/>
                    </a:cubicBezTo>
                    <a:cubicBezTo>
                      <a:pt x="147" y="1110"/>
                      <a:pt x="91" y="1285"/>
                      <a:pt x="35" y="1488"/>
                    </a:cubicBezTo>
                    <a:cubicBezTo>
                      <a:pt x="0" y="1718"/>
                      <a:pt x="91" y="1956"/>
                      <a:pt x="294" y="2096"/>
                    </a:cubicBezTo>
                    <a:cubicBezTo>
                      <a:pt x="524" y="2271"/>
                      <a:pt x="846" y="2390"/>
                      <a:pt x="1140" y="2445"/>
                    </a:cubicBezTo>
                    <a:cubicBezTo>
                      <a:pt x="1195" y="2457"/>
                      <a:pt x="1250" y="2463"/>
                      <a:pt x="1305" y="2463"/>
                    </a:cubicBezTo>
                    <a:cubicBezTo>
                      <a:pt x="1541" y="2463"/>
                      <a:pt x="1770" y="2362"/>
                      <a:pt x="1986" y="2243"/>
                    </a:cubicBezTo>
                    <a:cubicBezTo>
                      <a:pt x="2419" y="1984"/>
                      <a:pt x="2594" y="1341"/>
                      <a:pt x="2391" y="872"/>
                    </a:cubicBezTo>
                    <a:cubicBezTo>
                      <a:pt x="2273" y="586"/>
                      <a:pt x="2133" y="292"/>
                      <a:pt x="1867" y="117"/>
                    </a:cubicBezTo>
                    <a:cubicBezTo>
                      <a:pt x="1734" y="39"/>
                      <a:pt x="1590" y="0"/>
                      <a:pt x="144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2649;p60">
                <a:extLst>
                  <a:ext uri="{FF2B5EF4-FFF2-40B4-BE49-F238E27FC236}">
                    <a16:creationId xmlns:a16="http://schemas.microsoft.com/office/drawing/2014/main" id="{CE0E273A-4431-FE5F-6F2D-DC93B1B1E362}"/>
                  </a:ext>
                </a:extLst>
              </p:cNvPr>
              <p:cNvSpPr/>
              <p:nvPr/>
            </p:nvSpPr>
            <p:spPr>
              <a:xfrm>
                <a:off x="6621352" y="4450758"/>
                <a:ext cx="36454" cy="3060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345" extrusionOk="0">
                    <a:moveTo>
                      <a:pt x="751" y="180"/>
                    </a:moveTo>
                    <a:cubicBezTo>
                      <a:pt x="840" y="180"/>
                      <a:pt x="930" y="204"/>
                      <a:pt x="1021" y="238"/>
                    </a:cubicBezTo>
                    <a:cubicBezTo>
                      <a:pt x="1315" y="357"/>
                      <a:pt x="1427" y="735"/>
                      <a:pt x="1224" y="965"/>
                    </a:cubicBezTo>
                    <a:cubicBezTo>
                      <a:pt x="1110" y="1099"/>
                      <a:pt x="968" y="1157"/>
                      <a:pt x="825" y="1157"/>
                    </a:cubicBezTo>
                    <a:cubicBezTo>
                      <a:pt x="712" y="1157"/>
                      <a:pt x="598" y="1121"/>
                      <a:pt x="497" y="1056"/>
                    </a:cubicBezTo>
                    <a:cubicBezTo>
                      <a:pt x="350" y="965"/>
                      <a:pt x="203" y="826"/>
                      <a:pt x="203" y="651"/>
                    </a:cubicBezTo>
                    <a:cubicBezTo>
                      <a:pt x="238" y="532"/>
                      <a:pt x="322" y="413"/>
                      <a:pt x="413" y="301"/>
                    </a:cubicBezTo>
                    <a:cubicBezTo>
                      <a:pt x="441" y="266"/>
                      <a:pt x="497" y="238"/>
                      <a:pt x="588" y="210"/>
                    </a:cubicBezTo>
                    <a:cubicBezTo>
                      <a:pt x="641" y="189"/>
                      <a:pt x="696" y="180"/>
                      <a:pt x="751" y="180"/>
                    </a:cubicBezTo>
                    <a:close/>
                    <a:moveTo>
                      <a:pt x="775" y="0"/>
                    </a:moveTo>
                    <a:cubicBezTo>
                      <a:pt x="740" y="0"/>
                      <a:pt x="705" y="3"/>
                      <a:pt x="672" y="7"/>
                    </a:cubicBezTo>
                    <a:cubicBezTo>
                      <a:pt x="413" y="35"/>
                      <a:pt x="203" y="210"/>
                      <a:pt x="119" y="441"/>
                    </a:cubicBezTo>
                    <a:cubicBezTo>
                      <a:pt x="0" y="763"/>
                      <a:pt x="119" y="1000"/>
                      <a:pt x="350" y="1175"/>
                    </a:cubicBezTo>
                    <a:cubicBezTo>
                      <a:pt x="492" y="1286"/>
                      <a:pt x="666" y="1344"/>
                      <a:pt x="838" y="1344"/>
                    </a:cubicBezTo>
                    <a:cubicBezTo>
                      <a:pt x="1023" y="1344"/>
                      <a:pt x="1205" y="1278"/>
                      <a:pt x="1343" y="1140"/>
                    </a:cubicBezTo>
                    <a:cubicBezTo>
                      <a:pt x="1602" y="854"/>
                      <a:pt x="1574" y="385"/>
                      <a:pt x="1287" y="182"/>
                    </a:cubicBezTo>
                    <a:cubicBezTo>
                      <a:pt x="1141" y="60"/>
                      <a:pt x="951" y="0"/>
                      <a:pt x="77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2650;p60">
                <a:extLst>
                  <a:ext uri="{FF2B5EF4-FFF2-40B4-BE49-F238E27FC236}">
                    <a16:creationId xmlns:a16="http://schemas.microsoft.com/office/drawing/2014/main" id="{1AD2B584-63C0-4C43-F604-DF58FDDE321E}"/>
                  </a:ext>
                </a:extLst>
              </p:cNvPr>
              <p:cNvSpPr/>
              <p:nvPr/>
            </p:nvSpPr>
            <p:spPr>
              <a:xfrm>
                <a:off x="6314432" y="4313227"/>
                <a:ext cx="102807" cy="84853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729" extrusionOk="0">
                    <a:moveTo>
                      <a:pt x="3754" y="213"/>
                    </a:moveTo>
                    <a:cubicBezTo>
                      <a:pt x="4045" y="213"/>
                      <a:pt x="4294" y="285"/>
                      <a:pt x="4223" y="604"/>
                    </a:cubicBezTo>
                    <a:cubicBezTo>
                      <a:pt x="4196" y="779"/>
                      <a:pt x="4077" y="954"/>
                      <a:pt x="4049" y="1129"/>
                    </a:cubicBezTo>
                    <a:cubicBezTo>
                      <a:pt x="4021" y="1332"/>
                      <a:pt x="4077" y="1506"/>
                      <a:pt x="4140" y="1681"/>
                    </a:cubicBezTo>
                    <a:cubicBezTo>
                      <a:pt x="4223" y="1912"/>
                      <a:pt x="4286" y="2115"/>
                      <a:pt x="4196" y="2325"/>
                    </a:cubicBezTo>
                    <a:cubicBezTo>
                      <a:pt x="4140" y="2555"/>
                      <a:pt x="3937" y="2702"/>
                      <a:pt x="3762" y="2814"/>
                    </a:cubicBezTo>
                    <a:cubicBezTo>
                      <a:pt x="3615" y="2877"/>
                      <a:pt x="3496" y="2905"/>
                      <a:pt x="3349" y="2905"/>
                    </a:cubicBezTo>
                    <a:cubicBezTo>
                      <a:pt x="3412" y="2849"/>
                      <a:pt x="3468" y="2814"/>
                      <a:pt x="3496" y="2758"/>
                    </a:cubicBezTo>
                    <a:cubicBezTo>
                      <a:pt x="3615" y="2583"/>
                      <a:pt x="3615" y="2325"/>
                      <a:pt x="3643" y="2115"/>
                    </a:cubicBezTo>
                    <a:cubicBezTo>
                      <a:pt x="3699" y="1737"/>
                      <a:pt x="3671" y="1213"/>
                      <a:pt x="3321" y="954"/>
                    </a:cubicBezTo>
                    <a:cubicBezTo>
                      <a:pt x="3240" y="885"/>
                      <a:pt x="3158" y="861"/>
                      <a:pt x="3073" y="861"/>
                    </a:cubicBezTo>
                    <a:cubicBezTo>
                      <a:pt x="2977" y="861"/>
                      <a:pt x="2877" y="893"/>
                      <a:pt x="2769" y="926"/>
                    </a:cubicBezTo>
                    <a:cubicBezTo>
                      <a:pt x="2723" y="937"/>
                      <a:pt x="2675" y="941"/>
                      <a:pt x="2626" y="941"/>
                    </a:cubicBezTo>
                    <a:cubicBezTo>
                      <a:pt x="2486" y="941"/>
                      <a:pt x="2339" y="907"/>
                      <a:pt x="2199" y="907"/>
                    </a:cubicBezTo>
                    <a:cubicBezTo>
                      <a:pt x="2146" y="907"/>
                      <a:pt x="2093" y="912"/>
                      <a:pt x="2042" y="926"/>
                    </a:cubicBezTo>
                    <a:lnTo>
                      <a:pt x="1951" y="926"/>
                    </a:lnTo>
                    <a:cubicBezTo>
                      <a:pt x="2014" y="863"/>
                      <a:pt x="2070" y="807"/>
                      <a:pt x="2126" y="779"/>
                    </a:cubicBezTo>
                    <a:cubicBezTo>
                      <a:pt x="2245" y="688"/>
                      <a:pt x="2364" y="604"/>
                      <a:pt x="2475" y="541"/>
                    </a:cubicBezTo>
                    <a:cubicBezTo>
                      <a:pt x="2678" y="458"/>
                      <a:pt x="2853" y="367"/>
                      <a:pt x="3063" y="311"/>
                    </a:cubicBezTo>
                    <a:cubicBezTo>
                      <a:pt x="3119" y="311"/>
                      <a:pt x="3266" y="283"/>
                      <a:pt x="3412" y="255"/>
                    </a:cubicBezTo>
                    <a:lnTo>
                      <a:pt x="3468" y="255"/>
                    </a:lnTo>
                    <a:lnTo>
                      <a:pt x="3496" y="227"/>
                    </a:lnTo>
                    <a:cubicBezTo>
                      <a:pt x="3581" y="219"/>
                      <a:pt x="3670" y="213"/>
                      <a:pt x="3754" y="213"/>
                    </a:cubicBezTo>
                    <a:close/>
                    <a:moveTo>
                      <a:pt x="2158" y="1094"/>
                    </a:moveTo>
                    <a:cubicBezTo>
                      <a:pt x="2275" y="1094"/>
                      <a:pt x="2384" y="1112"/>
                      <a:pt x="2503" y="1129"/>
                    </a:cubicBezTo>
                    <a:cubicBezTo>
                      <a:pt x="2552" y="1138"/>
                      <a:pt x="2598" y="1141"/>
                      <a:pt x="2643" y="1141"/>
                    </a:cubicBezTo>
                    <a:cubicBezTo>
                      <a:pt x="2733" y="1141"/>
                      <a:pt x="2818" y="1129"/>
                      <a:pt x="2916" y="1129"/>
                    </a:cubicBezTo>
                    <a:cubicBezTo>
                      <a:pt x="2973" y="1114"/>
                      <a:pt x="3033" y="1098"/>
                      <a:pt x="3089" y="1098"/>
                    </a:cubicBezTo>
                    <a:cubicBezTo>
                      <a:pt x="3143" y="1098"/>
                      <a:pt x="3193" y="1113"/>
                      <a:pt x="3238" y="1157"/>
                    </a:cubicBezTo>
                    <a:cubicBezTo>
                      <a:pt x="3293" y="1213"/>
                      <a:pt x="3349" y="1332"/>
                      <a:pt x="3412" y="1416"/>
                    </a:cubicBezTo>
                    <a:cubicBezTo>
                      <a:pt x="3496" y="1625"/>
                      <a:pt x="3496" y="1856"/>
                      <a:pt x="3468" y="2059"/>
                    </a:cubicBezTo>
                    <a:cubicBezTo>
                      <a:pt x="3440" y="2234"/>
                      <a:pt x="3440" y="2408"/>
                      <a:pt x="3377" y="2555"/>
                    </a:cubicBezTo>
                    <a:cubicBezTo>
                      <a:pt x="3349" y="2702"/>
                      <a:pt x="3175" y="2849"/>
                      <a:pt x="3028" y="2933"/>
                    </a:cubicBezTo>
                    <a:cubicBezTo>
                      <a:pt x="2797" y="2905"/>
                      <a:pt x="2594" y="2905"/>
                      <a:pt x="2391" y="2905"/>
                    </a:cubicBezTo>
                    <a:cubicBezTo>
                      <a:pt x="2014" y="2961"/>
                      <a:pt x="1664" y="3136"/>
                      <a:pt x="1343" y="3310"/>
                    </a:cubicBezTo>
                    <a:cubicBezTo>
                      <a:pt x="1164" y="3400"/>
                      <a:pt x="989" y="3489"/>
                      <a:pt x="815" y="3489"/>
                    </a:cubicBezTo>
                    <a:cubicBezTo>
                      <a:pt x="757" y="3489"/>
                      <a:pt x="700" y="3480"/>
                      <a:pt x="643" y="3457"/>
                    </a:cubicBezTo>
                    <a:cubicBezTo>
                      <a:pt x="378" y="3373"/>
                      <a:pt x="266" y="3136"/>
                      <a:pt x="406" y="2905"/>
                    </a:cubicBezTo>
                    <a:cubicBezTo>
                      <a:pt x="497" y="2730"/>
                      <a:pt x="615" y="2611"/>
                      <a:pt x="727" y="2436"/>
                    </a:cubicBezTo>
                    <a:cubicBezTo>
                      <a:pt x="846" y="2262"/>
                      <a:pt x="965" y="2087"/>
                      <a:pt x="1077" y="1912"/>
                    </a:cubicBezTo>
                    <a:cubicBezTo>
                      <a:pt x="1168" y="1800"/>
                      <a:pt x="1252" y="1681"/>
                      <a:pt x="1315" y="1562"/>
                    </a:cubicBezTo>
                    <a:cubicBezTo>
                      <a:pt x="1489" y="1388"/>
                      <a:pt x="1664" y="1213"/>
                      <a:pt x="1895" y="1129"/>
                    </a:cubicBezTo>
                    <a:cubicBezTo>
                      <a:pt x="1990" y="1103"/>
                      <a:pt x="2076" y="1094"/>
                      <a:pt x="2158" y="1094"/>
                    </a:cubicBezTo>
                    <a:close/>
                    <a:moveTo>
                      <a:pt x="3763" y="0"/>
                    </a:moveTo>
                    <a:cubicBezTo>
                      <a:pt x="3572" y="0"/>
                      <a:pt x="3378" y="36"/>
                      <a:pt x="3238" y="80"/>
                    </a:cubicBezTo>
                    <a:cubicBezTo>
                      <a:pt x="2853" y="192"/>
                      <a:pt x="2447" y="311"/>
                      <a:pt x="2154" y="576"/>
                    </a:cubicBezTo>
                    <a:cubicBezTo>
                      <a:pt x="2126" y="576"/>
                      <a:pt x="2098" y="604"/>
                      <a:pt x="2098" y="604"/>
                    </a:cubicBezTo>
                    <a:cubicBezTo>
                      <a:pt x="1629" y="891"/>
                      <a:pt x="1315" y="1241"/>
                      <a:pt x="993" y="1681"/>
                    </a:cubicBezTo>
                    <a:cubicBezTo>
                      <a:pt x="846" y="1884"/>
                      <a:pt x="699" y="2087"/>
                      <a:pt x="552" y="2290"/>
                    </a:cubicBezTo>
                    <a:cubicBezTo>
                      <a:pt x="406" y="2499"/>
                      <a:pt x="175" y="2702"/>
                      <a:pt x="119" y="2961"/>
                    </a:cubicBezTo>
                    <a:cubicBezTo>
                      <a:pt x="0" y="3373"/>
                      <a:pt x="322" y="3660"/>
                      <a:pt x="699" y="3723"/>
                    </a:cubicBezTo>
                    <a:cubicBezTo>
                      <a:pt x="728" y="3726"/>
                      <a:pt x="757" y="3728"/>
                      <a:pt x="785" y="3728"/>
                    </a:cubicBezTo>
                    <a:cubicBezTo>
                      <a:pt x="988" y="3728"/>
                      <a:pt x="1193" y="3646"/>
                      <a:pt x="1371" y="3548"/>
                    </a:cubicBezTo>
                    <a:cubicBezTo>
                      <a:pt x="1664" y="3401"/>
                      <a:pt x="1923" y="3227"/>
                      <a:pt x="2217" y="3164"/>
                    </a:cubicBezTo>
                    <a:cubicBezTo>
                      <a:pt x="2340" y="3128"/>
                      <a:pt x="2459" y="3117"/>
                      <a:pt x="2575" y="3117"/>
                    </a:cubicBezTo>
                    <a:cubicBezTo>
                      <a:pt x="2730" y="3117"/>
                      <a:pt x="2880" y="3136"/>
                      <a:pt x="3028" y="3136"/>
                    </a:cubicBezTo>
                    <a:cubicBezTo>
                      <a:pt x="3293" y="3136"/>
                      <a:pt x="3587" y="3108"/>
                      <a:pt x="3818" y="2989"/>
                    </a:cubicBezTo>
                    <a:cubicBezTo>
                      <a:pt x="4251" y="2814"/>
                      <a:pt x="4517" y="2436"/>
                      <a:pt x="4461" y="1940"/>
                    </a:cubicBezTo>
                    <a:cubicBezTo>
                      <a:pt x="4426" y="1681"/>
                      <a:pt x="4196" y="1388"/>
                      <a:pt x="4286" y="1101"/>
                    </a:cubicBezTo>
                    <a:cubicBezTo>
                      <a:pt x="4342" y="891"/>
                      <a:pt x="4517" y="660"/>
                      <a:pt x="4461" y="430"/>
                    </a:cubicBezTo>
                    <a:cubicBezTo>
                      <a:pt x="4404" y="101"/>
                      <a:pt x="4086" y="0"/>
                      <a:pt x="3763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2651;p60">
                <a:extLst>
                  <a:ext uri="{FF2B5EF4-FFF2-40B4-BE49-F238E27FC236}">
                    <a16:creationId xmlns:a16="http://schemas.microsoft.com/office/drawing/2014/main" id="{D5CB040F-D79A-5C06-9AF6-27C83988CF16}"/>
                  </a:ext>
                </a:extLst>
              </p:cNvPr>
              <p:cNvSpPr/>
              <p:nvPr/>
            </p:nvSpPr>
            <p:spPr>
              <a:xfrm>
                <a:off x="6360875" y="4300461"/>
                <a:ext cx="61598" cy="207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913" extrusionOk="0">
                    <a:moveTo>
                      <a:pt x="1740" y="1"/>
                    </a:moveTo>
                    <a:cubicBezTo>
                      <a:pt x="1571" y="1"/>
                      <a:pt x="1400" y="27"/>
                      <a:pt x="1225" y="89"/>
                    </a:cubicBezTo>
                    <a:cubicBezTo>
                      <a:pt x="728" y="263"/>
                      <a:pt x="350" y="522"/>
                      <a:pt x="1" y="900"/>
                    </a:cubicBezTo>
                    <a:cubicBezTo>
                      <a:pt x="1" y="900"/>
                      <a:pt x="1" y="912"/>
                      <a:pt x="9" y="912"/>
                    </a:cubicBezTo>
                    <a:cubicBezTo>
                      <a:pt x="13" y="912"/>
                      <a:pt x="20" y="909"/>
                      <a:pt x="29" y="900"/>
                    </a:cubicBezTo>
                    <a:cubicBezTo>
                      <a:pt x="378" y="578"/>
                      <a:pt x="812" y="375"/>
                      <a:pt x="1280" y="228"/>
                    </a:cubicBezTo>
                    <a:cubicBezTo>
                      <a:pt x="1413" y="186"/>
                      <a:pt x="1537" y="172"/>
                      <a:pt x="1661" y="172"/>
                    </a:cubicBezTo>
                    <a:cubicBezTo>
                      <a:pt x="1784" y="172"/>
                      <a:pt x="1906" y="186"/>
                      <a:pt x="2036" y="200"/>
                    </a:cubicBezTo>
                    <a:cubicBezTo>
                      <a:pt x="2245" y="228"/>
                      <a:pt x="2448" y="291"/>
                      <a:pt x="2651" y="319"/>
                    </a:cubicBezTo>
                    <a:cubicBezTo>
                      <a:pt x="2707" y="319"/>
                      <a:pt x="2707" y="228"/>
                      <a:pt x="2651" y="200"/>
                    </a:cubicBezTo>
                    <a:cubicBezTo>
                      <a:pt x="2348" y="87"/>
                      <a:pt x="2048" y="1"/>
                      <a:pt x="1740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2652;p60">
                <a:extLst>
                  <a:ext uri="{FF2B5EF4-FFF2-40B4-BE49-F238E27FC236}">
                    <a16:creationId xmlns:a16="http://schemas.microsoft.com/office/drawing/2014/main" id="{F4D40DD8-45F9-C3A9-702A-8C9A515265B1}"/>
                  </a:ext>
                </a:extLst>
              </p:cNvPr>
              <p:cNvSpPr/>
              <p:nvPr/>
            </p:nvSpPr>
            <p:spPr>
              <a:xfrm>
                <a:off x="6287855" y="4464798"/>
                <a:ext cx="49811" cy="47353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2081" extrusionOk="0">
                    <a:moveTo>
                      <a:pt x="1189" y="181"/>
                    </a:moveTo>
                    <a:cubicBezTo>
                      <a:pt x="1411" y="181"/>
                      <a:pt x="1637" y="312"/>
                      <a:pt x="1748" y="495"/>
                    </a:cubicBezTo>
                    <a:cubicBezTo>
                      <a:pt x="2042" y="992"/>
                      <a:pt x="1867" y="1719"/>
                      <a:pt x="1259" y="1866"/>
                    </a:cubicBezTo>
                    <a:cubicBezTo>
                      <a:pt x="1156" y="1893"/>
                      <a:pt x="1034" y="1908"/>
                      <a:pt x="909" y="1908"/>
                    </a:cubicBezTo>
                    <a:cubicBezTo>
                      <a:pt x="612" y="1908"/>
                      <a:pt x="298" y="1818"/>
                      <a:pt x="175" y="1572"/>
                    </a:cubicBezTo>
                    <a:cubicBezTo>
                      <a:pt x="63" y="1285"/>
                      <a:pt x="210" y="908"/>
                      <a:pt x="413" y="670"/>
                    </a:cubicBezTo>
                    <a:cubicBezTo>
                      <a:pt x="560" y="495"/>
                      <a:pt x="790" y="264"/>
                      <a:pt x="1021" y="209"/>
                    </a:cubicBezTo>
                    <a:cubicBezTo>
                      <a:pt x="1076" y="190"/>
                      <a:pt x="1132" y="181"/>
                      <a:pt x="1189" y="181"/>
                    </a:cubicBezTo>
                    <a:close/>
                    <a:moveTo>
                      <a:pt x="1208" y="0"/>
                    </a:moveTo>
                    <a:cubicBezTo>
                      <a:pt x="939" y="0"/>
                      <a:pt x="679" y="145"/>
                      <a:pt x="497" y="383"/>
                    </a:cubicBezTo>
                    <a:cubicBezTo>
                      <a:pt x="238" y="642"/>
                      <a:pt x="0" y="1020"/>
                      <a:pt x="0" y="1397"/>
                    </a:cubicBezTo>
                    <a:cubicBezTo>
                      <a:pt x="0" y="1810"/>
                      <a:pt x="385" y="2013"/>
                      <a:pt x="763" y="2069"/>
                    </a:cubicBezTo>
                    <a:cubicBezTo>
                      <a:pt x="828" y="2077"/>
                      <a:pt x="892" y="2081"/>
                      <a:pt x="956" y="2081"/>
                    </a:cubicBezTo>
                    <a:cubicBezTo>
                      <a:pt x="1377" y="2081"/>
                      <a:pt x="1755" y="1899"/>
                      <a:pt x="1986" y="1516"/>
                    </a:cubicBezTo>
                    <a:cubicBezTo>
                      <a:pt x="2189" y="1111"/>
                      <a:pt x="2070" y="439"/>
                      <a:pt x="1693" y="174"/>
                    </a:cubicBezTo>
                    <a:cubicBezTo>
                      <a:pt x="1539" y="54"/>
                      <a:pt x="1372" y="0"/>
                      <a:pt x="1208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2653;p60">
                <a:extLst>
                  <a:ext uri="{FF2B5EF4-FFF2-40B4-BE49-F238E27FC236}">
                    <a16:creationId xmlns:a16="http://schemas.microsoft.com/office/drawing/2014/main" id="{2EB5C5E6-F9BE-F095-5203-4D0E6A287733}"/>
                  </a:ext>
                </a:extLst>
              </p:cNvPr>
              <p:cNvSpPr/>
              <p:nvPr/>
            </p:nvSpPr>
            <p:spPr>
              <a:xfrm>
                <a:off x="6336391" y="4458222"/>
                <a:ext cx="23870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53" extrusionOk="0">
                    <a:moveTo>
                      <a:pt x="465" y="169"/>
                    </a:moveTo>
                    <a:cubicBezTo>
                      <a:pt x="562" y="169"/>
                      <a:pt x="658" y="205"/>
                      <a:pt x="727" y="288"/>
                    </a:cubicBezTo>
                    <a:cubicBezTo>
                      <a:pt x="811" y="407"/>
                      <a:pt x="839" y="581"/>
                      <a:pt x="755" y="728"/>
                    </a:cubicBezTo>
                    <a:cubicBezTo>
                      <a:pt x="696" y="842"/>
                      <a:pt x="590" y="905"/>
                      <a:pt x="475" y="905"/>
                    </a:cubicBezTo>
                    <a:cubicBezTo>
                      <a:pt x="413" y="905"/>
                      <a:pt x="348" y="886"/>
                      <a:pt x="287" y="847"/>
                    </a:cubicBezTo>
                    <a:cubicBezTo>
                      <a:pt x="84" y="728"/>
                      <a:pt x="112" y="498"/>
                      <a:pt x="175" y="288"/>
                    </a:cubicBezTo>
                    <a:cubicBezTo>
                      <a:pt x="249" y="214"/>
                      <a:pt x="357" y="169"/>
                      <a:pt x="465" y="169"/>
                    </a:cubicBezTo>
                    <a:close/>
                    <a:moveTo>
                      <a:pt x="479" y="0"/>
                    </a:moveTo>
                    <a:cubicBezTo>
                      <a:pt x="276" y="0"/>
                      <a:pt x="56" y="92"/>
                      <a:pt x="56" y="288"/>
                    </a:cubicBezTo>
                    <a:cubicBezTo>
                      <a:pt x="56" y="323"/>
                      <a:pt x="56" y="323"/>
                      <a:pt x="84" y="323"/>
                    </a:cubicBezTo>
                    <a:cubicBezTo>
                      <a:pt x="0" y="581"/>
                      <a:pt x="0" y="847"/>
                      <a:pt x="259" y="987"/>
                    </a:cubicBezTo>
                    <a:cubicBezTo>
                      <a:pt x="339" y="1031"/>
                      <a:pt x="421" y="1052"/>
                      <a:pt x="500" y="1052"/>
                    </a:cubicBezTo>
                    <a:cubicBezTo>
                      <a:pt x="682" y="1052"/>
                      <a:pt x="847" y="942"/>
                      <a:pt x="930" y="756"/>
                    </a:cubicBezTo>
                    <a:cubicBezTo>
                      <a:pt x="1049" y="526"/>
                      <a:pt x="958" y="204"/>
                      <a:pt x="727" y="57"/>
                    </a:cubicBezTo>
                    <a:cubicBezTo>
                      <a:pt x="663" y="20"/>
                      <a:pt x="573" y="0"/>
                      <a:pt x="479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2654;p60">
                <a:extLst>
                  <a:ext uri="{FF2B5EF4-FFF2-40B4-BE49-F238E27FC236}">
                    <a16:creationId xmlns:a16="http://schemas.microsoft.com/office/drawing/2014/main" id="{4C1D41ED-FA7F-9514-1542-EFE1B0F791DC}"/>
                  </a:ext>
                </a:extLst>
              </p:cNvPr>
              <p:cNvSpPr/>
              <p:nvPr/>
            </p:nvSpPr>
            <p:spPr>
              <a:xfrm>
                <a:off x="6316480" y="4129844"/>
                <a:ext cx="75615" cy="51495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2263" extrusionOk="0">
                    <a:moveTo>
                      <a:pt x="599" y="1"/>
                    </a:moveTo>
                    <a:cubicBezTo>
                      <a:pt x="349" y="1"/>
                      <a:pt x="103" y="155"/>
                      <a:pt x="1" y="384"/>
                    </a:cubicBezTo>
                    <a:cubicBezTo>
                      <a:pt x="1" y="419"/>
                      <a:pt x="1" y="419"/>
                      <a:pt x="29" y="419"/>
                    </a:cubicBezTo>
                    <a:cubicBezTo>
                      <a:pt x="119" y="239"/>
                      <a:pt x="338" y="125"/>
                      <a:pt x="549" y="125"/>
                    </a:cubicBezTo>
                    <a:cubicBezTo>
                      <a:pt x="682" y="125"/>
                      <a:pt x="811" y="170"/>
                      <a:pt x="903" y="273"/>
                    </a:cubicBezTo>
                    <a:cubicBezTo>
                      <a:pt x="1190" y="559"/>
                      <a:pt x="903" y="1175"/>
                      <a:pt x="875" y="1524"/>
                    </a:cubicBezTo>
                    <a:cubicBezTo>
                      <a:pt x="875" y="1569"/>
                      <a:pt x="929" y="1618"/>
                      <a:pt x="979" y="1618"/>
                    </a:cubicBezTo>
                    <a:cubicBezTo>
                      <a:pt x="991" y="1618"/>
                      <a:pt x="1004" y="1615"/>
                      <a:pt x="1015" y="1608"/>
                    </a:cubicBezTo>
                    <a:cubicBezTo>
                      <a:pt x="1084" y="1590"/>
                      <a:pt x="1149" y="1577"/>
                      <a:pt x="1208" y="1577"/>
                    </a:cubicBezTo>
                    <a:cubicBezTo>
                      <a:pt x="1327" y="1577"/>
                      <a:pt x="1418" y="1628"/>
                      <a:pt x="1455" y="1783"/>
                    </a:cubicBezTo>
                    <a:cubicBezTo>
                      <a:pt x="1483" y="1930"/>
                      <a:pt x="1427" y="2077"/>
                      <a:pt x="1511" y="2223"/>
                    </a:cubicBezTo>
                    <a:cubicBezTo>
                      <a:pt x="1531" y="2243"/>
                      <a:pt x="1568" y="2263"/>
                      <a:pt x="1598" y="2263"/>
                    </a:cubicBezTo>
                    <a:cubicBezTo>
                      <a:pt x="1611" y="2263"/>
                      <a:pt x="1622" y="2260"/>
                      <a:pt x="1630" y="2251"/>
                    </a:cubicBezTo>
                    <a:cubicBezTo>
                      <a:pt x="1714" y="2251"/>
                      <a:pt x="1749" y="2167"/>
                      <a:pt x="1805" y="2133"/>
                    </a:cubicBezTo>
                    <a:cubicBezTo>
                      <a:pt x="1871" y="2066"/>
                      <a:pt x="1937" y="2038"/>
                      <a:pt x="2000" y="2038"/>
                    </a:cubicBezTo>
                    <a:cubicBezTo>
                      <a:pt x="2104" y="2038"/>
                      <a:pt x="2200" y="2115"/>
                      <a:pt x="2274" y="2223"/>
                    </a:cubicBezTo>
                    <a:cubicBezTo>
                      <a:pt x="2286" y="2249"/>
                      <a:pt x="2316" y="2262"/>
                      <a:pt x="2344" y="2262"/>
                    </a:cubicBezTo>
                    <a:cubicBezTo>
                      <a:pt x="2379" y="2262"/>
                      <a:pt x="2413" y="2242"/>
                      <a:pt x="2413" y="2195"/>
                    </a:cubicBezTo>
                    <a:cubicBezTo>
                      <a:pt x="2476" y="2021"/>
                      <a:pt x="2532" y="1818"/>
                      <a:pt x="2735" y="1755"/>
                    </a:cubicBezTo>
                    <a:cubicBezTo>
                      <a:pt x="2793" y="1736"/>
                      <a:pt x="2848" y="1730"/>
                      <a:pt x="2902" y="1730"/>
                    </a:cubicBezTo>
                    <a:cubicBezTo>
                      <a:pt x="3008" y="1730"/>
                      <a:pt x="3106" y="1755"/>
                      <a:pt x="3203" y="1755"/>
                    </a:cubicBezTo>
                    <a:cubicBezTo>
                      <a:pt x="3322" y="1755"/>
                      <a:pt x="3322" y="1608"/>
                      <a:pt x="3231" y="1580"/>
                    </a:cubicBezTo>
                    <a:cubicBezTo>
                      <a:pt x="3130" y="1552"/>
                      <a:pt x="3022" y="1531"/>
                      <a:pt x="2912" y="1531"/>
                    </a:cubicBezTo>
                    <a:cubicBezTo>
                      <a:pt x="2803" y="1531"/>
                      <a:pt x="2693" y="1552"/>
                      <a:pt x="2588" y="1608"/>
                    </a:cubicBezTo>
                    <a:cubicBezTo>
                      <a:pt x="2448" y="1699"/>
                      <a:pt x="2357" y="1846"/>
                      <a:pt x="2301" y="1993"/>
                    </a:cubicBezTo>
                    <a:cubicBezTo>
                      <a:pt x="2211" y="1902"/>
                      <a:pt x="2127" y="1846"/>
                      <a:pt x="2008" y="1846"/>
                    </a:cubicBezTo>
                    <a:cubicBezTo>
                      <a:pt x="1924" y="1846"/>
                      <a:pt x="1833" y="1874"/>
                      <a:pt x="1777" y="1902"/>
                    </a:cubicBezTo>
                    <a:cubicBezTo>
                      <a:pt x="1749" y="1902"/>
                      <a:pt x="1714" y="1958"/>
                      <a:pt x="1686" y="1993"/>
                    </a:cubicBezTo>
                    <a:cubicBezTo>
                      <a:pt x="1658" y="1902"/>
                      <a:pt x="1686" y="1818"/>
                      <a:pt x="1658" y="1727"/>
                    </a:cubicBezTo>
                    <a:cubicBezTo>
                      <a:pt x="1630" y="1643"/>
                      <a:pt x="1602" y="1524"/>
                      <a:pt x="1539" y="1468"/>
                    </a:cubicBezTo>
                    <a:cubicBezTo>
                      <a:pt x="1464" y="1388"/>
                      <a:pt x="1360" y="1362"/>
                      <a:pt x="1255" y="1362"/>
                    </a:cubicBezTo>
                    <a:cubicBezTo>
                      <a:pt x="1205" y="1362"/>
                      <a:pt x="1154" y="1368"/>
                      <a:pt x="1106" y="1377"/>
                    </a:cubicBezTo>
                    <a:cubicBezTo>
                      <a:pt x="1134" y="909"/>
                      <a:pt x="1364" y="301"/>
                      <a:pt x="875" y="70"/>
                    </a:cubicBezTo>
                    <a:cubicBezTo>
                      <a:pt x="787" y="22"/>
                      <a:pt x="693" y="1"/>
                      <a:pt x="599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2655;p60">
                <a:extLst>
                  <a:ext uri="{FF2B5EF4-FFF2-40B4-BE49-F238E27FC236}">
                    <a16:creationId xmlns:a16="http://schemas.microsoft.com/office/drawing/2014/main" id="{CEFED9AB-6611-2FD5-CC6D-44DEBC2C80AD}"/>
                  </a:ext>
                </a:extLst>
              </p:cNvPr>
              <p:cNvSpPr/>
              <p:nvPr/>
            </p:nvSpPr>
            <p:spPr>
              <a:xfrm>
                <a:off x="6513948" y="4122972"/>
                <a:ext cx="82055" cy="36431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1601" extrusionOk="0">
                    <a:moveTo>
                      <a:pt x="3023" y="0"/>
                    </a:moveTo>
                    <a:cubicBezTo>
                      <a:pt x="2955" y="0"/>
                      <a:pt x="2888" y="16"/>
                      <a:pt x="2825" y="50"/>
                    </a:cubicBezTo>
                    <a:cubicBezTo>
                      <a:pt x="2567" y="162"/>
                      <a:pt x="2476" y="456"/>
                      <a:pt x="2448" y="686"/>
                    </a:cubicBezTo>
                    <a:cubicBezTo>
                      <a:pt x="2392" y="658"/>
                      <a:pt x="2301" y="603"/>
                      <a:pt x="2217" y="603"/>
                    </a:cubicBezTo>
                    <a:cubicBezTo>
                      <a:pt x="2200" y="597"/>
                      <a:pt x="2183" y="595"/>
                      <a:pt x="2165" y="595"/>
                    </a:cubicBezTo>
                    <a:cubicBezTo>
                      <a:pt x="2085" y="595"/>
                      <a:pt x="1993" y="641"/>
                      <a:pt x="1895" y="686"/>
                    </a:cubicBezTo>
                    <a:cubicBezTo>
                      <a:pt x="1777" y="777"/>
                      <a:pt x="1693" y="896"/>
                      <a:pt x="1637" y="1008"/>
                    </a:cubicBezTo>
                    <a:cubicBezTo>
                      <a:pt x="1602" y="980"/>
                      <a:pt x="1574" y="924"/>
                      <a:pt x="1546" y="896"/>
                    </a:cubicBezTo>
                    <a:cubicBezTo>
                      <a:pt x="1427" y="805"/>
                      <a:pt x="1287" y="721"/>
                      <a:pt x="1140" y="721"/>
                    </a:cubicBezTo>
                    <a:cubicBezTo>
                      <a:pt x="1121" y="714"/>
                      <a:pt x="1102" y="711"/>
                      <a:pt x="1081" y="711"/>
                    </a:cubicBezTo>
                    <a:cubicBezTo>
                      <a:pt x="1005" y="711"/>
                      <a:pt x="924" y="755"/>
                      <a:pt x="875" y="777"/>
                    </a:cubicBezTo>
                    <a:cubicBezTo>
                      <a:pt x="819" y="749"/>
                      <a:pt x="728" y="721"/>
                      <a:pt x="672" y="686"/>
                    </a:cubicBezTo>
                    <a:cubicBezTo>
                      <a:pt x="654" y="684"/>
                      <a:pt x="637" y="682"/>
                      <a:pt x="620" y="682"/>
                    </a:cubicBezTo>
                    <a:cubicBezTo>
                      <a:pt x="463" y="682"/>
                      <a:pt x="314" y="792"/>
                      <a:pt x="238" y="924"/>
                    </a:cubicBezTo>
                    <a:cubicBezTo>
                      <a:pt x="91" y="1127"/>
                      <a:pt x="1" y="1533"/>
                      <a:pt x="350" y="1595"/>
                    </a:cubicBezTo>
                    <a:cubicBezTo>
                      <a:pt x="358" y="1599"/>
                      <a:pt x="366" y="1601"/>
                      <a:pt x="372" y="1601"/>
                    </a:cubicBezTo>
                    <a:cubicBezTo>
                      <a:pt x="412" y="1601"/>
                      <a:pt x="405" y="1529"/>
                      <a:pt x="350" y="1505"/>
                    </a:cubicBezTo>
                    <a:cubicBezTo>
                      <a:pt x="175" y="1449"/>
                      <a:pt x="266" y="1183"/>
                      <a:pt x="322" y="1071"/>
                    </a:cubicBezTo>
                    <a:cubicBezTo>
                      <a:pt x="388" y="965"/>
                      <a:pt x="479" y="888"/>
                      <a:pt x="580" y="888"/>
                    </a:cubicBezTo>
                    <a:cubicBezTo>
                      <a:pt x="619" y="888"/>
                      <a:pt x="659" y="899"/>
                      <a:pt x="700" y="924"/>
                    </a:cubicBezTo>
                    <a:cubicBezTo>
                      <a:pt x="785" y="984"/>
                      <a:pt x="838" y="1034"/>
                      <a:pt x="915" y="1034"/>
                    </a:cubicBezTo>
                    <a:cubicBezTo>
                      <a:pt x="945" y="1034"/>
                      <a:pt x="980" y="1026"/>
                      <a:pt x="1021" y="1008"/>
                    </a:cubicBezTo>
                    <a:cubicBezTo>
                      <a:pt x="1102" y="977"/>
                      <a:pt x="1155" y="955"/>
                      <a:pt x="1206" y="955"/>
                    </a:cubicBezTo>
                    <a:cubicBezTo>
                      <a:pt x="1249" y="955"/>
                      <a:pt x="1289" y="970"/>
                      <a:pt x="1343" y="1008"/>
                    </a:cubicBezTo>
                    <a:cubicBezTo>
                      <a:pt x="1462" y="1099"/>
                      <a:pt x="1490" y="1211"/>
                      <a:pt x="1546" y="1358"/>
                    </a:cubicBezTo>
                    <a:cubicBezTo>
                      <a:pt x="1571" y="1386"/>
                      <a:pt x="1610" y="1402"/>
                      <a:pt x="1647" y="1402"/>
                    </a:cubicBezTo>
                    <a:cubicBezTo>
                      <a:pt x="1691" y="1402"/>
                      <a:pt x="1733" y="1379"/>
                      <a:pt x="1749" y="1330"/>
                    </a:cubicBezTo>
                    <a:cubicBezTo>
                      <a:pt x="1777" y="1155"/>
                      <a:pt x="1840" y="952"/>
                      <a:pt x="1986" y="833"/>
                    </a:cubicBezTo>
                    <a:cubicBezTo>
                      <a:pt x="2056" y="791"/>
                      <a:pt x="2121" y="770"/>
                      <a:pt x="2187" y="770"/>
                    </a:cubicBezTo>
                    <a:cubicBezTo>
                      <a:pt x="2252" y="770"/>
                      <a:pt x="2318" y="791"/>
                      <a:pt x="2392" y="833"/>
                    </a:cubicBezTo>
                    <a:cubicBezTo>
                      <a:pt x="2448" y="861"/>
                      <a:pt x="2448" y="896"/>
                      <a:pt x="2511" y="924"/>
                    </a:cubicBezTo>
                    <a:cubicBezTo>
                      <a:pt x="2567" y="924"/>
                      <a:pt x="2623" y="896"/>
                      <a:pt x="2623" y="833"/>
                    </a:cubicBezTo>
                    <a:cubicBezTo>
                      <a:pt x="2623" y="631"/>
                      <a:pt x="2651" y="309"/>
                      <a:pt x="2888" y="197"/>
                    </a:cubicBezTo>
                    <a:cubicBezTo>
                      <a:pt x="2935" y="175"/>
                      <a:pt x="2977" y="166"/>
                      <a:pt x="3016" y="166"/>
                    </a:cubicBezTo>
                    <a:cubicBezTo>
                      <a:pt x="3193" y="166"/>
                      <a:pt x="3303" y="353"/>
                      <a:pt x="3469" y="428"/>
                    </a:cubicBezTo>
                    <a:cubicBezTo>
                      <a:pt x="3479" y="433"/>
                      <a:pt x="3490" y="435"/>
                      <a:pt x="3502" y="435"/>
                    </a:cubicBezTo>
                    <a:cubicBezTo>
                      <a:pt x="3553" y="435"/>
                      <a:pt x="3605" y="388"/>
                      <a:pt x="3560" y="337"/>
                    </a:cubicBezTo>
                    <a:cubicBezTo>
                      <a:pt x="3469" y="160"/>
                      <a:pt x="3243" y="0"/>
                      <a:pt x="3023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8" name="Google Shape;2558;p60">
              <a:extLst>
                <a:ext uri="{FF2B5EF4-FFF2-40B4-BE49-F238E27FC236}">
                  <a16:creationId xmlns:a16="http://schemas.microsoft.com/office/drawing/2014/main" id="{0E37421C-9EEF-DA18-4BE1-E2028A77816D}"/>
                </a:ext>
              </a:extLst>
            </p:cNvPr>
            <p:cNvSpPr txBox="1">
              <a:spLocks/>
            </p:cNvSpPr>
            <p:nvPr/>
          </p:nvSpPr>
          <p:spPr>
            <a:xfrm>
              <a:off x="6209883" y="2102291"/>
              <a:ext cx="2047651" cy="966883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Alfa Slab One"/>
                <a:buNone/>
                <a:defRPr sz="3200" b="0" i="0" u="none" strike="noStrike" cap="none">
                  <a:solidFill>
                    <a:schemeClr val="accent4"/>
                  </a:solidFill>
                  <a:latin typeface="Alfa Slab One"/>
                  <a:ea typeface="Alfa Slab One"/>
                  <a:cs typeface="Alfa Slab One"/>
                  <a:sym typeface="Alfa Slab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800"/>
                <a:buFont typeface="Patrick Hand"/>
                <a:buNone/>
                <a:defRPr sz="2800" b="0" i="0" u="none" strike="noStrike" cap="none">
                  <a:solidFill>
                    <a:schemeClr val="accent4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800"/>
                <a:buFont typeface="Patrick Hand"/>
                <a:buNone/>
                <a:defRPr sz="2800" b="0" i="0" u="none" strike="noStrike" cap="none">
                  <a:solidFill>
                    <a:schemeClr val="accent4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800"/>
                <a:buFont typeface="Patrick Hand"/>
                <a:buNone/>
                <a:defRPr sz="2800" b="0" i="0" u="none" strike="noStrike" cap="none">
                  <a:solidFill>
                    <a:schemeClr val="accent4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800"/>
                <a:buFont typeface="Patrick Hand"/>
                <a:buNone/>
                <a:defRPr sz="2800" b="0" i="0" u="none" strike="noStrike" cap="none">
                  <a:solidFill>
                    <a:schemeClr val="accent4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800"/>
                <a:buFont typeface="Patrick Hand"/>
                <a:buNone/>
                <a:defRPr sz="2800" b="0" i="0" u="none" strike="noStrike" cap="none">
                  <a:solidFill>
                    <a:schemeClr val="accent4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800"/>
                <a:buFont typeface="Patrick Hand"/>
                <a:buNone/>
                <a:defRPr sz="2800" b="0" i="0" u="none" strike="noStrike" cap="none">
                  <a:solidFill>
                    <a:schemeClr val="accent4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800"/>
                <a:buFont typeface="Patrick Hand"/>
                <a:buNone/>
                <a:defRPr sz="2800" b="0" i="0" u="none" strike="noStrike" cap="none">
                  <a:solidFill>
                    <a:schemeClr val="accent4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800"/>
                <a:buFont typeface="Patrick Hand"/>
                <a:buNone/>
                <a:defRPr sz="2800" b="0" i="0" u="none" strike="noStrike" cap="none">
                  <a:solidFill>
                    <a:schemeClr val="accent4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</a:pPr>
              <a:r>
                <a:rPr lang="en-US" sz="2400" b="1" kern="12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Arial"/>
                </a:rPr>
                <a:t>THẦN THOẠI SÁNG TẠO</a:t>
              </a:r>
            </a:p>
          </p:txBody>
        </p:sp>
        <p:sp>
          <p:nvSpPr>
            <p:cNvPr id="399" name="Google Shape;2557;p60">
              <a:extLst>
                <a:ext uri="{FF2B5EF4-FFF2-40B4-BE49-F238E27FC236}">
                  <a16:creationId xmlns:a16="http://schemas.microsoft.com/office/drawing/2014/main" id="{4A703E4F-7808-49E5-7EBC-896D65706619}"/>
                </a:ext>
              </a:extLst>
            </p:cNvPr>
            <p:cNvSpPr txBox="1">
              <a:spLocks/>
            </p:cNvSpPr>
            <p:nvPr/>
          </p:nvSpPr>
          <p:spPr>
            <a:xfrm>
              <a:off x="5830106" y="3065048"/>
              <a:ext cx="2863098" cy="1253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400"/>
                <a:buFont typeface="Ubuntu"/>
                <a:buNone/>
                <a:defRPr sz="1867" b="0" i="0" u="none" strike="noStrike" cap="none">
                  <a:solidFill>
                    <a:schemeClr val="accent4"/>
                  </a:solidFill>
                  <a:latin typeface="Ubuntu"/>
                  <a:ea typeface="Ubuntu"/>
                  <a:cs typeface="Ubuntu"/>
                  <a:sym typeface="Ubuntu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100"/>
                <a:buFont typeface="Ubuntu"/>
                <a:buNone/>
                <a:defRPr sz="2800" b="0" i="0" u="none" strike="noStrike" cap="none">
                  <a:solidFill>
                    <a:schemeClr val="accent4"/>
                  </a:solidFill>
                  <a:latin typeface="Ubuntu"/>
                  <a:ea typeface="Ubuntu"/>
                  <a:cs typeface="Ubuntu"/>
                  <a:sym typeface="Ubuntu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100"/>
                <a:buFont typeface="Ubuntu"/>
                <a:buNone/>
                <a:defRPr sz="2800" b="0" i="0" u="none" strike="noStrike" cap="none">
                  <a:solidFill>
                    <a:schemeClr val="accent4"/>
                  </a:solidFill>
                  <a:latin typeface="Ubuntu"/>
                  <a:ea typeface="Ubuntu"/>
                  <a:cs typeface="Ubuntu"/>
                  <a:sym typeface="Ubuntu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100"/>
                <a:buFont typeface="Ubuntu"/>
                <a:buNone/>
                <a:defRPr sz="2800" b="0" i="0" u="none" strike="noStrike" cap="none">
                  <a:solidFill>
                    <a:schemeClr val="accent4"/>
                  </a:solidFill>
                  <a:latin typeface="Ubuntu"/>
                  <a:ea typeface="Ubuntu"/>
                  <a:cs typeface="Ubuntu"/>
                  <a:sym typeface="Ubuntu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100"/>
                <a:buFont typeface="Ubuntu"/>
                <a:buNone/>
                <a:defRPr sz="2800" b="0" i="0" u="none" strike="noStrike" cap="none">
                  <a:solidFill>
                    <a:schemeClr val="accent4"/>
                  </a:solidFill>
                  <a:latin typeface="Ubuntu"/>
                  <a:ea typeface="Ubuntu"/>
                  <a:cs typeface="Ubuntu"/>
                  <a:sym typeface="Ubuntu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100"/>
                <a:buFont typeface="Ubuntu"/>
                <a:buNone/>
                <a:defRPr sz="2800" b="0" i="0" u="none" strike="noStrike" cap="none">
                  <a:solidFill>
                    <a:schemeClr val="accent4"/>
                  </a:solidFill>
                  <a:latin typeface="Ubuntu"/>
                  <a:ea typeface="Ubuntu"/>
                  <a:cs typeface="Ubuntu"/>
                  <a:sym typeface="Ubuntu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100"/>
                <a:buFont typeface="Ubuntu"/>
                <a:buNone/>
                <a:defRPr sz="2800" b="0" i="0" u="none" strike="noStrike" cap="none">
                  <a:solidFill>
                    <a:schemeClr val="accent4"/>
                  </a:solidFill>
                  <a:latin typeface="Ubuntu"/>
                  <a:ea typeface="Ubuntu"/>
                  <a:cs typeface="Ubuntu"/>
                  <a:sym typeface="Ubuntu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100"/>
                <a:buFont typeface="Ubuntu"/>
                <a:buNone/>
                <a:defRPr sz="2800" b="0" i="0" u="none" strike="noStrike" cap="none">
                  <a:solidFill>
                    <a:schemeClr val="accent4"/>
                  </a:solidFill>
                  <a:latin typeface="Ubuntu"/>
                  <a:ea typeface="Ubuntu"/>
                  <a:cs typeface="Ubuntu"/>
                  <a:sym typeface="Ubuntu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100"/>
                <a:buFont typeface="Ubuntu"/>
                <a:buNone/>
                <a:defRPr sz="2800" b="0" i="0" u="none" strike="noStrike" cap="none">
                  <a:solidFill>
                    <a:schemeClr val="accent4"/>
                  </a:solidFill>
                  <a:latin typeface="Ubuntu"/>
                  <a:ea typeface="Ubuntu"/>
                  <a:cs typeface="Ubuntu"/>
                  <a:sym typeface="Ubuntu"/>
                </a:defRPr>
              </a:lvl9pPr>
            </a:lstStyle>
            <a:p>
              <a:pPr marL="0" indent="0"/>
              <a:r>
                <a:rPr lang="en-US" sz="2400" kern="1200" dirty="0" err="1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Kể</a:t>
              </a:r>
              <a:r>
                <a:rPr lang="en-US" sz="2400" kern="120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kern="1200" dirty="0" err="1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về</a:t>
              </a:r>
              <a:r>
                <a:rPr lang="en-US" sz="2400" kern="120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kern="1200" dirty="0" err="1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cuộc</a:t>
              </a:r>
              <a:r>
                <a:rPr lang="en-US" sz="2400" kern="120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kern="1200" dirty="0" err="1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chinh</a:t>
              </a:r>
              <a:r>
                <a:rPr lang="en-US" sz="2400" kern="120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kern="1200" dirty="0" err="1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phục</a:t>
              </a:r>
              <a:r>
                <a:rPr lang="en-US" sz="2400" kern="120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kern="1200" dirty="0" err="1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thiên</a:t>
              </a:r>
              <a:r>
                <a:rPr lang="en-US" sz="2400" kern="120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kern="1200" dirty="0" err="1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nhiên</a:t>
              </a:r>
              <a:r>
                <a:rPr lang="en-US" sz="2400" kern="120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kern="1200" dirty="0" err="1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sz="2400" kern="120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kern="1200" dirty="0" err="1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sáng</a:t>
              </a:r>
              <a:r>
                <a:rPr lang="en-US" sz="2400" kern="120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kern="1200" dirty="0" err="1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tạo</a:t>
              </a:r>
              <a:r>
                <a:rPr lang="en-US" sz="2400" kern="120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kern="1200" dirty="0" err="1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văn</a:t>
              </a:r>
              <a:r>
                <a:rPr lang="en-US" sz="2400" kern="120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kern="1200" dirty="0" err="1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hóa</a:t>
              </a:r>
              <a:endParaRPr lang="en-US" sz="24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</p:bldLst>
  </p:timing>
</p:sld>
</file>

<file path=ppt/theme/theme1.xml><?xml version="1.0" encoding="utf-8"?>
<a:theme xmlns:a="http://schemas.openxmlformats.org/drawingml/2006/main" name="Social Studies Subject for High School: Ancient Greece &amp; Greek Mythology by Slidesgo">
  <a:themeElements>
    <a:clrScheme name="Simple Light">
      <a:dk1>
        <a:srgbClr val="090033"/>
      </a:dk1>
      <a:lt1>
        <a:srgbClr val="FFFFFF"/>
      </a:lt1>
      <a:dk2>
        <a:srgbClr val="FFCF03"/>
      </a:dk2>
      <a:lt2>
        <a:srgbClr val="698F00"/>
      </a:lt2>
      <a:accent1>
        <a:srgbClr val="92BA3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1A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1213</Words>
  <Application>Microsoft Office PowerPoint</Application>
  <PresentationFormat>On-screen Show (16:9)</PresentationFormat>
  <Paragraphs>135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#9Slide05 Filmotype Honey</vt:lpstr>
      <vt:lpstr>Ubuntu</vt:lpstr>
      <vt:lpstr>Alfa Slab One</vt:lpstr>
      <vt:lpstr>#9Slide05 Fourth</vt:lpstr>
      <vt:lpstr>#9Slide07 SVNSalty Sans</vt:lpstr>
      <vt:lpstr>Dosis</vt:lpstr>
      <vt:lpstr>Bahnschrift SemiBold Condensed</vt:lpstr>
      <vt:lpstr>Bebas Neue</vt:lpstr>
      <vt:lpstr>#9Slide03 Arima Madurai Medium</vt:lpstr>
      <vt:lpstr>Bahianita</vt:lpstr>
      <vt:lpstr>#9Slide03 Kaleko 105 Round Bold</vt:lpstr>
      <vt:lpstr>Anaheim</vt:lpstr>
      <vt:lpstr>Calibri</vt:lpstr>
      <vt:lpstr>Arial</vt:lpstr>
      <vt:lpstr>Barrio</vt:lpstr>
      <vt:lpstr>Social Studies Subject for High School: Ancient Greece &amp; Greek Mythology by Slidesgo</vt:lpstr>
      <vt:lpstr>Bài 1 Tạo lập thế giới (Thần thoại)</vt:lpstr>
      <vt:lpstr>PowerPoint Presentation</vt:lpstr>
      <vt:lpstr>PowerPoint Presentation</vt:lpstr>
      <vt:lpstr>PowerPoint Presentation</vt:lpstr>
      <vt:lpstr>Tìm hiểu chung về thần thoại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Tạo lập thế giới (Thần thoại)</dc:title>
  <cp:lastModifiedBy>Nguyen Quynh Anh</cp:lastModifiedBy>
  <cp:revision>4</cp:revision>
  <dcterms:modified xsi:type="dcterms:W3CDTF">2022-06-29T04:11:58Z</dcterms:modified>
</cp:coreProperties>
</file>